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6" r:id="rId6"/>
    <p:sldId id="274" r:id="rId7"/>
    <p:sldId id="261" r:id="rId8"/>
    <p:sldId id="262" r:id="rId9"/>
    <p:sldId id="264" r:id="rId10"/>
    <p:sldId id="265" r:id="rId11"/>
    <p:sldId id="270" r:id="rId12"/>
    <p:sldId id="263" r:id="rId13"/>
    <p:sldId id="267" r:id="rId14"/>
    <p:sldId id="268" r:id="rId15"/>
    <p:sldId id="269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F075EE-B129-64C8-17E6-EFA267EE70EC}" v="5" dt="2019-03-13T02:06:21.143"/>
    <p1510:client id="{E6FDB0CA-7D31-9945-46DB-71A82C8660A8}" v="1" dt="2019-03-13T18:53:54.084"/>
    <p1510:client id="{7031CF2D-E634-4E56-96AE-2578D0AE7E92}" v="93" dt="2019-03-13T23:44:11.6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2" autoAdjust="0"/>
    <p:restoredTop sz="85661" autoAdjust="0"/>
  </p:normalViewPr>
  <p:slideViewPr>
    <p:cSldViewPr snapToGrid="0">
      <p:cViewPr>
        <p:scale>
          <a:sx n="74" d="100"/>
          <a:sy n="74" d="100"/>
        </p:scale>
        <p:origin x="81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ng Yiran" userId="d142949f0d23f38b" providerId="LiveId" clId="{7031CF2D-E634-4E56-96AE-2578D0AE7E92}"/>
    <pc:docChg chg="undo custSel mod addSld delSld modSld sldOrd">
      <pc:chgData name="Wang Yiran" userId="d142949f0d23f38b" providerId="LiveId" clId="{7031CF2D-E634-4E56-96AE-2578D0AE7E92}" dt="2019-03-13T23:44:37.821" v="2062" actId="1037"/>
      <pc:docMkLst>
        <pc:docMk/>
      </pc:docMkLst>
      <pc:sldChg chg="addSp delSp modSp mod setBg setClrOvrMap delDesignElem">
        <pc:chgData name="Wang Yiran" userId="d142949f0d23f38b" providerId="LiveId" clId="{7031CF2D-E634-4E56-96AE-2578D0AE7E92}" dt="2019-03-13T22:24:20.040" v="1239" actId="1076"/>
        <pc:sldMkLst>
          <pc:docMk/>
          <pc:sldMk cId="109857222" sldId="256"/>
        </pc:sldMkLst>
        <pc:spChg chg="mod ord">
          <ac:chgData name="Wang Yiran" userId="d142949f0d23f38b" providerId="LiveId" clId="{7031CF2D-E634-4E56-96AE-2578D0AE7E92}" dt="2019-03-13T21:39:22.006" v="878" actId="26606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Wang Yiran" userId="d142949f0d23f38b" providerId="LiveId" clId="{7031CF2D-E634-4E56-96AE-2578D0AE7E92}" dt="2019-03-13T22:24:20.040" v="1239" actId="1076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Wang Yiran" userId="d142949f0d23f38b" providerId="LiveId" clId="{7031CF2D-E634-4E56-96AE-2578D0AE7E92}" dt="2019-03-13T21:39:08.119" v="869" actId="26606"/>
          <ac:spMkLst>
            <pc:docMk/>
            <pc:sldMk cId="109857222" sldId="256"/>
            <ac:spMk id="5" creationId="{9179DE42-5613-4B35-A1E6-6CCBAA13C743}"/>
          </ac:spMkLst>
        </pc:spChg>
        <pc:spChg chg="del">
          <ac:chgData name="Wang Yiran" userId="d142949f0d23f38b" providerId="LiveId" clId="{7031CF2D-E634-4E56-96AE-2578D0AE7E92}" dt="2019-03-13T21:38:37.969" v="867"/>
          <ac:spMkLst>
            <pc:docMk/>
            <pc:sldMk cId="109857222" sldId="256"/>
            <ac:spMk id="8" creationId="{FBDCECDC-EEE3-4128-AA5E-82A8C08796E8}"/>
          </ac:spMkLst>
        </pc:spChg>
        <pc:spChg chg="del">
          <ac:chgData name="Wang Yiran" userId="d142949f0d23f38b" providerId="LiveId" clId="{7031CF2D-E634-4E56-96AE-2578D0AE7E92}" dt="2019-03-13T21:38:37.969" v="867"/>
          <ac:spMkLst>
            <pc:docMk/>
            <pc:sldMk cId="109857222" sldId="256"/>
            <ac:spMk id="10" creationId="{4260EDE0-989C-4E16-AF94-F652294D828E}"/>
          </ac:spMkLst>
        </pc:spChg>
        <pc:spChg chg="del">
          <ac:chgData name="Wang Yiran" userId="d142949f0d23f38b" providerId="LiveId" clId="{7031CF2D-E634-4E56-96AE-2578D0AE7E92}" dt="2019-03-13T21:38:37.969" v="867"/>
          <ac:spMkLst>
            <pc:docMk/>
            <pc:sldMk cId="109857222" sldId="256"/>
            <ac:spMk id="12" creationId="{1F3985C0-E548-44D2-B30E-F3E42DADE133}"/>
          </ac:spMkLst>
        </pc:spChg>
        <pc:spChg chg="add del">
          <ac:chgData name="Wang Yiran" userId="d142949f0d23f38b" providerId="LiveId" clId="{7031CF2D-E634-4E56-96AE-2578D0AE7E92}" dt="2019-03-13T21:39:08.119" v="869" actId="26606"/>
          <ac:spMkLst>
            <pc:docMk/>
            <pc:sldMk cId="109857222" sldId="256"/>
            <ac:spMk id="14" creationId="{52FB45E9-914E-4471-AC87-E475CD51767D}"/>
          </ac:spMkLst>
        </pc:spChg>
        <pc:spChg chg="add del">
          <ac:chgData name="Wang Yiran" userId="d142949f0d23f38b" providerId="LiveId" clId="{7031CF2D-E634-4E56-96AE-2578D0AE7E92}" dt="2019-03-13T21:39:08.119" v="869" actId="26606"/>
          <ac:spMkLst>
            <pc:docMk/>
            <pc:sldMk cId="109857222" sldId="256"/>
            <ac:spMk id="16" creationId="{C310626D-5743-49D4-8F7D-88C4F8F05774}"/>
          </ac:spMkLst>
        </pc:spChg>
        <pc:spChg chg="add del">
          <ac:chgData name="Wang Yiran" userId="d142949f0d23f38b" providerId="LiveId" clId="{7031CF2D-E634-4E56-96AE-2578D0AE7E92}" dt="2019-03-13T21:39:08.119" v="869" actId="26606"/>
          <ac:spMkLst>
            <pc:docMk/>
            <pc:sldMk cId="109857222" sldId="256"/>
            <ac:spMk id="18" creationId="{3C195FC1-B568-4C72-9902-34CB35DDD7A1}"/>
          </ac:spMkLst>
        </pc:spChg>
        <pc:spChg chg="add">
          <ac:chgData name="Wang Yiran" userId="d142949f0d23f38b" providerId="LiveId" clId="{7031CF2D-E634-4E56-96AE-2578D0AE7E92}" dt="2019-03-13T21:39:22.006" v="878" actId="26606"/>
          <ac:spMkLst>
            <pc:docMk/>
            <pc:sldMk cId="109857222" sldId="256"/>
            <ac:spMk id="19" creationId="{69370F01-B8C9-4CE4-824C-92B2792E6ED0}"/>
          </ac:spMkLst>
        </pc:spChg>
        <pc:spChg chg="add del">
          <ac:chgData name="Wang Yiran" userId="d142949f0d23f38b" providerId="LiveId" clId="{7031CF2D-E634-4E56-96AE-2578D0AE7E92}" dt="2019-03-13T21:39:08.119" v="869" actId="26606"/>
          <ac:spMkLst>
            <pc:docMk/>
            <pc:sldMk cId="109857222" sldId="256"/>
            <ac:spMk id="20" creationId="{EF2BDF77-362C-43F0-8CBB-A969EC2AE0C4}"/>
          </ac:spMkLst>
        </pc:spChg>
        <pc:spChg chg="add del">
          <ac:chgData name="Wang Yiran" userId="d142949f0d23f38b" providerId="LiveId" clId="{7031CF2D-E634-4E56-96AE-2578D0AE7E92}" dt="2019-03-13T21:39:08.119" v="869" actId="26606"/>
          <ac:spMkLst>
            <pc:docMk/>
            <pc:sldMk cId="109857222" sldId="256"/>
            <ac:spMk id="22" creationId="{4BE96B01-3929-432D-B8C2-ADBCB74C2EF4}"/>
          </ac:spMkLst>
        </pc:spChg>
        <pc:spChg chg="add del">
          <ac:chgData name="Wang Yiran" userId="d142949f0d23f38b" providerId="LiveId" clId="{7031CF2D-E634-4E56-96AE-2578D0AE7E92}" dt="2019-03-13T21:39:08.119" v="869" actId="26606"/>
          <ac:spMkLst>
            <pc:docMk/>
            <pc:sldMk cId="109857222" sldId="256"/>
            <ac:spMk id="24" creationId="{2A6FCDE6-CDE2-4C51-B18E-A95CFB679714}"/>
          </ac:spMkLst>
        </pc:spChg>
        <pc:spChg chg="add del">
          <ac:chgData name="Wang Yiran" userId="d142949f0d23f38b" providerId="LiveId" clId="{7031CF2D-E634-4E56-96AE-2578D0AE7E92}" dt="2019-03-13T21:39:08.119" v="869" actId="26606"/>
          <ac:spMkLst>
            <pc:docMk/>
            <pc:sldMk cId="109857222" sldId="256"/>
            <ac:spMk id="26" creationId="{9D2E8756-2465-473A-BA2A-2DB1D6224745}"/>
          </ac:spMkLst>
        </pc:spChg>
        <pc:spChg chg="add del">
          <ac:chgData name="Wang Yiran" userId="d142949f0d23f38b" providerId="LiveId" clId="{7031CF2D-E634-4E56-96AE-2578D0AE7E92}" dt="2019-03-13T21:39:09.832" v="871" actId="26606"/>
          <ac:spMkLst>
            <pc:docMk/>
            <pc:sldMk cId="109857222" sldId="256"/>
            <ac:spMk id="28" creationId="{2783C067-F8BF-4755-B516-8A0CD74CF60C}"/>
          </ac:spMkLst>
        </pc:spChg>
        <pc:spChg chg="add del">
          <ac:chgData name="Wang Yiran" userId="d142949f0d23f38b" providerId="LiveId" clId="{7031CF2D-E634-4E56-96AE-2578D0AE7E92}" dt="2019-03-13T21:39:09.832" v="871" actId="26606"/>
          <ac:spMkLst>
            <pc:docMk/>
            <pc:sldMk cId="109857222" sldId="256"/>
            <ac:spMk id="29" creationId="{2ED796EC-E7FF-46DB-B912-FB08BF12AA6E}"/>
          </ac:spMkLst>
        </pc:spChg>
        <pc:spChg chg="add del">
          <ac:chgData name="Wang Yiran" userId="d142949f0d23f38b" providerId="LiveId" clId="{7031CF2D-E634-4E56-96AE-2578D0AE7E92}" dt="2019-03-13T21:39:09.832" v="871" actId="26606"/>
          <ac:spMkLst>
            <pc:docMk/>
            <pc:sldMk cId="109857222" sldId="256"/>
            <ac:spMk id="30" creationId="{549A2DAB-B431-487D-95AD-BB0FECB49E57}"/>
          </ac:spMkLst>
        </pc:spChg>
        <pc:spChg chg="add del">
          <ac:chgData name="Wang Yiran" userId="d142949f0d23f38b" providerId="LiveId" clId="{7031CF2D-E634-4E56-96AE-2578D0AE7E92}" dt="2019-03-13T21:39:09.832" v="871" actId="26606"/>
          <ac:spMkLst>
            <pc:docMk/>
            <pc:sldMk cId="109857222" sldId="256"/>
            <ac:spMk id="31" creationId="{0819F787-32B4-46A8-BC57-C6571BCEE243}"/>
          </ac:spMkLst>
        </pc:spChg>
        <pc:spChg chg="add del">
          <ac:chgData name="Wang Yiran" userId="d142949f0d23f38b" providerId="LiveId" clId="{7031CF2D-E634-4E56-96AE-2578D0AE7E92}" dt="2019-03-13T21:39:11.446" v="873" actId="26606"/>
          <ac:spMkLst>
            <pc:docMk/>
            <pc:sldMk cId="109857222" sldId="256"/>
            <ac:spMk id="35" creationId="{9179DE42-5613-4B35-A1E6-6CCBAA13C743}"/>
          </ac:spMkLst>
        </pc:spChg>
        <pc:spChg chg="add del">
          <ac:chgData name="Wang Yiran" userId="d142949f0d23f38b" providerId="LiveId" clId="{7031CF2D-E634-4E56-96AE-2578D0AE7E92}" dt="2019-03-13T21:39:11.446" v="873" actId="26606"/>
          <ac:spMkLst>
            <pc:docMk/>
            <pc:sldMk cId="109857222" sldId="256"/>
            <ac:spMk id="38" creationId="{52FB45E9-914E-4471-AC87-E475CD51767D}"/>
          </ac:spMkLst>
        </pc:spChg>
        <pc:spChg chg="add del">
          <ac:chgData name="Wang Yiran" userId="d142949f0d23f38b" providerId="LiveId" clId="{7031CF2D-E634-4E56-96AE-2578D0AE7E92}" dt="2019-03-13T21:39:11.446" v="873" actId="26606"/>
          <ac:spMkLst>
            <pc:docMk/>
            <pc:sldMk cId="109857222" sldId="256"/>
            <ac:spMk id="39" creationId="{C310626D-5743-49D4-8F7D-88C4F8F05774}"/>
          </ac:spMkLst>
        </pc:spChg>
        <pc:spChg chg="add del">
          <ac:chgData name="Wang Yiran" userId="d142949f0d23f38b" providerId="LiveId" clId="{7031CF2D-E634-4E56-96AE-2578D0AE7E92}" dt="2019-03-13T21:39:11.446" v="873" actId="26606"/>
          <ac:spMkLst>
            <pc:docMk/>
            <pc:sldMk cId="109857222" sldId="256"/>
            <ac:spMk id="40" creationId="{3C195FC1-B568-4C72-9902-34CB35DDD7A1}"/>
          </ac:spMkLst>
        </pc:spChg>
        <pc:spChg chg="add del">
          <ac:chgData name="Wang Yiran" userId="d142949f0d23f38b" providerId="LiveId" clId="{7031CF2D-E634-4E56-96AE-2578D0AE7E92}" dt="2019-03-13T21:39:11.446" v="873" actId="26606"/>
          <ac:spMkLst>
            <pc:docMk/>
            <pc:sldMk cId="109857222" sldId="256"/>
            <ac:spMk id="41" creationId="{EF2BDF77-362C-43F0-8CBB-A969EC2AE0C4}"/>
          </ac:spMkLst>
        </pc:spChg>
        <pc:spChg chg="add del">
          <ac:chgData name="Wang Yiran" userId="d142949f0d23f38b" providerId="LiveId" clId="{7031CF2D-E634-4E56-96AE-2578D0AE7E92}" dt="2019-03-13T21:39:11.446" v="873" actId="26606"/>
          <ac:spMkLst>
            <pc:docMk/>
            <pc:sldMk cId="109857222" sldId="256"/>
            <ac:spMk id="42" creationId="{4BE96B01-3929-432D-B8C2-ADBCB74C2EF4}"/>
          </ac:spMkLst>
        </pc:spChg>
        <pc:spChg chg="add del">
          <ac:chgData name="Wang Yiran" userId="d142949f0d23f38b" providerId="LiveId" clId="{7031CF2D-E634-4E56-96AE-2578D0AE7E92}" dt="2019-03-13T21:39:11.446" v="873" actId="26606"/>
          <ac:spMkLst>
            <pc:docMk/>
            <pc:sldMk cId="109857222" sldId="256"/>
            <ac:spMk id="43" creationId="{2A6FCDE6-CDE2-4C51-B18E-A95CFB679714}"/>
          </ac:spMkLst>
        </pc:spChg>
        <pc:spChg chg="add del">
          <ac:chgData name="Wang Yiran" userId="d142949f0d23f38b" providerId="LiveId" clId="{7031CF2D-E634-4E56-96AE-2578D0AE7E92}" dt="2019-03-13T21:39:11.446" v="873" actId="26606"/>
          <ac:spMkLst>
            <pc:docMk/>
            <pc:sldMk cId="109857222" sldId="256"/>
            <ac:spMk id="44" creationId="{9D2E8756-2465-473A-BA2A-2DB1D6224745}"/>
          </ac:spMkLst>
        </pc:spChg>
        <pc:spChg chg="add del">
          <ac:chgData name="Wang Yiran" userId="d142949f0d23f38b" providerId="LiveId" clId="{7031CF2D-E634-4E56-96AE-2578D0AE7E92}" dt="2019-03-13T21:39:12.921" v="875" actId="26606"/>
          <ac:spMkLst>
            <pc:docMk/>
            <pc:sldMk cId="109857222" sldId="256"/>
            <ac:spMk id="46" creationId="{27577DEC-D9A5-404D-9789-702F4319BEC8}"/>
          </ac:spMkLst>
        </pc:spChg>
        <pc:spChg chg="add del">
          <ac:chgData name="Wang Yiran" userId="d142949f0d23f38b" providerId="LiveId" clId="{7031CF2D-E634-4E56-96AE-2578D0AE7E92}" dt="2019-03-13T21:39:21.978" v="877" actId="26606"/>
          <ac:spMkLst>
            <pc:docMk/>
            <pc:sldMk cId="109857222" sldId="256"/>
            <ac:spMk id="53" creationId="{9179DE42-5613-4B35-A1E6-6CCBAA13C743}"/>
          </ac:spMkLst>
        </pc:spChg>
        <pc:spChg chg="add del">
          <ac:chgData name="Wang Yiran" userId="d142949f0d23f38b" providerId="LiveId" clId="{7031CF2D-E634-4E56-96AE-2578D0AE7E92}" dt="2019-03-13T21:39:21.978" v="877" actId="26606"/>
          <ac:spMkLst>
            <pc:docMk/>
            <pc:sldMk cId="109857222" sldId="256"/>
            <ac:spMk id="56" creationId="{52FB45E9-914E-4471-AC87-E475CD51767D}"/>
          </ac:spMkLst>
        </pc:spChg>
        <pc:spChg chg="add del">
          <ac:chgData name="Wang Yiran" userId="d142949f0d23f38b" providerId="LiveId" clId="{7031CF2D-E634-4E56-96AE-2578D0AE7E92}" dt="2019-03-13T21:39:21.978" v="877" actId="26606"/>
          <ac:spMkLst>
            <pc:docMk/>
            <pc:sldMk cId="109857222" sldId="256"/>
            <ac:spMk id="57" creationId="{C310626D-5743-49D4-8F7D-88C4F8F05774}"/>
          </ac:spMkLst>
        </pc:spChg>
        <pc:spChg chg="add del">
          <ac:chgData name="Wang Yiran" userId="d142949f0d23f38b" providerId="LiveId" clId="{7031CF2D-E634-4E56-96AE-2578D0AE7E92}" dt="2019-03-13T21:39:21.978" v="877" actId="26606"/>
          <ac:spMkLst>
            <pc:docMk/>
            <pc:sldMk cId="109857222" sldId="256"/>
            <ac:spMk id="58" creationId="{3C195FC1-B568-4C72-9902-34CB35DDD7A1}"/>
          </ac:spMkLst>
        </pc:spChg>
        <pc:spChg chg="add del">
          <ac:chgData name="Wang Yiran" userId="d142949f0d23f38b" providerId="LiveId" clId="{7031CF2D-E634-4E56-96AE-2578D0AE7E92}" dt="2019-03-13T21:39:21.978" v="877" actId="26606"/>
          <ac:spMkLst>
            <pc:docMk/>
            <pc:sldMk cId="109857222" sldId="256"/>
            <ac:spMk id="59" creationId="{EF2BDF77-362C-43F0-8CBB-A969EC2AE0C4}"/>
          </ac:spMkLst>
        </pc:spChg>
        <pc:spChg chg="add del">
          <ac:chgData name="Wang Yiran" userId="d142949f0d23f38b" providerId="LiveId" clId="{7031CF2D-E634-4E56-96AE-2578D0AE7E92}" dt="2019-03-13T21:39:21.978" v="877" actId="26606"/>
          <ac:spMkLst>
            <pc:docMk/>
            <pc:sldMk cId="109857222" sldId="256"/>
            <ac:spMk id="60" creationId="{4BE96B01-3929-432D-B8C2-ADBCB74C2EF4}"/>
          </ac:spMkLst>
        </pc:spChg>
        <pc:spChg chg="add del">
          <ac:chgData name="Wang Yiran" userId="d142949f0d23f38b" providerId="LiveId" clId="{7031CF2D-E634-4E56-96AE-2578D0AE7E92}" dt="2019-03-13T21:39:21.978" v="877" actId="26606"/>
          <ac:spMkLst>
            <pc:docMk/>
            <pc:sldMk cId="109857222" sldId="256"/>
            <ac:spMk id="61" creationId="{2A6FCDE6-CDE2-4C51-B18E-A95CFB679714}"/>
          </ac:spMkLst>
        </pc:spChg>
        <pc:spChg chg="add del">
          <ac:chgData name="Wang Yiran" userId="d142949f0d23f38b" providerId="LiveId" clId="{7031CF2D-E634-4E56-96AE-2578D0AE7E92}" dt="2019-03-13T21:39:21.978" v="877" actId="26606"/>
          <ac:spMkLst>
            <pc:docMk/>
            <pc:sldMk cId="109857222" sldId="256"/>
            <ac:spMk id="62" creationId="{9D2E8756-2465-473A-BA2A-2DB1D6224745}"/>
          </ac:spMkLst>
        </pc:spChg>
        <pc:spChg chg="add">
          <ac:chgData name="Wang Yiran" userId="d142949f0d23f38b" providerId="LiveId" clId="{7031CF2D-E634-4E56-96AE-2578D0AE7E92}" dt="2019-03-13T21:39:22.006" v="878" actId="26606"/>
          <ac:spMkLst>
            <pc:docMk/>
            <pc:sldMk cId="109857222" sldId="256"/>
            <ac:spMk id="64" creationId="{0ADFFC45-3DC9-4433-926F-043E879D9DFC}"/>
          </ac:spMkLst>
        </pc:spChg>
        <pc:grpChg chg="add del">
          <ac:chgData name="Wang Yiran" userId="d142949f0d23f38b" providerId="LiveId" clId="{7031CF2D-E634-4E56-96AE-2578D0AE7E92}" dt="2019-03-13T21:39:12.921" v="875" actId="26606"/>
          <ac:grpSpMkLst>
            <pc:docMk/>
            <pc:sldMk cId="109857222" sldId="256"/>
            <ac:grpSpMk id="47" creationId="{CEEA9366-CEA8-4F23-B065-4337F0D836FE}"/>
          </ac:grpSpMkLst>
        </pc:grpChg>
        <pc:grpChg chg="add">
          <ac:chgData name="Wang Yiran" userId="d142949f0d23f38b" providerId="LiveId" clId="{7031CF2D-E634-4E56-96AE-2578D0AE7E92}" dt="2019-03-13T21:39:22.006" v="878" actId="26606"/>
          <ac:grpSpMkLst>
            <pc:docMk/>
            <pc:sldMk cId="109857222" sldId="256"/>
            <ac:grpSpMk id="65" creationId="{B5F26A87-0610-435F-AA13-BD658385C9D9}"/>
          </ac:grpSpMkLst>
        </pc:grpChg>
        <pc:cxnChg chg="add del">
          <ac:chgData name="Wang Yiran" userId="d142949f0d23f38b" providerId="LiveId" clId="{7031CF2D-E634-4E56-96AE-2578D0AE7E92}" dt="2019-03-13T21:39:08.119" v="869" actId="26606"/>
          <ac:cxnSpMkLst>
            <pc:docMk/>
            <pc:sldMk cId="109857222" sldId="256"/>
            <ac:cxnSpMk id="6" creationId="{EB898B32-3891-4C3A-8F58-C5969D2E9033}"/>
          </ac:cxnSpMkLst>
        </pc:cxnChg>
        <pc:cxnChg chg="add del">
          <ac:chgData name="Wang Yiran" userId="d142949f0d23f38b" providerId="LiveId" clId="{7031CF2D-E634-4E56-96AE-2578D0AE7E92}" dt="2019-03-13T21:39:08.119" v="869" actId="26606"/>
          <ac:cxnSpMkLst>
            <pc:docMk/>
            <pc:sldMk cId="109857222" sldId="256"/>
            <ac:cxnSpMk id="7" creationId="{4AE4806D-B8F9-4679-A68A-9BD21C01A301}"/>
          </ac:cxnSpMkLst>
        </pc:cxnChg>
        <pc:cxnChg chg="add del">
          <ac:chgData name="Wang Yiran" userId="d142949f0d23f38b" providerId="LiveId" clId="{7031CF2D-E634-4E56-96AE-2578D0AE7E92}" dt="2019-03-13T21:39:09.832" v="871" actId="26606"/>
          <ac:cxnSpMkLst>
            <pc:docMk/>
            <pc:sldMk cId="109857222" sldId="256"/>
            <ac:cxnSpMk id="32" creationId="{C5ECDEE1-7093-418F-9CF5-24EEB115C1C1}"/>
          </ac:cxnSpMkLst>
        </pc:cxnChg>
        <pc:cxnChg chg="add del">
          <ac:chgData name="Wang Yiran" userId="d142949f0d23f38b" providerId="LiveId" clId="{7031CF2D-E634-4E56-96AE-2578D0AE7E92}" dt="2019-03-13T21:39:09.832" v="871" actId="26606"/>
          <ac:cxnSpMkLst>
            <pc:docMk/>
            <pc:sldMk cId="109857222" sldId="256"/>
            <ac:cxnSpMk id="33" creationId="{045062AF-EB11-4651-BC4A-4DA21768DE8E}"/>
          </ac:cxnSpMkLst>
        </pc:cxnChg>
        <pc:cxnChg chg="add del">
          <ac:chgData name="Wang Yiran" userId="d142949f0d23f38b" providerId="LiveId" clId="{7031CF2D-E634-4E56-96AE-2578D0AE7E92}" dt="2019-03-13T21:39:11.446" v="873" actId="26606"/>
          <ac:cxnSpMkLst>
            <pc:docMk/>
            <pc:sldMk cId="109857222" sldId="256"/>
            <ac:cxnSpMk id="36" creationId="{EB898B32-3891-4C3A-8F58-C5969D2E9033}"/>
          </ac:cxnSpMkLst>
        </pc:cxnChg>
        <pc:cxnChg chg="add del">
          <ac:chgData name="Wang Yiran" userId="d142949f0d23f38b" providerId="LiveId" clId="{7031CF2D-E634-4E56-96AE-2578D0AE7E92}" dt="2019-03-13T21:39:11.446" v="873" actId="26606"/>
          <ac:cxnSpMkLst>
            <pc:docMk/>
            <pc:sldMk cId="109857222" sldId="256"/>
            <ac:cxnSpMk id="37" creationId="{4AE4806D-B8F9-4679-A68A-9BD21C01A301}"/>
          </ac:cxnSpMkLst>
        </pc:cxnChg>
        <pc:cxnChg chg="add del">
          <ac:chgData name="Wang Yiran" userId="d142949f0d23f38b" providerId="LiveId" clId="{7031CF2D-E634-4E56-96AE-2578D0AE7E92}" dt="2019-03-13T21:39:21.978" v="877" actId="26606"/>
          <ac:cxnSpMkLst>
            <pc:docMk/>
            <pc:sldMk cId="109857222" sldId="256"/>
            <ac:cxnSpMk id="54" creationId="{EB898B32-3891-4C3A-8F58-C5969D2E9033}"/>
          </ac:cxnSpMkLst>
        </pc:cxnChg>
        <pc:cxnChg chg="add del">
          <ac:chgData name="Wang Yiran" userId="d142949f0d23f38b" providerId="LiveId" clId="{7031CF2D-E634-4E56-96AE-2578D0AE7E92}" dt="2019-03-13T21:39:21.978" v="877" actId="26606"/>
          <ac:cxnSpMkLst>
            <pc:docMk/>
            <pc:sldMk cId="109857222" sldId="256"/>
            <ac:cxnSpMk id="55" creationId="{4AE4806D-B8F9-4679-A68A-9BD21C01A301}"/>
          </ac:cxnSpMkLst>
        </pc:cxnChg>
      </pc:sldChg>
      <pc:sldChg chg="addSp delSp modSp mod setBg setClrOvrMap modNotesTx">
        <pc:chgData name="Wang Yiran" userId="d142949f0d23f38b" providerId="LiveId" clId="{7031CF2D-E634-4E56-96AE-2578D0AE7E92}" dt="2019-03-13T23:28:30.046" v="1995" actId="12"/>
        <pc:sldMkLst>
          <pc:docMk/>
          <pc:sldMk cId="289873212" sldId="257"/>
        </pc:sldMkLst>
        <pc:spChg chg="mod">
          <ac:chgData name="Wang Yiran" userId="d142949f0d23f38b" providerId="LiveId" clId="{7031CF2D-E634-4E56-96AE-2578D0AE7E92}" dt="2019-03-13T21:41:10.171" v="891" actId="26606"/>
          <ac:spMkLst>
            <pc:docMk/>
            <pc:sldMk cId="289873212" sldId="257"/>
            <ac:spMk id="2" creationId="{C00BAAD9-9374-47BF-867C-55BD8CD035A1}"/>
          </ac:spMkLst>
        </pc:spChg>
        <pc:spChg chg="add del mod">
          <ac:chgData name="Wang Yiran" userId="d142949f0d23f38b" providerId="LiveId" clId="{7031CF2D-E634-4E56-96AE-2578D0AE7E92}" dt="2019-03-13T21:41:10.171" v="891" actId="26606"/>
          <ac:spMkLst>
            <pc:docMk/>
            <pc:sldMk cId="289873212" sldId="257"/>
            <ac:spMk id="3" creationId="{7A70F921-E4A6-41A3-97D9-38C93912F985}"/>
          </ac:spMkLst>
        </pc:spChg>
        <pc:spChg chg="add del">
          <ac:chgData name="Wang Yiran" userId="d142949f0d23f38b" providerId="LiveId" clId="{7031CF2D-E634-4E56-96AE-2578D0AE7E92}" dt="2019-03-13T21:40:41.155" v="880" actId="26606"/>
          <ac:spMkLst>
            <pc:docMk/>
            <pc:sldMk cId="289873212" sldId="257"/>
            <ac:spMk id="10" creationId="{655AE6B0-AC9E-4167-806F-E9DB135FC46B}"/>
          </ac:spMkLst>
        </pc:spChg>
        <pc:spChg chg="add del">
          <ac:chgData name="Wang Yiran" userId="d142949f0d23f38b" providerId="LiveId" clId="{7031CF2D-E634-4E56-96AE-2578D0AE7E92}" dt="2019-03-13T21:41:10.141" v="890" actId="26606"/>
          <ac:spMkLst>
            <pc:docMk/>
            <pc:sldMk cId="289873212" sldId="257"/>
            <ac:spMk id="16" creationId="{7E018740-5C2B-4A41-AC1A-7E68D1EC1954}"/>
          </ac:spMkLst>
        </pc:spChg>
        <pc:spChg chg="add del">
          <ac:chgData name="Wang Yiran" userId="d142949f0d23f38b" providerId="LiveId" clId="{7031CF2D-E634-4E56-96AE-2578D0AE7E92}" dt="2019-03-13T21:41:10.141" v="890" actId="26606"/>
          <ac:spMkLst>
            <pc:docMk/>
            <pc:sldMk cId="289873212" sldId="257"/>
            <ac:spMk id="18" creationId="{166F75A4-C475-4941-8EE2-B80A06A2C1BB}"/>
          </ac:spMkLst>
        </pc:spChg>
        <pc:spChg chg="add del">
          <ac:chgData name="Wang Yiran" userId="d142949f0d23f38b" providerId="LiveId" clId="{7031CF2D-E634-4E56-96AE-2578D0AE7E92}" dt="2019-03-13T21:41:10.141" v="890" actId="26606"/>
          <ac:spMkLst>
            <pc:docMk/>
            <pc:sldMk cId="289873212" sldId="257"/>
            <ac:spMk id="20" creationId="{A032553A-72E8-4B0D-8405-FF9771C9AF05}"/>
          </ac:spMkLst>
        </pc:spChg>
        <pc:spChg chg="add del">
          <ac:chgData name="Wang Yiran" userId="d142949f0d23f38b" providerId="LiveId" clId="{7031CF2D-E634-4E56-96AE-2578D0AE7E92}" dt="2019-03-13T21:41:10.141" v="890" actId="26606"/>
          <ac:spMkLst>
            <pc:docMk/>
            <pc:sldMk cId="289873212" sldId="257"/>
            <ac:spMk id="22" creationId="{765800AC-C3B9-498E-87BC-29FAE4C76B21}"/>
          </ac:spMkLst>
        </pc:spChg>
        <pc:spChg chg="add del">
          <ac:chgData name="Wang Yiran" userId="d142949f0d23f38b" providerId="LiveId" clId="{7031CF2D-E634-4E56-96AE-2578D0AE7E92}" dt="2019-03-13T21:40:41.155" v="880" actId="26606"/>
          <ac:spMkLst>
            <pc:docMk/>
            <pc:sldMk cId="289873212" sldId="257"/>
            <ac:spMk id="23" creationId="{87BD1F4E-A66D-4C06-86DA-8D56CA7A3B41}"/>
          </ac:spMkLst>
        </pc:spChg>
        <pc:spChg chg="add del">
          <ac:chgData name="Wang Yiran" userId="d142949f0d23f38b" providerId="LiveId" clId="{7031CF2D-E634-4E56-96AE-2578D0AE7E92}" dt="2019-03-13T21:41:10.141" v="890" actId="26606"/>
          <ac:spMkLst>
            <pc:docMk/>
            <pc:sldMk cId="289873212" sldId="257"/>
            <ac:spMk id="24" creationId="{1F9D6ACB-2FF4-49F9-978A-E0D5327FC635}"/>
          </ac:spMkLst>
        </pc:spChg>
        <pc:spChg chg="add del">
          <ac:chgData name="Wang Yiran" userId="d142949f0d23f38b" providerId="LiveId" clId="{7031CF2D-E634-4E56-96AE-2578D0AE7E92}" dt="2019-03-13T21:40:44.813" v="882" actId="26606"/>
          <ac:spMkLst>
            <pc:docMk/>
            <pc:sldMk cId="289873212" sldId="257"/>
            <ac:spMk id="25" creationId="{655AE6B0-AC9E-4167-806F-E9DB135FC46B}"/>
          </ac:spMkLst>
        </pc:spChg>
        <pc:spChg chg="add del">
          <ac:chgData name="Wang Yiran" userId="d142949f0d23f38b" providerId="LiveId" clId="{7031CF2D-E634-4E56-96AE-2578D0AE7E92}" dt="2019-03-13T21:40:44.813" v="882" actId="26606"/>
          <ac:spMkLst>
            <pc:docMk/>
            <pc:sldMk cId="289873212" sldId="257"/>
            <ac:spMk id="27" creationId="{87BD1F4E-A66D-4C06-86DA-8D56CA7A3B41}"/>
          </ac:spMkLst>
        </pc:spChg>
        <pc:spChg chg="add del">
          <ac:chgData name="Wang Yiran" userId="d142949f0d23f38b" providerId="LiveId" clId="{7031CF2D-E634-4E56-96AE-2578D0AE7E92}" dt="2019-03-13T21:40:56.479" v="884" actId="26606"/>
          <ac:spMkLst>
            <pc:docMk/>
            <pc:sldMk cId="289873212" sldId="257"/>
            <ac:spMk id="30" creationId="{7A70F921-E4A6-41A3-97D9-38C93912F985}"/>
          </ac:spMkLst>
        </pc:spChg>
        <pc:spChg chg="add del">
          <ac:chgData name="Wang Yiran" userId="d142949f0d23f38b" providerId="LiveId" clId="{7031CF2D-E634-4E56-96AE-2578D0AE7E92}" dt="2019-03-13T21:41:00.997" v="886" actId="26606"/>
          <ac:spMkLst>
            <pc:docMk/>
            <pc:sldMk cId="289873212" sldId="257"/>
            <ac:spMk id="32" creationId="{655AE6B0-AC9E-4167-806F-E9DB135FC46B}"/>
          </ac:spMkLst>
        </pc:spChg>
        <pc:spChg chg="add del">
          <ac:chgData name="Wang Yiran" userId="d142949f0d23f38b" providerId="LiveId" clId="{7031CF2D-E634-4E56-96AE-2578D0AE7E92}" dt="2019-03-13T21:41:00.997" v="886" actId="26606"/>
          <ac:spMkLst>
            <pc:docMk/>
            <pc:sldMk cId="289873212" sldId="257"/>
            <ac:spMk id="34" creationId="{87BD1F4E-A66D-4C06-86DA-8D56CA7A3B41}"/>
          </ac:spMkLst>
        </pc:spChg>
        <pc:spChg chg="add del">
          <ac:chgData name="Wang Yiran" userId="d142949f0d23f38b" providerId="LiveId" clId="{7031CF2D-E634-4E56-96AE-2578D0AE7E92}" dt="2019-03-13T21:41:03.712" v="888" actId="26606"/>
          <ac:spMkLst>
            <pc:docMk/>
            <pc:sldMk cId="289873212" sldId="257"/>
            <ac:spMk id="37" creationId="{655AE6B0-AC9E-4167-806F-E9DB135FC46B}"/>
          </ac:spMkLst>
        </pc:spChg>
        <pc:spChg chg="add del">
          <ac:chgData name="Wang Yiran" userId="d142949f0d23f38b" providerId="LiveId" clId="{7031CF2D-E634-4E56-96AE-2578D0AE7E92}" dt="2019-03-13T21:41:03.712" v="888" actId="26606"/>
          <ac:spMkLst>
            <pc:docMk/>
            <pc:sldMk cId="289873212" sldId="257"/>
            <ac:spMk id="39" creationId="{87BD1F4E-A66D-4C06-86DA-8D56CA7A3B41}"/>
          </ac:spMkLst>
        </pc:spChg>
        <pc:spChg chg="add del">
          <ac:chgData name="Wang Yiran" userId="d142949f0d23f38b" providerId="LiveId" clId="{7031CF2D-E634-4E56-96AE-2578D0AE7E92}" dt="2019-03-13T21:41:10.141" v="890" actId="26606"/>
          <ac:spMkLst>
            <pc:docMk/>
            <pc:sldMk cId="289873212" sldId="257"/>
            <ac:spMk id="42" creationId="{A65AC7D1-EAA9-48F5-B509-60A7F50BF703}"/>
          </ac:spMkLst>
        </pc:spChg>
        <pc:spChg chg="add del">
          <ac:chgData name="Wang Yiran" userId="d142949f0d23f38b" providerId="LiveId" clId="{7031CF2D-E634-4E56-96AE-2578D0AE7E92}" dt="2019-03-13T21:41:10.141" v="890" actId="26606"/>
          <ac:spMkLst>
            <pc:docMk/>
            <pc:sldMk cId="289873212" sldId="257"/>
            <ac:spMk id="43" creationId="{D6320AF9-619A-4175-865B-5663E1AEF4C5}"/>
          </ac:spMkLst>
        </pc:spChg>
        <pc:spChg chg="add del">
          <ac:chgData name="Wang Yiran" userId="d142949f0d23f38b" providerId="LiveId" clId="{7031CF2D-E634-4E56-96AE-2578D0AE7E92}" dt="2019-03-13T21:41:10.141" v="890" actId="26606"/>
          <ac:spMkLst>
            <pc:docMk/>
            <pc:sldMk cId="289873212" sldId="257"/>
            <ac:spMk id="45" creationId="{142BFA2A-77A0-4F60-A32A-685681C84889}"/>
          </ac:spMkLst>
        </pc:spChg>
        <pc:spChg chg="add del">
          <ac:chgData name="Wang Yiran" userId="d142949f0d23f38b" providerId="LiveId" clId="{7031CF2D-E634-4E56-96AE-2578D0AE7E92}" dt="2019-03-13T21:41:10.141" v="890" actId="26606"/>
          <ac:spMkLst>
            <pc:docMk/>
            <pc:sldMk cId="289873212" sldId="257"/>
            <ac:spMk id="46" creationId="{7A70F921-E4A6-41A3-97D9-38C93912F985}"/>
          </ac:spMkLst>
        </pc:spChg>
        <pc:spChg chg="add mod">
          <ac:chgData name="Wang Yiran" userId="d142949f0d23f38b" providerId="LiveId" clId="{7031CF2D-E634-4E56-96AE-2578D0AE7E92}" dt="2019-03-13T23:28:30.046" v="1995" actId="12"/>
          <ac:spMkLst>
            <pc:docMk/>
            <pc:sldMk cId="289873212" sldId="257"/>
            <ac:spMk id="48" creationId="{7A70F921-E4A6-41A3-97D9-38C93912F985}"/>
          </ac:spMkLst>
        </pc:spChg>
        <pc:grpChg chg="add del">
          <ac:chgData name="Wang Yiran" userId="d142949f0d23f38b" providerId="LiveId" clId="{7031CF2D-E634-4E56-96AE-2578D0AE7E92}" dt="2019-03-13T21:40:41.155" v="880" actId="26606"/>
          <ac:grpSpMkLst>
            <pc:docMk/>
            <pc:sldMk cId="289873212" sldId="257"/>
            <ac:grpSpMk id="12" creationId="{3523416A-383B-4FDC-B4C9-D8EDDFE9C043}"/>
          </ac:grpSpMkLst>
        </pc:grpChg>
        <pc:grpChg chg="add del">
          <ac:chgData name="Wang Yiran" userId="d142949f0d23f38b" providerId="LiveId" clId="{7031CF2D-E634-4E56-96AE-2578D0AE7E92}" dt="2019-03-13T21:40:44.813" v="882" actId="26606"/>
          <ac:grpSpMkLst>
            <pc:docMk/>
            <pc:sldMk cId="289873212" sldId="257"/>
            <ac:grpSpMk id="26" creationId="{3523416A-383B-4FDC-B4C9-D8EDDFE9C043}"/>
          </ac:grpSpMkLst>
        </pc:grpChg>
        <pc:grpChg chg="add del">
          <ac:chgData name="Wang Yiran" userId="d142949f0d23f38b" providerId="LiveId" clId="{7031CF2D-E634-4E56-96AE-2578D0AE7E92}" dt="2019-03-13T21:41:00.997" v="886" actId="26606"/>
          <ac:grpSpMkLst>
            <pc:docMk/>
            <pc:sldMk cId="289873212" sldId="257"/>
            <ac:grpSpMk id="33" creationId="{3523416A-383B-4FDC-B4C9-D8EDDFE9C043}"/>
          </ac:grpSpMkLst>
        </pc:grpChg>
        <pc:grpChg chg="add del">
          <ac:chgData name="Wang Yiran" userId="d142949f0d23f38b" providerId="LiveId" clId="{7031CF2D-E634-4E56-96AE-2578D0AE7E92}" dt="2019-03-13T21:41:03.712" v="888" actId="26606"/>
          <ac:grpSpMkLst>
            <pc:docMk/>
            <pc:sldMk cId="289873212" sldId="257"/>
            <ac:grpSpMk id="38" creationId="{3523416A-383B-4FDC-B4C9-D8EDDFE9C043}"/>
          </ac:grpSpMkLst>
        </pc:grpChg>
        <pc:graphicFrameChg chg="add del">
          <ac:chgData name="Wang Yiran" userId="d142949f0d23f38b" providerId="LiveId" clId="{7031CF2D-E634-4E56-96AE-2578D0AE7E92}" dt="2019-03-13T21:40:41.155" v="880" actId="26606"/>
          <ac:graphicFrameMkLst>
            <pc:docMk/>
            <pc:sldMk cId="289873212" sldId="257"/>
            <ac:graphicFrameMk id="5" creationId="{733B1318-B7CF-47FC-BFB2-97BD480B1915}"/>
          </ac:graphicFrameMkLst>
        </pc:graphicFrameChg>
        <pc:graphicFrameChg chg="add del">
          <ac:chgData name="Wang Yiran" userId="d142949f0d23f38b" providerId="LiveId" clId="{7031CF2D-E634-4E56-96AE-2578D0AE7E92}" dt="2019-03-13T21:40:44.813" v="882" actId="26606"/>
          <ac:graphicFrameMkLst>
            <pc:docMk/>
            <pc:sldMk cId="289873212" sldId="257"/>
            <ac:graphicFrameMk id="28" creationId="{3E43B911-8015-4431-ACB2-D7FA9BF9B31F}"/>
          </ac:graphicFrameMkLst>
        </pc:graphicFrameChg>
        <pc:graphicFrameChg chg="add del">
          <ac:chgData name="Wang Yiran" userId="d142949f0d23f38b" providerId="LiveId" clId="{7031CF2D-E634-4E56-96AE-2578D0AE7E92}" dt="2019-03-13T21:41:00.997" v="886" actId="26606"/>
          <ac:graphicFrameMkLst>
            <pc:docMk/>
            <pc:sldMk cId="289873212" sldId="257"/>
            <ac:graphicFrameMk id="35" creationId="{3E43B911-8015-4431-ACB2-D7FA9BF9B31F}"/>
          </ac:graphicFrameMkLst>
        </pc:graphicFrameChg>
        <pc:graphicFrameChg chg="add del">
          <ac:chgData name="Wang Yiran" userId="d142949f0d23f38b" providerId="LiveId" clId="{7031CF2D-E634-4E56-96AE-2578D0AE7E92}" dt="2019-03-13T21:41:03.712" v="888" actId="26606"/>
          <ac:graphicFrameMkLst>
            <pc:docMk/>
            <pc:sldMk cId="289873212" sldId="257"/>
            <ac:graphicFrameMk id="40" creationId="{733B1318-B7CF-47FC-BFB2-97BD480B1915}"/>
          </ac:graphicFrameMkLst>
        </pc:graphicFrameChg>
        <pc:picChg chg="add mod">
          <ac:chgData name="Wang Yiran" userId="d142949f0d23f38b" providerId="LiveId" clId="{7031CF2D-E634-4E56-96AE-2578D0AE7E92}" dt="2019-03-13T21:47:57.570" v="964" actId="1037"/>
          <ac:picMkLst>
            <pc:docMk/>
            <pc:sldMk cId="289873212" sldId="257"/>
            <ac:picMk id="7" creationId="{61121014-FF68-4F57-B43C-0C158B3416D2}"/>
          </ac:picMkLst>
        </pc:picChg>
        <pc:cxnChg chg="add del">
          <ac:chgData name="Wang Yiran" userId="d142949f0d23f38b" providerId="LiveId" clId="{7031CF2D-E634-4E56-96AE-2578D0AE7E92}" dt="2019-03-13T21:40:56.479" v="884" actId="26606"/>
          <ac:cxnSpMkLst>
            <pc:docMk/>
            <pc:sldMk cId="289873212" sldId="257"/>
            <ac:cxnSpMk id="8" creationId="{0B5F7E3B-C5F1-40E0-A491-558BAFBC1127}"/>
          </ac:cxnSpMkLst>
        </pc:cxnChg>
        <pc:cxnChg chg="add del">
          <ac:chgData name="Wang Yiran" userId="d142949f0d23f38b" providerId="LiveId" clId="{7031CF2D-E634-4E56-96AE-2578D0AE7E92}" dt="2019-03-13T21:41:10.141" v="890" actId="26606"/>
          <ac:cxnSpMkLst>
            <pc:docMk/>
            <pc:sldMk cId="289873212" sldId="257"/>
            <ac:cxnSpMk id="14" creationId="{EFECD4E8-AD3E-4228-82A2-9461958EA94D}"/>
          </ac:cxnSpMkLst>
        </pc:cxnChg>
        <pc:cxnChg chg="add del">
          <ac:chgData name="Wang Yiran" userId="d142949f0d23f38b" providerId="LiveId" clId="{7031CF2D-E634-4E56-96AE-2578D0AE7E92}" dt="2019-03-13T21:41:10.141" v="890" actId="26606"/>
          <ac:cxnSpMkLst>
            <pc:docMk/>
            <pc:sldMk cId="289873212" sldId="257"/>
            <ac:cxnSpMk id="44" creationId="{063B6EC6-D752-4EE7-908B-F8F19E8C7FEA}"/>
          </ac:cxnSpMkLst>
        </pc:cxnChg>
      </pc:sldChg>
      <pc:sldChg chg="addSp delSp modSp mod setBg">
        <pc:chgData name="Wang Yiran" userId="d142949f0d23f38b" providerId="LiveId" clId="{7031CF2D-E634-4E56-96AE-2578D0AE7E92}" dt="2019-03-13T23:28:46.150" v="2001" actId="12"/>
        <pc:sldMkLst>
          <pc:docMk/>
          <pc:sldMk cId="1587107381" sldId="258"/>
        </pc:sldMkLst>
        <pc:spChg chg="mod">
          <ac:chgData name="Wang Yiran" userId="d142949f0d23f38b" providerId="LiveId" clId="{7031CF2D-E634-4E56-96AE-2578D0AE7E92}" dt="2019-03-13T22:10:20.860" v="979" actId="26606"/>
          <ac:spMkLst>
            <pc:docMk/>
            <pc:sldMk cId="1587107381" sldId="258"/>
            <ac:spMk id="2" creationId="{E65B6ED3-60DD-4921-80E2-307B6A82F6AF}"/>
          </ac:spMkLst>
        </pc:spChg>
        <pc:spChg chg="add del mod">
          <ac:chgData name="Wang Yiran" userId="d142949f0d23f38b" providerId="LiveId" clId="{7031CF2D-E634-4E56-96AE-2578D0AE7E92}" dt="2019-03-13T22:10:20.860" v="979" actId="26606"/>
          <ac:spMkLst>
            <pc:docMk/>
            <pc:sldMk cId="1587107381" sldId="258"/>
            <ac:spMk id="3" creationId="{46089CD5-A3D8-4547-815A-B47174B06ED8}"/>
          </ac:spMkLst>
        </pc:spChg>
        <pc:spChg chg="add del">
          <ac:chgData name="Wang Yiran" userId="d142949f0d23f38b" providerId="LiveId" clId="{7031CF2D-E634-4E56-96AE-2578D0AE7E92}" dt="2019-03-13T22:10:15.449" v="976" actId="26606"/>
          <ac:spMkLst>
            <pc:docMk/>
            <pc:sldMk cId="1587107381" sldId="258"/>
            <ac:spMk id="10" creationId="{9F4444CE-BC8D-4D61-B303-4C05614E62AB}"/>
          </ac:spMkLst>
        </pc:spChg>
        <pc:spChg chg="add del">
          <ac:chgData name="Wang Yiran" userId="d142949f0d23f38b" providerId="LiveId" clId="{7031CF2D-E634-4E56-96AE-2578D0AE7E92}" dt="2019-03-13T22:10:15.449" v="976" actId="26606"/>
          <ac:spMkLst>
            <pc:docMk/>
            <pc:sldMk cId="1587107381" sldId="258"/>
            <ac:spMk id="12" creationId="{73772B81-181F-48B7-8826-4D9686D15DF5}"/>
          </ac:spMkLst>
        </pc:spChg>
        <pc:spChg chg="add del">
          <ac:chgData name="Wang Yiran" userId="d142949f0d23f38b" providerId="LiveId" clId="{7031CF2D-E634-4E56-96AE-2578D0AE7E92}" dt="2019-03-13T22:10:15.449" v="976" actId="26606"/>
          <ac:spMkLst>
            <pc:docMk/>
            <pc:sldMk cId="1587107381" sldId="258"/>
            <ac:spMk id="14" creationId="{B2205F6E-03C6-4E92-877C-E2482F6599AA}"/>
          </ac:spMkLst>
        </pc:spChg>
        <pc:spChg chg="add mod">
          <ac:chgData name="Wang Yiran" userId="d142949f0d23f38b" providerId="LiveId" clId="{7031CF2D-E634-4E56-96AE-2578D0AE7E92}" dt="2019-03-13T23:28:46.150" v="2001" actId="12"/>
          <ac:spMkLst>
            <pc:docMk/>
            <pc:sldMk cId="1587107381" sldId="258"/>
            <ac:spMk id="19" creationId="{46089CD5-A3D8-4547-815A-B47174B06ED8}"/>
          </ac:spMkLst>
        </pc:spChg>
        <pc:graphicFrameChg chg="add del">
          <ac:chgData name="Wang Yiran" userId="d142949f0d23f38b" providerId="LiveId" clId="{7031CF2D-E634-4E56-96AE-2578D0AE7E92}" dt="2019-03-13T22:10:15.449" v="976" actId="26606"/>
          <ac:graphicFrameMkLst>
            <pc:docMk/>
            <pc:sldMk cId="1587107381" sldId="258"/>
            <ac:graphicFrameMk id="5" creationId="{8A2ED293-0AA6-4734-AFF2-F4A15D5C9375}"/>
          </ac:graphicFrameMkLst>
        </pc:graphicFrameChg>
        <pc:graphicFrameChg chg="add del">
          <ac:chgData name="Wang Yiran" userId="d142949f0d23f38b" providerId="LiveId" clId="{7031CF2D-E634-4E56-96AE-2578D0AE7E92}" dt="2019-03-13T22:10:20.843" v="978" actId="26606"/>
          <ac:graphicFrameMkLst>
            <pc:docMk/>
            <pc:sldMk cId="1587107381" sldId="258"/>
            <ac:graphicFrameMk id="16" creationId="{CCBA87E9-4462-4FB9-93CC-C8225DBEF53F}"/>
          </ac:graphicFrameMkLst>
        </pc:graphicFrameChg>
        <pc:picChg chg="add del">
          <ac:chgData name="Wang Yiran" userId="d142949f0d23f38b" providerId="LiveId" clId="{7031CF2D-E634-4E56-96AE-2578D0AE7E92}" dt="2019-03-13T22:10:03.958" v="974" actId="26606"/>
          <ac:picMkLst>
            <pc:docMk/>
            <pc:sldMk cId="1587107381" sldId="258"/>
            <ac:picMk id="7" creationId="{D9F4A465-3C6F-4886-86EE-79243BBE970F}"/>
          </ac:picMkLst>
        </pc:picChg>
        <pc:picChg chg="add mod">
          <ac:chgData name="Wang Yiran" userId="d142949f0d23f38b" providerId="LiveId" clId="{7031CF2D-E634-4E56-96AE-2578D0AE7E92}" dt="2019-03-13T22:16:14.245" v="1169" actId="14100"/>
          <ac:picMkLst>
            <pc:docMk/>
            <pc:sldMk cId="1587107381" sldId="258"/>
            <ac:picMk id="18" creationId="{5269B37D-8404-48E6-8667-37D1E3F77741}"/>
          </ac:picMkLst>
        </pc:picChg>
      </pc:sldChg>
      <pc:sldChg chg="modSp">
        <pc:chgData name="Wang Yiran" userId="d142949f0d23f38b" providerId="LiveId" clId="{7031CF2D-E634-4E56-96AE-2578D0AE7E92}" dt="2019-03-13T22:14:46.572" v="1166" actId="1038"/>
        <pc:sldMkLst>
          <pc:docMk/>
          <pc:sldMk cId="1651742330" sldId="259"/>
        </pc:sldMkLst>
        <pc:spChg chg="mod">
          <ac:chgData name="Wang Yiran" userId="d142949f0d23f38b" providerId="LiveId" clId="{7031CF2D-E634-4E56-96AE-2578D0AE7E92}" dt="2019-03-13T22:14:04.234" v="1096" actId="313"/>
          <ac:spMkLst>
            <pc:docMk/>
            <pc:sldMk cId="1651742330" sldId="259"/>
            <ac:spMk id="3" creationId="{7C1E4772-BCB5-4634-93B3-F55DEAB95FF5}"/>
          </ac:spMkLst>
        </pc:spChg>
        <pc:picChg chg="mod modCrop">
          <ac:chgData name="Wang Yiran" userId="d142949f0d23f38b" providerId="LiveId" clId="{7031CF2D-E634-4E56-96AE-2578D0AE7E92}" dt="2019-03-13T22:14:46.572" v="1166" actId="1038"/>
          <ac:picMkLst>
            <pc:docMk/>
            <pc:sldMk cId="1651742330" sldId="259"/>
            <ac:picMk id="4" creationId="{BD03FF5E-4992-463D-8146-272BAA512E77}"/>
          </ac:picMkLst>
        </pc:picChg>
      </pc:sldChg>
      <pc:sldChg chg="delSp modSp del">
        <pc:chgData name="Wang Yiran" userId="d142949f0d23f38b" providerId="LiveId" clId="{7031CF2D-E634-4E56-96AE-2578D0AE7E92}" dt="2019-03-13T22:12:26.161" v="1049" actId="2696"/>
        <pc:sldMkLst>
          <pc:docMk/>
          <pc:sldMk cId="3353567826" sldId="260"/>
        </pc:sldMkLst>
        <pc:spChg chg="mod">
          <ac:chgData name="Wang Yiran" userId="d142949f0d23f38b" providerId="LiveId" clId="{7031CF2D-E634-4E56-96AE-2578D0AE7E92}" dt="2019-03-13T22:07:36.289" v="970" actId="1036"/>
          <ac:spMkLst>
            <pc:docMk/>
            <pc:sldMk cId="3353567826" sldId="260"/>
            <ac:spMk id="5" creationId="{AF984AFF-6AC5-4AF8-A352-0AC694BAE706}"/>
          </ac:spMkLst>
        </pc:spChg>
        <pc:spChg chg="mod">
          <ac:chgData name="Wang Yiran" userId="d142949f0d23f38b" providerId="LiveId" clId="{7031CF2D-E634-4E56-96AE-2578D0AE7E92}" dt="2019-03-13T21:21:30.290" v="563" actId="1076"/>
          <ac:spMkLst>
            <pc:docMk/>
            <pc:sldMk cId="3353567826" sldId="260"/>
            <ac:spMk id="8" creationId="{85A4FA5D-37DC-493D-A66E-D66C196D334E}"/>
          </ac:spMkLst>
        </pc:spChg>
        <pc:picChg chg="del mod">
          <ac:chgData name="Wang Yiran" userId="d142949f0d23f38b" providerId="LiveId" clId="{7031CF2D-E634-4E56-96AE-2578D0AE7E92}" dt="2019-03-13T22:11:51.063" v="1044"/>
          <ac:picMkLst>
            <pc:docMk/>
            <pc:sldMk cId="3353567826" sldId="260"/>
            <ac:picMk id="3" creationId="{018E30D5-7F87-4824-A533-69409CDFF9DD}"/>
          </ac:picMkLst>
        </pc:picChg>
      </pc:sldChg>
      <pc:sldChg chg="addSp delSp modSp">
        <pc:chgData name="Wang Yiran" userId="d142949f0d23f38b" providerId="LiveId" clId="{7031CF2D-E634-4E56-96AE-2578D0AE7E92}" dt="2019-03-13T23:29:41.009" v="2004" actId="207"/>
        <pc:sldMkLst>
          <pc:docMk/>
          <pc:sldMk cId="1743756499" sldId="261"/>
        </pc:sldMkLst>
        <pc:spChg chg="add mod">
          <ac:chgData name="Wang Yiran" userId="d142949f0d23f38b" providerId="LiveId" clId="{7031CF2D-E634-4E56-96AE-2578D0AE7E92}" dt="2019-03-13T23:29:41.009" v="2004" actId="207"/>
          <ac:spMkLst>
            <pc:docMk/>
            <pc:sldMk cId="1743756499" sldId="261"/>
            <ac:spMk id="6" creationId="{23E60EA7-A48C-43C4-8940-ACED2B4F986E}"/>
          </ac:spMkLst>
        </pc:spChg>
        <pc:spChg chg="del mod">
          <ac:chgData name="Wang Yiran" userId="d142949f0d23f38b" providerId="LiveId" clId="{7031CF2D-E634-4E56-96AE-2578D0AE7E92}" dt="2019-03-13T23:00:31.554" v="1650"/>
          <ac:spMkLst>
            <pc:docMk/>
            <pc:sldMk cId="1743756499" sldId="261"/>
            <ac:spMk id="8" creationId="{85A4FA5D-37DC-493D-A66E-D66C196D334E}"/>
          </ac:spMkLst>
        </pc:spChg>
        <pc:picChg chg="mod">
          <ac:chgData name="Wang Yiran" userId="d142949f0d23f38b" providerId="LiveId" clId="{7031CF2D-E634-4E56-96AE-2578D0AE7E92}" dt="2019-03-13T21:26:09.509" v="776" actId="1037"/>
          <ac:picMkLst>
            <pc:docMk/>
            <pc:sldMk cId="1743756499" sldId="261"/>
            <ac:picMk id="4" creationId="{7F191465-350B-4CD4-B2A0-4939A314AB65}"/>
          </ac:picMkLst>
        </pc:picChg>
      </pc:sldChg>
      <pc:sldChg chg="addSp delSp modSp">
        <pc:chgData name="Wang Yiran" userId="d142949f0d23f38b" providerId="LiveId" clId="{7031CF2D-E634-4E56-96AE-2578D0AE7E92}" dt="2019-03-13T23:31:35.407" v="2028" actId="1038"/>
        <pc:sldMkLst>
          <pc:docMk/>
          <pc:sldMk cId="2285577115" sldId="262"/>
        </pc:sldMkLst>
        <pc:spChg chg="add mod">
          <ac:chgData name="Wang Yiran" userId="d142949f0d23f38b" providerId="LiveId" clId="{7031CF2D-E634-4E56-96AE-2578D0AE7E92}" dt="2019-03-13T23:29:46.086" v="2005" actId="207"/>
          <ac:spMkLst>
            <pc:docMk/>
            <pc:sldMk cId="2285577115" sldId="262"/>
            <ac:spMk id="6" creationId="{5E04FC38-CF74-48C1-83D9-6284EC3B76B1}"/>
          </ac:spMkLst>
        </pc:spChg>
        <pc:spChg chg="del mod">
          <ac:chgData name="Wang Yiran" userId="d142949f0d23f38b" providerId="LiveId" clId="{7031CF2D-E634-4E56-96AE-2578D0AE7E92}" dt="2019-03-13T23:00:41.197" v="1654"/>
          <ac:spMkLst>
            <pc:docMk/>
            <pc:sldMk cId="2285577115" sldId="262"/>
            <ac:spMk id="8" creationId="{85A4FA5D-37DC-493D-A66E-D66C196D334E}"/>
          </ac:spMkLst>
        </pc:spChg>
        <pc:picChg chg="mod">
          <ac:chgData name="Wang Yiran" userId="d142949f0d23f38b" providerId="LiveId" clId="{7031CF2D-E634-4E56-96AE-2578D0AE7E92}" dt="2019-03-13T23:31:35.407" v="2028" actId="1038"/>
          <ac:picMkLst>
            <pc:docMk/>
            <pc:sldMk cId="2285577115" sldId="262"/>
            <ac:picMk id="4" creationId="{DE15E131-32EF-4305-B4B7-46C9EC9F9ED6}"/>
          </ac:picMkLst>
        </pc:picChg>
      </pc:sldChg>
      <pc:sldChg chg="addSp delSp modSp">
        <pc:chgData name="Wang Yiran" userId="d142949f0d23f38b" providerId="LiveId" clId="{7031CF2D-E634-4E56-96AE-2578D0AE7E92}" dt="2019-03-13T23:44:04.206" v="2046" actId="14100"/>
        <pc:sldMkLst>
          <pc:docMk/>
          <pc:sldMk cId="3686973522" sldId="263"/>
        </pc:sldMkLst>
        <pc:spChg chg="del mod">
          <ac:chgData name="Wang Yiran" userId="d142949f0d23f38b" providerId="LiveId" clId="{7031CF2D-E634-4E56-96AE-2578D0AE7E92}" dt="2019-03-13T22:47:34.586" v="1573"/>
          <ac:spMkLst>
            <pc:docMk/>
            <pc:sldMk cId="3686973522" sldId="263"/>
            <ac:spMk id="3" creationId="{96A6E893-191C-41DB-9164-707F7A25D418}"/>
          </ac:spMkLst>
        </pc:spChg>
        <pc:spChg chg="add mod">
          <ac:chgData name="Wang Yiran" userId="d142949f0d23f38b" providerId="LiveId" clId="{7031CF2D-E634-4E56-96AE-2578D0AE7E92}" dt="2019-03-13T23:30:11.203" v="2011" actId="207"/>
          <ac:spMkLst>
            <pc:docMk/>
            <pc:sldMk cId="3686973522" sldId="263"/>
            <ac:spMk id="5" creationId="{65778908-D5DE-480F-B103-A2064D27E54B}"/>
          </ac:spMkLst>
        </pc:spChg>
        <pc:picChg chg="mod modCrop">
          <ac:chgData name="Wang Yiran" userId="d142949f0d23f38b" providerId="LiveId" clId="{7031CF2D-E634-4E56-96AE-2578D0AE7E92}" dt="2019-03-13T23:44:04.206" v="2046" actId="14100"/>
          <ac:picMkLst>
            <pc:docMk/>
            <pc:sldMk cId="3686973522" sldId="263"/>
            <ac:picMk id="4" creationId="{74DD2CE3-4577-4784-A953-F24E62F7CF0F}"/>
          </ac:picMkLst>
        </pc:picChg>
      </pc:sldChg>
      <pc:sldChg chg="addSp delSp modSp">
        <pc:chgData name="Wang Yiran" userId="d142949f0d23f38b" providerId="LiveId" clId="{7031CF2D-E634-4E56-96AE-2578D0AE7E92}" dt="2019-03-13T23:29:50.775" v="2006" actId="207"/>
        <pc:sldMkLst>
          <pc:docMk/>
          <pc:sldMk cId="616320049" sldId="264"/>
        </pc:sldMkLst>
        <pc:spChg chg="add mod">
          <ac:chgData name="Wang Yiran" userId="d142949f0d23f38b" providerId="LiveId" clId="{7031CF2D-E634-4E56-96AE-2578D0AE7E92}" dt="2019-03-13T23:29:50.775" v="2006" actId="207"/>
          <ac:spMkLst>
            <pc:docMk/>
            <pc:sldMk cId="616320049" sldId="264"/>
            <ac:spMk id="6" creationId="{950BE5BC-99A6-41DB-B092-76F4F8C3CD5D}"/>
          </ac:spMkLst>
        </pc:spChg>
        <pc:spChg chg="del mod">
          <ac:chgData name="Wang Yiran" userId="d142949f0d23f38b" providerId="LiveId" clId="{7031CF2D-E634-4E56-96AE-2578D0AE7E92}" dt="2019-03-13T23:02:10.039" v="1665"/>
          <ac:spMkLst>
            <pc:docMk/>
            <pc:sldMk cId="616320049" sldId="264"/>
            <ac:spMk id="8" creationId="{85A4FA5D-37DC-493D-A66E-D66C196D334E}"/>
          </ac:spMkLst>
        </pc:spChg>
        <pc:picChg chg="mod">
          <ac:chgData name="Wang Yiran" userId="d142949f0d23f38b" providerId="LiveId" clId="{7031CF2D-E634-4E56-96AE-2578D0AE7E92}" dt="2019-03-13T21:25:29.663" v="732" actId="1037"/>
          <ac:picMkLst>
            <pc:docMk/>
            <pc:sldMk cId="616320049" sldId="264"/>
            <ac:picMk id="4" creationId="{F7A8E944-B688-4E0E-BC71-831EA63DE48D}"/>
          </ac:picMkLst>
        </pc:picChg>
      </pc:sldChg>
      <pc:sldChg chg="addSp delSp modSp">
        <pc:chgData name="Wang Yiran" userId="d142949f0d23f38b" providerId="LiveId" clId="{7031CF2D-E634-4E56-96AE-2578D0AE7E92}" dt="2019-03-13T23:29:59.895" v="2009" actId="1037"/>
        <pc:sldMkLst>
          <pc:docMk/>
          <pc:sldMk cId="1084779511" sldId="265"/>
        </pc:sldMkLst>
        <pc:spChg chg="mod">
          <ac:chgData name="Wang Yiran" userId="d142949f0d23f38b" providerId="LiveId" clId="{7031CF2D-E634-4E56-96AE-2578D0AE7E92}" dt="2019-03-13T23:29:59.895" v="2009" actId="1037"/>
          <ac:spMkLst>
            <pc:docMk/>
            <pc:sldMk cId="1084779511" sldId="265"/>
            <ac:spMk id="2" creationId="{B4446258-3618-449C-997C-D3BD6CDC622C}"/>
          </ac:spMkLst>
        </pc:spChg>
        <pc:spChg chg="add mod">
          <ac:chgData name="Wang Yiran" userId="d142949f0d23f38b" providerId="LiveId" clId="{7031CF2D-E634-4E56-96AE-2578D0AE7E92}" dt="2019-03-13T23:29:56.581" v="2007" actId="207"/>
          <ac:spMkLst>
            <pc:docMk/>
            <pc:sldMk cId="1084779511" sldId="265"/>
            <ac:spMk id="6" creationId="{29CB94DF-E918-44A3-BD7F-36D16A1CE074}"/>
          </ac:spMkLst>
        </pc:spChg>
        <pc:spChg chg="del mod">
          <ac:chgData name="Wang Yiran" userId="d142949f0d23f38b" providerId="LiveId" clId="{7031CF2D-E634-4E56-96AE-2578D0AE7E92}" dt="2019-03-13T23:02:31.688" v="1670"/>
          <ac:spMkLst>
            <pc:docMk/>
            <pc:sldMk cId="1084779511" sldId="265"/>
            <ac:spMk id="8" creationId="{85A4FA5D-37DC-493D-A66E-D66C196D334E}"/>
          </ac:spMkLst>
        </pc:spChg>
        <pc:picChg chg="mod">
          <ac:chgData name="Wang Yiran" userId="d142949f0d23f38b" providerId="LiveId" clId="{7031CF2D-E634-4E56-96AE-2578D0AE7E92}" dt="2019-03-13T21:26:17.549" v="777" actId="1076"/>
          <ac:picMkLst>
            <pc:docMk/>
            <pc:sldMk cId="1084779511" sldId="265"/>
            <ac:picMk id="4" creationId="{E5736DD7-DD03-43F7-881F-2BEA770926A6}"/>
          </ac:picMkLst>
        </pc:picChg>
      </pc:sldChg>
      <pc:sldChg chg="addSp modSp">
        <pc:chgData name="Wang Yiran" userId="d142949f0d23f38b" providerId="LiveId" clId="{7031CF2D-E634-4E56-96AE-2578D0AE7E92}" dt="2019-03-13T23:29:31.024" v="2002" actId="207"/>
        <pc:sldMkLst>
          <pc:docMk/>
          <pc:sldMk cId="1728411790" sldId="266"/>
        </pc:sldMkLst>
        <pc:spChg chg="add mod">
          <ac:chgData name="Wang Yiran" userId="d142949f0d23f38b" providerId="LiveId" clId="{7031CF2D-E634-4E56-96AE-2578D0AE7E92}" dt="2019-03-13T22:58:46.538" v="1626" actId="20577"/>
          <ac:spMkLst>
            <pc:docMk/>
            <pc:sldMk cId="1728411790" sldId="266"/>
            <ac:spMk id="6" creationId="{C7C10176-E88D-47DE-8F44-B035BA027002}"/>
          </ac:spMkLst>
        </pc:spChg>
        <pc:spChg chg="add mod">
          <ac:chgData name="Wang Yiran" userId="d142949f0d23f38b" providerId="LiveId" clId="{7031CF2D-E634-4E56-96AE-2578D0AE7E92}" dt="2019-03-13T23:29:31.024" v="2002" actId="207"/>
          <ac:spMkLst>
            <pc:docMk/>
            <pc:sldMk cId="1728411790" sldId="266"/>
            <ac:spMk id="7" creationId="{8AA85638-46BE-497D-81DD-7FD6A1E393B1}"/>
          </ac:spMkLst>
        </pc:spChg>
        <pc:picChg chg="mod">
          <ac:chgData name="Wang Yiran" userId="d142949f0d23f38b" providerId="LiveId" clId="{7031CF2D-E634-4E56-96AE-2578D0AE7E92}" dt="2019-03-13T22:40:55.814" v="1356" actId="1037"/>
          <ac:picMkLst>
            <pc:docMk/>
            <pc:sldMk cId="1728411790" sldId="266"/>
            <ac:picMk id="3" creationId="{682A7A9E-E267-4777-B8CC-E63201E8CB68}"/>
          </ac:picMkLst>
        </pc:picChg>
        <pc:picChg chg="mod">
          <ac:chgData name="Wang Yiran" userId="d142949f0d23f38b" providerId="LiveId" clId="{7031CF2D-E634-4E56-96AE-2578D0AE7E92}" dt="2019-03-13T22:41:03.431" v="1367" actId="1037"/>
          <ac:picMkLst>
            <pc:docMk/>
            <pc:sldMk cId="1728411790" sldId="266"/>
            <ac:picMk id="5" creationId="{FAD71062-C290-4388-A04D-6E4F97332B3B}"/>
          </ac:picMkLst>
        </pc:picChg>
      </pc:sldChg>
      <pc:sldChg chg="modSp">
        <pc:chgData name="Wang Yiran" userId="d142949f0d23f38b" providerId="LiveId" clId="{7031CF2D-E634-4E56-96AE-2578D0AE7E92}" dt="2019-03-13T23:33:09.121" v="2040" actId="1038"/>
        <pc:sldMkLst>
          <pc:docMk/>
          <pc:sldMk cId="3554655077" sldId="267"/>
        </pc:sldMkLst>
        <pc:spChg chg="mod">
          <ac:chgData name="Wang Yiran" userId="d142949f0d23f38b" providerId="LiveId" clId="{7031CF2D-E634-4E56-96AE-2578D0AE7E92}" dt="2019-03-13T23:30:17.856" v="2012" actId="207"/>
          <ac:spMkLst>
            <pc:docMk/>
            <pc:sldMk cId="3554655077" sldId="267"/>
            <ac:spMk id="3" creationId="{96A6E893-191C-41DB-9164-707F7A25D418}"/>
          </ac:spMkLst>
        </pc:spChg>
        <pc:picChg chg="mod modCrop">
          <ac:chgData name="Wang Yiran" userId="d142949f0d23f38b" providerId="LiveId" clId="{7031CF2D-E634-4E56-96AE-2578D0AE7E92}" dt="2019-03-13T23:33:09.121" v="2040" actId="1038"/>
          <ac:picMkLst>
            <pc:docMk/>
            <pc:sldMk cId="3554655077" sldId="267"/>
            <ac:picMk id="5" creationId="{A05A4B0C-E0DC-4728-B1AE-DC655CB8D422}"/>
          </ac:picMkLst>
        </pc:picChg>
      </pc:sldChg>
      <pc:sldChg chg="addSp delSp modSp">
        <pc:chgData name="Wang Yiran" userId="d142949f0d23f38b" providerId="LiveId" clId="{7031CF2D-E634-4E56-96AE-2578D0AE7E92}" dt="2019-03-13T23:32:13.579" v="2033" actId="14100"/>
        <pc:sldMkLst>
          <pc:docMk/>
          <pc:sldMk cId="251266264" sldId="268"/>
        </pc:sldMkLst>
        <pc:spChg chg="del mod">
          <ac:chgData name="Wang Yiran" userId="d142949f0d23f38b" providerId="LiveId" clId="{7031CF2D-E634-4E56-96AE-2578D0AE7E92}" dt="2019-03-13T22:48:37.755" v="1580"/>
          <ac:spMkLst>
            <pc:docMk/>
            <pc:sldMk cId="251266264" sldId="268"/>
            <ac:spMk id="3" creationId="{96A6E893-191C-41DB-9164-707F7A25D418}"/>
          </ac:spMkLst>
        </pc:spChg>
        <pc:spChg chg="add del">
          <ac:chgData name="Wang Yiran" userId="d142949f0d23f38b" providerId="LiveId" clId="{7031CF2D-E634-4E56-96AE-2578D0AE7E92}" dt="2019-03-13T22:47:54.326" v="1575"/>
          <ac:spMkLst>
            <pc:docMk/>
            <pc:sldMk cId="251266264" sldId="268"/>
            <ac:spMk id="5" creationId="{C009C8D6-2CF4-4AF3-905F-3514E1B4FAA4}"/>
          </ac:spMkLst>
        </pc:spChg>
        <pc:spChg chg="add mod">
          <ac:chgData name="Wang Yiran" userId="d142949f0d23f38b" providerId="LiveId" clId="{7031CF2D-E634-4E56-96AE-2578D0AE7E92}" dt="2019-03-13T23:30:23.738" v="2013" actId="207"/>
          <ac:spMkLst>
            <pc:docMk/>
            <pc:sldMk cId="251266264" sldId="268"/>
            <ac:spMk id="6" creationId="{11102A66-5E72-4B8E-8672-C6F3DB5D0230}"/>
          </ac:spMkLst>
        </pc:spChg>
        <pc:spChg chg="add del mod">
          <ac:chgData name="Wang Yiran" userId="d142949f0d23f38b" providerId="LiveId" clId="{7031CF2D-E634-4E56-96AE-2578D0AE7E92}" dt="2019-03-13T22:48:47.034" v="1581"/>
          <ac:spMkLst>
            <pc:docMk/>
            <pc:sldMk cId="251266264" sldId="268"/>
            <ac:spMk id="7" creationId="{5257650C-61E3-49D0-8012-710812074140}"/>
          </ac:spMkLst>
        </pc:spChg>
        <pc:picChg chg="mod modCrop">
          <ac:chgData name="Wang Yiran" userId="d142949f0d23f38b" providerId="LiveId" clId="{7031CF2D-E634-4E56-96AE-2578D0AE7E92}" dt="2019-03-13T23:32:13.579" v="2033" actId="14100"/>
          <ac:picMkLst>
            <pc:docMk/>
            <pc:sldMk cId="251266264" sldId="268"/>
            <ac:picMk id="4" creationId="{474D0F89-AB9C-42C3-A3F9-AFB7B7F7F0BD}"/>
          </ac:picMkLst>
        </pc:picChg>
      </pc:sldChg>
      <pc:sldChg chg="addSp delSp modSp">
        <pc:chgData name="Wang Yiran" userId="d142949f0d23f38b" providerId="LiveId" clId="{7031CF2D-E634-4E56-96AE-2578D0AE7E92}" dt="2019-03-13T23:30:28.228" v="2014" actId="207"/>
        <pc:sldMkLst>
          <pc:docMk/>
          <pc:sldMk cId="2334673828" sldId="269"/>
        </pc:sldMkLst>
        <pc:spChg chg="del mod">
          <ac:chgData name="Wang Yiran" userId="d142949f0d23f38b" providerId="LiveId" clId="{7031CF2D-E634-4E56-96AE-2578D0AE7E92}" dt="2019-03-13T23:18:41.879" v="1702"/>
          <ac:spMkLst>
            <pc:docMk/>
            <pc:sldMk cId="2334673828" sldId="269"/>
            <ac:spMk id="3" creationId="{96A6E893-191C-41DB-9164-707F7A25D418}"/>
          </ac:spMkLst>
        </pc:spChg>
        <pc:spChg chg="add mod">
          <ac:chgData name="Wang Yiran" userId="d142949f0d23f38b" providerId="LiveId" clId="{7031CF2D-E634-4E56-96AE-2578D0AE7E92}" dt="2019-03-13T23:30:28.228" v="2014" actId="207"/>
          <ac:spMkLst>
            <pc:docMk/>
            <pc:sldMk cId="2334673828" sldId="269"/>
            <ac:spMk id="5" creationId="{973FCC0F-D0A7-404E-B767-02A2DFD940D7}"/>
          </ac:spMkLst>
        </pc:spChg>
        <pc:picChg chg="del mod">
          <ac:chgData name="Wang Yiran" userId="d142949f0d23f38b" providerId="LiveId" clId="{7031CF2D-E634-4E56-96AE-2578D0AE7E92}" dt="2019-03-13T23:18:19.527" v="1697" actId="478"/>
          <ac:picMkLst>
            <pc:docMk/>
            <pc:sldMk cId="2334673828" sldId="269"/>
            <ac:picMk id="4" creationId="{0CD2C4F4-8327-416A-91D4-51720530D558}"/>
          </ac:picMkLst>
        </pc:picChg>
        <pc:picChg chg="add mod">
          <ac:chgData name="Wang Yiran" userId="d142949f0d23f38b" providerId="LiveId" clId="{7031CF2D-E634-4E56-96AE-2578D0AE7E92}" dt="2019-03-13T23:19:40.038" v="1709" actId="1076"/>
          <ac:picMkLst>
            <pc:docMk/>
            <pc:sldMk cId="2334673828" sldId="269"/>
            <ac:picMk id="6" creationId="{0A83720B-EA25-4FA8-8EB0-E16F547515B5}"/>
          </ac:picMkLst>
        </pc:picChg>
      </pc:sldChg>
      <pc:sldChg chg="addSp delSp modSp">
        <pc:chgData name="Wang Yiran" userId="d142949f0d23f38b" providerId="LiveId" clId="{7031CF2D-E634-4E56-96AE-2578D0AE7E92}" dt="2019-03-13T23:30:05.470" v="2010" actId="207"/>
        <pc:sldMkLst>
          <pc:docMk/>
          <pc:sldMk cId="2190650768" sldId="270"/>
        </pc:sldMkLst>
        <pc:spChg chg="add mod">
          <ac:chgData name="Wang Yiran" userId="d142949f0d23f38b" providerId="LiveId" clId="{7031CF2D-E634-4E56-96AE-2578D0AE7E92}" dt="2019-03-13T23:30:05.470" v="2010" actId="207"/>
          <ac:spMkLst>
            <pc:docMk/>
            <pc:sldMk cId="2190650768" sldId="270"/>
            <ac:spMk id="6" creationId="{7B8468FF-29BE-4EAD-B5C4-4793EE146895}"/>
          </ac:spMkLst>
        </pc:spChg>
        <pc:spChg chg="del mod">
          <ac:chgData name="Wang Yiran" userId="d142949f0d23f38b" providerId="LiveId" clId="{7031CF2D-E634-4E56-96AE-2578D0AE7E92}" dt="2019-03-13T23:02:59.846" v="1676"/>
          <ac:spMkLst>
            <pc:docMk/>
            <pc:sldMk cId="2190650768" sldId="270"/>
            <ac:spMk id="8" creationId="{85A4FA5D-37DC-493D-A66E-D66C196D334E}"/>
          </ac:spMkLst>
        </pc:spChg>
        <pc:picChg chg="mod">
          <ac:chgData name="Wang Yiran" userId="d142949f0d23f38b" providerId="LiveId" clId="{7031CF2D-E634-4E56-96AE-2578D0AE7E92}" dt="2019-03-13T21:26:44.505" v="791" actId="1076"/>
          <ac:picMkLst>
            <pc:docMk/>
            <pc:sldMk cId="2190650768" sldId="270"/>
            <ac:picMk id="3" creationId="{49027D60-9BCA-4330-81E5-CA4DB0057EDF}"/>
          </ac:picMkLst>
        </pc:picChg>
      </pc:sldChg>
      <pc:sldChg chg="addSp delSp modSp">
        <pc:chgData name="Wang Yiran" userId="d142949f0d23f38b" providerId="LiveId" clId="{7031CF2D-E634-4E56-96AE-2578D0AE7E92}" dt="2019-03-13T23:44:37.821" v="2062" actId="1037"/>
        <pc:sldMkLst>
          <pc:docMk/>
          <pc:sldMk cId="1472186693" sldId="271"/>
        </pc:sldMkLst>
        <pc:spChg chg="del mod">
          <ac:chgData name="Wang Yiran" userId="d142949f0d23f38b" providerId="LiveId" clId="{7031CF2D-E634-4E56-96AE-2578D0AE7E92}" dt="2019-03-13T23:19:04.020" v="1706"/>
          <ac:spMkLst>
            <pc:docMk/>
            <pc:sldMk cId="1472186693" sldId="271"/>
            <ac:spMk id="3" creationId="{808A85E3-AACD-4835-AD7C-ABCBC0E5930C}"/>
          </ac:spMkLst>
        </pc:spChg>
        <pc:spChg chg="add del mod">
          <ac:chgData name="Wang Yiran" userId="d142949f0d23f38b" providerId="LiveId" clId="{7031CF2D-E634-4E56-96AE-2578D0AE7E92}" dt="2019-03-13T23:03:28.447" v="1682"/>
          <ac:spMkLst>
            <pc:docMk/>
            <pc:sldMk cId="1472186693" sldId="271"/>
            <ac:spMk id="6" creationId="{550A1C0D-0951-4389-BC56-C2640453B828}"/>
          </ac:spMkLst>
        </pc:spChg>
        <pc:spChg chg="add mod">
          <ac:chgData name="Wang Yiran" userId="d142949f0d23f38b" providerId="LiveId" clId="{7031CF2D-E634-4E56-96AE-2578D0AE7E92}" dt="2019-03-13T23:30:33.160" v="2015" actId="207"/>
          <ac:spMkLst>
            <pc:docMk/>
            <pc:sldMk cId="1472186693" sldId="271"/>
            <ac:spMk id="7" creationId="{E60CF6FA-04FA-442E-8A09-2927CEA46273}"/>
          </ac:spMkLst>
        </pc:spChg>
        <pc:picChg chg="del mod">
          <ac:chgData name="Wang Yiran" userId="d142949f0d23f38b" providerId="LiveId" clId="{7031CF2D-E634-4E56-96AE-2578D0AE7E92}" dt="2019-03-13T23:44:10.902" v="2047" actId="478"/>
          <ac:picMkLst>
            <pc:docMk/>
            <pc:sldMk cId="1472186693" sldId="271"/>
            <ac:picMk id="5" creationId="{9FCF462C-D166-4AAA-925C-135BC0111563}"/>
          </ac:picMkLst>
        </pc:picChg>
        <pc:picChg chg="add del mod">
          <ac:chgData name="Wang Yiran" userId="d142949f0d23f38b" providerId="LiveId" clId="{7031CF2D-E634-4E56-96AE-2578D0AE7E92}" dt="2019-03-13T23:44:03.697" v="2045"/>
          <ac:picMkLst>
            <pc:docMk/>
            <pc:sldMk cId="1472186693" sldId="271"/>
            <ac:picMk id="2050" creationId="{BCD08564-2B28-4BE9-9A80-4EBA7135F640}"/>
          </ac:picMkLst>
        </pc:picChg>
        <pc:picChg chg="add mod modCrop">
          <ac:chgData name="Wang Yiran" userId="d142949f0d23f38b" providerId="LiveId" clId="{7031CF2D-E634-4E56-96AE-2578D0AE7E92}" dt="2019-03-13T23:44:37.821" v="2062" actId="1037"/>
          <ac:picMkLst>
            <pc:docMk/>
            <pc:sldMk cId="1472186693" sldId="271"/>
            <ac:picMk id="2052" creationId="{7A305190-0A3C-4F1A-B428-6EE432318970}"/>
          </ac:picMkLst>
        </pc:picChg>
      </pc:sldChg>
      <pc:sldChg chg="modSp mod setBg">
        <pc:chgData name="Wang Yiran" userId="d142949f0d23f38b" providerId="LiveId" clId="{7031CF2D-E634-4E56-96AE-2578D0AE7E92}" dt="2019-03-13T23:20:31.048" v="1788" actId="313"/>
        <pc:sldMkLst>
          <pc:docMk/>
          <pc:sldMk cId="4008641944" sldId="272"/>
        </pc:sldMkLst>
        <pc:spChg chg="mod">
          <ac:chgData name="Wang Yiran" userId="d142949f0d23f38b" providerId="LiveId" clId="{7031CF2D-E634-4E56-96AE-2578D0AE7E92}" dt="2019-03-13T21:42:32.953" v="898" actId="26606"/>
          <ac:spMkLst>
            <pc:docMk/>
            <pc:sldMk cId="4008641944" sldId="272"/>
            <ac:spMk id="2" creationId="{D47AF750-C5AF-4E33-99AB-158C059C1F7E}"/>
          </ac:spMkLst>
        </pc:spChg>
        <pc:spChg chg="mod">
          <ac:chgData name="Wang Yiran" userId="d142949f0d23f38b" providerId="LiveId" clId="{7031CF2D-E634-4E56-96AE-2578D0AE7E92}" dt="2019-03-13T23:20:31.048" v="1788" actId="313"/>
          <ac:spMkLst>
            <pc:docMk/>
            <pc:sldMk cId="4008641944" sldId="272"/>
            <ac:spMk id="3" creationId="{362E1D5D-DD00-492F-8B5C-A25C9071FEC4}"/>
          </ac:spMkLst>
        </pc:spChg>
        <pc:graphicFrameChg chg="mod modGraphic">
          <ac:chgData name="Wang Yiran" userId="d142949f0d23f38b" providerId="LiveId" clId="{7031CF2D-E634-4E56-96AE-2578D0AE7E92}" dt="2019-03-13T23:20:08.216" v="1785" actId="14100"/>
          <ac:graphicFrameMkLst>
            <pc:docMk/>
            <pc:sldMk cId="4008641944" sldId="272"/>
            <ac:graphicFrameMk id="4" creationId="{2BBFF271-3BCF-4EE3-ACEF-B326F56D0750}"/>
          </ac:graphicFrameMkLst>
        </pc:graphicFrameChg>
      </pc:sldChg>
      <pc:sldChg chg="addSp delSp modSp add">
        <pc:chgData name="Wang Yiran" userId="d142949f0d23f38b" providerId="LiveId" clId="{7031CF2D-E634-4E56-96AE-2578D0AE7E92}" dt="2019-03-13T23:30:40.729" v="2019"/>
        <pc:sldMkLst>
          <pc:docMk/>
          <pc:sldMk cId="3956818924" sldId="273"/>
        </pc:sldMkLst>
        <pc:spChg chg="mod">
          <ac:chgData name="Wang Yiran" userId="d142949f0d23f38b" providerId="LiveId" clId="{7031CF2D-E634-4E56-96AE-2578D0AE7E92}" dt="2019-03-13T23:30:40.729" v="2019"/>
          <ac:spMkLst>
            <pc:docMk/>
            <pc:sldMk cId="3956818924" sldId="273"/>
            <ac:spMk id="2" creationId="{3EEBA7FA-6500-4D8A-BC85-DFC01DAFBC07}"/>
          </ac:spMkLst>
        </pc:spChg>
        <pc:spChg chg="del">
          <ac:chgData name="Wang Yiran" userId="d142949f0d23f38b" providerId="LiveId" clId="{7031CF2D-E634-4E56-96AE-2578D0AE7E92}" dt="2019-03-13T23:22:19.553" v="1789"/>
          <ac:spMkLst>
            <pc:docMk/>
            <pc:sldMk cId="3956818924" sldId="273"/>
            <ac:spMk id="3" creationId="{6DFDBDDE-5A35-44A2-8A45-A40DEA02FD82}"/>
          </ac:spMkLst>
        </pc:spChg>
        <pc:picChg chg="add">
          <ac:chgData name="Wang Yiran" userId="d142949f0d23f38b" providerId="LiveId" clId="{7031CF2D-E634-4E56-96AE-2578D0AE7E92}" dt="2019-03-13T23:22:19.553" v="1789"/>
          <ac:picMkLst>
            <pc:docMk/>
            <pc:sldMk cId="3956818924" sldId="273"/>
            <ac:picMk id="1026" creationId="{F2D5A00A-9F8A-4715-ACCC-E2149C509E21}"/>
          </ac:picMkLst>
        </pc:picChg>
      </pc:sldChg>
      <pc:sldChg chg="addSp delSp modSp add ord">
        <pc:chgData name="Wang Yiran" userId="d142949f0d23f38b" providerId="LiveId" clId="{7031CF2D-E634-4E56-96AE-2578D0AE7E92}" dt="2019-03-13T23:31:24.946" v="2021" actId="1076"/>
        <pc:sldMkLst>
          <pc:docMk/>
          <pc:sldMk cId="462355088" sldId="274"/>
        </pc:sldMkLst>
        <pc:spChg chg="mod">
          <ac:chgData name="Wang Yiran" userId="d142949f0d23f38b" providerId="LiveId" clId="{7031CF2D-E634-4E56-96AE-2578D0AE7E92}" dt="2019-03-13T22:11:47.387" v="1043"/>
          <ac:spMkLst>
            <pc:docMk/>
            <pc:sldMk cId="462355088" sldId="274"/>
            <ac:spMk id="2" creationId="{9528D5FF-ABB4-41A0-BDB3-A69684C1FFF7}"/>
          </ac:spMkLst>
        </pc:spChg>
        <pc:spChg chg="del">
          <ac:chgData name="Wang Yiran" userId="d142949f0d23f38b" providerId="LiveId" clId="{7031CF2D-E634-4E56-96AE-2578D0AE7E92}" dt="2019-03-13T23:00:18.676" v="1646"/>
          <ac:spMkLst>
            <pc:docMk/>
            <pc:sldMk cId="462355088" sldId="274"/>
            <ac:spMk id="3" creationId="{C5FD39C4-D402-42AC-A385-15384D4E71BA}"/>
          </ac:spMkLst>
        </pc:spChg>
        <pc:spChg chg="add del mod">
          <ac:chgData name="Wang Yiran" userId="d142949f0d23f38b" providerId="LiveId" clId="{7031CF2D-E634-4E56-96AE-2578D0AE7E92}" dt="2019-03-13T23:00:09.458" v="1644"/>
          <ac:spMkLst>
            <pc:docMk/>
            <pc:sldMk cId="462355088" sldId="274"/>
            <ac:spMk id="5" creationId="{F7824DF7-44D0-4B3D-9A07-E998A33D9B6C}"/>
          </ac:spMkLst>
        </pc:spChg>
        <pc:spChg chg="add mod">
          <ac:chgData name="Wang Yiran" userId="d142949f0d23f38b" providerId="LiveId" clId="{7031CF2D-E634-4E56-96AE-2578D0AE7E92}" dt="2019-03-13T23:29:36.776" v="2003" actId="207"/>
          <ac:spMkLst>
            <pc:docMk/>
            <pc:sldMk cId="462355088" sldId="274"/>
            <ac:spMk id="6" creationId="{FA228705-7AE3-4788-A504-C40844CD54D4}"/>
          </ac:spMkLst>
        </pc:spChg>
        <pc:picChg chg="add mod">
          <ac:chgData name="Wang Yiran" userId="d142949f0d23f38b" providerId="LiveId" clId="{7031CF2D-E634-4E56-96AE-2578D0AE7E92}" dt="2019-03-13T23:31:24.946" v="2021" actId="1076"/>
          <ac:picMkLst>
            <pc:docMk/>
            <pc:sldMk cId="462355088" sldId="274"/>
            <ac:picMk id="4" creationId="{3556E446-9E7A-493D-B475-04C3EEF6596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28BA0E-E8AF-4727-99D3-2E9ADBC96C5D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5DB4E8-8F56-4775-AF96-D581FF2E2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337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Problem: </a:t>
            </a:r>
          </a:p>
          <a:p>
            <a:pPr marL="228600" indent="-228600">
              <a:buAutoNum type="arabicPeriod"/>
            </a:pPr>
            <a:r>
              <a:rPr lang="en-US" dirty="0"/>
              <a:t>with these much data describing, it is hard to predict and define who is a good player</a:t>
            </a:r>
          </a:p>
          <a:p>
            <a:pPr marL="228600" indent="-228600">
              <a:buAutoNum type="arabicPeriod"/>
            </a:pPr>
            <a:r>
              <a:rPr lang="en-US" dirty="0">
                <a:cs typeface="Calibri" panose="020F0502020204030204"/>
              </a:rPr>
              <a:t>but we know that certain parameters are only applicable to certain positions.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5DB4E8-8F56-4775-AF96-D581FF2E250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090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9441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0125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308685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22021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910129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14100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25827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72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9311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4348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0657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7084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0659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070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0686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8370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6511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ofifa.com/players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" name="Rectangle 7">
            <a:extLst>
              <a:ext uri="{FF2B5EF4-FFF2-40B4-BE49-F238E27FC236}">
                <a16:creationId xmlns:a16="http://schemas.microsoft.com/office/drawing/2014/main" id="{0ADFFC45-3DC9-4433-926F-043E879D9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5" name="Group 9">
            <a:extLst>
              <a:ext uri="{FF2B5EF4-FFF2-40B4-BE49-F238E27FC236}">
                <a16:creationId xmlns:a16="http://schemas.microsoft.com/office/drawing/2014/main" id="{B5F26A87-0610-435F-AA13-BD658385C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67230" y="-8468"/>
            <a:ext cx="4763558" cy="6866467"/>
            <a:chOff x="67175" y="-8467"/>
            <a:chExt cx="4763558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6321436-5AAD-4FB6-BB0D-316D4540E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448300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11">
              <a:extLst>
                <a:ext uri="{FF2B5EF4-FFF2-40B4-BE49-F238E27FC236}">
                  <a16:creationId xmlns:a16="http://schemas.microsoft.com/office/drawing/2014/main" id="{94B0BD33-3D46-4F43-947A-825DFEF61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7175" y="3681413"/>
              <a:ext cx="4763558" cy="3176587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92E26C27-E1F5-47DC-9F83-469D196C5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58764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7" name="Rectangle 25">
              <a:extLst>
                <a:ext uri="{FF2B5EF4-FFF2-40B4-BE49-F238E27FC236}">
                  <a16:creationId xmlns:a16="http://schemas.microsoft.com/office/drawing/2014/main" id="{95F944E7-2B4E-4AE2-B4DB-846FF8AE0B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0730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FF14952D-390F-46CC-B302-73DDD9C41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9621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8" name="Rectangle 27">
              <a:extLst>
                <a:ext uri="{FF2B5EF4-FFF2-40B4-BE49-F238E27FC236}">
                  <a16:creationId xmlns:a16="http://schemas.microsoft.com/office/drawing/2014/main" id="{867CDE55-B22A-40D0-882A-9452919EE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11788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8C409231-C942-4808-B529-DAC32A7DB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48954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7335" y="1282701"/>
            <a:ext cx="5096060" cy="4307148"/>
          </a:xfrm>
        </p:spPr>
        <p:txBody>
          <a:bodyPr anchor="ctr">
            <a:normAutofit/>
          </a:bodyPr>
          <a:lstStyle/>
          <a:p>
            <a:r>
              <a:rPr lang="en-GB" cap="all" dirty="0">
                <a:cs typeface="Calibri Light"/>
              </a:rPr>
              <a:t> EXPLORATION OF FIFA PLAYER ATTRIBUTES</a:t>
            </a:r>
            <a:br>
              <a:rPr lang="en-GB" cap="all" dirty="0">
                <a:cs typeface="Calibri Light"/>
              </a:rPr>
            </a:br>
            <a:r>
              <a:rPr lang="en-GB" cap="all" dirty="0">
                <a:cs typeface="Calibri Light"/>
              </a:rPr>
              <a:t>ECE 143</a:t>
            </a:r>
            <a:endParaRPr lang="en-GB" dirty="0">
              <a:cs typeface="Calibri Light"/>
            </a:endParaRPr>
          </a:p>
          <a:p>
            <a:endParaRPr lang="en-GB" dirty="0">
              <a:cs typeface="Calibri Light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9370F01-B8C9-4CE4-824C-92B2792E6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6497" y="-8468"/>
            <a:ext cx="5074930" cy="6866468"/>
          </a:xfrm>
          <a:custGeom>
            <a:avLst/>
            <a:gdLst>
              <a:gd name="connsiteX0" fmla="*/ 0 w 5074930"/>
              <a:gd name="connsiteY0" fmla="*/ 0 h 6858000"/>
              <a:gd name="connsiteX1" fmla="*/ 1249825 w 5074930"/>
              <a:gd name="connsiteY1" fmla="*/ 0 h 6858000"/>
              <a:gd name="connsiteX2" fmla="*/ 1249825 w 5074930"/>
              <a:gd name="connsiteY2" fmla="*/ 8457 h 6858000"/>
              <a:gd name="connsiteX3" fmla="*/ 5074930 w 5074930"/>
              <a:gd name="connsiteY3" fmla="*/ 8457 h 6858000"/>
              <a:gd name="connsiteX4" fmla="*/ 5074930 w 5074930"/>
              <a:gd name="connsiteY4" fmla="*/ 6858000 h 6858000"/>
              <a:gd name="connsiteX5" fmla="*/ 1249825 w 5074930"/>
              <a:gd name="connsiteY5" fmla="*/ 6858000 h 6858000"/>
              <a:gd name="connsiteX6" fmla="*/ 1109383 w 507493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4930" h="6858000">
                <a:moveTo>
                  <a:pt x="0" y="0"/>
                </a:moveTo>
                <a:lnTo>
                  <a:pt x="1249825" y="0"/>
                </a:lnTo>
                <a:lnTo>
                  <a:pt x="1249825" y="8457"/>
                </a:lnTo>
                <a:lnTo>
                  <a:pt x="5074930" y="8457"/>
                </a:lnTo>
                <a:lnTo>
                  <a:pt x="5074930" y="6858000"/>
                </a:lnTo>
                <a:lnTo>
                  <a:pt x="1249825" y="6858000"/>
                </a:lnTo>
                <a:lnTo>
                  <a:pt x="1109383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39341" y="2034258"/>
            <a:ext cx="3602567" cy="1829292"/>
          </a:xfrm>
        </p:spPr>
        <p:txBody>
          <a:bodyPr anchor="ctr">
            <a:normAutofit/>
          </a:bodyPr>
          <a:lstStyle/>
          <a:p>
            <a:pPr algn="l"/>
            <a:r>
              <a:rPr lang="en-US" altLang="zh-CN" dirty="0">
                <a:solidFill>
                  <a:srgbClr val="FFFFFF"/>
                </a:solidFill>
              </a:rPr>
              <a:t>Group 11</a:t>
            </a:r>
          </a:p>
          <a:p>
            <a:pPr algn="l"/>
            <a:r>
              <a:rPr lang="en-US" altLang="zh-CN" dirty="0">
                <a:solidFill>
                  <a:srgbClr val="FFFFFF"/>
                </a:solidFill>
              </a:rPr>
              <a:t>Sharath    Harish</a:t>
            </a:r>
          </a:p>
          <a:p>
            <a:pPr algn="l"/>
            <a:r>
              <a:rPr lang="en-US" altLang="zh-CN" dirty="0" err="1">
                <a:solidFill>
                  <a:srgbClr val="FFFFFF"/>
                </a:solidFill>
              </a:rPr>
              <a:t>Minhong</a:t>
            </a:r>
            <a:r>
              <a:rPr lang="en-US" altLang="zh-CN" dirty="0">
                <a:solidFill>
                  <a:srgbClr val="FFFFFF"/>
                </a:solidFill>
              </a:rPr>
              <a:t>   Yiran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46258-3618-449C-997C-D3BD6CDC6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>
                <a:cs typeface="Calibri Light"/>
              </a:rPr>
              <a:t>Exploratory Analysis</a:t>
            </a:r>
            <a:endParaRPr lang="en-US" dirty="0">
              <a:cs typeface="Calibri Ligh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984AFF-6AC5-4AF8-A352-0AC694BAE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lnSpc>
                <a:spcPct val="100000"/>
              </a:lnSpc>
            </a:pPr>
            <a:endParaRPr lang="en-US" sz="1200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pic>
        <p:nvPicPr>
          <p:cNvPr id="4" name="Picture 5" descr="A close up of a logo&#10;&#10;Description generated with high confidence">
            <a:extLst>
              <a:ext uri="{FF2B5EF4-FFF2-40B4-BE49-F238E27FC236}">
                <a16:creationId xmlns:a16="http://schemas.microsoft.com/office/drawing/2014/main" id="{E5736DD7-DD03-43F7-881F-2BEA770926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832" y="1845734"/>
            <a:ext cx="5645366" cy="4416472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9CB94DF-E918-44A3-BD7F-36D16A1CE074}"/>
              </a:ext>
            </a:extLst>
          </p:cNvPr>
          <p:cNvSpPr txBox="1">
            <a:spLocks/>
          </p:cNvSpPr>
          <p:nvPr/>
        </p:nvSpPr>
        <p:spPr>
          <a:xfrm>
            <a:off x="677334" y="1334279"/>
            <a:ext cx="8596668" cy="4707084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Inference: Significant Difference</a:t>
            </a:r>
            <a:endParaRPr lang="en-US" sz="2400" dirty="0">
              <a:solidFill>
                <a:schemeClr val="tx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84779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46258-3618-449C-997C-D3BD6CDC6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Exploratory Analysis</a:t>
            </a:r>
            <a:endParaRPr lang="en-US" dirty="0">
              <a:cs typeface="Calibri Ligh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984AFF-6AC5-4AF8-A352-0AC694BAE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lnSpc>
                <a:spcPct val="100000"/>
              </a:lnSpc>
            </a:pPr>
            <a:endParaRPr lang="en-US" sz="1200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pic>
        <p:nvPicPr>
          <p:cNvPr id="3" name="Picture 5" descr="A picture containing text, map&#10;&#10;Description generated with very high confidence">
            <a:extLst>
              <a:ext uri="{FF2B5EF4-FFF2-40B4-BE49-F238E27FC236}">
                <a16:creationId xmlns:a16="http://schemas.microsoft.com/office/drawing/2014/main" id="{49027D60-9BCA-4330-81E5-CA4DB0057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911" y="1845734"/>
            <a:ext cx="5202334" cy="4306872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B8468FF-29BE-4EAD-B5C4-4793EE146895}"/>
              </a:ext>
            </a:extLst>
          </p:cNvPr>
          <p:cNvSpPr txBox="1">
            <a:spLocks/>
          </p:cNvSpPr>
          <p:nvPr/>
        </p:nvSpPr>
        <p:spPr>
          <a:xfrm>
            <a:off x="677334" y="1334279"/>
            <a:ext cx="8596668" cy="4707084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Inference: Each position have few unique differentiators</a:t>
            </a:r>
            <a:endParaRPr lang="en-US" sz="2400" dirty="0">
              <a:solidFill>
                <a:schemeClr val="tx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90650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0C75E-0D2E-48B7-8F3A-169D7F308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Comparisions Plots</a:t>
            </a:r>
            <a:endParaRPr lang="en-US" dirty="0"/>
          </a:p>
        </p:txBody>
      </p:sp>
      <p:pic>
        <p:nvPicPr>
          <p:cNvPr id="4" name="Picture 4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74DD2CE3-4577-4784-A953-F24E62F7CF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43" t="463" r="35739" b="1079"/>
          <a:stretch/>
        </p:blipFill>
        <p:spPr>
          <a:xfrm>
            <a:off x="906388" y="2024077"/>
            <a:ext cx="8289567" cy="4224324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5778908-D5DE-480F-B103-A2064D27E54B}"/>
              </a:ext>
            </a:extLst>
          </p:cNvPr>
          <p:cNvSpPr txBox="1">
            <a:spLocks/>
          </p:cNvSpPr>
          <p:nvPr/>
        </p:nvSpPr>
        <p:spPr>
          <a:xfrm>
            <a:off x="677334" y="1334279"/>
            <a:ext cx="8596668" cy="4707084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  <a:cs typeface="Calibri"/>
              </a:rPr>
              <a:t>Inference: Heavier/taller the person – Better at Defending?</a:t>
            </a:r>
          </a:p>
        </p:txBody>
      </p:sp>
    </p:spTree>
    <p:extLst>
      <p:ext uri="{BB962C8B-B14F-4D97-AF65-F5344CB8AC3E}">
        <p14:creationId xmlns:p14="http://schemas.microsoft.com/office/powerpoint/2010/main" val="3686973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0C75E-0D2E-48B7-8F3A-169D7F308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Comparisions Plots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6E893-191C-41DB-9164-707F7A25D4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34279"/>
            <a:ext cx="8596668" cy="4707084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cs typeface="Calibri"/>
              </a:rPr>
              <a:t>Inference: Movement drops rapidly</a:t>
            </a:r>
          </a:p>
        </p:txBody>
      </p:sp>
      <p:pic>
        <p:nvPicPr>
          <p:cNvPr id="5" name="Picture 5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A05A4B0C-E0DC-4728-B1AE-DC655CB8D4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64" t="453" r="35656"/>
          <a:stretch/>
        </p:blipFill>
        <p:spPr>
          <a:xfrm>
            <a:off x="802026" y="1925760"/>
            <a:ext cx="8459735" cy="4322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6550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0C75E-0D2E-48B7-8F3A-169D7F308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Comparisions Plots</a:t>
            </a:r>
            <a:endParaRPr lang="en-US" dirty="0"/>
          </a:p>
        </p:txBody>
      </p:sp>
      <p:pic>
        <p:nvPicPr>
          <p:cNvPr id="4" name="Picture 5" descr="A close up of text on a white background&#10;&#10;Description generated with very high confidence">
            <a:extLst>
              <a:ext uri="{FF2B5EF4-FFF2-40B4-BE49-F238E27FC236}">
                <a16:creationId xmlns:a16="http://schemas.microsoft.com/office/drawing/2014/main" id="{474D0F89-AB9C-42C3-A3F9-AFB7B7F7F0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21" t="-74" r="35936"/>
          <a:stretch/>
        </p:blipFill>
        <p:spPr>
          <a:xfrm>
            <a:off x="677334" y="1930400"/>
            <a:ext cx="8479263" cy="4221018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1102A66-5E72-4B8E-8672-C6F3DB5D0230}"/>
              </a:ext>
            </a:extLst>
          </p:cNvPr>
          <p:cNvSpPr txBox="1">
            <a:spLocks/>
          </p:cNvSpPr>
          <p:nvPr/>
        </p:nvSpPr>
        <p:spPr>
          <a:xfrm>
            <a:off x="677334" y="1334279"/>
            <a:ext cx="8596668" cy="4707084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  <a:cs typeface="Calibri"/>
              </a:rPr>
              <a:t>Inference: Attacking abilities relatively constant</a:t>
            </a:r>
          </a:p>
        </p:txBody>
      </p:sp>
    </p:spTree>
    <p:extLst>
      <p:ext uri="{BB962C8B-B14F-4D97-AF65-F5344CB8AC3E}">
        <p14:creationId xmlns:p14="http://schemas.microsoft.com/office/powerpoint/2010/main" val="2512662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0C75E-0D2E-48B7-8F3A-169D7F308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Comparisions Plots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73FCC0F-D0A7-404E-B767-02A2DFD940D7}"/>
              </a:ext>
            </a:extLst>
          </p:cNvPr>
          <p:cNvSpPr txBox="1">
            <a:spLocks/>
          </p:cNvSpPr>
          <p:nvPr/>
        </p:nvSpPr>
        <p:spPr>
          <a:xfrm>
            <a:off x="677334" y="1334279"/>
            <a:ext cx="8596668" cy="4707084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  <a:cs typeface="Calibri"/>
              </a:rPr>
              <a:t>Inference: Are Strikers paid more? Or ranking matters?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83720B-EA25-4FA8-8EB0-E16F54751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055116"/>
            <a:ext cx="10193482" cy="3861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6738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0C75E-0D2E-48B7-8F3A-169D7F308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Comparisions Plots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60CF6FA-04FA-442E-8A09-2927CEA46273}"/>
              </a:ext>
            </a:extLst>
          </p:cNvPr>
          <p:cNvSpPr txBox="1">
            <a:spLocks/>
          </p:cNvSpPr>
          <p:nvPr/>
        </p:nvSpPr>
        <p:spPr>
          <a:xfrm>
            <a:off x="677334" y="1334279"/>
            <a:ext cx="8596668" cy="4707084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Inference: Are strikers more valuable?</a:t>
            </a:r>
            <a:endParaRPr lang="en-US" sz="2400" dirty="0">
              <a:solidFill>
                <a:schemeClr val="tx1"/>
              </a:solidFill>
              <a:cs typeface="Calibri"/>
            </a:endParaRPr>
          </a:p>
        </p:txBody>
      </p:sp>
      <p:pic>
        <p:nvPicPr>
          <p:cNvPr id="2052" name="Picture 4" descr="https://raw.githubusercontent.com/sharax/ECE_143_Group_11/master/graph/Value%20vs%20top%20500%20Rating2.jpg">
            <a:extLst>
              <a:ext uri="{FF2B5EF4-FFF2-40B4-BE49-F238E27FC236}">
                <a16:creationId xmlns:a16="http://schemas.microsoft.com/office/drawing/2014/main" id="{7A305190-0A3C-4F1A-B428-6EE4323189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392"/>
          <a:stretch/>
        </p:blipFill>
        <p:spPr bwMode="auto">
          <a:xfrm>
            <a:off x="770226" y="1847663"/>
            <a:ext cx="7459373" cy="4960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21866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AF750-C5AF-4E33-99AB-158C059C1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>
                <a:cs typeface="Calibri Light"/>
              </a:rPr>
              <a:t>ML-Analysis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E1D5D-DD00-492F-8B5C-A25C9071F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3450" y="1692995"/>
            <a:ext cx="4657750" cy="3918098"/>
          </a:xfrm>
        </p:spPr>
        <p:txBody>
          <a:bodyPr vert="horz" lIns="0" tIns="45720" rIns="0" bIns="45720" rtlCol="0">
            <a:normAutofit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en-US" dirty="0">
                <a:cs typeface="Calibri" panose="020F0502020204030204"/>
              </a:rPr>
              <a:t>Used Features from the data set to come up with a classifier to predict the ratings and the classification and more importantly to have an idea about the feature importance in general.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dirty="0">
                <a:cs typeface="Calibri" panose="020F0502020204030204"/>
              </a:rPr>
              <a:t>Used regression models to predict the ratings based on the important adjusted features </a:t>
            </a: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BBFF271-3BCF-4EE3-ACEF-B326F56D07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8570502"/>
              </p:ext>
            </p:extLst>
          </p:nvPr>
        </p:nvGraphicFramePr>
        <p:xfrm>
          <a:off x="882942" y="1724989"/>
          <a:ext cx="3917658" cy="38861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4028">
                  <a:extLst>
                    <a:ext uri="{9D8B030D-6E8A-4147-A177-3AD203B41FA5}">
                      <a16:colId xmlns:a16="http://schemas.microsoft.com/office/drawing/2014/main" val="2549843022"/>
                    </a:ext>
                  </a:extLst>
                </a:gridCol>
                <a:gridCol w="1320822">
                  <a:extLst>
                    <a:ext uri="{9D8B030D-6E8A-4147-A177-3AD203B41FA5}">
                      <a16:colId xmlns:a16="http://schemas.microsoft.com/office/drawing/2014/main" val="2836396501"/>
                    </a:ext>
                  </a:extLst>
                </a:gridCol>
                <a:gridCol w="744697">
                  <a:extLst>
                    <a:ext uri="{9D8B030D-6E8A-4147-A177-3AD203B41FA5}">
                      <a16:colId xmlns:a16="http://schemas.microsoft.com/office/drawing/2014/main" val="3695554507"/>
                    </a:ext>
                  </a:extLst>
                </a:gridCol>
                <a:gridCol w="1118111">
                  <a:extLst>
                    <a:ext uri="{9D8B030D-6E8A-4147-A177-3AD203B41FA5}">
                      <a16:colId xmlns:a16="http://schemas.microsoft.com/office/drawing/2014/main" val="4228108156"/>
                    </a:ext>
                  </a:extLst>
                </a:gridCol>
              </a:tblGrid>
              <a:tr h="586881">
                <a:tc>
                  <a:txBody>
                    <a:bodyPr/>
                    <a:lstStyle/>
                    <a:p>
                      <a:r>
                        <a:rPr lang="en-US" sz="1500"/>
                        <a:t>Index</a:t>
                      </a:r>
                    </a:p>
                  </a:txBody>
                  <a:tcPr marL="75578" marR="75578" marT="37789" marB="37789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Model</a:t>
                      </a:r>
                    </a:p>
                  </a:txBody>
                  <a:tcPr marL="75578" marR="75578" marT="37789" marB="37789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Train Error</a:t>
                      </a:r>
                    </a:p>
                  </a:txBody>
                  <a:tcPr marL="75578" marR="75578" marT="37789" marB="37789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Test Error</a:t>
                      </a:r>
                    </a:p>
                  </a:txBody>
                  <a:tcPr marL="75578" marR="75578" marT="37789" marB="37789"/>
                </a:tc>
                <a:extLst>
                  <a:ext uri="{0D108BD9-81ED-4DB2-BD59-A6C34878D82A}">
                    <a16:rowId xmlns:a16="http://schemas.microsoft.com/office/drawing/2014/main" val="1685801659"/>
                  </a:ext>
                </a:extLst>
              </a:tr>
              <a:tr h="586881">
                <a:tc>
                  <a:txBody>
                    <a:bodyPr/>
                    <a:lstStyle/>
                    <a:p>
                      <a:r>
                        <a:rPr lang="en-US" sz="1500"/>
                        <a:t>1. </a:t>
                      </a:r>
                    </a:p>
                  </a:txBody>
                  <a:tcPr marL="75578" marR="75578" marT="37789" marB="37789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Baseline 1 - Median</a:t>
                      </a:r>
                    </a:p>
                  </a:txBody>
                  <a:tcPr marL="75578" marR="75578" marT="37789" marB="37789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21.39</a:t>
                      </a:r>
                    </a:p>
                  </a:txBody>
                  <a:tcPr marL="75578" marR="75578" marT="37789" marB="37789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22.5</a:t>
                      </a:r>
                    </a:p>
                  </a:txBody>
                  <a:tcPr marL="75578" marR="75578" marT="37789" marB="37789"/>
                </a:tc>
                <a:extLst>
                  <a:ext uri="{0D108BD9-81ED-4DB2-BD59-A6C34878D82A}">
                    <a16:rowId xmlns:a16="http://schemas.microsoft.com/office/drawing/2014/main" val="2680188756"/>
                  </a:ext>
                </a:extLst>
              </a:tr>
              <a:tr h="1062730">
                <a:tc>
                  <a:txBody>
                    <a:bodyPr/>
                    <a:lstStyle/>
                    <a:p>
                      <a:r>
                        <a:rPr lang="en-US" sz="1500"/>
                        <a:t>2. </a:t>
                      </a:r>
                    </a:p>
                  </a:txBody>
                  <a:tcPr marL="75578" marR="75578" marT="37789" marB="37789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Baseline 2 – Mean (Adjusted features) </a:t>
                      </a:r>
                    </a:p>
                  </a:txBody>
                  <a:tcPr marL="75578" marR="75578" marT="37789" marB="37789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20.2</a:t>
                      </a:r>
                    </a:p>
                  </a:txBody>
                  <a:tcPr marL="75578" marR="75578" marT="37789" marB="37789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21.1</a:t>
                      </a:r>
                    </a:p>
                  </a:txBody>
                  <a:tcPr marL="75578" marR="75578" marT="37789" marB="37789"/>
                </a:tc>
                <a:extLst>
                  <a:ext uri="{0D108BD9-81ED-4DB2-BD59-A6C34878D82A}">
                    <a16:rowId xmlns:a16="http://schemas.microsoft.com/office/drawing/2014/main" val="1870617894"/>
                  </a:ext>
                </a:extLst>
              </a:tr>
              <a:tr h="1062730">
                <a:tc>
                  <a:txBody>
                    <a:bodyPr/>
                    <a:lstStyle/>
                    <a:p>
                      <a:r>
                        <a:rPr lang="en-US" sz="1500"/>
                        <a:t>3. </a:t>
                      </a:r>
                    </a:p>
                  </a:txBody>
                  <a:tcPr marL="75578" marR="75578" marT="37789" marB="37789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Linear Regression (Adjusted Features)</a:t>
                      </a:r>
                    </a:p>
                  </a:txBody>
                  <a:tcPr marL="75578" marR="75578" marT="37789" marB="37789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4.9</a:t>
                      </a:r>
                    </a:p>
                  </a:txBody>
                  <a:tcPr marL="75578" marR="75578" marT="37789" marB="37789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6.2</a:t>
                      </a:r>
                    </a:p>
                  </a:txBody>
                  <a:tcPr marL="75578" marR="75578" marT="37789" marB="37789"/>
                </a:tc>
                <a:extLst>
                  <a:ext uri="{0D108BD9-81ED-4DB2-BD59-A6C34878D82A}">
                    <a16:rowId xmlns:a16="http://schemas.microsoft.com/office/drawing/2014/main" val="409546341"/>
                  </a:ext>
                </a:extLst>
              </a:tr>
              <a:tr h="58688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500"/>
                        <a:t>4. </a:t>
                      </a:r>
                    </a:p>
                  </a:txBody>
                  <a:tcPr marL="75578" marR="75578" marT="37789" marB="37789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500"/>
                        <a:t>XGB Regressor</a:t>
                      </a:r>
                    </a:p>
                  </a:txBody>
                  <a:tcPr marL="75578" marR="75578" marT="37789" marB="37789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500"/>
                        <a:t>1.21</a:t>
                      </a:r>
                    </a:p>
                  </a:txBody>
                  <a:tcPr marL="75578" marR="75578" marT="37789" marB="37789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500" dirty="0"/>
                        <a:t>1.47</a:t>
                      </a:r>
                    </a:p>
                  </a:txBody>
                  <a:tcPr marL="75578" marR="75578" marT="37789" marB="37789"/>
                </a:tc>
                <a:extLst>
                  <a:ext uri="{0D108BD9-81ED-4DB2-BD59-A6C34878D82A}">
                    <a16:rowId xmlns:a16="http://schemas.microsoft.com/office/drawing/2014/main" val="18948362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86419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BA7FA-6500-4D8A-BC85-DFC01DAFB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Thanks for watchin</a:t>
            </a:r>
            <a:r>
              <a:rPr lang="en-US" altLang="zh-CN" dirty="0"/>
              <a:t>g</a:t>
            </a:r>
            <a:endParaRPr lang="en-US" dirty="0"/>
          </a:p>
        </p:txBody>
      </p:sp>
      <p:pic>
        <p:nvPicPr>
          <p:cNvPr id="1026" name="Picture 2" descr="https://i.dawn.com/primary/2018/07/5b4baa2578b79.jpg">
            <a:extLst>
              <a:ext uri="{FF2B5EF4-FFF2-40B4-BE49-F238E27FC236}">
                <a16:creationId xmlns:a16="http://schemas.microsoft.com/office/drawing/2014/main" id="{F2D5A00A-9F8A-4715-ACCC-E2149C509E2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628" y="2160588"/>
            <a:ext cx="6918782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6818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BAAD9-9374-47BF-867C-55BD8CD03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dirty="0">
                <a:cs typeface="Calibri Light"/>
              </a:rPr>
              <a:t>Motivation and Objective</a:t>
            </a:r>
            <a:endParaRPr lang="en-US" dirty="0"/>
          </a:p>
        </p:txBody>
      </p:sp>
      <p:pic>
        <p:nvPicPr>
          <p:cNvPr id="7" name="Graphic 6" descr="Head with Gears">
            <a:extLst>
              <a:ext uri="{FF2B5EF4-FFF2-40B4-BE49-F238E27FC236}">
                <a16:creationId xmlns:a16="http://schemas.microsoft.com/office/drawing/2014/main" id="{61121014-FF68-4F57-B43C-0C158B3416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5625" y="2159331"/>
            <a:ext cx="2915973" cy="2915973"/>
          </a:xfrm>
          <a:prstGeom prst="rect">
            <a:avLst/>
          </a:prstGeom>
        </p:spPr>
      </p:pic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7A70F921-E4A6-41A3-97D9-38C93912F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4458" y="1666069"/>
            <a:ext cx="6266542" cy="3880773"/>
          </a:xfrm>
        </p:spPr>
        <p:txBody>
          <a:bodyPr vert="horz" lIns="0" tIns="45720" rIns="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cs typeface="Calibri" panose="020F0502020204030204"/>
              </a:rPr>
              <a:t>Problems: 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cs typeface="Calibri" panose="020F0502020204030204"/>
              </a:rPr>
              <a:t>1. Too much statistics describing a football player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cs typeface="Calibri" panose="020F0502020204030204"/>
              </a:rPr>
              <a:t>2. Same parameters for all kinds of players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cs typeface="Calibri" panose="020F0502020204030204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cs typeface="Calibri" panose="020F0502020204030204"/>
              </a:rPr>
              <a:t>Aim: 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cs typeface="Calibri" panose="020F0502020204030204"/>
              </a:rPr>
              <a:t>1. Graphical analysis on player attributes: 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cs typeface="Calibri" panose="020F0502020204030204"/>
              </a:rPr>
              <a:t>physical attributes, skills, position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cs typeface="Calibri" panose="020F0502020204030204"/>
              </a:rPr>
              <a:t>2.</a:t>
            </a:r>
            <a:r>
              <a:rPr lang="en-US" sz="2000" dirty="0">
                <a:cs typeface="Calibri" panose="020F0502020204030204"/>
              </a:rPr>
              <a:t> Gather useful inferences and attain some insights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cs typeface="Calibri" panose="020F0502020204030204"/>
              </a:rPr>
              <a:t>3.</a:t>
            </a:r>
            <a:r>
              <a:rPr lang="en-US" sz="2000" dirty="0">
                <a:cs typeface="Calibri" panose="020F0502020204030204"/>
              </a:rPr>
              <a:t> Build a ML model based on those insights      </a:t>
            </a:r>
          </a:p>
          <a:p>
            <a:pPr marL="97790" lvl="1" indent="0">
              <a:lnSpc>
                <a:spcPct val="90000"/>
              </a:lnSpc>
              <a:buNone/>
            </a:pPr>
            <a:endParaRPr lang="en-US" sz="20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89873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B6ED3-60DD-4921-80E2-307B6A82F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>
                <a:cs typeface="Calibri Light"/>
              </a:rPr>
              <a:t>Methodology- Pre Processing</a:t>
            </a:r>
            <a:endParaRPr lang="en-US"/>
          </a:p>
        </p:txBody>
      </p:sp>
      <p:pic>
        <p:nvPicPr>
          <p:cNvPr id="18" name="Graphic 6" descr="Database">
            <a:extLst>
              <a:ext uri="{FF2B5EF4-FFF2-40B4-BE49-F238E27FC236}">
                <a16:creationId xmlns:a16="http://schemas.microsoft.com/office/drawing/2014/main" id="{5269B37D-8404-48E6-8667-37D1E3F777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2993" y="2094017"/>
            <a:ext cx="2912969" cy="2912969"/>
          </a:xfrm>
          <a:prstGeom prst="rect">
            <a:avLst/>
          </a:prstGeom>
        </p:spPr>
      </p:pic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46089CD5-A3D8-4547-815A-B47174B06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8966" y="1824685"/>
            <a:ext cx="6172033" cy="3880773"/>
          </a:xfrm>
        </p:spPr>
        <p:txBody>
          <a:bodyPr vert="horz" lIns="0" tIns="45720" rIns="0" bIns="45720" rtlCol="0">
            <a:noAutofit/>
          </a:bodyPr>
          <a:lstStyle/>
          <a:p>
            <a:r>
              <a:rPr lang="en-US" sz="2000" dirty="0">
                <a:cs typeface="Calibri"/>
              </a:rPr>
              <a:t>Data source: SOFIFA website as the main source for data analy</a:t>
            </a:r>
            <a:r>
              <a:rPr lang="en-US" altLang="zh-CN" sz="2000" dirty="0">
                <a:cs typeface="Calibri"/>
              </a:rPr>
              <a:t>zation</a:t>
            </a:r>
            <a:endParaRPr lang="en-US" sz="2000" dirty="0">
              <a:cs typeface="Calibri"/>
            </a:endParaRPr>
          </a:p>
          <a:p>
            <a:pPr>
              <a:buFont typeface="Arial" panose="020F0502020204030204" pitchFamily="34" charset="0"/>
              <a:buChar char="•"/>
            </a:pPr>
            <a:r>
              <a:rPr lang="en-US" sz="2000" dirty="0">
                <a:cs typeface="Calibri"/>
                <a:hlinkClick r:id="rId4"/>
              </a:rPr>
              <a:t>https://sofifa.com/players</a:t>
            </a:r>
            <a:endParaRPr lang="en-US" sz="2000" dirty="0">
              <a:cs typeface="Calibri"/>
            </a:endParaRPr>
          </a:p>
          <a:p>
            <a:r>
              <a:rPr lang="en-US" sz="2000" dirty="0">
                <a:cs typeface="Calibri"/>
              </a:rPr>
              <a:t>Data scrapping: Beautiful soup </a:t>
            </a:r>
          </a:p>
          <a:p>
            <a:r>
              <a:rPr lang="en-US" sz="2000" dirty="0">
                <a:cs typeface="Calibri"/>
              </a:rPr>
              <a:t>Methods: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sz="2000" dirty="0">
                <a:cs typeface="Calibri"/>
              </a:rPr>
              <a:t>1. extract data from HTML tags stored in soup’s data structures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sz="2000" dirty="0">
                <a:cs typeface="Calibri"/>
              </a:rPr>
              <a:t>2. store and clean data in padas data frame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sz="2000" dirty="0">
                <a:cs typeface="Calibri"/>
              </a:rPr>
              <a:t>3. apply pandas as a main source in further analysis</a:t>
            </a:r>
          </a:p>
        </p:txBody>
      </p:sp>
    </p:spTree>
    <p:extLst>
      <p:ext uri="{BB962C8B-B14F-4D97-AF65-F5344CB8AC3E}">
        <p14:creationId xmlns:p14="http://schemas.microsoft.com/office/powerpoint/2010/main" val="1587107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3235C-C96C-4792-9428-839D70ED6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Methodology-Analysis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E4772-BCB5-4634-93B3-F55DEAB95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54099"/>
            <a:ext cx="8596668" cy="3880773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en-US" dirty="0">
                <a:cs typeface="Calibri" panose="020F0502020204030204"/>
              </a:rPr>
              <a:t> Divided the dataset(10k)into strikers, midfielders, Defenders and Goalkeepers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dirty="0">
                <a:cs typeface="Calibri" panose="020F0502020204030204"/>
              </a:rPr>
              <a:t> Further classified each of them into top 50, top 200, top 1000 respectively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dirty="0">
                <a:cs typeface="Calibri" panose="020F0502020204030204"/>
              </a:rPr>
              <a:t> The Graphical Analysis has 3 parts:</a:t>
            </a:r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en-US" dirty="0">
                <a:cs typeface="Calibri" panose="020F0502020204030204"/>
              </a:rPr>
              <a:t>Exploratory (Radar Plots)</a:t>
            </a:r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en-US" dirty="0">
                <a:cs typeface="Calibri" panose="020F0502020204030204"/>
              </a:rPr>
              <a:t>Comparison </a:t>
            </a:r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en-US" dirty="0">
                <a:cs typeface="Calibri" panose="020F0502020204030204"/>
              </a:rPr>
              <a:t>ML based</a:t>
            </a:r>
          </a:p>
          <a:p>
            <a:pPr>
              <a:buFont typeface="Arial" panose="020F0502020204030204" pitchFamily="34" charset="0"/>
              <a:buChar char="•"/>
            </a:pPr>
            <a:endParaRPr lang="en-US" dirty="0">
              <a:cs typeface="Calibri" panose="020F0502020204030204"/>
            </a:endParaRPr>
          </a:p>
        </p:txBody>
      </p:sp>
      <p:pic>
        <p:nvPicPr>
          <p:cNvPr id="4" name="Picture 4" descr="A picture containing text&#10;&#10;Description generated with very high confidence">
            <a:extLst>
              <a:ext uri="{FF2B5EF4-FFF2-40B4-BE49-F238E27FC236}">
                <a16:creationId xmlns:a16="http://schemas.microsoft.com/office/drawing/2014/main" id="{BD03FF5E-4992-463D-8146-272BAA512E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19" t="-180" r="8757" b="8327"/>
          <a:stretch/>
        </p:blipFill>
        <p:spPr>
          <a:xfrm>
            <a:off x="4833260" y="2416630"/>
            <a:ext cx="4627984" cy="3396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742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AC3D5-AC38-4277-BA82-F6367E299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Physical Attributes- Explored</a:t>
            </a:r>
            <a:endParaRPr lang="en-US"/>
          </a:p>
        </p:txBody>
      </p:sp>
      <p:pic>
        <p:nvPicPr>
          <p:cNvPr id="3" name="Picture 3" descr="A close up of a map&#10;&#10;Description generated with high confidence">
            <a:extLst>
              <a:ext uri="{FF2B5EF4-FFF2-40B4-BE49-F238E27FC236}">
                <a16:creationId xmlns:a16="http://schemas.microsoft.com/office/drawing/2014/main" id="{682A7A9E-E267-4777-B8CC-E63201E8C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206" y="2114577"/>
            <a:ext cx="5422843" cy="3616036"/>
          </a:xfrm>
          <a:prstGeom prst="rect">
            <a:avLst/>
          </a:prstGeom>
        </p:spPr>
      </p:pic>
      <p:pic>
        <p:nvPicPr>
          <p:cNvPr id="5" name="Picture 5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FAD71062-C290-4388-A04D-6E4F97332B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6781" y="2115458"/>
            <a:ext cx="5193584" cy="361515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7C10176-E88D-47DE-8F44-B035BA027002}"/>
              </a:ext>
            </a:extLst>
          </p:cNvPr>
          <p:cNvSpPr txBox="1">
            <a:spLocks/>
          </p:cNvSpPr>
          <p:nvPr/>
        </p:nvSpPr>
        <p:spPr>
          <a:xfrm>
            <a:off x="677334" y="1334279"/>
            <a:ext cx="8596668" cy="4707084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rgbClr val="FF0000"/>
              </a:solidFill>
              <a:cs typeface="Calibri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AA85638-46BE-497D-81DD-7FD6A1E393B1}"/>
              </a:ext>
            </a:extLst>
          </p:cNvPr>
          <p:cNvSpPr txBox="1">
            <a:spLocks/>
          </p:cNvSpPr>
          <p:nvPr/>
        </p:nvSpPr>
        <p:spPr>
          <a:xfrm>
            <a:off x="829734" y="1486679"/>
            <a:ext cx="8596668" cy="4707084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  <a:cs typeface="Calibri"/>
              </a:rPr>
              <a:t>Inference: Heavier/taller the person </a:t>
            </a:r>
          </a:p>
        </p:txBody>
      </p:sp>
    </p:spTree>
    <p:extLst>
      <p:ext uri="{BB962C8B-B14F-4D97-AF65-F5344CB8AC3E}">
        <p14:creationId xmlns:p14="http://schemas.microsoft.com/office/powerpoint/2010/main" val="1728411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8D5FF-ABB4-41A0-BDB3-A69684C1F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Exploratory Analysis</a:t>
            </a:r>
            <a:endParaRPr lang="en-US" dirty="0"/>
          </a:p>
        </p:txBody>
      </p:sp>
      <p:pic>
        <p:nvPicPr>
          <p:cNvPr id="4" name="Picture 3" descr="A close up of a map&#10;&#10;Description generated with high confidence">
            <a:extLst>
              <a:ext uri="{FF2B5EF4-FFF2-40B4-BE49-F238E27FC236}">
                <a16:creationId xmlns:a16="http://schemas.microsoft.com/office/drawing/2014/main" id="{3556E446-9E7A-493D-B475-04C3EEF65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475" y="1908666"/>
            <a:ext cx="5539304" cy="473372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A228705-7AE3-4788-A504-C40844CD54D4}"/>
              </a:ext>
            </a:extLst>
          </p:cNvPr>
          <p:cNvSpPr txBox="1">
            <a:spLocks/>
          </p:cNvSpPr>
          <p:nvPr/>
        </p:nvSpPr>
        <p:spPr>
          <a:xfrm>
            <a:off x="677334" y="1334279"/>
            <a:ext cx="9516148" cy="4707084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Inference: Significant Difference Heading accuracy unimportant.</a:t>
            </a:r>
          </a:p>
        </p:txBody>
      </p:sp>
    </p:spTree>
    <p:extLst>
      <p:ext uri="{BB962C8B-B14F-4D97-AF65-F5344CB8AC3E}">
        <p14:creationId xmlns:p14="http://schemas.microsoft.com/office/powerpoint/2010/main" val="462355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46258-3618-449C-997C-D3BD6CDC6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Exploratory Analysis</a:t>
            </a:r>
            <a:endParaRPr lang="en-US" dirty="0">
              <a:cs typeface="Calibri Ligh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984AFF-6AC5-4AF8-A352-0AC694BAE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lnSpc>
                <a:spcPct val="100000"/>
              </a:lnSpc>
            </a:pPr>
            <a:endParaRPr lang="en-US" sz="1200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pic>
        <p:nvPicPr>
          <p:cNvPr id="4" name="Picture 5" descr="A close up of a map&#10;&#10;Description generated with high confidence">
            <a:extLst>
              <a:ext uri="{FF2B5EF4-FFF2-40B4-BE49-F238E27FC236}">
                <a16:creationId xmlns:a16="http://schemas.microsoft.com/office/drawing/2014/main" id="{7F191465-350B-4CD4-B2A0-4939A314AB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008" y="1845734"/>
            <a:ext cx="5460055" cy="4368454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3E60EA7-A48C-43C4-8940-ACED2B4F986E}"/>
              </a:ext>
            </a:extLst>
          </p:cNvPr>
          <p:cNvSpPr txBox="1">
            <a:spLocks/>
          </p:cNvSpPr>
          <p:nvPr/>
        </p:nvSpPr>
        <p:spPr>
          <a:xfrm>
            <a:off x="677334" y="1334279"/>
            <a:ext cx="8596668" cy="4707084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Inference: Movement a key factor to be in TOP ranks</a:t>
            </a:r>
            <a:endParaRPr lang="en-US" sz="2400" dirty="0">
              <a:solidFill>
                <a:schemeClr val="tx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43756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46258-3618-449C-997C-D3BD6CDC6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Exploratory Analysis</a:t>
            </a:r>
            <a:endParaRPr lang="en-US" dirty="0">
              <a:cs typeface="Calibri Ligh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984AFF-6AC5-4AF8-A352-0AC694BAE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lnSpc>
                <a:spcPct val="100000"/>
              </a:lnSpc>
            </a:pPr>
            <a:endParaRPr lang="en-US" sz="1200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pic>
        <p:nvPicPr>
          <p:cNvPr id="4" name="Picture 5" descr="A close up of a map&#10;&#10;Description generated with high confidence">
            <a:extLst>
              <a:ext uri="{FF2B5EF4-FFF2-40B4-BE49-F238E27FC236}">
                <a16:creationId xmlns:a16="http://schemas.microsoft.com/office/drawing/2014/main" id="{DE15E131-32EF-4305-B4B7-46C9EC9F9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0580" y="1836403"/>
            <a:ext cx="5378396" cy="4405776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E04FC38-CF74-48C1-83D9-6284EC3B76B1}"/>
              </a:ext>
            </a:extLst>
          </p:cNvPr>
          <p:cNvSpPr txBox="1">
            <a:spLocks/>
          </p:cNvSpPr>
          <p:nvPr/>
        </p:nvSpPr>
        <p:spPr>
          <a:xfrm>
            <a:off x="677334" y="1334279"/>
            <a:ext cx="8596668" cy="4707084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Inference: Evenly spaced out</a:t>
            </a:r>
            <a:endParaRPr lang="en-US" sz="2400" dirty="0">
              <a:solidFill>
                <a:schemeClr val="tx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85577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46258-3618-449C-997C-D3BD6CDC6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Exploratory Analysis</a:t>
            </a:r>
            <a:endParaRPr lang="en-US" dirty="0">
              <a:cs typeface="Calibri Ligh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984AFF-6AC5-4AF8-A352-0AC694BAE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lnSpc>
                <a:spcPct val="100000"/>
              </a:lnSpc>
            </a:pPr>
            <a:endParaRPr lang="en-US" sz="1200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pic>
        <p:nvPicPr>
          <p:cNvPr id="4" name="Picture 5" descr="A close up of a map&#10;&#10;Description generated with high confidence">
            <a:extLst>
              <a:ext uri="{FF2B5EF4-FFF2-40B4-BE49-F238E27FC236}">
                <a16:creationId xmlns:a16="http://schemas.microsoft.com/office/drawing/2014/main" id="{F7A8E944-B688-4E0E-BC71-831EA63DE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168" y="1845734"/>
            <a:ext cx="5374782" cy="4397326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50BE5BC-99A6-41DB-B092-76F4F8C3CD5D}"/>
              </a:ext>
            </a:extLst>
          </p:cNvPr>
          <p:cNvSpPr txBox="1">
            <a:spLocks/>
          </p:cNvSpPr>
          <p:nvPr/>
        </p:nvSpPr>
        <p:spPr>
          <a:xfrm>
            <a:off x="677334" y="1334279"/>
            <a:ext cx="8596668" cy="4707084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Inference: Marking Important,</a:t>
            </a:r>
            <a:r>
              <a:rPr lang="en-US" sz="2400" dirty="0">
                <a:solidFill>
                  <a:schemeClr val="tx1"/>
                </a:solidFill>
                <a:cs typeface="Calibri"/>
              </a:rPr>
              <a:t> Strength not important</a:t>
            </a:r>
          </a:p>
        </p:txBody>
      </p:sp>
    </p:spTree>
    <p:extLst>
      <p:ext uri="{BB962C8B-B14F-4D97-AF65-F5344CB8AC3E}">
        <p14:creationId xmlns:p14="http://schemas.microsoft.com/office/powerpoint/2010/main" val="61632004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362</Words>
  <Application>Microsoft Office PowerPoint</Application>
  <PresentationFormat>Widescreen</PresentationFormat>
  <Paragraphs>81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Trebuchet MS</vt:lpstr>
      <vt:lpstr>Wingdings 3</vt:lpstr>
      <vt:lpstr>Facet</vt:lpstr>
      <vt:lpstr> EXPLORATION OF FIFA PLAYER ATTRIBUTES ECE 143 </vt:lpstr>
      <vt:lpstr>Motivation and Objective</vt:lpstr>
      <vt:lpstr>Methodology- Pre Processing</vt:lpstr>
      <vt:lpstr>Methodology-Analysis</vt:lpstr>
      <vt:lpstr>Physical Attributes- Explored</vt:lpstr>
      <vt:lpstr>Exploratory Analysis</vt:lpstr>
      <vt:lpstr>Exploratory Analysis</vt:lpstr>
      <vt:lpstr>Exploratory Analysis</vt:lpstr>
      <vt:lpstr>Exploratory Analysis</vt:lpstr>
      <vt:lpstr>Exploratory Analysis</vt:lpstr>
      <vt:lpstr>Exploratory Analysis</vt:lpstr>
      <vt:lpstr>Comparisions Plots</vt:lpstr>
      <vt:lpstr>Comparisions Plots</vt:lpstr>
      <vt:lpstr>Comparisions Plots</vt:lpstr>
      <vt:lpstr>Comparisions Plots</vt:lpstr>
      <vt:lpstr>Comparisions Plots</vt:lpstr>
      <vt:lpstr>ML-Analysis</vt:lpstr>
      <vt:lpstr>Thanks for watching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 EXPLORATION OF FIFA PLAYER ATTRIBUTES ECE 143 </dc:title>
  <dc:creator>Wang Yiran</dc:creator>
  <cp:lastModifiedBy>Wang Yiran</cp:lastModifiedBy>
  <cp:revision>1</cp:revision>
  <dcterms:created xsi:type="dcterms:W3CDTF">2019-03-13T22:10:20Z</dcterms:created>
  <dcterms:modified xsi:type="dcterms:W3CDTF">2019-03-13T23:44:41Z</dcterms:modified>
</cp:coreProperties>
</file>