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73" r:id="rId10"/>
    <p:sldId id="264" r:id="rId11"/>
    <p:sldId id="265" r:id="rId12"/>
    <p:sldId id="270" r:id="rId13"/>
    <p:sldId id="263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015061" y="561969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40630" y="563811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2374423"/>
            <a:ext cx="5202964" cy="42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056820" y="561969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cs typeface="Calibri"/>
              </a:rPr>
              <a:t>Inference: Heavier/taller the person – Better at Defending?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4DD2CE3-4577-4784-A953-F24E62F7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41199"/>
            <a:ext cx="10193865" cy="4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Movement drops rapidly</a:t>
            </a:r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05A4B0C-E0DC-4728-B1AE-DC655CB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86" y="2263322"/>
            <a:ext cx="10810723" cy="40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Attacking abilities relatively constant</a:t>
            </a:r>
          </a:p>
        </p:txBody>
      </p:sp>
      <p:pic>
        <p:nvPicPr>
          <p:cNvPr id="4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74D0F89-AB9C-42C3-A3F9-AFB7B7F7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251528"/>
            <a:ext cx="10641388" cy="3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D2C4F4-8327-416A-91D4-51720530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41" y="2250962"/>
            <a:ext cx="10348904" cy="39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CF462C-D166-4AAA-925C-135BC011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0" y="2080995"/>
            <a:ext cx="9633603" cy="4266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1216781" y="1833638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Used Features from the data set to comeup with a classifier to predict the ratings and the classification and more importantly to have an idea about the feature importances in general.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Used regression models to predict the ratings based on the important adjusted features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78493"/>
              </p:ext>
            </p:extLst>
          </p:nvPr>
        </p:nvGraphicFramePr>
        <p:xfrm>
          <a:off x="1806060" y="3177709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XGB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In general we find a lot of statistics defining a football player, but they present too much information and it's difficult to derive inferences from them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We saw that several players have been rated on a constant scale of all parameters, but we know that certain parameters are only applicable to certain positions.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Our analysis considers a player's physical attributes, skills and the position he plays at and tries to derive useful insights.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This analysis aims to tackle: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Graphical Analysis on player attributes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Gather useful inferences and attain some insights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Build a ML model based on those insights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 Pre 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Used SOFIFA website as the main source for data analysis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The data was scraped using Beautiful soup framework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Each of HTML tags are stored in soup's data structures.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Using those tags the required information was extracted, cleaned and stored in a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r>
              <a:rPr lang="en-US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This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r>
              <a:rPr lang="en-US" dirty="0">
                <a:solidFill>
                  <a:schemeClr val="tx1"/>
                </a:solidFill>
                <a:cs typeface="Calibri"/>
              </a:rPr>
              <a:t> is now the main source for all further analysis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Further classified each of them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top 50, top 200, top 1000 respectively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Graphical Analysis has 3 parts: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(Radar Plots)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Comparison 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3D5-AC38-4277-BA82-F6367E2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Physical Attributes- Explored</a:t>
            </a:r>
            <a:endParaRPr lang="en-US" dirty="0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82A7A9E-E267-4777-B8CC-E63201E8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4" y="2543503"/>
            <a:ext cx="5422843" cy="3616036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AD71062-C290-4388-A04D-6E4F9733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73" y="2543503"/>
            <a:ext cx="5193584" cy="36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89671" y="561969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74806" y="561969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99365" y="5773579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4392" y="561969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378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Methodology- Pre Processing</vt:lpstr>
      <vt:lpstr>Methodology-Analysis</vt:lpstr>
      <vt:lpstr>Physical Attributes- Explored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Comparisions Plots</vt:lpstr>
      <vt:lpstr>Comparisions Plots</vt:lpstr>
      <vt:lpstr>Comparisions Plots</vt:lpstr>
      <vt:lpstr>Comparisions Plots</vt:lpstr>
      <vt:lpstr>Comparisions Plots</vt:lpstr>
      <vt:lpstr>ML-Analysis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705</cp:revision>
  <dcterms:created xsi:type="dcterms:W3CDTF">2013-07-15T20:26:40Z</dcterms:created>
  <dcterms:modified xsi:type="dcterms:W3CDTF">2019-03-13T21:54:36Z</dcterms:modified>
</cp:coreProperties>
</file>