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59" r:id="rId5"/>
    <p:sldId id="275" r:id="rId6"/>
    <p:sldId id="272" r:id="rId7"/>
    <p:sldId id="271" r:id="rId8"/>
    <p:sldId id="276" r:id="rId9"/>
    <p:sldId id="268" r:id="rId10"/>
    <p:sldId id="269" r:id="rId11"/>
    <p:sldId id="273" r:id="rId12"/>
    <p:sldId id="266" r:id="rId13"/>
    <p:sldId id="264" r:id="rId14"/>
    <p:sldId id="262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6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6D49-0D4A-4439-972D-CEF8BE40723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3243-5703-4D54-985C-E42F5AC3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Com.examination.models-users,marks,questions</a:t>
            </a:r>
            <a:endParaRPr lang="en-US" dirty="0" smtClean="0"/>
          </a:p>
          <a:p>
            <a:r>
              <a:rPr lang="en-US" dirty="0" err="1" smtClean="0"/>
              <a:t>Com.examination.controller</a:t>
            </a:r>
            <a:r>
              <a:rPr lang="en-US" dirty="0" smtClean="0"/>
              <a:t> -crud </a:t>
            </a:r>
            <a:r>
              <a:rPr lang="en-US" dirty="0" err="1" smtClean="0"/>
              <a:t>operation,authentication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com.examination.databse-dbconnection</a:t>
            </a:r>
            <a:endParaRPr lang="en-US" dirty="0" smtClean="0"/>
          </a:p>
          <a:p>
            <a:r>
              <a:rPr lang="en-US" dirty="0" err="1" smtClean="0"/>
              <a:t>Com.examination.servlets</a:t>
            </a:r>
            <a:r>
              <a:rPr lang="en-US" dirty="0" smtClean="0"/>
              <a:t>-servlet files</a:t>
            </a:r>
          </a:p>
          <a:p>
            <a:r>
              <a:rPr lang="en-US" dirty="0" err="1" smtClean="0"/>
              <a:t>Com.examination.customtags-jsp</a:t>
            </a:r>
            <a:r>
              <a:rPr lang="en-US" dirty="0" smtClean="0"/>
              <a:t> classes for </a:t>
            </a:r>
            <a:r>
              <a:rPr lang="en-US" dirty="0" err="1" smtClean="0"/>
              <a:t>questions,marks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0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0" y="369454"/>
            <a:ext cx="11351491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80291"/>
            <a:ext cx="10834255" cy="56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2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18"/>
            <a:ext cx="12192000" cy="72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964"/>
            <a:ext cx="10633364" cy="62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7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7" y="554181"/>
            <a:ext cx="10196946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1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350982"/>
            <a:ext cx="10880437" cy="5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2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230909"/>
            <a:ext cx="10769600" cy="58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Index.jsp-login,registration</a:t>
            </a:r>
            <a:endParaRPr lang="en-US" dirty="0" smtClean="0"/>
          </a:p>
          <a:p>
            <a:r>
              <a:rPr lang="en-US" dirty="0" err="1" smtClean="0"/>
              <a:t>Teacher.jsp</a:t>
            </a:r>
            <a:r>
              <a:rPr lang="en-US" dirty="0" smtClean="0"/>
              <a:t>-add update questions</a:t>
            </a:r>
          </a:p>
          <a:p>
            <a:r>
              <a:rPr lang="en-US" dirty="0" err="1" smtClean="0"/>
              <a:t>Student.jsp</a:t>
            </a:r>
            <a:r>
              <a:rPr lang="en-US" dirty="0" smtClean="0"/>
              <a:t>-display exam </a:t>
            </a:r>
            <a:r>
              <a:rPr lang="en-US" dirty="0" err="1" smtClean="0"/>
              <a:t>page,update</a:t>
            </a:r>
            <a:r>
              <a:rPr lang="en-US" dirty="0"/>
              <a:t> </a:t>
            </a:r>
            <a:r>
              <a:rPr lang="en-US" dirty="0" smtClean="0"/>
              <a:t>profile</a:t>
            </a:r>
          </a:p>
          <a:p>
            <a:r>
              <a:rPr lang="en-US" dirty="0" err="1" smtClean="0"/>
              <a:t>Exam.jsp</a:t>
            </a:r>
            <a:r>
              <a:rPr lang="en-US" dirty="0" smtClean="0"/>
              <a:t>-start exam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0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5" y="365124"/>
            <a:ext cx="10732654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3" y="365125"/>
            <a:ext cx="10416438" cy="5747183"/>
          </a:xfrm>
        </p:spPr>
      </p:pic>
    </p:spTree>
    <p:extLst>
      <p:ext uri="{BB962C8B-B14F-4D97-AF65-F5344CB8AC3E}">
        <p14:creationId xmlns:p14="http://schemas.microsoft.com/office/powerpoint/2010/main" val="34735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82732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0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365125"/>
            <a:ext cx="1062412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9641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9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5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3" y="267855"/>
            <a:ext cx="11247582" cy="63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Packages:</vt:lpstr>
      <vt:lpstr>Jsp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Packages:</dc:title>
  <dc:creator>Borade, Sharayu (EXTERN: Randstad)</dc:creator>
  <cp:lastModifiedBy>Borade, Sharayu (EXTERN: Randstad)</cp:lastModifiedBy>
  <cp:revision>5</cp:revision>
  <dcterms:created xsi:type="dcterms:W3CDTF">2020-12-08T11:30:22Z</dcterms:created>
  <dcterms:modified xsi:type="dcterms:W3CDTF">2020-12-08T11:56:49Z</dcterms:modified>
</cp:coreProperties>
</file>