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C:/Users/Sharbiv/Desktop/Technion/Spring 18/Intelligent Interactive Systems/metro_map/dist/text/text_9.jpg" TargetMode="External"/><Relationship Id="rId4" Type="http://schemas.openxmlformats.org/officeDocument/2006/relationships/image" Target="../media/image2.png"/><Relationship Id="rId5" Type="http://schemas.openxmlformats.org/officeDocument/2006/relationships/hyperlink" Target="C:/Users/Sharbiv/Desktop/Technion/Spring 18/Intelligent Interactive Systems/metro_map/dist/map/snip_3.png" TargetMode="External"/><Relationship Id="rId6" Type="http://schemas.openxmlformats.org/officeDocument/2006/relationships/image" Target="../media/image3.jpg"/><Relationship Id="rId7" Type="http://schemas.openxmlformats.org/officeDocument/2006/relationships/hyperlink" Target="C:/Users/Sharbiv/Desktop/Technion/Spring 18/Intelligent Interactive Systems/metro_map/dist/text/text_1.jpg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0" name="Connector 19"/>
          <p:cNvCxnSpPr/>
          <p:nvPr/>
        </p:nvCxnSpPr>
        <p:spPr>
          <a:xfrm>
            <a:off x="1920240" y="1371600"/>
            <a:ext cx="1828799" cy="1828800"/>
          </a:xfrm>
          <a:prstGeom prst="line">
            <a:avLst/>
          </a:prstGeom>
          <a:ln w="88900">
            <a:solidFill>
              <a:srgbClr val="FF0000">
                <a:lumMod val="30000"/>
                <a:lumOff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 1"/>
          <p:cNvCxnSpPr/>
          <p:nvPr/>
        </p:nvCxnSpPr>
        <p:spPr>
          <a:xfrm>
            <a:off x="914400" y="1371600"/>
            <a:ext cx="7315200" cy="0"/>
          </a:xfrm>
          <a:prstGeom prst="line">
            <a:avLst/>
          </a:prstGeom>
          <a:ln w="88900">
            <a:solidFill>
              <a:srgbClr val="FF0000">
                <a:lumMod val="50000"/>
                <a:lumOff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>
            <a:off x="914400" y="3200400"/>
            <a:ext cx="7315200" cy="0"/>
          </a:xfrm>
          <a:prstGeom prst="line">
            <a:avLst/>
          </a:prstGeom>
          <a:ln w="88900">
            <a:solidFill>
              <a:srgbClr val="00FF00">
                <a:lumMod val="50000"/>
                <a:lumOff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914400" y="5029200"/>
            <a:ext cx="7315200" cy="0"/>
          </a:xfrm>
          <a:prstGeom prst="line">
            <a:avLst/>
          </a:prstGeom>
          <a:ln w="88900">
            <a:solidFill>
              <a:srgbClr val="0000FF">
                <a:lumMod val="50000"/>
                <a:lumOff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28800" y="12801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657600" y="12801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5486400" y="12801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7315200" y="12801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1089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3657600" y="31089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5486400" y="31089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7315200" y="31089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9377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657600" y="49377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5486400" y="49377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7315200" y="4937760"/>
            <a:ext cx="182880" cy="1828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text_9.jp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685800"/>
            <a:ext cx="457200" cy="457200"/>
          </a:xfrm>
          <a:prstGeom prst="rect">
            <a:avLst/>
          </a:prstGeom>
        </p:spPr>
      </p:pic>
      <p:pic>
        <p:nvPicPr>
          <p:cNvPr id="18" name="Picture 17" descr="snip_3.png">
            <a:hlinkClick r:id="rId5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2514600"/>
            <a:ext cx="457200" cy="457200"/>
          </a:xfrm>
          <a:prstGeom prst="rect">
            <a:avLst/>
          </a:prstGeom>
        </p:spPr>
      </p:pic>
      <p:pic>
        <p:nvPicPr>
          <p:cNvPr id="19" name="Picture 18" descr="text_1.jpg">
            <a:hlinkClick r:id="rId7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440" y="2514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