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67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9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1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5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91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6F3D-F28B-45F0-A5F0-848428F6831C}" type="datetimeFigureOut">
              <a:rPr lang="ru-RU" smtClean="0"/>
              <a:t>28.05.2015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3D0F-5B1B-4DBE-8F29-1C9F9D094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6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7414" y="4313238"/>
            <a:ext cx="9144000" cy="2387600"/>
          </a:xfrm>
        </p:spPr>
        <p:txBody>
          <a:bodyPr>
            <a:noAutofit/>
          </a:bodyPr>
          <a:lstStyle/>
          <a:p>
            <a:r>
              <a:rPr lang="en-US" sz="20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STAR FLIGHT</a:t>
            </a:r>
            <a:endParaRPr lang="ru-RU" sz="20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014" y="406400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Balkov&amp;Pashkova Games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present</a:t>
            </a:r>
            <a:endParaRPr lang="ru-RU" sz="36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97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3900">
              <a:buNone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2D-</a:t>
            </a: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игру, в которой будет использоваться эффект раскачивания на струне.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723900">
              <a:buNone/>
            </a:pPr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лучше показывать.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Параллакс</a:t>
            </a:r>
          </a:p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столкновений</a:t>
            </a:r>
          </a:p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взрыва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чём интересно рассказать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Пашкова М.</a:t>
            </a:r>
            <a:endParaRPr lang="ru-RU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Столкновения</a:t>
            </a:r>
          </a:p>
          <a:p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Препятствия</a:t>
            </a:r>
          </a:p>
          <a:p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Бонусы</a:t>
            </a:r>
          </a:p>
          <a:p>
            <a:r>
              <a:rPr lang="ru-RU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</a:t>
            </a:r>
          </a:p>
          <a:p>
            <a:pPr marL="0" indent="0">
              <a:buNone/>
            </a:pPr>
            <a:endParaRPr lang="ru-RU" dirty="0" smtClean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Бальков А.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игрока и струны</a:t>
            </a:r>
          </a:p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Параллакс</a:t>
            </a:r>
          </a:p>
          <a:p>
            <a:r>
              <a:rPr lang="ru-RU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Обвязка (начальный и конечный экраны, таймер, таблица рекордов)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Agency FB</vt:lpstr>
      <vt:lpstr>Arabic Typesetting</vt:lpstr>
      <vt:lpstr>Arial</vt:lpstr>
      <vt:lpstr>Calibri</vt:lpstr>
      <vt:lpstr>Calibri Light</vt:lpstr>
      <vt:lpstr>Times New Roman</vt:lpstr>
      <vt:lpstr>Тема Office</vt:lpstr>
      <vt:lpstr>STAR FLIGHT</vt:lpstr>
      <vt:lpstr>Цель</vt:lpstr>
      <vt:lpstr>Результат</vt:lpstr>
      <vt:lpstr>О чём интересно рассказать</vt:lpstr>
      <vt:lpstr>Распределение обязанностей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FLIGHT</dc:title>
  <dc:creator>Кот</dc:creator>
  <cp:lastModifiedBy>Кот</cp:lastModifiedBy>
  <cp:revision>5</cp:revision>
  <dcterms:created xsi:type="dcterms:W3CDTF">2015-05-28T08:10:37Z</dcterms:created>
  <dcterms:modified xsi:type="dcterms:W3CDTF">2015-05-28T09:02:03Z</dcterms:modified>
</cp:coreProperties>
</file>