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2" r:id="rId4"/>
    <p:sldId id="257" r:id="rId6"/>
    <p:sldId id="258" r:id="rId7"/>
    <p:sldId id="259" r:id="rId8"/>
    <p:sldId id="260" r:id="rId9"/>
    <p:sldId id="261"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n w="10160">
                  <a:solidFill>
                    <a:schemeClr val="accent5"/>
                  </a:solidFill>
                  <a:prstDash val="solid"/>
                </a:ln>
                <a:solidFill>
                  <a:schemeClr val="accent2">
                    <a:lumMod val="40000"/>
                    <a:lumOff val="60000"/>
                  </a:schemeClr>
                </a:solidFill>
                <a:effectLst>
                  <a:outerShdw blurRad="38100" dist="22860" dir="5400000" algn="tl" rotWithShape="0">
                    <a:srgbClr val="000000">
                      <a:alpha val="30000"/>
                    </a:srgbClr>
                  </a:outerShdw>
                </a:effectLst>
              </a:rPr>
              <a:t>Covid - 19 Spread Analysis </a:t>
            </a:r>
            <a:endParaRPr lang="en-US">
              <a:ln w="10160">
                <a:solidFill>
                  <a:schemeClr val="accent5"/>
                </a:solidFill>
                <a:prstDash val="solid"/>
              </a:ln>
              <a:solidFill>
                <a:schemeClr val="accent2">
                  <a:lumMod val="40000"/>
                  <a:lumOff val="60000"/>
                </a:schemeClr>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p:txBody>
          <a:bodyPr/>
          <a:p>
            <a:r>
              <a:rPr lang="en-US"/>
              <a:t>By Team - Happinessforall</a:t>
            </a:r>
            <a:endParaRPr lang="en-US"/>
          </a:p>
          <a:p>
            <a:r>
              <a:rPr lang="en-US"/>
              <a:t>(Khushi Kapoor)</a:t>
            </a:r>
            <a:endParaRPr lang="en-US"/>
          </a:p>
          <a:p>
            <a:r>
              <a:rPr lang="en-US"/>
              <a:t>(Sharda University)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Overview</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4879975"/>
          </a:xfrm>
        </p:spPr>
        <p:txBody>
          <a:bodyPr>
            <a:noAutofit/>
          </a:bodyPr>
          <a:p>
            <a:pPr marL="0" indent="0">
              <a:buNone/>
            </a:pPr>
            <a:endParaRPr lang="en-US" sz="2400"/>
          </a:p>
          <a:p>
            <a:r>
              <a:rPr lang="en-US" sz="2400"/>
              <a:t>Coronaviruses are a family of viruses that can cause illnesses such as the common cold, severe acute respiratory syndrome (SARS) and Middle East respiratory syndrome (MERS). In 2019, a new coronavirus was identified as the cause of a disease outbreak that originated in China.</a:t>
            </a:r>
            <a:endParaRPr lang="en-US" sz="2400"/>
          </a:p>
          <a:p>
            <a:r>
              <a:rPr lang="en-US" sz="2400"/>
              <a:t>The virus is now known as the severe acute respiratory syndrome coronavirus 2 (SARS-CoV-2). The disease it causes is called coronavirus disease 2019 (COVID-19). In March 2020, the World Health Organization (WHO) declared the COVID-19 outbreak a pandemic.</a:t>
            </a:r>
            <a:endParaRPr lang="en-US" sz="2400"/>
          </a:p>
          <a:p>
            <a:r>
              <a:rPr lang="en-US" sz="2400"/>
              <a:t>Public health groups, including the U.S. Centers for Disease Control and Prevention (CDC) and WHO, are monitoring the pandemic and posting updates on their websites. These groups have also issued recommendations for preventing and treating the illness.</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Description of the project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r>
              <a:rPr lang="en-US"/>
              <a:t>In this python project, I have implemented a live dashboard for COVID 19 spread analysis. This dashboard will provide many insightful visualizations for the study of coronavirus spread.</a:t>
            </a:r>
            <a:endParaRPr lang="en-US"/>
          </a:p>
          <a:p>
            <a:pPr marL="0" indent="0">
              <a:buNone/>
            </a:pPr>
            <a:endParaRPr lang="en-US"/>
          </a:p>
        </p:txBody>
      </p:sp>
      <p:pic>
        <p:nvPicPr>
          <p:cNvPr id="4" name="Content Placeholder 3" descr="covid-19-analysis-output"/>
          <p:cNvPicPr>
            <a:picLocks noChangeAspect="1"/>
          </p:cNvPicPr>
          <p:nvPr>
            <p:ph sz="half" idx="2"/>
          </p:nvPr>
        </p:nvPicPr>
        <p:blipFill>
          <a:blip r:embed="rId1"/>
          <a:stretch>
            <a:fillRect/>
          </a:stretch>
        </p:blipFill>
        <p:spPr>
          <a:xfrm>
            <a:off x="6172200" y="1825625"/>
            <a:ext cx="5181600" cy="2673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Tech Stack-</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normAutofit fontScale="90000" lnSpcReduction="20000"/>
          </a:bodyPr>
          <a:p>
            <a:pPr marL="0" indent="0">
              <a:buNone/>
            </a:pPr>
            <a:r>
              <a:rPr lang="en-US"/>
              <a:t>I have used the following technologies/libraries-</a:t>
            </a:r>
            <a:endParaRPr lang="en-US"/>
          </a:p>
          <a:p>
            <a:r>
              <a:rPr lang="en-US"/>
              <a:t>Python - The main language in which all of this is implemented</a:t>
            </a:r>
            <a:endParaRPr lang="en-US"/>
          </a:p>
          <a:p>
            <a:r>
              <a:rPr lang="en-US"/>
              <a:t>Flask- It is a web server gateway interface application in python. This is used for developing web apps. Using Flask we can build applications that can scale up to complex applications. Install Flask using:</a:t>
            </a:r>
            <a:endParaRPr lang="en-US"/>
          </a:p>
          <a:p>
            <a:pPr marL="0" indent="0">
              <a:buNone/>
            </a:pPr>
            <a:r>
              <a:rPr lang="en-US"/>
              <a:t>pip install Flask</a:t>
            </a:r>
            <a:endParaRPr lang="en-US"/>
          </a:p>
          <a:p>
            <a:r>
              <a:rPr lang="en-US"/>
              <a:t>pandas - API for statistical analysis. Install pandas using:</a:t>
            </a:r>
            <a:endParaRPr lang="en-US"/>
          </a:p>
          <a:p>
            <a:pPr marL="0" indent="0">
              <a:buNone/>
            </a:pPr>
            <a:r>
              <a:rPr lang="en-US"/>
              <a:t>pip install pandas</a:t>
            </a:r>
            <a:endParaRPr lang="en-US"/>
          </a:p>
          <a:p>
            <a:r>
              <a:rPr lang="en-US"/>
              <a:t>folium - It is a python API for visualizing data. It is a good API to include map related visualizations. Install Folium using:</a:t>
            </a:r>
            <a:endParaRPr lang="en-US"/>
          </a:p>
          <a:p>
            <a:pPr marL="0" indent="0">
              <a:buNone/>
            </a:pPr>
            <a:r>
              <a:rPr lang="en-US"/>
              <a:t>pip install folium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Download Dataset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r>
              <a:rPr lang="en-US"/>
              <a:t>The dataset consists of corona spread data from different countries and different cities. This dataset also contains the latitude and longitude of corona affected areas. We will filter and visualize the countries and the cites within countries with maximum corona cases.</a:t>
            </a:r>
            <a:endParaRPr lang="en-US"/>
          </a:p>
          <a:p>
            <a:r>
              <a:rPr lang="en-US"/>
              <a:t>I have downloaded it from :</a:t>
            </a:r>
            <a:endParaRPr lang="en-US"/>
          </a:p>
          <a:p>
            <a:pPr marL="0" indent="0">
              <a:buNone/>
            </a:pPr>
            <a:r>
              <a:rPr lang="en-US"/>
              <a:t>https://data-flair.training/blogs/download-covid-19-dataset/</a:t>
            </a:r>
            <a:endParaRPr lang="en-US"/>
          </a:p>
          <a:p>
            <a:pPr marL="0" indent="0">
              <a:buNone/>
            </a:pPr>
            <a:r>
              <a:rPr lang="en-US"/>
              <a:t>(The dataset CSV is added in the github repo)</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Running the application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5600" cy="4351655"/>
          </a:xfrm>
        </p:spPr>
        <p:txBody>
          <a:bodyPr/>
          <a:p>
            <a:r>
              <a:rPr lang="en-US"/>
              <a:t>Please run the application after installing the 3 libraries stated in slide - 2</a:t>
            </a:r>
            <a:endParaRPr lang="en-US"/>
          </a:p>
          <a:p>
            <a:r>
              <a:rPr lang="en-US"/>
              <a:t>To run the application, type the following command in the terminal with the current directory as the project directory-</a:t>
            </a:r>
            <a:endParaRPr lang="en-US"/>
          </a:p>
          <a:p>
            <a:pPr marL="0" indent="0">
              <a:buNone/>
            </a:pPr>
            <a:r>
              <a:rPr lang="en-US"/>
              <a:t>python app.py</a:t>
            </a:r>
            <a:endParaRPr lang="en-US"/>
          </a:p>
          <a:p>
            <a:pPr marL="0" indent="0">
              <a:buNone/>
            </a:pPr>
            <a:endParaRPr lang="en-US"/>
          </a:p>
          <a:p>
            <a:r>
              <a:rPr lang="en-US"/>
              <a:t>After this a link will appear on the terminal. Go to that link through your browser and the application starts.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Summary</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5600" cy="4351655"/>
          </a:xfrm>
        </p:spPr>
        <p:txBody>
          <a:bodyPr/>
          <a:p>
            <a:r>
              <a:rPr lang="en-US"/>
              <a:t> In this dashboard, we are visualizing the region-wise effect of coronavirus. The table in the left panel shows the total active cases till date in the respective region. In the right panel, we have integrated a world map and represent the impact of the virus using a red circle. More the number of cases in the region on the map, the bigger is the red circle in that region. To integrate world map and red circles we make use of the python folium library.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noAutofit/>
          </a:bodyPr>
          <a:p>
            <a:pPr algn="ctr"/>
            <a:r>
              <a:rPr lang="en-US" sz="9600">
                <a:ln/>
                <a:solidFill>
                  <a:schemeClr val="accent1"/>
                </a:solidFill>
                <a:effectLst>
                  <a:outerShdw blurRad="38100" dist="25400" dir="5400000" algn="ctr" rotWithShape="0">
                    <a:srgbClr val="6E747A">
                      <a:alpha val="43000"/>
                    </a:srgbClr>
                  </a:outerShdw>
                </a:effectLst>
              </a:rPr>
              <a:t>Thank You!</a:t>
            </a:r>
            <a:endParaRPr lang="en-US" sz="9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2892</Words>
  <Application>WPS Presentation</Application>
  <PresentationFormat>Widescreen</PresentationFormat>
  <Paragraphs>49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Spread Analysis </dc:title>
  <dc:creator>Khushi Kapoor</dc:creator>
  <cp:lastModifiedBy>Khushi Kapoor</cp:lastModifiedBy>
  <cp:revision>1</cp:revision>
  <dcterms:created xsi:type="dcterms:W3CDTF">2020-12-08T09:49:15Z</dcterms:created>
  <dcterms:modified xsi:type="dcterms:W3CDTF">2020-12-08T09:49:15Z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