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8"/>
  </p:notesMasterIdLst>
  <p:sldIdLst>
    <p:sldId id="256" r:id="rId2"/>
    <p:sldId id="259" r:id="rId3"/>
    <p:sldId id="261" r:id="rId4"/>
    <p:sldId id="308" r:id="rId5"/>
    <p:sldId id="309" r:id="rId6"/>
    <p:sldId id="262" r:id="rId7"/>
    <p:sldId id="312" r:id="rId8"/>
    <p:sldId id="318" r:id="rId9"/>
    <p:sldId id="310" r:id="rId10"/>
    <p:sldId id="316" r:id="rId11"/>
    <p:sldId id="317" r:id="rId12"/>
    <p:sldId id="313" r:id="rId13"/>
    <p:sldId id="311" r:id="rId14"/>
    <p:sldId id="277" r:id="rId15"/>
    <p:sldId id="314" r:id="rId16"/>
    <p:sldId id="319" r:id="rId17"/>
    <p:sldId id="320" r:id="rId18"/>
    <p:sldId id="321" r:id="rId19"/>
    <p:sldId id="322" r:id="rId20"/>
    <p:sldId id="323" r:id="rId21"/>
    <p:sldId id="325" r:id="rId22"/>
    <p:sldId id="331" r:id="rId23"/>
    <p:sldId id="332" r:id="rId24"/>
    <p:sldId id="333" r:id="rId25"/>
    <p:sldId id="334" r:id="rId26"/>
    <p:sldId id="315" r:id="rId27"/>
    <p:sldId id="326" r:id="rId28"/>
    <p:sldId id="327" r:id="rId29"/>
    <p:sldId id="266" r:id="rId30"/>
    <p:sldId id="328" r:id="rId31"/>
    <p:sldId id="329" r:id="rId32"/>
    <p:sldId id="330" r:id="rId33"/>
    <p:sldId id="324" r:id="rId34"/>
    <p:sldId id="260" r:id="rId35"/>
    <p:sldId id="264" r:id="rId36"/>
    <p:sldId id="287" r:id="rId37"/>
  </p:sldIdLst>
  <p:sldSz cx="9144000" cy="5143500" type="screen16x9"/>
  <p:notesSz cx="6858000" cy="9144000"/>
  <p:embeddedFontLst>
    <p:embeddedFont>
      <p:font typeface="Anaheim" panose="020B0604020202020204" charset="0"/>
      <p:regular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Epilogue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A4A"/>
    <a:srgbClr val="F2F2F2"/>
    <a:srgbClr val="444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67AA08-35B0-4BB4-B856-1A2A2948C002}">
  <a:tblStyle styleId="{E867AA08-35B0-4BB4-B856-1A2A2948C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9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49006710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49006710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3cefee4b8d_3_1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3cefee4b8d_3_1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79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3d23634475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13d23634475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4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880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3d23634475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3d23634475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26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3cefee4b8d_3_1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3cefee4b8d_3_1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185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3cefee4b8d_3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3cefee4b8d_3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325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3cefee4b8d_3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3cefee4b8d_3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021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3cefee4b8d_3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3cefee4b8d_3_1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537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3d23634475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13d23634475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04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36a5c5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36a5c5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619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3d23634475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3d23634475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167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3cefee4b8d_3_1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3cefee4b8d_3_1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221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3cefee4b8d_3_1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3cefee4b8d_3_1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630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3cefee4b8d_3_1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3cefee4b8d_3_1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90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3cefee4b8d_3_1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3cefee4b8d_3_1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353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644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3cefee4b8d_3_1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13cefee4b8d_3_1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459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3cefee4b8d_3_1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13cefee4b8d_3_1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889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3cefee4b8d_3_2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3cefee4b8d_3_2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3cefee4b8d_3_2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3cefee4b8d_3_2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761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3d23634475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3d23634475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990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3d23634475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3d23634475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02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719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48b116f733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48b116f733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48b116f733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48b116f733_0_1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13d23634475_0_1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13d23634475_0_1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3cefee4b8d_3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3cefee4b8d_3_1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362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33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3cefee4b8d_3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3cefee4b8d_3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60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13d23634475_0_1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13d23634475_0_1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0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cefee4b8d_3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cefee4b8d_3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06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680900"/>
            <a:ext cx="5342100" cy="32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249475"/>
            <a:ext cx="3780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91F4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_ONLY_1_3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713675" y="1769791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"/>
          </p:nvPr>
        </p:nvSpPr>
        <p:spPr>
          <a:xfrm>
            <a:off x="713350" y="2155275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 idx="2"/>
          </p:nvPr>
        </p:nvSpPr>
        <p:spPr>
          <a:xfrm>
            <a:off x="3309115" y="1769774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3"/>
          </p:nvPr>
        </p:nvSpPr>
        <p:spPr>
          <a:xfrm>
            <a:off x="3309114" y="2155276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4"/>
          </p:nvPr>
        </p:nvSpPr>
        <p:spPr>
          <a:xfrm>
            <a:off x="5905050" y="1769774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5"/>
          </p:nvPr>
        </p:nvSpPr>
        <p:spPr>
          <a:xfrm>
            <a:off x="5904900" y="2155276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title" idx="6"/>
          </p:nvPr>
        </p:nvSpPr>
        <p:spPr>
          <a:xfrm>
            <a:off x="713550" y="3244342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7"/>
          </p:nvPr>
        </p:nvSpPr>
        <p:spPr>
          <a:xfrm>
            <a:off x="713525" y="3629850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title" idx="8"/>
          </p:nvPr>
        </p:nvSpPr>
        <p:spPr>
          <a:xfrm>
            <a:off x="3309175" y="3244325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9"/>
          </p:nvPr>
        </p:nvSpPr>
        <p:spPr>
          <a:xfrm>
            <a:off x="3309136" y="3629850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 idx="13"/>
          </p:nvPr>
        </p:nvSpPr>
        <p:spPr>
          <a:xfrm>
            <a:off x="5905275" y="3244342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4"/>
          </p:nvPr>
        </p:nvSpPr>
        <p:spPr>
          <a:xfrm>
            <a:off x="5905224" y="3629850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title" idx="15"/>
          </p:nvPr>
        </p:nvSpPr>
        <p:spPr>
          <a:xfrm>
            <a:off x="7134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-215300" y="3205725"/>
            <a:ext cx="2224850" cy="1977650"/>
          </a:xfrm>
          <a:custGeom>
            <a:avLst/>
            <a:gdLst/>
            <a:ahLst/>
            <a:cxnLst/>
            <a:rect l="l" t="t" r="r" b="b"/>
            <a:pathLst>
              <a:path w="88994" h="79106" extrusionOk="0">
                <a:moveTo>
                  <a:pt x="0" y="0"/>
                </a:moveTo>
                <a:cubicBezTo>
                  <a:pt x="7935" y="0"/>
                  <a:pt x="15908" y="6619"/>
                  <a:pt x="19457" y="13716"/>
                </a:cubicBezTo>
                <a:cubicBezTo>
                  <a:pt x="23042" y="20886"/>
                  <a:pt x="21907" y="31328"/>
                  <a:pt x="28389" y="36044"/>
                </a:cubicBezTo>
                <a:cubicBezTo>
                  <a:pt x="35186" y="40989"/>
                  <a:pt x="45014" y="39848"/>
                  <a:pt x="52312" y="44018"/>
                </a:cubicBezTo>
                <a:cubicBezTo>
                  <a:pt x="57442" y="46949"/>
                  <a:pt x="56078" y="56460"/>
                  <a:pt x="61243" y="59329"/>
                </a:cubicBezTo>
                <a:cubicBezTo>
                  <a:pt x="66622" y="62317"/>
                  <a:pt x="73769" y="60095"/>
                  <a:pt x="79425" y="62519"/>
                </a:cubicBezTo>
                <a:cubicBezTo>
                  <a:pt x="85292" y="65033"/>
                  <a:pt x="87446" y="72913"/>
                  <a:pt x="88994" y="7910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83" name="Google Shape;183;p21"/>
          <p:cNvSpPr/>
          <p:nvPr/>
        </p:nvSpPr>
        <p:spPr>
          <a:xfrm>
            <a:off x="6730400" y="3508750"/>
            <a:ext cx="2838900" cy="2073350"/>
          </a:xfrm>
          <a:custGeom>
            <a:avLst/>
            <a:gdLst/>
            <a:ahLst/>
            <a:cxnLst/>
            <a:rect l="l" t="t" r="r" b="b"/>
            <a:pathLst>
              <a:path w="113556" h="82934" extrusionOk="0">
                <a:moveTo>
                  <a:pt x="0" y="82934"/>
                </a:moveTo>
                <a:cubicBezTo>
                  <a:pt x="0" y="71138"/>
                  <a:pt x="8998" y="58379"/>
                  <a:pt x="19777" y="53588"/>
                </a:cubicBezTo>
                <a:cubicBezTo>
                  <a:pt x="33106" y="47664"/>
                  <a:pt x="48855" y="50707"/>
                  <a:pt x="63158" y="47846"/>
                </a:cubicBezTo>
                <a:cubicBezTo>
                  <a:pt x="69947" y="46488"/>
                  <a:pt x="71874" y="36967"/>
                  <a:pt x="77193" y="32535"/>
                </a:cubicBezTo>
                <a:cubicBezTo>
                  <a:pt x="83049" y="27655"/>
                  <a:pt x="91903" y="27832"/>
                  <a:pt x="98245" y="23604"/>
                </a:cubicBezTo>
                <a:cubicBezTo>
                  <a:pt x="106048" y="18402"/>
                  <a:pt x="106925" y="6631"/>
                  <a:pt x="113556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84" name="Google Shape;184;p21"/>
          <p:cNvGrpSpPr/>
          <p:nvPr/>
        </p:nvGrpSpPr>
        <p:grpSpPr>
          <a:xfrm>
            <a:off x="4064631" y="4356484"/>
            <a:ext cx="1015144" cy="826889"/>
            <a:chOff x="339875" y="3409400"/>
            <a:chExt cx="1159900" cy="944800"/>
          </a:xfrm>
        </p:grpSpPr>
        <p:sp>
          <p:nvSpPr>
            <p:cNvPr id="185" name="Google Shape;185;p21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-446575" y="3825636"/>
            <a:ext cx="2567775" cy="1979750"/>
          </a:xfrm>
          <a:custGeom>
            <a:avLst/>
            <a:gdLst/>
            <a:ahLst/>
            <a:cxnLst/>
            <a:rect l="l" t="t" r="r" b="b"/>
            <a:pathLst>
              <a:path w="102711" h="79190" extrusionOk="0">
                <a:moveTo>
                  <a:pt x="0" y="7739"/>
                </a:moveTo>
                <a:cubicBezTo>
                  <a:pt x="4735" y="1426"/>
                  <a:pt x="16401" y="-2379"/>
                  <a:pt x="22967" y="1998"/>
                </a:cubicBezTo>
                <a:cubicBezTo>
                  <a:pt x="29297" y="6218"/>
                  <a:pt x="25957" y="20006"/>
                  <a:pt x="33174" y="22412"/>
                </a:cubicBezTo>
                <a:cubicBezTo>
                  <a:pt x="39680" y="24581"/>
                  <a:pt x="48739" y="20115"/>
                  <a:pt x="53588" y="24964"/>
                </a:cubicBezTo>
                <a:cubicBezTo>
                  <a:pt x="57544" y="28920"/>
                  <a:pt x="52184" y="37595"/>
                  <a:pt x="56140" y="41551"/>
                </a:cubicBezTo>
                <a:cubicBezTo>
                  <a:pt x="63832" y="49243"/>
                  <a:pt x="78122" y="36361"/>
                  <a:pt x="88676" y="38999"/>
                </a:cubicBezTo>
                <a:cubicBezTo>
                  <a:pt x="95873" y="40798"/>
                  <a:pt x="97663" y="51458"/>
                  <a:pt x="98883" y="58776"/>
                </a:cubicBezTo>
                <a:cubicBezTo>
                  <a:pt x="100021" y="65605"/>
                  <a:pt x="102711" y="72267"/>
                  <a:pt x="102711" y="7919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04" name="Google Shape;204;p23"/>
          <p:cNvSpPr/>
          <p:nvPr/>
        </p:nvSpPr>
        <p:spPr>
          <a:xfrm>
            <a:off x="8712706" y="136995"/>
            <a:ext cx="952300" cy="2542400"/>
          </a:xfrm>
          <a:custGeom>
            <a:avLst/>
            <a:gdLst/>
            <a:ahLst/>
            <a:cxnLst/>
            <a:rect l="l" t="t" r="r" b="b"/>
            <a:pathLst>
              <a:path w="38092" h="101696" extrusionOk="0">
                <a:moveTo>
                  <a:pt x="30436" y="262"/>
                </a:moveTo>
                <a:cubicBezTo>
                  <a:pt x="23813" y="262"/>
                  <a:pt x="16584" y="-787"/>
                  <a:pt x="10660" y="2175"/>
                </a:cubicBezTo>
                <a:cubicBezTo>
                  <a:pt x="2824" y="6093"/>
                  <a:pt x="9549" y="19691"/>
                  <a:pt x="8108" y="28332"/>
                </a:cubicBezTo>
                <a:cubicBezTo>
                  <a:pt x="6880" y="35697"/>
                  <a:pt x="-1358" y="42140"/>
                  <a:pt x="453" y="49384"/>
                </a:cubicBezTo>
                <a:cubicBezTo>
                  <a:pt x="2652" y="58180"/>
                  <a:pt x="11264" y="64027"/>
                  <a:pt x="17677" y="70436"/>
                </a:cubicBezTo>
                <a:cubicBezTo>
                  <a:pt x="21625" y="74382"/>
                  <a:pt x="20582" y="81255"/>
                  <a:pt x="22781" y="86385"/>
                </a:cubicBezTo>
                <a:cubicBezTo>
                  <a:pt x="25625" y="93019"/>
                  <a:pt x="31636" y="98468"/>
                  <a:pt x="38092" y="10169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05" name="Google Shape;205;p23"/>
          <p:cNvSpPr/>
          <p:nvPr/>
        </p:nvSpPr>
        <p:spPr>
          <a:xfrm>
            <a:off x="-99675" y="-43850"/>
            <a:ext cx="909075" cy="976850"/>
          </a:xfrm>
          <a:custGeom>
            <a:avLst/>
            <a:gdLst/>
            <a:ahLst/>
            <a:cxnLst/>
            <a:rect l="l" t="t" r="r" b="b"/>
            <a:pathLst>
              <a:path w="36363" h="39074" extrusionOk="0">
                <a:moveTo>
                  <a:pt x="0" y="39074"/>
                </a:moveTo>
                <a:cubicBezTo>
                  <a:pt x="4590" y="39074"/>
                  <a:pt x="10211" y="38352"/>
                  <a:pt x="13078" y="34768"/>
                </a:cubicBezTo>
                <a:cubicBezTo>
                  <a:pt x="17371" y="29403"/>
                  <a:pt x="17729" y="21511"/>
                  <a:pt x="22169" y="16267"/>
                </a:cubicBezTo>
                <a:cubicBezTo>
                  <a:pt x="26819" y="10775"/>
                  <a:pt x="36363" y="7196"/>
                  <a:pt x="36363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24"/>
          <p:cNvGrpSpPr/>
          <p:nvPr/>
        </p:nvGrpSpPr>
        <p:grpSpPr>
          <a:xfrm flipH="1">
            <a:off x="95700" y="4198700"/>
            <a:ext cx="1159900" cy="944800"/>
            <a:chOff x="339875" y="3409400"/>
            <a:chExt cx="1159900" cy="944800"/>
          </a:xfrm>
        </p:grpSpPr>
        <p:sp>
          <p:nvSpPr>
            <p:cNvPr id="210" name="Google Shape;210;p24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4"/>
          <p:cNvGrpSpPr/>
          <p:nvPr/>
        </p:nvGrpSpPr>
        <p:grpSpPr>
          <a:xfrm>
            <a:off x="7927475" y="4198700"/>
            <a:ext cx="1159900" cy="944800"/>
            <a:chOff x="339875" y="3409400"/>
            <a:chExt cx="1159900" cy="944800"/>
          </a:xfrm>
        </p:grpSpPr>
        <p:sp>
          <p:nvSpPr>
            <p:cNvPr id="217" name="Google Shape;217;p24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4"/>
          <p:cNvSpPr/>
          <p:nvPr/>
        </p:nvSpPr>
        <p:spPr>
          <a:xfrm>
            <a:off x="3269500" y="4441641"/>
            <a:ext cx="3668250" cy="1012850"/>
          </a:xfrm>
          <a:custGeom>
            <a:avLst/>
            <a:gdLst/>
            <a:ahLst/>
            <a:cxnLst/>
            <a:rect l="l" t="t" r="r" b="b"/>
            <a:pathLst>
              <a:path w="146730" h="40514" extrusionOk="0">
                <a:moveTo>
                  <a:pt x="146730" y="39238"/>
                </a:moveTo>
                <a:cubicBezTo>
                  <a:pt x="132668" y="39238"/>
                  <a:pt x="117119" y="34510"/>
                  <a:pt x="107177" y="24565"/>
                </a:cubicBezTo>
                <a:cubicBezTo>
                  <a:pt x="101393" y="18780"/>
                  <a:pt x="95588" y="-2264"/>
                  <a:pt x="103349" y="323"/>
                </a:cubicBezTo>
                <a:cubicBezTo>
                  <a:pt x="108072" y="1897"/>
                  <a:pt x="103074" y="13151"/>
                  <a:pt x="98245" y="14358"/>
                </a:cubicBezTo>
                <a:cubicBezTo>
                  <a:pt x="87236" y="17110"/>
                  <a:pt x="76266" y="4837"/>
                  <a:pt x="65072" y="6703"/>
                </a:cubicBezTo>
                <a:cubicBezTo>
                  <a:pt x="57854" y="7906"/>
                  <a:pt x="54427" y="18259"/>
                  <a:pt x="47209" y="19462"/>
                </a:cubicBezTo>
                <a:cubicBezTo>
                  <a:pt x="38199" y="20964"/>
                  <a:pt x="29372" y="11929"/>
                  <a:pt x="20415" y="13720"/>
                </a:cubicBezTo>
                <a:cubicBezTo>
                  <a:pt x="16864" y="14430"/>
                  <a:pt x="15406" y="19000"/>
                  <a:pt x="13397" y="22013"/>
                </a:cubicBezTo>
                <a:cubicBezTo>
                  <a:pt x="9174" y="28349"/>
                  <a:pt x="4756" y="34568"/>
                  <a:pt x="0" y="4051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8" name="Google Shape;268;p29"/>
          <p:cNvGrpSpPr/>
          <p:nvPr/>
        </p:nvGrpSpPr>
        <p:grpSpPr>
          <a:xfrm>
            <a:off x="63800" y="4198700"/>
            <a:ext cx="1159900" cy="944800"/>
            <a:chOff x="339875" y="3409400"/>
            <a:chExt cx="1159900" cy="944800"/>
          </a:xfrm>
        </p:grpSpPr>
        <p:sp>
          <p:nvSpPr>
            <p:cNvPr id="269" name="Google Shape;269;p29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/>
          <p:nvPr/>
        </p:nvSpPr>
        <p:spPr>
          <a:xfrm>
            <a:off x="4143708" y="3540650"/>
            <a:ext cx="5409650" cy="2089300"/>
          </a:xfrm>
          <a:custGeom>
            <a:avLst/>
            <a:gdLst/>
            <a:ahLst/>
            <a:cxnLst/>
            <a:rect l="l" t="t" r="r" b="b"/>
            <a:pathLst>
              <a:path w="216386" h="83572" extrusionOk="0">
                <a:moveTo>
                  <a:pt x="120" y="83572"/>
                </a:moveTo>
                <a:cubicBezTo>
                  <a:pt x="120" y="77557"/>
                  <a:pt x="-359" y="70904"/>
                  <a:pt x="2672" y="65709"/>
                </a:cubicBezTo>
                <a:cubicBezTo>
                  <a:pt x="9747" y="53580"/>
                  <a:pt x="23107" y="42343"/>
                  <a:pt x="37121" y="41467"/>
                </a:cubicBezTo>
                <a:cubicBezTo>
                  <a:pt x="50970" y="40601"/>
                  <a:pt x="63471" y="51323"/>
                  <a:pt x="77312" y="52312"/>
                </a:cubicBezTo>
                <a:cubicBezTo>
                  <a:pt x="89311" y="53169"/>
                  <a:pt x="101295" y="44598"/>
                  <a:pt x="113038" y="47208"/>
                </a:cubicBezTo>
                <a:cubicBezTo>
                  <a:pt x="122418" y="49293"/>
                  <a:pt x="129715" y="60909"/>
                  <a:pt x="139194" y="59329"/>
                </a:cubicBezTo>
                <a:cubicBezTo>
                  <a:pt x="149947" y="57537"/>
                  <a:pt x="158969" y="48931"/>
                  <a:pt x="169816" y="47846"/>
                </a:cubicBezTo>
                <a:cubicBezTo>
                  <a:pt x="181644" y="46663"/>
                  <a:pt x="197292" y="50599"/>
                  <a:pt x="204903" y="41467"/>
                </a:cubicBezTo>
                <a:cubicBezTo>
                  <a:pt x="209176" y="36340"/>
                  <a:pt x="214634" y="30899"/>
                  <a:pt x="215110" y="24242"/>
                </a:cubicBezTo>
                <a:cubicBezTo>
                  <a:pt x="215444" y="19571"/>
                  <a:pt x="215502" y="14884"/>
                  <a:pt x="215748" y="10207"/>
                </a:cubicBezTo>
                <a:cubicBezTo>
                  <a:pt x="215927" y="6803"/>
                  <a:pt x="213975" y="2411"/>
                  <a:pt x="216386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-415200" y="1576275"/>
            <a:ext cx="1128325" cy="2775100"/>
          </a:xfrm>
          <a:custGeom>
            <a:avLst/>
            <a:gdLst/>
            <a:ahLst/>
            <a:cxnLst/>
            <a:rect l="l" t="t" r="r" b="b"/>
            <a:pathLst>
              <a:path w="45133" h="111004" extrusionOk="0">
                <a:moveTo>
                  <a:pt x="0" y="0"/>
                </a:moveTo>
                <a:cubicBezTo>
                  <a:pt x="4324" y="721"/>
                  <a:pt x="10434" y="1057"/>
                  <a:pt x="12121" y="5104"/>
                </a:cubicBezTo>
                <a:cubicBezTo>
                  <a:pt x="14339" y="10426"/>
                  <a:pt x="14060" y="17797"/>
                  <a:pt x="18819" y="21053"/>
                </a:cubicBezTo>
                <a:cubicBezTo>
                  <a:pt x="27387" y="26914"/>
                  <a:pt x="43118" y="27744"/>
                  <a:pt x="44975" y="37958"/>
                </a:cubicBezTo>
                <a:cubicBezTo>
                  <a:pt x="45608" y="41440"/>
                  <a:pt x="41055" y="43855"/>
                  <a:pt x="39234" y="46890"/>
                </a:cubicBezTo>
                <a:cubicBezTo>
                  <a:pt x="37814" y="49257"/>
                  <a:pt x="38768" y="52744"/>
                  <a:pt x="37001" y="54864"/>
                </a:cubicBezTo>
                <a:cubicBezTo>
                  <a:pt x="33869" y="58622"/>
                  <a:pt x="29040" y="61213"/>
                  <a:pt x="27113" y="65709"/>
                </a:cubicBezTo>
                <a:cubicBezTo>
                  <a:pt x="25395" y="69717"/>
                  <a:pt x="28325" y="74704"/>
                  <a:pt x="26794" y="78787"/>
                </a:cubicBezTo>
                <a:cubicBezTo>
                  <a:pt x="24550" y="84771"/>
                  <a:pt x="17443" y="87556"/>
                  <a:pt x="13397" y="92503"/>
                </a:cubicBezTo>
                <a:cubicBezTo>
                  <a:pt x="8654" y="98302"/>
                  <a:pt x="5931" y="105703"/>
                  <a:pt x="638" y="11100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80" name="Google Shape;280;p30"/>
          <p:cNvSpPr/>
          <p:nvPr/>
        </p:nvSpPr>
        <p:spPr>
          <a:xfrm>
            <a:off x="8687657" y="252525"/>
            <a:ext cx="746075" cy="1666650"/>
          </a:xfrm>
          <a:custGeom>
            <a:avLst/>
            <a:gdLst/>
            <a:ahLst/>
            <a:cxnLst/>
            <a:rect l="l" t="t" r="r" b="b"/>
            <a:pathLst>
              <a:path w="29843" h="66666" extrusionOk="0">
                <a:moveTo>
                  <a:pt x="23464" y="0"/>
                </a:moveTo>
                <a:cubicBezTo>
                  <a:pt x="17377" y="0"/>
                  <a:pt x="8712" y="498"/>
                  <a:pt x="6239" y="6060"/>
                </a:cubicBezTo>
                <a:cubicBezTo>
                  <a:pt x="3301" y="12667"/>
                  <a:pt x="8701" y="21076"/>
                  <a:pt x="5920" y="27751"/>
                </a:cubicBezTo>
                <a:cubicBezTo>
                  <a:pt x="4383" y="31440"/>
                  <a:pt x="-536" y="34345"/>
                  <a:pt x="179" y="38277"/>
                </a:cubicBezTo>
                <a:cubicBezTo>
                  <a:pt x="1652" y="46381"/>
                  <a:pt x="8658" y="53329"/>
                  <a:pt x="15809" y="57416"/>
                </a:cubicBezTo>
                <a:cubicBezTo>
                  <a:pt x="20673" y="60196"/>
                  <a:pt x="26739" y="62002"/>
                  <a:pt x="29843" y="6666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9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-358850" y="1698550"/>
            <a:ext cx="1041750" cy="2312575"/>
          </a:xfrm>
          <a:custGeom>
            <a:avLst/>
            <a:gdLst/>
            <a:ahLst/>
            <a:cxnLst/>
            <a:rect l="l" t="t" r="r" b="b"/>
            <a:pathLst>
              <a:path w="41670" h="92503" extrusionOk="0">
                <a:moveTo>
                  <a:pt x="8931" y="0"/>
                </a:moveTo>
                <a:cubicBezTo>
                  <a:pt x="8931" y="12163"/>
                  <a:pt x="12333" y="27366"/>
                  <a:pt x="22647" y="33812"/>
                </a:cubicBezTo>
                <a:cubicBezTo>
                  <a:pt x="26873" y="36453"/>
                  <a:pt x="32404" y="37501"/>
                  <a:pt x="37320" y="36682"/>
                </a:cubicBezTo>
                <a:cubicBezTo>
                  <a:pt x="40091" y="36220"/>
                  <a:pt x="42239" y="32047"/>
                  <a:pt x="41467" y="29346"/>
                </a:cubicBezTo>
                <a:cubicBezTo>
                  <a:pt x="40579" y="26237"/>
                  <a:pt x="32355" y="27740"/>
                  <a:pt x="31898" y="30941"/>
                </a:cubicBezTo>
                <a:cubicBezTo>
                  <a:pt x="31461" y="34001"/>
                  <a:pt x="30946" y="37541"/>
                  <a:pt x="32536" y="40191"/>
                </a:cubicBezTo>
                <a:cubicBezTo>
                  <a:pt x="34298" y="43127"/>
                  <a:pt x="38763" y="46506"/>
                  <a:pt x="37001" y="49441"/>
                </a:cubicBezTo>
                <a:cubicBezTo>
                  <a:pt x="34710" y="53258"/>
                  <a:pt x="28602" y="53986"/>
                  <a:pt x="26794" y="58054"/>
                </a:cubicBezTo>
                <a:cubicBezTo>
                  <a:pt x="24345" y="63565"/>
                  <a:pt x="26745" y="70587"/>
                  <a:pt x="23923" y="75917"/>
                </a:cubicBezTo>
                <a:cubicBezTo>
                  <a:pt x="21159" y="81136"/>
                  <a:pt x="13171" y="80825"/>
                  <a:pt x="7655" y="82934"/>
                </a:cubicBezTo>
                <a:cubicBezTo>
                  <a:pt x="3840" y="84393"/>
                  <a:pt x="1571" y="88733"/>
                  <a:pt x="0" y="92503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85" name="Google Shape;285;p31"/>
          <p:cNvSpPr/>
          <p:nvPr/>
        </p:nvSpPr>
        <p:spPr>
          <a:xfrm>
            <a:off x="8072280" y="1092500"/>
            <a:ext cx="1361450" cy="3014325"/>
          </a:xfrm>
          <a:custGeom>
            <a:avLst/>
            <a:gdLst/>
            <a:ahLst/>
            <a:cxnLst/>
            <a:rect l="l" t="t" r="r" b="b"/>
            <a:pathLst>
              <a:path w="54458" h="120573" extrusionOk="0">
                <a:moveTo>
                  <a:pt x="49355" y="0"/>
                </a:moveTo>
                <a:cubicBezTo>
                  <a:pt x="48314" y="14568"/>
                  <a:pt x="33764" y="27626"/>
                  <a:pt x="20009" y="32535"/>
                </a:cubicBezTo>
                <a:cubicBezTo>
                  <a:pt x="15198" y="34252"/>
                  <a:pt x="9707" y="34175"/>
                  <a:pt x="4698" y="33173"/>
                </a:cubicBezTo>
                <a:cubicBezTo>
                  <a:pt x="1574" y="32548"/>
                  <a:pt x="-1088" y="27293"/>
                  <a:pt x="551" y="24561"/>
                </a:cubicBezTo>
                <a:cubicBezTo>
                  <a:pt x="4211" y="18460"/>
                  <a:pt x="19650" y="21229"/>
                  <a:pt x="21604" y="28070"/>
                </a:cubicBezTo>
                <a:cubicBezTo>
                  <a:pt x="23621" y="35129"/>
                  <a:pt x="13076" y="44120"/>
                  <a:pt x="17776" y="49760"/>
                </a:cubicBezTo>
                <a:cubicBezTo>
                  <a:pt x="21525" y="54259"/>
                  <a:pt x="31234" y="52818"/>
                  <a:pt x="33087" y="58373"/>
                </a:cubicBezTo>
                <a:cubicBezTo>
                  <a:pt x="34140" y="61530"/>
                  <a:pt x="29932" y="64245"/>
                  <a:pt x="28621" y="67304"/>
                </a:cubicBezTo>
                <a:cubicBezTo>
                  <a:pt x="26520" y="72206"/>
                  <a:pt x="25777" y="78156"/>
                  <a:pt x="27345" y="83253"/>
                </a:cubicBezTo>
                <a:cubicBezTo>
                  <a:pt x="29059" y="88824"/>
                  <a:pt x="34958" y="92119"/>
                  <a:pt x="38191" y="96969"/>
                </a:cubicBezTo>
                <a:cubicBezTo>
                  <a:pt x="43491" y="104920"/>
                  <a:pt x="47703" y="113814"/>
                  <a:pt x="54458" y="120573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_ONLY_12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6243975" y="3471286"/>
            <a:ext cx="2934575" cy="1757275"/>
          </a:xfrm>
          <a:custGeom>
            <a:avLst/>
            <a:gdLst/>
            <a:ahLst/>
            <a:cxnLst/>
            <a:rect l="l" t="t" r="r" b="b"/>
            <a:pathLst>
              <a:path w="117383" h="70291" extrusionOk="0">
                <a:moveTo>
                  <a:pt x="0" y="70291"/>
                </a:moveTo>
                <a:cubicBezTo>
                  <a:pt x="0" y="58515"/>
                  <a:pt x="11100" y="45487"/>
                  <a:pt x="22647" y="43178"/>
                </a:cubicBezTo>
                <a:cubicBezTo>
                  <a:pt x="33186" y="41070"/>
                  <a:pt x="44885" y="45892"/>
                  <a:pt x="54864" y="41902"/>
                </a:cubicBezTo>
                <a:cubicBezTo>
                  <a:pt x="61792" y="39132"/>
                  <a:pt x="64784" y="29851"/>
                  <a:pt x="71770" y="27230"/>
                </a:cubicBezTo>
                <a:cubicBezTo>
                  <a:pt x="79092" y="24483"/>
                  <a:pt x="89525" y="29889"/>
                  <a:pt x="95055" y="24359"/>
                </a:cubicBezTo>
                <a:cubicBezTo>
                  <a:pt x="99059" y="20355"/>
                  <a:pt x="102372" y="15519"/>
                  <a:pt x="104624" y="10324"/>
                </a:cubicBezTo>
                <a:cubicBezTo>
                  <a:pt x="105857" y="7480"/>
                  <a:pt x="105800" y="3752"/>
                  <a:pt x="108133" y="1711"/>
                </a:cubicBezTo>
                <a:cubicBezTo>
                  <a:pt x="110488" y="-349"/>
                  <a:pt x="114254" y="117"/>
                  <a:pt x="117383" y="11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466026" y="2708175"/>
            <a:ext cx="5366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466025" y="1042638"/>
            <a:ext cx="5766300" cy="130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6945725" y="-71775"/>
            <a:ext cx="2368400" cy="364750"/>
          </a:xfrm>
          <a:custGeom>
            <a:avLst/>
            <a:gdLst/>
            <a:ahLst/>
            <a:cxnLst/>
            <a:rect l="l" t="t" r="r" b="b"/>
            <a:pathLst>
              <a:path w="94736" h="14590" extrusionOk="0">
                <a:moveTo>
                  <a:pt x="0" y="0"/>
                </a:moveTo>
                <a:cubicBezTo>
                  <a:pt x="0" y="5933"/>
                  <a:pt x="4652" y="13515"/>
                  <a:pt x="10526" y="14354"/>
                </a:cubicBezTo>
                <a:cubicBezTo>
                  <a:pt x="20251" y="15743"/>
                  <a:pt x="29758" y="10004"/>
                  <a:pt x="39553" y="9251"/>
                </a:cubicBezTo>
                <a:cubicBezTo>
                  <a:pt x="52627" y="8245"/>
                  <a:pt x="65728" y="13308"/>
                  <a:pt x="78787" y="12121"/>
                </a:cubicBezTo>
                <a:cubicBezTo>
                  <a:pt x="85073" y="11550"/>
                  <a:pt x="90273" y="6377"/>
                  <a:pt x="94736" y="191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SECTION_HEADER_1_1_1_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4980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subTitle" idx="1"/>
          </p:nvPr>
        </p:nvSpPr>
        <p:spPr>
          <a:xfrm>
            <a:off x="713225" y="2078967"/>
            <a:ext cx="34980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4" name="Google Shape;314;p36"/>
          <p:cNvSpPr txBox="1"/>
          <p:nvPr/>
        </p:nvSpPr>
        <p:spPr>
          <a:xfrm>
            <a:off x="713225" y="3711525"/>
            <a:ext cx="33894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15" name="Google Shape;315;p36"/>
          <p:cNvGrpSpPr/>
          <p:nvPr/>
        </p:nvGrpSpPr>
        <p:grpSpPr>
          <a:xfrm>
            <a:off x="6228058" y="676282"/>
            <a:ext cx="371050" cy="535798"/>
            <a:chOff x="3105800" y="3255750"/>
            <a:chExt cx="272350" cy="393275"/>
          </a:xfrm>
        </p:grpSpPr>
        <p:sp>
          <p:nvSpPr>
            <p:cNvPr id="316" name="Google Shape;316;p36"/>
            <p:cNvSpPr/>
            <p:nvPr/>
          </p:nvSpPr>
          <p:spPr>
            <a:xfrm>
              <a:off x="3313975" y="3448775"/>
              <a:ext cx="64175" cy="49800"/>
            </a:xfrm>
            <a:custGeom>
              <a:avLst/>
              <a:gdLst/>
              <a:ahLst/>
              <a:cxnLst/>
              <a:rect l="l" t="t" r="r" b="b"/>
              <a:pathLst>
                <a:path w="2567" h="1992" extrusionOk="0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3254925" y="3602450"/>
              <a:ext cx="38625" cy="29925"/>
            </a:xfrm>
            <a:custGeom>
              <a:avLst/>
              <a:gdLst/>
              <a:ahLst/>
              <a:cxnLst/>
              <a:rect l="l" t="t" r="r" b="b"/>
              <a:pathLst>
                <a:path w="1545" h="1197" extrusionOk="0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3172025" y="3491925"/>
              <a:ext cx="38450" cy="29925"/>
            </a:xfrm>
            <a:custGeom>
              <a:avLst/>
              <a:gdLst/>
              <a:ahLst/>
              <a:cxnLst/>
              <a:rect l="l" t="t" r="r" b="b"/>
              <a:pathLst>
                <a:path w="1538" h="1197" extrusionOk="0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3105800" y="3619100"/>
              <a:ext cx="38425" cy="29925"/>
            </a:xfrm>
            <a:custGeom>
              <a:avLst/>
              <a:gdLst/>
              <a:ahLst/>
              <a:cxnLst/>
              <a:rect l="l" t="t" r="r" b="b"/>
              <a:pathLst>
                <a:path w="1537" h="1197" extrusionOk="0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3232025" y="3255750"/>
              <a:ext cx="56600" cy="151425"/>
            </a:xfrm>
            <a:custGeom>
              <a:avLst/>
              <a:gdLst/>
              <a:ahLst/>
              <a:cxnLst/>
              <a:rect l="l" t="t" r="r" b="b"/>
              <a:pathLst>
                <a:path w="2264" h="6057" extrusionOk="0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 rot="-8100000">
            <a:off x="-108306" y="2820602"/>
            <a:ext cx="2902932" cy="2063647"/>
          </a:xfrm>
          <a:custGeom>
            <a:avLst/>
            <a:gdLst/>
            <a:ahLst/>
            <a:cxnLst/>
            <a:rect l="l" t="t" r="r" b="b"/>
            <a:pathLst>
              <a:path w="137074" h="112334" extrusionOk="0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37"/>
          <p:cNvGrpSpPr/>
          <p:nvPr/>
        </p:nvGrpSpPr>
        <p:grpSpPr>
          <a:xfrm>
            <a:off x="914296" y="3046482"/>
            <a:ext cx="1623253" cy="1241336"/>
            <a:chOff x="6566313" y="4853300"/>
            <a:chExt cx="773125" cy="591225"/>
          </a:xfrm>
        </p:grpSpPr>
        <p:sp>
          <p:nvSpPr>
            <p:cNvPr id="324" name="Google Shape;324;p37"/>
            <p:cNvSpPr/>
            <p:nvPr/>
          </p:nvSpPr>
          <p:spPr>
            <a:xfrm>
              <a:off x="6566313" y="5014375"/>
              <a:ext cx="413675" cy="271550"/>
            </a:xfrm>
            <a:custGeom>
              <a:avLst/>
              <a:gdLst/>
              <a:ahLst/>
              <a:cxnLst/>
              <a:rect l="l" t="t" r="r" b="b"/>
              <a:pathLst>
                <a:path w="16547" h="10862" extrusionOk="0">
                  <a:moveTo>
                    <a:pt x="3052" y="1"/>
                  </a:moveTo>
                  <a:cubicBezTo>
                    <a:pt x="2932" y="1"/>
                    <a:pt x="2812" y="5"/>
                    <a:pt x="2692" y="15"/>
                  </a:cubicBezTo>
                  <a:cubicBezTo>
                    <a:pt x="1949" y="83"/>
                    <a:pt x="1206" y="379"/>
                    <a:pt x="706" y="925"/>
                  </a:cubicBezTo>
                  <a:cubicBezTo>
                    <a:pt x="206" y="1486"/>
                    <a:pt x="1" y="2319"/>
                    <a:pt x="289" y="3002"/>
                  </a:cubicBezTo>
                  <a:cubicBezTo>
                    <a:pt x="638" y="3813"/>
                    <a:pt x="1532" y="4207"/>
                    <a:pt x="2351" y="4533"/>
                  </a:cubicBezTo>
                  <a:cubicBezTo>
                    <a:pt x="5200" y="5654"/>
                    <a:pt x="8058" y="6784"/>
                    <a:pt x="10764" y="8231"/>
                  </a:cubicBezTo>
                  <a:cubicBezTo>
                    <a:pt x="11264" y="8497"/>
                    <a:pt x="11757" y="8777"/>
                    <a:pt x="12249" y="9065"/>
                  </a:cubicBezTo>
                  <a:cubicBezTo>
                    <a:pt x="13174" y="9618"/>
                    <a:pt x="14076" y="10210"/>
                    <a:pt x="14940" y="10861"/>
                  </a:cubicBezTo>
                  <a:lnTo>
                    <a:pt x="16547" y="9103"/>
                  </a:lnTo>
                  <a:cubicBezTo>
                    <a:pt x="15425" y="7761"/>
                    <a:pt x="14265" y="6443"/>
                    <a:pt x="13007" y="5237"/>
                  </a:cubicBezTo>
                  <a:cubicBezTo>
                    <a:pt x="12787" y="5025"/>
                    <a:pt x="12560" y="4813"/>
                    <a:pt x="12333" y="4608"/>
                  </a:cubicBezTo>
                  <a:cubicBezTo>
                    <a:pt x="10180" y="2668"/>
                    <a:pt x="7686" y="1054"/>
                    <a:pt x="4897" y="288"/>
                  </a:cubicBezTo>
                  <a:cubicBezTo>
                    <a:pt x="4295" y="123"/>
                    <a:pt x="3671" y="1"/>
                    <a:pt x="30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6599113" y="5204375"/>
              <a:ext cx="346025" cy="117725"/>
            </a:xfrm>
            <a:custGeom>
              <a:avLst/>
              <a:gdLst/>
              <a:ahLst/>
              <a:cxnLst/>
              <a:rect l="l" t="t" r="r" b="b"/>
              <a:pathLst>
                <a:path w="13841" h="4709" extrusionOk="0">
                  <a:moveTo>
                    <a:pt x="4390" y="0"/>
                  </a:moveTo>
                  <a:cubicBezTo>
                    <a:pt x="3625" y="0"/>
                    <a:pt x="2861" y="64"/>
                    <a:pt x="2107" y="199"/>
                  </a:cubicBezTo>
                  <a:cubicBezTo>
                    <a:pt x="1645" y="283"/>
                    <a:pt x="1175" y="404"/>
                    <a:pt x="773" y="654"/>
                  </a:cubicBezTo>
                  <a:cubicBezTo>
                    <a:pt x="379" y="904"/>
                    <a:pt x="61" y="1321"/>
                    <a:pt x="31" y="1799"/>
                  </a:cubicBezTo>
                  <a:cubicBezTo>
                    <a:pt x="0" y="2299"/>
                    <a:pt x="303" y="2776"/>
                    <a:pt x="705" y="3072"/>
                  </a:cubicBezTo>
                  <a:cubicBezTo>
                    <a:pt x="1107" y="3375"/>
                    <a:pt x="1599" y="3519"/>
                    <a:pt x="2092" y="3633"/>
                  </a:cubicBezTo>
                  <a:cubicBezTo>
                    <a:pt x="4457" y="4194"/>
                    <a:pt x="6928" y="4118"/>
                    <a:pt x="9361" y="4292"/>
                  </a:cubicBezTo>
                  <a:cubicBezTo>
                    <a:pt x="10338" y="4360"/>
                    <a:pt x="11339" y="4482"/>
                    <a:pt x="12302" y="4709"/>
                  </a:cubicBezTo>
                  <a:lnTo>
                    <a:pt x="13840" y="3026"/>
                  </a:lnTo>
                  <a:cubicBezTo>
                    <a:pt x="12908" y="2435"/>
                    <a:pt x="11938" y="1912"/>
                    <a:pt x="10937" y="1465"/>
                  </a:cubicBezTo>
                  <a:cubicBezTo>
                    <a:pt x="10422" y="1238"/>
                    <a:pt x="9899" y="1033"/>
                    <a:pt x="9361" y="851"/>
                  </a:cubicBezTo>
                  <a:cubicBezTo>
                    <a:pt x="7761" y="309"/>
                    <a:pt x="6073" y="0"/>
                    <a:pt x="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6795213" y="4853300"/>
              <a:ext cx="216050" cy="393025"/>
            </a:xfrm>
            <a:custGeom>
              <a:avLst/>
              <a:gdLst/>
              <a:ahLst/>
              <a:cxnLst/>
              <a:rect l="l" t="t" r="r" b="b"/>
              <a:pathLst>
                <a:path w="8642" h="15721" extrusionOk="0">
                  <a:moveTo>
                    <a:pt x="2344" y="0"/>
                  </a:moveTo>
                  <a:cubicBezTo>
                    <a:pt x="2225" y="0"/>
                    <a:pt x="2105" y="13"/>
                    <a:pt x="1987" y="39"/>
                  </a:cubicBezTo>
                  <a:cubicBezTo>
                    <a:pt x="1449" y="152"/>
                    <a:pt x="986" y="546"/>
                    <a:pt x="698" y="1016"/>
                  </a:cubicBezTo>
                  <a:cubicBezTo>
                    <a:pt x="410" y="1494"/>
                    <a:pt x="281" y="2047"/>
                    <a:pt x="228" y="2600"/>
                  </a:cubicBezTo>
                  <a:cubicBezTo>
                    <a:pt x="1" y="4859"/>
                    <a:pt x="979" y="7072"/>
                    <a:pt x="2131" y="9035"/>
                  </a:cubicBezTo>
                  <a:cubicBezTo>
                    <a:pt x="2661" y="9945"/>
                    <a:pt x="3237" y="10824"/>
                    <a:pt x="3851" y="11680"/>
                  </a:cubicBezTo>
                  <a:cubicBezTo>
                    <a:pt x="4874" y="13105"/>
                    <a:pt x="6004" y="14462"/>
                    <a:pt x="7232" y="15720"/>
                  </a:cubicBezTo>
                  <a:lnTo>
                    <a:pt x="8641" y="14174"/>
                  </a:lnTo>
                  <a:cubicBezTo>
                    <a:pt x="7982" y="12908"/>
                    <a:pt x="7497" y="11536"/>
                    <a:pt x="7095" y="10157"/>
                  </a:cubicBezTo>
                  <a:cubicBezTo>
                    <a:pt x="6383" y="7686"/>
                    <a:pt x="5920" y="5139"/>
                    <a:pt x="5049" y="2722"/>
                  </a:cubicBezTo>
                  <a:cubicBezTo>
                    <a:pt x="4791" y="2017"/>
                    <a:pt x="4495" y="1319"/>
                    <a:pt x="3988" y="774"/>
                  </a:cubicBezTo>
                  <a:cubicBezTo>
                    <a:pt x="3563" y="323"/>
                    <a:pt x="2957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6644863" y="5068225"/>
              <a:ext cx="317500" cy="196100"/>
            </a:xfrm>
            <a:custGeom>
              <a:avLst/>
              <a:gdLst/>
              <a:ahLst/>
              <a:cxnLst/>
              <a:rect l="l" t="t" r="r" b="b"/>
              <a:pathLst>
                <a:path w="12700" h="7844" extrusionOk="0">
                  <a:moveTo>
                    <a:pt x="132" y="0"/>
                  </a:moveTo>
                  <a:cubicBezTo>
                    <a:pt x="51" y="0"/>
                    <a:pt x="0" y="124"/>
                    <a:pt x="88" y="158"/>
                  </a:cubicBezTo>
                  <a:cubicBezTo>
                    <a:pt x="2081" y="893"/>
                    <a:pt x="4006" y="1795"/>
                    <a:pt x="5848" y="2864"/>
                  </a:cubicBezTo>
                  <a:cubicBezTo>
                    <a:pt x="7690" y="3925"/>
                    <a:pt x="9441" y="5145"/>
                    <a:pt x="11070" y="6509"/>
                  </a:cubicBezTo>
                  <a:cubicBezTo>
                    <a:pt x="11586" y="6941"/>
                    <a:pt x="12094" y="7389"/>
                    <a:pt x="12586" y="7843"/>
                  </a:cubicBezTo>
                  <a:lnTo>
                    <a:pt x="12700" y="7722"/>
                  </a:lnTo>
                  <a:cubicBezTo>
                    <a:pt x="11517" y="6623"/>
                    <a:pt x="10267" y="5600"/>
                    <a:pt x="8956" y="4660"/>
                  </a:cubicBezTo>
                  <a:cubicBezTo>
                    <a:pt x="7228" y="3425"/>
                    <a:pt x="5393" y="2341"/>
                    <a:pt x="3483" y="1416"/>
                  </a:cubicBezTo>
                  <a:cubicBezTo>
                    <a:pt x="2399" y="893"/>
                    <a:pt x="1293" y="423"/>
                    <a:pt x="164" y="6"/>
                  </a:cubicBezTo>
                  <a:cubicBezTo>
                    <a:pt x="153" y="2"/>
                    <a:pt x="142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6854813" y="4887975"/>
              <a:ext cx="139400" cy="341475"/>
            </a:xfrm>
            <a:custGeom>
              <a:avLst/>
              <a:gdLst/>
              <a:ahLst/>
              <a:cxnLst/>
              <a:rect l="l" t="t" r="r" b="b"/>
              <a:pathLst>
                <a:path w="5576" h="13659" extrusionOk="0">
                  <a:moveTo>
                    <a:pt x="87" y="1"/>
                  </a:moveTo>
                  <a:cubicBezTo>
                    <a:pt x="43" y="1"/>
                    <a:pt x="0" y="29"/>
                    <a:pt x="4" y="84"/>
                  </a:cubicBezTo>
                  <a:cubicBezTo>
                    <a:pt x="133" y="2252"/>
                    <a:pt x="573" y="4397"/>
                    <a:pt x="1300" y="6436"/>
                  </a:cubicBezTo>
                  <a:cubicBezTo>
                    <a:pt x="2028" y="8474"/>
                    <a:pt x="3036" y="10415"/>
                    <a:pt x="4302" y="12166"/>
                  </a:cubicBezTo>
                  <a:cubicBezTo>
                    <a:pt x="4666" y="12681"/>
                    <a:pt x="5052" y="13181"/>
                    <a:pt x="5462" y="13659"/>
                  </a:cubicBezTo>
                  <a:lnTo>
                    <a:pt x="5575" y="13530"/>
                  </a:lnTo>
                  <a:cubicBezTo>
                    <a:pt x="4560" y="12340"/>
                    <a:pt x="3673" y="11036"/>
                    <a:pt x="2922" y="9657"/>
                  </a:cubicBezTo>
                  <a:cubicBezTo>
                    <a:pt x="1899" y="7770"/>
                    <a:pt x="1141" y="5746"/>
                    <a:pt x="671" y="3662"/>
                  </a:cubicBezTo>
                  <a:cubicBezTo>
                    <a:pt x="414" y="2479"/>
                    <a:pt x="247" y="1282"/>
                    <a:pt x="171" y="76"/>
                  </a:cubicBezTo>
                  <a:cubicBezTo>
                    <a:pt x="167" y="25"/>
                    <a:pt x="127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6651138" y="5244425"/>
              <a:ext cx="280150" cy="53800"/>
            </a:xfrm>
            <a:custGeom>
              <a:avLst/>
              <a:gdLst/>
              <a:ahLst/>
              <a:cxnLst/>
              <a:rect l="l" t="t" r="r" b="b"/>
              <a:pathLst>
                <a:path w="11206" h="2152" extrusionOk="0">
                  <a:moveTo>
                    <a:pt x="2562" y="0"/>
                  </a:moveTo>
                  <a:cubicBezTo>
                    <a:pt x="1740" y="0"/>
                    <a:pt x="917" y="53"/>
                    <a:pt x="102" y="159"/>
                  </a:cubicBezTo>
                  <a:cubicBezTo>
                    <a:pt x="1" y="173"/>
                    <a:pt x="17" y="326"/>
                    <a:pt x="111" y="326"/>
                  </a:cubicBezTo>
                  <a:cubicBezTo>
                    <a:pt x="116" y="326"/>
                    <a:pt x="120" y="326"/>
                    <a:pt x="125" y="325"/>
                  </a:cubicBezTo>
                  <a:cubicBezTo>
                    <a:pt x="903" y="222"/>
                    <a:pt x="1687" y="169"/>
                    <a:pt x="2472" y="169"/>
                  </a:cubicBezTo>
                  <a:cubicBezTo>
                    <a:pt x="2612" y="169"/>
                    <a:pt x="2752" y="170"/>
                    <a:pt x="2891" y="174"/>
                  </a:cubicBezTo>
                  <a:cubicBezTo>
                    <a:pt x="4536" y="204"/>
                    <a:pt x="6173" y="439"/>
                    <a:pt x="7757" y="886"/>
                  </a:cubicBezTo>
                  <a:cubicBezTo>
                    <a:pt x="8902" y="1205"/>
                    <a:pt x="10023" y="1629"/>
                    <a:pt x="11092" y="2152"/>
                  </a:cubicBezTo>
                  <a:lnTo>
                    <a:pt x="11206" y="2023"/>
                  </a:lnTo>
                  <a:cubicBezTo>
                    <a:pt x="10774" y="1811"/>
                    <a:pt x="10334" y="1606"/>
                    <a:pt x="9879" y="1424"/>
                  </a:cubicBezTo>
                  <a:cubicBezTo>
                    <a:pt x="8341" y="803"/>
                    <a:pt x="6711" y="378"/>
                    <a:pt x="5067" y="166"/>
                  </a:cubicBezTo>
                  <a:cubicBezTo>
                    <a:pt x="4237" y="55"/>
                    <a:pt x="3400" y="0"/>
                    <a:pt x="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7248088" y="5048850"/>
              <a:ext cx="91350" cy="395675"/>
            </a:xfrm>
            <a:custGeom>
              <a:avLst/>
              <a:gdLst/>
              <a:ahLst/>
              <a:cxnLst/>
              <a:rect l="l" t="t" r="r" b="b"/>
              <a:pathLst>
                <a:path w="3654" h="15827" extrusionOk="0">
                  <a:moveTo>
                    <a:pt x="311" y="1"/>
                  </a:moveTo>
                  <a:lnTo>
                    <a:pt x="1" y="15538"/>
                  </a:lnTo>
                  <a:lnTo>
                    <a:pt x="3161" y="15826"/>
                  </a:lnTo>
                  <a:cubicBezTo>
                    <a:pt x="3191" y="15190"/>
                    <a:pt x="2866" y="14462"/>
                    <a:pt x="2866" y="14462"/>
                  </a:cubicBezTo>
                  <a:lnTo>
                    <a:pt x="3654" y="3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7010288" y="5031800"/>
              <a:ext cx="139100" cy="395275"/>
            </a:xfrm>
            <a:custGeom>
              <a:avLst/>
              <a:gdLst/>
              <a:ahLst/>
              <a:cxnLst/>
              <a:rect l="l" t="t" r="r" b="b"/>
              <a:pathLst>
                <a:path w="5564" h="15811" extrusionOk="0">
                  <a:moveTo>
                    <a:pt x="2267" y="0"/>
                  </a:moveTo>
                  <a:lnTo>
                    <a:pt x="0" y="15356"/>
                  </a:lnTo>
                  <a:lnTo>
                    <a:pt x="2532" y="15584"/>
                  </a:lnTo>
                  <a:lnTo>
                    <a:pt x="5018" y="15811"/>
                  </a:lnTo>
                  <a:lnTo>
                    <a:pt x="5564" y="296"/>
                  </a:lnTo>
                  <a:lnTo>
                    <a:pt x="3942" y="152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820238" y="5014550"/>
              <a:ext cx="140250" cy="390925"/>
            </a:xfrm>
            <a:custGeom>
              <a:avLst/>
              <a:gdLst/>
              <a:ahLst/>
              <a:cxnLst/>
              <a:rect l="l" t="t" r="r" b="b"/>
              <a:pathLst>
                <a:path w="5610" h="15637" extrusionOk="0">
                  <a:moveTo>
                    <a:pt x="2312" y="1"/>
                  </a:moveTo>
                  <a:lnTo>
                    <a:pt x="531" y="14060"/>
                  </a:lnTo>
                  <a:cubicBezTo>
                    <a:pt x="531" y="14060"/>
                    <a:pt x="76" y="14720"/>
                    <a:pt x="0" y="15349"/>
                  </a:cubicBezTo>
                  <a:lnTo>
                    <a:pt x="3108" y="15637"/>
                  </a:lnTo>
                  <a:lnTo>
                    <a:pt x="5609" y="296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6991138" y="4879325"/>
              <a:ext cx="238025" cy="166325"/>
            </a:xfrm>
            <a:custGeom>
              <a:avLst/>
              <a:gdLst/>
              <a:ahLst/>
              <a:cxnLst/>
              <a:rect l="l" t="t" r="r" b="b"/>
              <a:pathLst>
                <a:path w="9521" h="6653" extrusionOk="0">
                  <a:moveTo>
                    <a:pt x="4683" y="0"/>
                  </a:moveTo>
                  <a:cubicBezTo>
                    <a:pt x="3680" y="0"/>
                    <a:pt x="2813" y="310"/>
                    <a:pt x="2100" y="930"/>
                  </a:cubicBezTo>
                  <a:cubicBezTo>
                    <a:pt x="213" y="2552"/>
                    <a:pt x="9" y="5690"/>
                    <a:pt x="1" y="5827"/>
                  </a:cubicBezTo>
                  <a:lnTo>
                    <a:pt x="274" y="5842"/>
                  </a:lnTo>
                  <a:cubicBezTo>
                    <a:pt x="274" y="5811"/>
                    <a:pt x="478" y="2681"/>
                    <a:pt x="2275" y="1135"/>
                  </a:cubicBezTo>
                  <a:cubicBezTo>
                    <a:pt x="2937" y="565"/>
                    <a:pt x="3741" y="272"/>
                    <a:pt x="4667" y="272"/>
                  </a:cubicBezTo>
                  <a:cubicBezTo>
                    <a:pt x="4811" y="272"/>
                    <a:pt x="4959" y="279"/>
                    <a:pt x="5109" y="294"/>
                  </a:cubicBezTo>
                  <a:cubicBezTo>
                    <a:pt x="6231" y="392"/>
                    <a:pt x="7118" y="847"/>
                    <a:pt x="7747" y="1628"/>
                  </a:cubicBezTo>
                  <a:cubicBezTo>
                    <a:pt x="9240" y="3477"/>
                    <a:pt x="8876" y="6592"/>
                    <a:pt x="8869" y="6622"/>
                  </a:cubicBezTo>
                  <a:lnTo>
                    <a:pt x="9134" y="6653"/>
                  </a:lnTo>
                  <a:cubicBezTo>
                    <a:pt x="9149" y="6524"/>
                    <a:pt x="9521" y="3401"/>
                    <a:pt x="7959" y="1461"/>
                  </a:cubicBezTo>
                  <a:cubicBezTo>
                    <a:pt x="7277" y="620"/>
                    <a:pt x="6330" y="134"/>
                    <a:pt x="5140" y="21"/>
                  </a:cubicBezTo>
                  <a:cubicBezTo>
                    <a:pt x="4985" y="7"/>
                    <a:pt x="4832" y="0"/>
                    <a:pt x="4683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6897913" y="5021950"/>
              <a:ext cx="169050" cy="393775"/>
            </a:xfrm>
            <a:custGeom>
              <a:avLst/>
              <a:gdLst/>
              <a:ahLst/>
              <a:cxnLst/>
              <a:rect l="l" t="t" r="r" b="b"/>
              <a:pathLst>
                <a:path w="6762" h="15751" extrusionOk="0">
                  <a:moveTo>
                    <a:pt x="2502" y="0"/>
                  </a:moveTo>
                  <a:lnTo>
                    <a:pt x="1" y="15341"/>
                  </a:lnTo>
                  <a:lnTo>
                    <a:pt x="4495" y="15750"/>
                  </a:lnTo>
                  <a:lnTo>
                    <a:pt x="6762" y="394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7135738" y="5039200"/>
              <a:ext cx="120150" cy="398125"/>
            </a:xfrm>
            <a:custGeom>
              <a:avLst/>
              <a:gdLst/>
              <a:ahLst/>
              <a:cxnLst/>
              <a:rect l="l" t="t" r="r" b="b"/>
              <a:pathLst>
                <a:path w="4806" h="15925" extrusionOk="0">
                  <a:moveTo>
                    <a:pt x="546" y="0"/>
                  </a:moveTo>
                  <a:lnTo>
                    <a:pt x="0" y="15515"/>
                  </a:lnTo>
                  <a:lnTo>
                    <a:pt x="4495" y="15924"/>
                  </a:lnTo>
                  <a:lnTo>
                    <a:pt x="4805" y="38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7"/>
          <p:cNvGrpSpPr/>
          <p:nvPr/>
        </p:nvGrpSpPr>
        <p:grpSpPr>
          <a:xfrm flipH="1">
            <a:off x="1021555" y="2903442"/>
            <a:ext cx="315272" cy="455255"/>
            <a:chOff x="3105800" y="3255750"/>
            <a:chExt cx="272350" cy="393275"/>
          </a:xfrm>
        </p:grpSpPr>
        <p:sp>
          <p:nvSpPr>
            <p:cNvPr id="337" name="Google Shape;337;p37"/>
            <p:cNvSpPr/>
            <p:nvPr/>
          </p:nvSpPr>
          <p:spPr>
            <a:xfrm>
              <a:off x="3313975" y="3448775"/>
              <a:ext cx="64175" cy="49800"/>
            </a:xfrm>
            <a:custGeom>
              <a:avLst/>
              <a:gdLst/>
              <a:ahLst/>
              <a:cxnLst/>
              <a:rect l="l" t="t" r="r" b="b"/>
              <a:pathLst>
                <a:path w="2567" h="1992" extrusionOk="0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3254925" y="3602450"/>
              <a:ext cx="38625" cy="29925"/>
            </a:xfrm>
            <a:custGeom>
              <a:avLst/>
              <a:gdLst/>
              <a:ahLst/>
              <a:cxnLst/>
              <a:rect l="l" t="t" r="r" b="b"/>
              <a:pathLst>
                <a:path w="1545" h="1197" extrusionOk="0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3172025" y="3491925"/>
              <a:ext cx="38450" cy="29925"/>
            </a:xfrm>
            <a:custGeom>
              <a:avLst/>
              <a:gdLst/>
              <a:ahLst/>
              <a:cxnLst/>
              <a:rect l="l" t="t" r="r" b="b"/>
              <a:pathLst>
                <a:path w="1538" h="1197" extrusionOk="0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3105800" y="3619100"/>
              <a:ext cx="38425" cy="29925"/>
            </a:xfrm>
            <a:custGeom>
              <a:avLst/>
              <a:gdLst/>
              <a:ahLst/>
              <a:cxnLst/>
              <a:rect l="l" t="t" r="r" b="b"/>
              <a:pathLst>
                <a:path w="1537" h="1197" extrusionOk="0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3232025" y="3255750"/>
              <a:ext cx="56600" cy="151425"/>
            </a:xfrm>
            <a:custGeom>
              <a:avLst/>
              <a:gdLst/>
              <a:ahLst/>
              <a:cxnLst/>
              <a:rect l="l" t="t" r="r" b="b"/>
              <a:pathLst>
                <a:path w="2264" h="6057" extrusionOk="0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37"/>
          <p:cNvSpPr/>
          <p:nvPr/>
        </p:nvSpPr>
        <p:spPr>
          <a:xfrm>
            <a:off x="-343437" y="4007838"/>
            <a:ext cx="4138725" cy="1665100"/>
          </a:xfrm>
          <a:custGeom>
            <a:avLst/>
            <a:gdLst/>
            <a:ahLst/>
            <a:cxnLst/>
            <a:rect l="l" t="t" r="r" b="b"/>
            <a:pathLst>
              <a:path w="165549" h="66604" extrusionOk="0">
                <a:moveTo>
                  <a:pt x="0" y="20033"/>
                </a:moveTo>
                <a:cubicBezTo>
                  <a:pt x="12610" y="4271"/>
                  <a:pt x="39420" y="-4951"/>
                  <a:pt x="58054" y="2808"/>
                </a:cubicBezTo>
                <a:cubicBezTo>
                  <a:pt x="65625" y="5961"/>
                  <a:pt x="61683" y="18807"/>
                  <a:pt x="63795" y="26732"/>
                </a:cubicBezTo>
                <a:cubicBezTo>
                  <a:pt x="64864" y="30744"/>
                  <a:pt x="69249" y="34157"/>
                  <a:pt x="73365" y="34706"/>
                </a:cubicBezTo>
                <a:cubicBezTo>
                  <a:pt x="90599" y="37004"/>
                  <a:pt x="105380" y="14052"/>
                  <a:pt x="122487" y="17162"/>
                </a:cubicBezTo>
                <a:cubicBezTo>
                  <a:pt x="125825" y="17769"/>
                  <a:pt x="130207" y="19312"/>
                  <a:pt x="131100" y="22585"/>
                </a:cubicBezTo>
                <a:cubicBezTo>
                  <a:pt x="132867" y="29063"/>
                  <a:pt x="121685" y="38637"/>
                  <a:pt x="127272" y="42362"/>
                </a:cubicBezTo>
                <a:cubicBezTo>
                  <a:pt x="134130" y="46934"/>
                  <a:pt x="143955" y="37067"/>
                  <a:pt x="151833" y="39491"/>
                </a:cubicBezTo>
                <a:cubicBezTo>
                  <a:pt x="158703" y="41605"/>
                  <a:pt x="160949" y="51262"/>
                  <a:pt x="162359" y="58310"/>
                </a:cubicBezTo>
                <a:cubicBezTo>
                  <a:pt x="162940" y="61215"/>
                  <a:pt x="165549" y="63642"/>
                  <a:pt x="165549" y="6660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43" name="Google Shape;343;p37"/>
          <p:cNvSpPr/>
          <p:nvPr/>
        </p:nvSpPr>
        <p:spPr>
          <a:xfrm rot="-5400000">
            <a:off x="7234600" y="280966"/>
            <a:ext cx="2392325" cy="1713200"/>
          </a:xfrm>
          <a:custGeom>
            <a:avLst/>
            <a:gdLst/>
            <a:ahLst/>
            <a:cxnLst/>
            <a:rect l="l" t="t" r="r" b="b"/>
            <a:pathLst>
              <a:path w="95693" h="68528" extrusionOk="0">
                <a:moveTo>
                  <a:pt x="95693" y="905"/>
                </a:moveTo>
                <a:cubicBezTo>
                  <a:pt x="90373" y="905"/>
                  <a:pt x="84171" y="-1409"/>
                  <a:pt x="79745" y="1543"/>
                </a:cubicBezTo>
                <a:cubicBezTo>
                  <a:pt x="74839" y="4815"/>
                  <a:pt x="75627" y="12774"/>
                  <a:pt x="72089" y="17492"/>
                </a:cubicBezTo>
                <a:cubicBezTo>
                  <a:pt x="67689" y="23358"/>
                  <a:pt x="59050" y="24268"/>
                  <a:pt x="52950" y="28337"/>
                </a:cubicBezTo>
                <a:cubicBezTo>
                  <a:pt x="47306" y="32102"/>
                  <a:pt x="46903" y="40764"/>
                  <a:pt x="42105" y="45562"/>
                </a:cubicBezTo>
                <a:cubicBezTo>
                  <a:pt x="40594" y="47073"/>
                  <a:pt x="37846" y="45935"/>
                  <a:pt x="35726" y="46200"/>
                </a:cubicBezTo>
                <a:cubicBezTo>
                  <a:pt x="27987" y="47167"/>
                  <a:pt x="20325" y="48774"/>
                  <a:pt x="12759" y="50666"/>
                </a:cubicBezTo>
                <a:cubicBezTo>
                  <a:pt x="5661" y="52441"/>
                  <a:pt x="3274" y="61985"/>
                  <a:pt x="0" y="6852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03876" y="1733525"/>
            <a:ext cx="5226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50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217150" y="1179075"/>
            <a:ext cx="1605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10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405075" y="2724575"/>
            <a:ext cx="50256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-374800" y="-114300"/>
            <a:ext cx="2767125" cy="1168000"/>
          </a:xfrm>
          <a:custGeom>
            <a:avLst/>
            <a:gdLst/>
            <a:ahLst/>
            <a:cxnLst/>
            <a:rect l="l" t="t" r="r" b="b"/>
            <a:pathLst>
              <a:path w="110685" h="46720" extrusionOk="0">
                <a:moveTo>
                  <a:pt x="0" y="45295"/>
                </a:moveTo>
                <a:cubicBezTo>
                  <a:pt x="10422" y="45295"/>
                  <a:pt x="21662" y="48718"/>
                  <a:pt x="31260" y="44657"/>
                </a:cubicBezTo>
                <a:cubicBezTo>
                  <a:pt x="41391" y="40370"/>
                  <a:pt x="48628" y="30428"/>
                  <a:pt x="59011" y="26794"/>
                </a:cubicBezTo>
                <a:cubicBezTo>
                  <a:pt x="70580" y="22745"/>
                  <a:pt x="84427" y="29070"/>
                  <a:pt x="95693" y="24242"/>
                </a:cubicBezTo>
                <a:cubicBezTo>
                  <a:pt x="104426" y="20499"/>
                  <a:pt x="107438" y="8929"/>
                  <a:pt x="110685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/>
          <p:nvPr/>
        </p:nvSpPr>
        <p:spPr>
          <a:xfrm rot="8100000" flipH="1">
            <a:off x="6738369" y="3576752"/>
            <a:ext cx="2902932" cy="2063647"/>
          </a:xfrm>
          <a:custGeom>
            <a:avLst/>
            <a:gdLst/>
            <a:ahLst/>
            <a:cxnLst/>
            <a:rect l="l" t="t" r="r" b="b"/>
            <a:pathLst>
              <a:path w="137074" h="112334" extrusionOk="0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38"/>
          <p:cNvGrpSpPr/>
          <p:nvPr/>
        </p:nvGrpSpPr>
        <p:grpSpPr>
          <a:xfrm flipH="1">
            <a:off x="6965385" y="3656110"/>
            <a:ext cx="1826031" cy="1487399"/>
            <a:chOff x="339875" y="3409400"/>
            <a:chExt cx="1159900" cy="944800"/>
          </a:xfrm>
        </p:grpSpPr>
        <p:sp>
          <p:nvSpPr>
            <p:cNvPr id="347" name="Google Shape;347;p3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8"/>
          <p:cNvGrpSpPr/>
          <p:nvPr/>
        </p:nvGrpSpPr>
        <p:grpSpPr>
          <a:xfrm flipH="1">
            <a:off x="6354725" y="4198700"/>
            <a:ext cx="1159900" cy="944800"/>
            <a:chOff x="339875" y="3409400"/>
            <a:chExt cx="1159900" cy="944800"/>
          </a:xfrm>
        </p:grpSpPr>
        <p:sp>
          <p:nvSpPr>
            <p:cNvPr id="354" name="Google Shape;354;p38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8"/>
          <p:cNvSpPr/>
          <p:nvPr/>
        </p:nvSpPr>
        <p:spPr>
          <a:xfrm rot="2288449">
            <a:off x="448686" y="-27474"/>
            <a:ext cx="1128332" cy="2775117"/>
          </a:xfrm>
          <a:custGeom>
            <a:avLst/>
            <a:gdLst/>
            <a:ahLst/>
            <a:cxnLst/>
            <a:rect l="l" t="t" r="r" b="b"/>
            <a:pathLst>
              <a:path w="45133" h="111004" extrusionOk="0">
                <a:moveTo>
                  <a:pt x="0" y="0"/>
                </a:moveTo>
                <a:cubicBezTo>
                  <a:pt x="4324" y="721"/>
                  <a:pt x="10434" y="1057"/>
                  <a:pt x="12121" y="5104"/>
                </a:cubicBezTo>
                <a:cubicBezTo>
                  <a:pt x="14339" y="10426"/>
                  <a:pt x="14060" y="17797"/>
                  <a:pt x="18819" y="21053"/>
                </a:cubicBezTo>
                <a:cubicBezTo>
                  <a:pt x="27387" y="26914"/>
                  <a:pt x="43118" y="27744"/>
                  <a:pt x="44975" y="37958"/>
                </a:cubicBezTo>
                <a:cubicBezTo>
                  <a:pt x="45608" y="41440"/>
                  <a:pt x="41055" y="43855"/>
                  <a:pt x="39234" y="46890"/>
                </a:cubicBezTo>
                <a:cubicBezTo>
                  <a:pt x="37814" y="49257"/>
                  <a:pt x="38768" y="52744"/>
                  <a:pt x="37001" y="54864"/>
                </a:cubicBezTo>
                <a:cubicBezTo>
                  <a:pt x="33869" y="58622"/>
                  <a:pt x="29040" y="61213"/>
                  <a:pt x="27113" y="65709"/>
                </a:cubicBezTo>
                <a:cubicBezTo>
                  <a:pt x="25395" y="69717"/>
                  <a:pt x="28325" y="74704"/>
                  <a:pt x="26794" y="78787"/>
                </a:cubicBezTo>
                <a:cubicBezTo>
                  <a:pt x="24550" y="84771"/>
                  <a:pt x="17443" y="87556"/>
                  <a:pt x="13397" y="92503"/>
                </a:cubicBezTo>
                <a:cubicBezTo>
                  <a:pt x="8654" y="98302"/>
                  <a:pt x="5931" y="105703"/>
                  <a:pt x="638" y="11100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1" name="Google Shape;361;p38"/>
          <p:cNvSpPr/>
          <p:nvPr/>
        </p:nvSpPr>
        <p:spPr>
          <a:xfrm flipH="1">
            <a:off x="-287825" y="3792473"/>
            <a:ext cx="2934575" cy="1757275"/>
          </a:xfrm>
          <a:custGeom>
            <a:avLst/>
            <a:gdLst/>
            <a:ahLst/>
            <a:cxnLst/>
            <a:rect l="l" t="t" r="r" b="b"/>
            <a:pathLst>
              <a:path w="117383" h="70291" extrusionOk="0">
                <a:moveTo>
                  <a:pt x="0" y="70291"/>
                </a:moveTo>
                <a:cubicBezTo>
                  <a:pt x="0" y="58515"/>
                  <a:pt x="11100" y="45487"/>
                  <a:pt x="22647" y="43178"/>
                </a:cubicBezTo>
                <a:cubicBezTo>
                  <a:pt x="33186" y="41070"/>
                  <a:pt x="44885" y="45892"/>
                  <a:pt x="54864" y="41902"/>
                </a:cubicBezTo>
                <a:cubicBezTo>
                  <a:pt x="61792" y="39132"/>
                  <a:pt x="64784" y="29851"/>
                  <a:pt x="71770" y="27230"/>
                </a:cubicBezTo>
                <a:cubicBezTo>
                  <a:pt x="79092" y="24483"/>
                  <a:pt x="89525" y="29889"/>
                  <a:pt x="95055" y="24359"/>
                </a:cubicBezTo>
                <a:cubicBezTo>
                  <a:pt x="99059" y="20355"/>
                  <a:pt x="102372" y="15519"/>
                  <a:pt x="104624" y="10324"/>
                </a:cubicBezTo>
                <a:cubicBezTo>
                  <a:pt x="105857" y="7480"/>
                  <a:pt x="105800" y="3752"/>
                  <a:pt x="108133" y="1711"/>
                </a:cubicBezTo>
                <a:cubicBezTo>
                  <a:pt x="110488" y="-349"/>
                  <a:pt x="114254" y="117"/>
                  <a:pt x="117383" y="11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990550" y="2498306"/>
            <a:ext cx="2490600" cy="9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62825" y="2498275"/>
            <a:ext cx="2490600" cy="9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1990538" y="21127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4662814" y="21127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60825" y="1494575"/>
            <a:ext cx="4521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560825" y="2434188"/>
            <a:ext cx="45213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4156500" y="-406675"/>
            <a:ext cx="5181632" cy="1093125"/>
          </a:xfrm>
          <a:custGeom>
            <a:avLst/>
            <a:gdLst/>
            <a:ahLst/>
            <a:cxnLst/>
            <a:rect l="l" t="t" r="r" b="b"/>
            <a:pathLst>
              <a:path w="188835" h="43725" extrusionOk="0">
                <a:moveTo>
                  <a:pt x="0" y="0"/>
                </a:moveTo>
                <a:cubicBezTo>
                  <a:pt x="0" y="27580"/>
                  <a:pt x="46879" y="39107"/>
                  <a:pt x="74322" y="36363"/>
                </a:cubicBezTo>
                <a:cubicBezTo>
                  <a:pt x="82792" y="35516"/>
                  <a:pt x="91639" y="35042"/>
                  <a:pt x="99840" y="37320"/>
                </a:cubicBezTo>
                <a:cubicBezTo>
                  <a:pt x="110167" y="40189"/>
                  <a:pt x="120825" y="45011"/>
                  <a:pt x="131419" y="43381"/>
                </a:cubicBezTo>
                <a:cubicBezTo>
                  <a:pt x="140117" y="42043"/>
                  <a:pt x="148482" y="37163"/>
                  <a:pt x="154704" y="30941"/>
                </a:cubicBezTo>
                <a:cubicBezTo>
                  <a:pt x="157256" y="28389"/>
                  <a:pt x="159062" y="24751"/>
                  <a:pt x="162360" y="23285"/>
                </a:cubicBezTo>
                <a:cubicBezTo>
                  <a:pt x="170522" y="19656"/>
                  <a:pt x="180361" y="21964"/>
                  <a:pt x="188835" y="1913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518525" y="1901675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518525" y="2287175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/>
          </p:nvPr>
        </p:nvSpPr>
        <p:spPr>
          <a:xfrm>
            <a:off x="5398625" y="1901675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3"/>
          </p:nvPr>
        </p:nvSpPr>
        <p:spPr>
          <a:xfrm>
            <a:off x="5398625" y="2287175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"/>
          </p:nvPr>
        </p:nvSpPr>
        <p:spPr>
          <a:xfrm>
            <a:off x="1518525" y="3150600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5"/>
          </p:nvPr>
        </p:nvSpPr>
        <p:spPr>
          <a:xfrm>
            <a:off x="1518525" y="3536100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6"/>
          </p:nvPr>
        </p:nvSpPr>
        <p:spPr>
          <a:xfrm>
            <a:off x="5398625" y="3150600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7"/>
          </p:nvPr>
        </p:nvSpPr>
        <p:spPr>
          <a:xfrm>
            <a:off x="5398625" y="3536100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8"/>
          </p:nvPr>
        </p:nvSpPr>
        <p:spPr>
          <a:xfrm>
            <a:off x="763138" y="2000375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9"/>
          </p:nvPr>
        </p:nvSpPr>
        <p:spPr>
          <a:xfrm>
            <a:off x="4656063" y="2000375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/>
          </p:nvPr>
        </p:nvSpPr>
        <p:spPr>
          <a:xfrm>
            <a:off x="763138" y="3235750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4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5"/>
          </p:nvPr>
        </p:nvSpPr>
        <p:spPr>
          <a:xfrm>
            <a:off x="4656063" y="3235750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8469771" y="167475"/>
            <a:ext cx="924100" cy="2424200"/>
          </a:xfrm>
          <a:custGeom>
            <a:avLst/>
            <a:gdLst/>
            <a:ahLst/>
            <a:cxnLst/>
            <a:rect l="l" t="t" r="r" b="b"/>
            <a:pathLst>
              <a:path w="36964" h="96968" extrusionOk="0">
                <a:moveTo>
                  <a:pt x="32817" y="0"/>
                </a:moveTo>
                <a:cubicBezTo>
                  <a:pt x="27118" y="0"/>
                  <a:pt x="21108" y="212"/>
                  <a:pt x="15911" y="2551"/>
                </a:cubicBezTo>
                <a:cubicBezTo>
                  <a:pt x="7247" y="6450"/>
                  <a:pt x="-3014" y="18145"/>
                  <a:pt x="919" y="26794"/>
                </a:cubicBezTo>
                <a:cubicBezTo>
                  <a:pt x="2757" y="30837"/>
                  <a:pt x="10180" y="31328"/>
                  <a:pt x="10808" y="35725"/>
                </a:cubicBezTo>
                <a:cubicBezTo>
                  <a:pt x="11982" y="43941"/>
                  <a:pt x="6979" y="53824"/>
                  <a:pt x="11764" y="60605"/>
                </a:cubicBezTo>
                <a:cubicBezTo>
                  <a:pt x="20267" y="72654"/>
                  <a:pt x="36964" y="82221"/>
                  <a:pt x="36964" y="9696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70" name="Google Shape;70;p13"/>
          <p:cNvGrpSpPr/>
          <p:nvPr/>
        </p:nvGrpSpPr>
        <p:grpSpPr>
          <a:xfrm>
            <a:off x="95700" y="4198700"/>
            <a:ext cx="1159900" cy="944800"/>
            <a:chOff x="339875" y="3409400"/>
            <a:chExt cx="1159900" cy="944800"/>
          </a:xfrm>
        </p:grpSpPr>
        <p:sp>
          <p:nvSpPr>
            <p:cNvPr id="71" name="Google Shape;71;p13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3"/>
          <p:cNvGrpSpPr/>
          <p:nvPr/>
        </p:nvGrpSpPr>
        <p:grpSpPr>
          <a:xfrm flipH="1">
            <a:off x="7927475" y="4198700"/>
            <a:ext cx="1159900" cy="944800"/>
            <a:chOff x="339875" y="3409400"/>
            <a:chExt cx="1159900" cy="944800"/>
          </a:xfrm>
        </p:grpSpPr>
        <p:sp>
          <p:nvSpPr>
            <p:cNvPr id="78" name="Google Shape;78;p13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3"/>
          <p:cNvSpPr/>
          <p:nvPr/>
        </p:nvSpPr>
        <p:spPr>
          <a:xfrm>
            <a:off x="3285475" y="4317056"/>
            <a:ext cx="2376375" cy="993925"/>
          </a:xfrm>
          <a:custGeom>
            <a:avLst/>
            <a:gdLst/>
            <a:ahLst/>
            <a:cxnLst/>
            <a:rect l="l" t="t" r="r" b="b"/>
            <a:pathLst>
              <a:path w="95055" h="39757" extrusionOk="0">
                <a:moveTo>
                  <a:pt x="0" y="38481"/>
                </a:moveTo>
                <a:cubicBezTo>
                  <a:pt x="10256" y="38481"/>
                  <a:pt x="20231" y="33550"/>
                  <a:pt x="29026" y="28274"/>
                </a:cubicBezTo>
                <a:cubicBezTo>
                  <a:pt x="34123" y="25216"/>
                  <a:pt x="40084" y="21043"/>
                  <a:pt x="41148" y="15195"/>
                </a:cubicBezTo>
                <a:cubicBezTo>
                  <a:pt x="42085" y="10043"/>
                  <a:pt x="38326" y="3492"/>
                  <a:pt x="33492" y="1479"/>
                </a:cubicBezTo>
                <a:cubicBezTo>
                  <a:pt x="27370" y="-1070"/>
                  <a:pt x="16779" y="-411"/>
                  <a:pt x="14035" y="5626"/>
                </a:cubicBezTo>
                <a:cubicBezTo>
                  <a:pt x="11418" y="11384"/>
                  <a:pt x="14251" y="20217"/>
                  <a:pt x="19457" y="23808"/>
                </a:cubicBezTo>
                <a:cubicBezTo>
                  <a:pt x="29223" y="30543"/>
                  <a:pt x="42254" y="30519"/>
                  <a:pt x="53907" y="32739"/>
                </a:cubicBezTo>
                <a:cubicBezTo>
                  <a:pt x="67575" y="35343"/>
                  <a:pt x="81141" y="39757"/>
                  <a:pt x="95055" y="39757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13225" y="1578950"/>
            <a:ext cx="4438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-366825" y="4137625"/>
            <a:ext cx="4880350" cy="1515150"/>
          </a:xfrm>
          <a:custGeom>
            <a:avLst/>
            <a:gdLst/>
            <a:ahLst/>
            <a:cxnLst/>
            <a:rect l="l" t="t" r="r" b="b"/>
            <a:pathLst>
              <a:path w="195214" h="60606" extrusionOk="0">
                <a:moveTo>
                  <a:pt x="0" y="0"/>
                </a:moveTo>
                <a:cubicBezTo>
                  <a:pt x="10472" y="10472"/>
                  <a:pt x="26658" y="15949"/>
                  <a:pt x="41467" y="15949"/>
                </a:cubicBezTo>
                <a:cubicBezTo>
                  <a:pt x="46783" y="15949"/>
                  <a:pt x="54400" y="16239"/>
                  <a:pt x="56778" y="11484"/>
                </a:cubicBezTo>
                <a:cubicBezTo>
                  <a:pt x="57734" y="9573"/>
                  <a:pt x="58052" y="6060"/>
                  <a:pt x="56140" y="5104"/>
                </a:cubicBezTo>
                <a:cubicBezTo>
                  <a:pt x="53858" y="3963"/>
                  <a:pt x="50906" y="4297"/>
                  <a:pt x="48485" y="5104"/>
                </a:cubicBezTo>
                <a:cubicBezTo>
                  <a:pt x="43225" y="6858"/>
                  <a:pt x="42595" y="18615"/>
                  <a:pt x="47209" y="21691"/>
                </a:cubicBezTo>
                <a:cubicBezTo>
                  <a:pt x="54286" y="26409"/>
                  <a:pt x="64829" y="24850"/>
                  <a:pt x="72727" y="21691"/>
                </a:cubicBezTo>
                <a:cubicBezTo>
                  <a:pt x="81557" y="18159"/>
                  <a:pt x="88808" y="10112"/>
                  <a:pt x="98245" y="8932"/>
                </a:cubicBezTo>
                <a:cubicBezTo>
                  <a:pt x="101680" y="8503"/>
                  <a:pt x="106531" y="7966"/>
                  <a:pt x="108452" y="10846"/>
                </a:cubicBezTo>
                <a:cubicBezTo>
                  <a:pt x="112202" y="16468"/>
                  <a:pt x="110190" y="27706"/>
                  <a:pt x="116746" y="29346"/>
                </a:cubicBezTo>
                <a:cubicBezTo>
                  <a:pt x="132566" y="33303"/>
                  <a:pt x="148771" y="15184"/>
                  <a:pt x="164592" y="19139"/>
                </a:cubicBezTo>
                <a:cubicBezTo>
                  <a:pt x="174001" y="21491"/>
                  <a:pt x="178118" y="33431"/>
                  <a:pt x="182455" y="42105"/>
                </a:cubicBezTo>
                <a:cubicBezTo>
                  <a:pt x="185805" y="48805"/>
                  <a:pt x="191864" y="53906"/>
                  <a:pt x="195214" y="6060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713225" y="1279725"/>
            <a:ext cx="77175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13225" y="539500"/>
            <a:ext cx="5909345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13225" y="1831425"/>
            <a:ext cx="26244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713250" y="2216925"/>
            <a:ext cx="2624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2"/>
          </p:nvPr>
        </p:nvSpPr>
        <p:spPr>
          <a:xfrm>
            <a:off x="3806450" y="3064950"/>
            <a:ext cx="2627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3"/>
          </p:nvPr>
        </p:nvSpPr>
        <p:spPr>
          <a:xfrm>
            <a:off x="3806330" y="3437870"/>
            <a:ext cx="262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4"/>
          </p:nvPr>
        </p:nvSpPr>
        <p:spPr>
          <a:xfrm>
            <a:off x="3806375" y="1831425"/>
            <a:ext cx="2627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5"/>
          </p:nvPr>
        </p:nvSpPr>
        <p:spPr>
          <a:xfrm>
            <a:off x="3806316" y="2216925"/>
            <a:ext cx="2627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6"/>
          </p:nvPr>
        </p:nvSpPr>
        <p:spPr>
          <a:xfrm>
            <a:off x="713225" y="3064950"/>
            <a:ext cx="2621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7"/>
          </p:nvPr>
        </p:nvSpPr>
        <p:spPr>
          <a:xfrm>
            <a:off x="713250" y="3436375"/>
            <a:ext cx="26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8"/>
          </p:nvPr>
        </p:nvSpPr>
        <p:spPr>
          <a:xfrm>
            <a:off x="805425" y="539500"/>
            <a:ext cx="592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-255175" y="-382775"/>
            <a:ext cx="729000" cy="4003150"/>
          </a:xfrm>
          <a:custGeom>
            <a:avLst/>
            <a:gdLst/>
            <a:ahLst/>
            <a:cxnLst/>
            <a:rect l="l" t="t" r="r" b="b"/>
            <a:pathLst>
              <a:path w="29160" h="160126" extrusionOk="0">
                <a:moveTo>
                  <a:pt x="27432" y="0"/>
                </a:moveTo>
                <a:cubicBezTo>
                  <a:pt x="26220" y="13335"/>
                  <a:pt x="19081" y="26229"/>
                  <a:pt x="20414" y="39553"/>
                </a:cubicBezTo>
                <a:cubicBezTo>
                  <a:pt x="21507" y="50485"/>
                  <a:pt x="30514" y="60614"/>
                  <a:pt x="28708" y="71451"/>
                </a:cubicBezTo>
                <a:cubicBezTo>
                  <a:pt x="27365" y="79510"/>
                  <a:pt x="14740" y="82531"/>
                  <a:pt x="13397" y="90590"/>
                </a:cubicBezTo>
                <a:cubicBezTo>
                  <a:pt x="11246" y="103495"/>
                  <a:pt x="22094" y="116926"/>
                  <a:pt x="18500" y="129505"/>
                </a:cubicBezTo>
                <a:cubicBezTo>
                  <a:pt x="15224" y="140971"/>
                  <a:pt x="3773" y="148813"/>
                  <a:pt x="0" y="1601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45" name="Google Shape;145;p19"/>
          <p:cNvGrpSpPr/>
          <p:nvPr/>
        </p:nvGrpSpPr>
        <p:grpSpPr>
          <a:xfrm flipH="1">
            <a:off x="7424227" y="3992938"/>
            <a:ext cx="1412410" cy="1150483"/>
            <a:chOff x="339875" y="3409400"/>
            <a:chExt cx="1159900" cy="944800"/>
          </a:xfrm>
        </p:grpSpPr>
        <p:sp>
          <p:nvSpPr>
            <p:cNvPr id="146" name="Google Shape;146;p19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Char char="●"/>
              <a:defRPr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5" r:id="rId9"/>
    <p:sldLayoutId id="2147483667" r:id="rId10"/>
    <p:sldLayoutId id="2147483669" r:id="rId11"/>
    <p:sldLayoutId id="2147483670" r:id="rId12"/>
    <p:sldLayoutId id="2147483675" r:id="rId13"/>
    <p:sldLayoutId id="2147483676" r:id="rId14"/>
    <p:sldLayoutId id="2147483677" r:id="rId15"/>
    <p:sldLayoutId id="2147483679" r:id="rId16"/>
    <p:sldLayoutId id="2147483681" r:id="rId17"/>
    <p:sldLayoutId id="2147483682" r:id="rId18"/>
    <p:sldLayoutId id="2147483683" r:id="rId19"/>
    <p:sldLayoutId id="2147483684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makash3011/customer-personality-analys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/>
          <p:nvPr/>
        </p:nvSpPr>
        <p:spPr>
          <a:xfrm>
            <a:off x="4319350" y="392498"/>
            <a:ext cx="4111421" cy="4358503"/>
          </a:xfrm>
          <a:custGeom>
            <a:avLst/>
            <a:gdLst/>
            <a:ahLst/>
            <a:cxnLst/>
            <a:rect l="l" t="t" r="r" b="b"/>
            <a:pathLst>
              <a:path w="70546" h="74099" extrusionOk="0">
                <a:moveTo>
                  <a:pt x="55101" y="0"/>
                </a:moveTo>
                <a:cubicBezTo>
                  <a:pt x="53368" y="0"/>
                  <a:pt x="51555" y="456"/>
                  <a:pt x="49707" y="1464"/>
                </a:cubicBezTo>
                <a:cubicBezTo>
                  <a:pt x="45846" y="3565"/>
                  <a:pt x="43142" y="7312"/>
                  <a:pt x="42138" y="11590"/>
                </a:cubicBezTo>
                <a:cubicBezTo>
                  <a:pt x="41204" y="15537"/>
                  <a:pt x="41063" y="19783"/>
                  <a:pt x="39347" y="23475"/>
                </a:cubicBezTo>
                <a:cubicBezTo>
                  <a:pt x="33603" y="35050"/>
                  <a:pt x="17814" y="31717"/>
                  <a:pt x="9138" y="39551"/>
                </a:cubicBezTo>
                <a:cubicBezTo>
                  <a:pt x="0" y="47174"/>
                  <a:pt x="788" y="62605"/>
                  <a:pt x="10577" y="69337"/>
                </a:cubicBezTo>
                <a:cubicBezTo>
                  <a:pt x="15232" y="72663"/>
                  <a:pt x="20881" y="74098"/>
                  <a:pt x="26560" y="74098"/>
                </a:cubicBezTo>
                <a:cubicBezTo>
                  <a:pt x="30095" y="74098"/>
                  <a:pt x="33643" y="73542"/>
                  <a:pt x="36969" y="72540"/>
                </a:cubicBezTo>
                <a:cubicBezTo>
                  <a:pt x="58367" y="66297"/>
                  <a:pt x="68063" y="44622"/>
                  <a:pt x="69481" y="22205"/>
                </a:cubicBezTo>
                <a:cubicBezTo>
                  <a:pt x="70545" y="11571"/>
                  <a:pt x="63837" y="0"/>
                  <a:pt x="5510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42"/>
          <p:cNvGrpSpPr/>
          <p:nvPr/>
        </p:nvGrpSpPr>
        <p:grpSpPr>
          <a:xfrm>
            <a:off x="5437618" y="1916951"/>
            <a:ext cx="3706371" cy="3226549"/>
            <a:chOff x="684150" y="930475"/>
            <a:chExt cx="2157250" cy="1877975"/>
          </a:xfrm>
        </p:grpSpPr>
        <p:sp>
          <p:nvSpPr>
            <p:cNvPr id="374" name="Google Shape;374;p42"/>
            <p:cNvSpPr/>
            <p:nvPr/>
          </p:nvSpPr>
          <p:spPr>
            <a:xfrm>
              <a:off x="1679075" y="930475"/>
              <a:ext cx="791225" cy="878625"/>
            </a:xfrm>
            <a:custGeom>
              <a:avLst/>
              <a:gdLst/>
              <a:ahLst/>
              <a:cxnLst/>
              <a:rect l="l" t="t" r="r" b="b"/>
              <a:pathLst>
                <a:path w="31649" h="35145" extrusionOk="0">
                  <a:moveTo>
                    <a:pt x="12226" y="1"/>
                  </a:moveTo>
                  <a:cubicBezTo>
                    <a:pt x="10877" y="1"/>
                    <a:pt x="9538" y="409"/>
                    <a:pt x="8411" y="1165"/>
                  </a:cubicBezTo>
                  <a:cubicBezTo>
                    <a:pt x="8362" y="1197"/>
                    <a:pt x="8313" y="1235"/>
                    <a:pt x="8264" y="1268"/>
                  </a:cubicBezTo>
                  <a:cubicBezTo>
                    <a:pt x="6733" y="1382"/>
                    <a:pt x="5191" y="1615"/>
                    <a:pt x="3877" y="2430"/>
                  </a:cubicBezTo>
                  <a:cubicBezTo>
                    <a:pt x="3199" y="2853"/>
                    <a:pt x="2596" y="3407"/>
                    <a:pt x="2183" y="4091"/>
                  </a:cubicBezTo>
                  <a:cubicBezTo>
                    <a:pt x="1711" y="4884"/>
                    <a:pt x="1570" y="5796"/>
                    <a:pt x="1613" y="6708"/>
                  </a:cubicBezTo>
                  <a:cubicBezTo>
                    <a:pt x="1667" y="7723"/>
                    <a:pt x="1896" y="8728"/>
                    <a:pt x="1906" y="9749"/>
                  </a:cubicBezTo>
                  <a:cubicBezTo>
                    <a:pt x="1917" y="10720"/>
                    <a:pt x="1776" y="11681"/>
                    <a:pt x="1570" y="12632"/>
                  </a:cubicBezTo>
                  <a:cubicBezTo>
                    <a:pt x="1157" y="14510"/>
                    <a:pt x="516" y="16340"/>
                    <a:pt x="250" y="18251"/>
                  </a:cubicBezTo>
                  <a:cubicBezTo>
                    <a:pt x="1" y="20081"/>
                    <a:pt x="202" y="21910"/>
                    <a:pt x="826" y="23653"/>
                  </a:cubicBezTo>
                  <a:cubicBezTo>
                    <a:pt x="1450" y="25374"/>
                    <a:pt x="2417" y="26960"/>
                    <a:pt x="3579" y="28366"/>
                  </a:cubicBezTo>
                  <a:cubicBezTo>
                    <a:pt x="5816" y="31086"/>
                    <a:pt x="8818" y="33225"/>
                    <a:pt x="12173" y="34333"/>
                  </a:cubicBezTo>
                  <a:cubicBezTo>
                    <a:pt x="13798" y="34869"/>
                    <a:pt x="15507" y="35145"/>
                    <a:pt x="17214" y="35145"/>
                  </a:cubicBezTo>
                  <a:cubicBezTo>
                    <a:pt x="19065" y="35145"/>
                    <a:pt x="20915" y="34820"/>
                    <a:pt x="22652" y="34154"/>
                  </a:cubicBezTo>
                  <a:cubicBezTo>
                    <a:pt x="25921" y="32899"/>
                    <a:pt x="28619" y="30445"/>
                    <a:pt x="30058" y="27242"/>
                  </a:cubicBezTo>
                  <a:cubicBezTo>
                    <a:pt x="31459" y="24115"/>
                    <a:pt x="31649" y="20233"/>
                    <a:pt x="29830" y="17219"/>
                  </a:cubicBezTo>
                  <a:cubicBezTo>
                    <a:pt x="28956" y="15775"/>
                    <a:pt x="27631" y="14792"/>
                    <a:pt x="26187" y="13962"/>
                  </a:cubicBezTo>
                  <a:cubicBezTo>
                    <a:pt x="24808" y="13169"/>
                    <a:pt x="23325" y="12490"/>
                    <a:pt x="22120" y="11437"/>
                  </a:cubicBezTo>
                  <a:cubicBezTo>
                    <a:pt x="20806" y="10281"/>
                    <a:pt x="20149" y="8733"/>
                    <a:pt x="19612" y="7104"/>
                  </a:cubicBezTo>
                  <a:cubicBezTo>
                    <a:pt x="19080" y="5503"/>
                    <a:pt x="18596" y="3830"/>
                    <a:pt x="17511" y="2506"/>
                  </a:cubicBezTo>
                  <a:cubicBezTo>
                    <a:pt x="16446" y="1203"/>
                    <a:pt x="14866" y="318"/>
                    <a:pt x="13205" y="73"/>
                  </a:cubicBezTo>
                  <a:cubicBezTo>
                    <a:pt x="12880" y="25"/>
                    <a:pt x="12553" y="1"/>
                    <a:pt x="1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1769625" y="964250"/>
              <a:ext cx="379800" cy="222950"/>
            </a:xfrm>
            <a:custGeom>
              <a:avLst/>
              <a:gdLst/>
              <a:ahLst/>
              <a:cxnLst/>
              <a:rect l="l" t="t" r="r" b="b"/>
              <a:pathLst>
                <a:path w="15192" h="8918" extrusionOk="0">
                  <a:moveTo>
                    <a:pt x="7462" y="1"/>
                  </a:moveTo>
                  <a:cubicBezTo>
                    <a:pt x="3530" y="1"/>
                    <a:pt x="235" y="3062"/>
                    <a:pt x="0" y="7035"/>
                  </a:cubicBezTo>
                  <a:cubicBezTo>
                    <a:pt x="1477" y="2159"/>
                    <a:pt x="5049" y="1252"/>
                    <a:pt x="5049" y="1252"/>
                  </a:cubicBezTo>
                  <a:cubicBezTo>
                    <a:pt x="8333" y="8184"/>
                    <a:pt x="12519" y="8917"/>
                    <a:pt x="14142" y="8917"/>
                  </a:cubicBezTo>
                  <a:cubicBezTo>
                    <a:pt x="14577" y="8917"/>
                    <a:pt x="14828" y="8864"/>
                    <a:pt x="14828" y="8864"/>
                  </a:cubicBezTo>
                  <a:cubicBezTo>
                    <a:pt x="14888" y="8560"/>
                    <a:pt x="14926" y="8251"/>
                    <a:pt x="14942" y="7936"/>
                  </a:cubicBezTo>
                  <a:cubicBezTo>
                    <a:pt x="15192" y="3810"/>
                    <a:pt x="12048" y="264"/>
                    <a:pt x="7922" y="15"/>
                  </a:cubicBezTo>
                  <a:cubicBezTo>
                    <a:pt x="7767" y="5"/>
                    <a:pt x="7614" y="1"/>
                    <a:pt x="746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2093125" y="1030050"/>
              <a:ext cx="431350" cy="651725"/>
            </a:xfrm>
            <a:custGeom>
              <a:avLst/>
              <a:gdLst/>
              <a:ahLst/>
              <a:cxnLst/>
              <a:rect l="l" t="t" r="r" b="b"/>
              <a:pathLst>
                <a:path w="17254" h="26069" extrusionOk="0">
                  <a:moveTo>
                    <a:pt x="264" y="0"/>
                  </a:moveTo>
                  <a:cubicBezTo>
                    <a:pt x="136" y="0"/>
                    <a:pt x="0" y="105"/>
                    <a:pt x="36" y="266"/>
                  </a:cubicBezTo>
                  <a:cubicBezTo>
                    <a:pt x="579" y="2540"/>
                    <a:pt x="1834" y="4631"/>
                    <a:pt x="3576" y="6184"/>
                  </a:cubicBezTo>
                  <a:cubicBezTo>
                    <a:pt x="5379" y="7791"/>
                    <a:pt x="7632" y="8589"/>
                    <a:pt x="9826" y="9501"/>
                  </a:cubicBezTo>
                  <a:cubicBezTo>
                    <a:pt x="10922" y="9952"/>
                    <a:pt x="12003" y="10456"/>
                    <a:pt x="12980" y="11130"/>
                  </a:cubicBezTo>
                  <a:cubicBezTo>
                    <a:pt x="13968" y="11814"/>
                    <a:pt x="14799" y="12699"/>
                    <a:pt x="15407" y="13736"/>
                  </a:cubicBezTo>
                  <a:cubicBezTo>
                    <a:pt x="16574" y="15739"/>
                    <a:pt x="16900" y="18204"/>
                    <a:pt x="16178" y="20414"/>
                  </a:cubicBezTo>
                  <a:cubicBezTo>
                    <a:pt x="15396" y="22808"/>
                    <a:pt x="13474" y="24796"/>
                    <a:pt x="11102" y="25642"/>
                  </a:cubicBezTo>
                  <a:cubicBezTo>
                    <a:pt x="10872" y="25726"/>
                    <a:pt x="10937" y="26068"/>
                    <a:pt x="11142" y="26068"/>
                  </a:cubicBezTo>
                  <a:cubicBezTo>
                    <a:pt x="11165" y="26068"/>
                    <a:pt x="11190" y="26064"/>
                    <a:pt x="11216" y="26055"/>
                  </a:cubicBezTo>
                  <a:cubicBezTo>
                    <a:pt x="13344" y="25295"/>
                    <a:pt x="15130" y="23688"/>
                    <a:pt x="16129" y="21663"/>
                  </a:cubicBezTo>
                  <a:cubicBezTo>
                    <a:pt x="17166" y="19551"/>
                    <a:pt x="17253" y="17091"/>
                    <a:pt x="16428" y="14898"/>
                  </a:cubicBezTo>
                  <a:cubicBezTo>
                    <a:pt x="16021" y="13817"/>
                    <a:pt x="15418" y="12818"/>
                    <a:pt x="14625" y="11977"/>
                  </a:cubicBezTo>
                  <a:cubicBezTo>
                    <a:pt x="13794" y="11092"/>
                    <a:pt x="12763" y="10418"/>
                    <a:pt x="11682" y="9870"/>
                  </a:cubicBezTo>
                  <a:cubicBezTo>
                    <a:pt x="9494" y="8768"/>
                    <a:pt x="7067" y="8138"/>
                    <a:pt x="5015" y="6759"/>
                  </a:cubicBezTo>
                  <a:cubicBezTo>
                    <a:pt x="2735" y="5228"/>
                    <a:pt x="1090" y="2823"/>
                    <a:pt x="454" y="152"/>
                  </a:cubicBezTo>
                  <a:cubicBezTo>
                    <a:pt x="429" y="46"/>
                    <a:pt x="348" y="0"/>
                    <a:pt x="26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1686400" y="961800"/>
              <a:ext cx="211600" cy="212825"/>
            </a:xfrm>
            <a:custGeom>
              <a:avLst/>
              <a:gdLst/>
              <a:ahLst/>
              <a:cxnLst/>
              <a:rect l="l" t="t" r="r" b="b"/>
              <a:pathLst>
                <a:path w="8464" h="8513" extrusionOk="0">
                  <a:moveTo>
                    <a:pt x="5302" y="1"/>
                  </a:moveTo>
                  <a:cubicBezTo>
                    <a:pt x="4211" y="1"/>
                    <a:pt x="3136" y="177"/>
                    <a:pt x="2156" y="726"/>
                  </a:cubicBezTo>
                  <a:cubicBezTo>
                    <a:pt x="1434" y="1133"/>
                    <a:pt x="788" y="1731"/>
                    <a:pt x="424" y="2491"/>
                  </a:cubicBezTo>
                  <a:cubicBezTo>
                    <a:pt x="1" y="3376"/>
                    <a:pt x="6" y="4385"/>
                    <a:pt x="278" y="5314"/>
                  </a:cubicBezTo>
                  <a:cubicBezTo>
                    <a:pt x="620" y="6476"/>
                    <a:pt x="1342" y="7464"/>
                    <a:pt x="2053" y="8420"/>
                  </a:cubicBezTo>
                  <a:cubicBezTo>
                    <a:pt x="2102" y="8486"/>
                    <a:pt x="2169" y="8513"/>
                    <a:pt x="2235" y="8513"/>
                  </a:cubicBezTo>
                  <a:cubicBezTo>
                    <a:pt x="2391" y="8513"/>
                    <a:pt x="2542" y="8360"/>
                    <a:pt x="2428" y="8208"/>
                  </a:cubicBezTo>
                  <a:cubicBezTo>
                    <a:pt x="1342" y="6742"/>
                    <a:pt x="12" y="4890"/>
                    <a:pt x="685" y="2968"/>
                  </a:cubicBezTo>
                  <a:cubicBezTo>
                    <a:pt x="1250" y="1367"/>
                    <a:pt x="3030" y="579"/>
                    <a:pt x="4610" y="449"/>
                  </a:cubicBezTo>
                  <a:cubicBezTo>
                    <a:pt x="4839" y="431"/>
                    <a:pt x="5067" y="423"/>
                    <a:pt x="5295" y="423"/>
                  </a:cubicBezTo>
                  <a:cubicBezTo>
                    <a:pt x="6230" y="423"/>
                    <a:pt x="7165" y="558"/>
                    <a:pt x="8085" y="693"/>
                  </a:cubicBezTo>
                  <a:cubicBezTo>
                    <a:pt x="8097" y="695"/>
                    <a:pt x="8109" y="696"/>
                    <a:pt x="8120" y="696"/>
                  </a:cubicBezTo>
                  <a:cubicBezTo>
                    <a:pt x="8366" y="696"/>
                    <a:pt x="8464" y="317"/>
                    <a:pt x="8199" y="281"/>
                  </a:cubicBezTo>
                  <a:cubicBezTo>
                    <a:pt x="7256" y="140"/>
                    <a:pt x="6272" y="1"/>
                    <a:pt x="530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1914075" y="962300"/>
              <a:ext cx="264525" cy="194825"/>
            </a:xfrm>
            <a:custGeom>
              <a:avLst/>
              <a:gdLst/>
              <a:ahLst/>
              <a:cxnLst/>
              <a:rect l="l" t="t" r="r" b="b"/>
              <a:pathLst>
                <a:path w="10581" h="7793" extrusionOk="0">
                  <a:moveTo>
                    <a:pt x="286" y="0"/>
                  </a:moveTo>
                  <a:cubicBezTo>
                    <a:pt x="150" y="0"/>
                    <a:pt x="1" y="157"/>
                    <a:pt x="75" y="331"/>
                  </a:cubicBezTo>
                  <a:cubicBezTo>
                    <a:pt x="1421" y="3524"/>
                    <a:pt x="4098" y="6027"/>
                    <a:pt x="7372" y="7162"/>
                  </a:cubicBezTo>
                  <a:cubicBezTo>
                    <a:pt x="8322" y="7493"/>
                    <a:pt x="9305" y="7699"/>
                    <a:pt x="10304" y="7791"/>
                  </a:cubicBezTo>
                  <a:cubicBezTo>
                    <a:pt x="10312" y="7792"/>
                    <a:pt x="10321" y="7793"/>
                    <a:pt x="10329" y="7793"/>
                  </a:cubicBezTo>
                  <a:cubicBezTo>
                    <a:pt x="10580" y="7793"/>
                    <a:pt x="10567" y="7389"/>
                    <a:pt x="10304" y="7362"/>
                  </a:cubicBezTo>
                  <a:cubicBezTo>
                    <a:pt x="6921" y="7048"/>
                    <a:pt x="3772" y="5261"/>
                    <a:pt x="1785" y="2503"/>
                  </a:cubicBezTo>
                  <a:cubicBezTo>
                    <a:pt x="1248" y="1759"/>
                    <a:pt x="803" y="956"/>
                    <a:pt x="444" y="114"/>
                  </a:cubicBezTo>
                  <a:cubicBezTo>
                    <a:pt x="410" y="34"/>
                    <a:pt x="350" y="0"/>
                    <a:pt x="286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963675" y="942025"/>
              <a:ext cx="187750" cy="133225"/>
            </a:xfrm>
            <a:custGeom>
              <a:avLst/>
              <a:gdLst/>
              <a:ahLst/>
              <a:cxnLst/>
              <a:rect l="l" t="t" r="r" b="b"/>
              <a:pathLst>
                <a:path w="7510" h="5329" extrusionOk="0">
                  <a:moveTo>
                    <a:pt x="303" y="0"/>
                  </a:moveTo>
                  <a:cubicBezTo>
                    <a:pt x="149" y="0"/>
                    <a:pt x="0" y="152"/>
                    <a:pt x="111" y="312"/>
                  </a:cubicBezTo>
                  <a:cubicBezTo>
                    <a:pt x="1843" y="2701"/>
                    <a:pt x="4329" y="4476"/>
                    <a:pt x="7153" y="5318"/>
                  </a:cubicBezTo>
                  <a:cubicBezTo>
                    <a:pt x="7176" y="5325"/>
                    <a:pt x="7199" y="5328"/>
                    <a:pt x="7220" y="5328"/>
                  </a:cubicBezTo>
                  <a:cubicBezTo>
                    <a:pt x="7436" y="5328"/>
                    <a:pt x="7509" y="4979"/>
                    <a:pt x="7267" y="4905"/>
                  </a:cubicBezTo>
                  <a:cubicBezTo>
                    <a:pt x="4557" y="4096"/>
                    <a:pt x="2141" y="2386"/>
                    <a:pt x="485" y="95"/>
                  </a:cubicBezTo>
                  <a:cubicBezTo>
                    <a:pt x="437" y="28"/>
                    <a:pt x="369" y="0"/>
                    <a:pt x="303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1737050" y="995550"/>
              <a:ext cx="457575" cy="483925"/>
            </a:xfrm>
            <a:custGeom>
              <a:avLst/>
              <a:gdLst/>
              <a:ahLst/>
              <a:cxnLst/>
              <a:rect l="l" t="t" r="r" b="b"/>
              <a:pathLst>
                <a:path w="18303" h="19357" extrusionOk="0">
                  <a:moveTo>
                    <a:pt x="6352" y="0"/>
                  </a:moveTo>
                  <a:cubicBezTo>
                    <a:pt x="6352" y="0"/>
                    <a:pt x="2780" y="907"/>
                    <a:pt x="1303" y="5783"/>
                  </a:cubicBezTo>
                  <a:cubicBezTo>
                    <a:pt x="1281" y="6098"/>
                    <a:pt x="1281" y="6407"/>
                    <a:pt x="1303" y="6717"/>
                  </a:cubicBezTo>
                  <a:cubicBezTo>
                    <a:pt x="1303" y="6717"/>
                    <a:pt x="1303" y="6755"/>
                    <a:pt x="1308" y="6825"/>
                  </a:cubicBezTo>
                  <a:cubicBezTo>
                    <a:pt x="1314" y="6885"/>
                    <a:pt x="1319" y="6955"/>
                    <a:pt x="1330" y="7026"/>
                  </a:cubicBezTo>
                  <a:cubicBezTo>
                    <a:pt x="1336" y="7053"/>
                    <a:pt x="1330" y="7075"/>
                    <a:pt x="1336" y="7108"/>
                  </a:cubicBezTo>
                  <a:cubicBezTo>
                    <a:pt x="1374" y="7634"/>
                    <a:pt x="1374" y="8584"/>
                    <a:pt x="1086" y="9339"/>
                  </a:cubicBezTo>
                  <a:cubicBezTo>
                    <a:pt x="657" y="10436"/>
                    <a:pt x="0" y="13129"/>
                    <a:pt x="1927" y="15854"/>
                  </a:cubicBezTo>
                  <a:cubicBezTo>
                    <a:pt x="2992" y="17358"/>
                    <a:pt x="4143" y="18243"/>
                    <a:pt x="5163" y="18743"/>
                  </a:cubicBezTo>
                  <a:lnTo>
                    <a:pt x="5163" y="18748"/>
                  </a:lnTo>
                  <a:cubicBezTo>
                    <a:pt x="6000" y="19161"/>
                    <a:pt x="6754" y="19318"/>
                    <a:pt x="7308" y="19351"/>
                  </a:cubicBezTo>
                  <a:cubicBezTo>
                    <a:pt x="7378" y="19355"/>
                    <a:pt x="7454" y="19357"/>
                    <a:pt x="7535" y="19357"/>
                  </a:cubicBezTo>
                  <a:cubicBezTo>
                    <a:pt x="8984" y="19357"/>
                    <a:pt x="12163" y="18677"/>
                    <a:pt x="13726" y="15957"/>
                  </a:cubicBezTo>
                  <a:cubicBezTo>
                    <a:pt x="14192" y="15159"/>
                    <a:pt x="14518" y="14177"/>
                    <a:pt x="14616" y="12982"/>
                  </a:cubicBezTo>
                  <a:cubicBezTo>
                    <a:pt x="14746" y="12997"/>
                    <a:pt x="14877" y="13005"/>
                    <a:pt x="15007" y="13005"/>
                  </a:cubicBezTo>
                  <a:cubicBezTo>
                    <a:pt x="15710" y="13005"/>
                    <a:pt x="16408" y="12785"/>
                    <a:pt x="16967" y="12363"/>
                  </a:cubicBezTo>
                  <a:cubicBezTo>
                    <a:pt x="17743" y="11788"/>
                    <a:pt x="18243" y="10848"/>
                    <a:pt x="18286" y="9882"/>
                  </a:cubicBezTo>
                  <a:cubicBezTo>
                    <a:pt x="18303" y="9399"/>
                    <a:pt x="18210" y="8910"/>
                    <a:pt x="17966" y="8487"/>
                  </a:cubicBezTo>
                  <a:cubicBezTo>
                    <a:pt x="17727" y="8063"/>
                    <a:pt x="17331" y="7732"/>
                    <a:pt x="16858" y="7612"/>
                  </a:cubicBezTo>
                  <a:cubicBezTo>
                    <a:pt x="16739" y="7583"/>
                    <a:pt x="16615" y="7568"/>
                    <a:pt x="16493" y="7568"/>
                  </a:cubicBezTo>
                  <a:cubicBezTo>
                    <a:pt x="16370" y="7568"/>
                    <a:pt x="16248" y="7583"/>
                    <a:pt x="16131" y="7612"/>
                  </a:cubicBezTo>
                  <a:cubicBezTo>
                    <a:pt x="16131" y="7612"/>
                    <a:pt x="15880" y="7665"/>
                    <a:pt x="15445" y="7665"/>
                  </a:cubicBezTo>
                  <a:cubicBezTo>
                    <a:pt x="13822" y="7665"/>
                    <a:pt x="9636" y="6932"/>
                    <a:pt x="635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1837475" y="1394475"/>
              <a:ext cx="242850" cy="154425"/>
            </a:xfrm>
            <a:custGeom>
              <a:avLst/>
              <a:gdLst/>
              <a:ahLst/>
              <a:cxnLst/>
              <a:rect l="l" t="t" r="r" b="b"/>
              <a:pathLst>
                <a:path w="9714" h="6177" extrusionOk="0">
                  <a:moveTo>
                    <a:pt x="9709" y="0"/>
                  </a:moveTo>
                  <a:cubicBezTo>
                    <a:pt x="8146" y="2720"/>
                    <a:pt x="4967" y="3400"/>
                    <a:pt x="3518" y="3400"/>
                  </a:cubicBezTo>
                  <a:cubicBezTo>
                    <a:pt x="3437" y="3400"/>
                    <a:pt x="3361" y="3398"/>
                    <a:pt x="3291" y="3394"/>
                  </a:cubicBezTo>
                  <a:cubicBezTo>
                    <a:pt x="2737" y="3361"/>
                    <a:pt x="1983" y="3204"/>
                    <a:pt x="1146" y="2791"/>
                  </a:cubicBezTo>
                  <a:lnTo>
                    <a:pt x="1" y="5984"/>
                  </a:lnTo>
                  <a:cubicBezTo>
                    <a:pt x="696" y="6116"/>
                    <a:pt x="1344" y="6176"/>
                    <a:pt x="1949" y="6176"/>
                  </a:cubicBezTo>
                  <a:cubicBezTo>
                    <a:pt x="8073" y="6176"/>
                    <a:pt x="9714" y="6"/>
                    <a:pt x="9714" y="6"/>
                  </a:cubicBezTo>
                  <a:lnTo>
                    <a:pt x="9709" y="0"/>
                  </a:ln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1837475" y="1320100"/>
              <a:ext cx="272050" cy="391475"/>
            </a:xfrm>
            <a:custGeom>
              <a:avLst/>
              <a:gdLst/>
              <a:ahLst/>
              <a:cxnLst/>
              <a:rect l="l" t="t" r="r" b="b"/>
              <a:pathLst>
                <a:path w="10882" h="15659" extrusionOk="0">
                  <a:moveTo>
                    <a:pt x="10599" y="0"/>
                  </a:moveTo>
                  <a:cubicBezTo>
                    <a:pt x="10501" y="1195"/>
                    <a:pt x="10175" y="2177"/>
                    <a:pt x="9709" y="2975"/>
                  </a:cubicBezTo>
                  <a:lnTo>
                    <a:pt x="9714" y="2981"/>
                  </a:lnTo>
                  <a:cubicBezTo>
                    <a:pt x="9714" y="2981"/>
                    <a:pt x="8073" y="9151"/>
                    <a:pt x="1949" y="9151"/>
                  </a:cubicBezTo>
                  <a:cubicBezTo>
                    <a:pt x="1344" y="9151"/>
                    <a:pt x="696" y="9091"/>
                    <a:pt x="1" y="8959"/>
                  </a:cubicBezTo>
                  <a:lnTo>
                    <a:pt x="1" y="8959"/>
                  </a:lnTo>
                  <a:lnTo>
                    <a:pt x="2542" y="15658"/>
                  </a:lnTo>
                  <a:lnTo>
                    <a:pt x="10881" y="8959"/>
                  </a:lnTo>
                  <a:lnTo>
                    <a:pt x="10599" y="0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1954075" y="1173450"/>
              <a:ext cx="47950" cy="53875"/>
            </a:xfrm>
            <a:custGeom>
              <a:avLst/>
              <a:gdLst/>
              <a:ahLst/>
              <a:cxnLst/>
              <a:rect l="l" t="t" r="r" b="b"/>
              <a:pathLst>
                <a:path w="1918" h="2155" extrusionOk="0">
                  <a:moveTo>
                    <a:pt x="984" y="0"/>
                  </a:moveTo>
                  <a:cubicBezTo>
                    <a:pt x="504" y="0"/>
                    <a:pt x="91" y="438"/>
                    <a:pt x="50" y="1007"/>
                  </a:cubicBezTo>
                  <a:cubicBezTo>
                    <a:pt x="1" y="1599"/>
                    <a:pt x="375" y="2114"/>
                    <a:pt x="875" y="2152"/>
                  </a:cubicBezTo>
                  <a:cubicBezTo>
                    <a:pt x="895" y="2154"/>
                    <a:pt x="915" y="2155"/>
                    <a:pt x="934" y="2155"/>
                  </a:cubicBezTo>
                  <a:cubicBezTo>
                    <a:pt x="1414" y="2155"/>
                    <a:pt x="1827" y="1716"/>
                    <a:pt x="1868" y="1148"/>
                  </a:cubicBezTo>
                  <a:cubicBezTo>
                    <a:pt x="1917" y="551"/>
                    <a:pt x="1543" y="40"/>
                    <a:pt x="1043" y="2"/>
                  </a:cubicBezTo>
                  <a:cubicBezTo>
                    <a:pt x="1023" y="1"/>
                    <a:pt x="1003" y="0"/>
                    <a:pt x="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1783325" y="1160400"/>
              <a:ext cx="47950" cy="53900"/>
            </a:xfrm>
            <a:custGeom>
              <a:avLst/>
              <a:gdLst/>
              <a:ahLst/>
              <a:cxnLst/>
              <a:rect l="l" t="t" r="r" b="b"/>
              <a:pathLst>
                <a:path w="1918" h="2156" extrusionOk="0">
                  <a:moveTo>
                    <a:pt x="976" y="0"/>
                  </a:moveTo>
                  <a:cubicBezTo>
                    <a:pt x="499" y="0"/>
                    <a:pt x="91" y="437"/>
                    <a:pt x="49" y="1008"/>
                  </a:cubicBezTo>
                  <a:cubicBezTo>
                    <a:pt x="0" y="1599"/>
                    <a:pt x="375" y="2115"/>
                    <a:pt x="875" y="2153"/>
                  </a:cubicBezTo>
                  <a:cubicBezTo>
                    <a:pt x="894" y="2155"/>
                    <a:pt x="914" y="2155"/>
                    <a:pt x="934" y="2155"/>
                  </a:cubicBezTo>
                  <a:cubicBezTo>
                    <a:pt x="1414" y="2155"/>
                    <a:pt x="1826" y="1717"/>
                    <a:pt x="1868" y="1143"/>
                  </a:cubicBezTo>
                  <a:cubicBezTo>
                    <a:pt x="1917" y="552"/>
                    <a:pt x="1542" y="41"/>
                    <a:pt x="1043" y="3"/>
                  </a:cubicBezTo>
                  <a:cubicBezTo>
                    <a:pt x="1020" y="1"/>
                    <a:pt x="998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1953675" y="1132350"/>
              <a:ext cx="64350" cy="35375"/>
            </a:xfrm>
            <a:custGeom>
              <a:avLst/>
              <a:gdLst/>
              <a:ahLst/>
              <a:cxnLst/>
              <a:rect l="l" t="t" r="r" b="b"/>
              <a:pathLst>
                <a:path w="2574" h="1415" extrusionOk="0">
                  <a:moveTo>
                    <a:pt x="907" y="0"/>
                  </a:moveTo>
                  <a:cubicBezTo>
                    <a:pt x="751" y="0"/>
                    <a:pt x="596" y="20"/>
                    <a:pt x="446" y="45"/>
                  </a:cubicBezTo>
                  <a:cubicBezTo>
                    <a:pt x="299" y="66"/>
                    <a:pt x="174" y="186"/>
                    <a:pt x="98" y="305"/>
                  </a:cubicBezTo>
                  <a:cubicBezTo>
                    <a:pt x="11" y="436"/>
                    <a:pt x="0" y="598"/>
                    <a:pt x="33" y="751"/>
                  </a:cubicBezTo>
                  <a:cubicBezTo>
                    <a:pt x="60" y="886"/>
                    <a:pt x="174" y="1027"/>
                    <a:pt x="294" y="1098"/>
                  </a:cubicBezTo>
                  <a:cubicBezTo>
                    <a:pt x="391" y="1152"/>
                    <a:pt x="485" y="1171"/>
                    <a:pt x="585" y="1171"/>
                  </a:cubicBezTo>
                  <a:cubicBezTo>
                    <a:pt x="624" y="1171"/>
                    <a:pt x="665" y="1168"/>
                    <a:pt x="706" y="1163"/>
                  </a:cubicBezTo>
                  <a:lnTo>
                    <a:pt x="706" y="1163"/>
                  </a:lnTo>
                  <a:lnTo>
                    <a:pt x="630" y="1174"/>
                  </a:lnTo>
                  <a:cubicBezTo>
                    <a:pt x="720" y="1163"/>
                    <a:pt x="808" y="1158"/>
                    <a:pt x="896" y="1158"/>
                  </a:cubicBezTo>
                  <a:cubicBezTo>
                    <a:pt x="984" y="1158"/>
                    <a:pt x="1073" y="1163"/>
                    <a:pt x="1162" y="1174"/>
                  </a:cubicBezTo>
                  <a:cubicBezTo>
                    <a:pt x="1314" y="1201"/>
                    <a:pt x="1466" y="1245"/>
                    <a:pt x="1613" y="1304"/>
                  </a:cubicBezTo>
                  <a:cubicBezTo>
                    <a:pt x="1635" y="1315"/>
                    <a:pt x="1662" y="1326"/>
                    <a:pt x="1683" y="1337"/>
                  </a:cubicBezTo>
                  <a:cubicBezTo>
                    <a:pt x="1782" y="1389"/>
                    <a:pt x="1885" y="1414"/>
                    <a:pt x="1984" y="1414"/>
                  </a:cubicBezTo>
                  <a:cubicBezTo>
                    <a:pt x="2177" y="1414"/>
                    <a:pt x="2358" y="1320"/>
                    <a:pt x="2476" y="1141"/>
                  </a:cubicBezTo>
                  <a:cubicBezTo>
                    <a:pt x="2558" y="1017"/>
                    <a:pt x="2574" y="837"/>
                    <a:pt x="2541" y="696"/>
                  </a:cubicBezTo>
                  <a:cubicBezTo>
                    <a:pt x="2503" y="566"/>
                    <a:pt x="2400" y="414"/>
                    <a:pt x="2275" y="349"/>
                  </a:cubicBezTo>
                  <a:cubicBezTo>
                    <a:pt x="2020" y="213"/>
                    <a:pt x="1743" y="104"/>
                    <a:pt x="1450" y="56"/>
                  </a:cubicBezTo>
                  <a:cubicBezTo>
                    <a:pt x="1293" y="28"/>
                    <a:pt x="1124" y="1"/>
                    <a:pt x="961" y="1"/>
                  </a:cubicBezTo>
                  <a:cubicBezTo>
                    <a:pt x="943" y="1"/>
                    <a:pt x="925" y="0"/>
                    <a:pt x="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1781700" y="1120100"/>
              <a:ext cx="65175" cy="31850"/>
            </a:xfrm>
            <a:custGeom>
              <a:avLst/>
              <a:gdLst/>
              <a:ahLst/>
              <a:cxnLst/>
              <a:rect l="l" t="t" r="r" b="b"/>
              <a:pathLst>
                <a:path w="2607" h="1274" extrusionOk="0">
                  <a:moveTo>
                    <a:pt x="1354" y="1"/>
                  </a:moveTo>
                  <a:cubicBezTo>
                    <a:pt x="1315" y="1"/>
                    <a:pt x="1277" y="1"/>
                    <a:pt x="1238" y="3"/>
                  </a:cubicBezTo>
                  <a:cubicBezTo>
                    <a:pt x="945" y="8"/>
                    <a:pt x="652" y="73"/>
                    <a:pt x="375" y="165"/>
                  </a:cubicBezTo>
                  <a:cubicBezTo>
                    <a:pt x="245" y="214"/>
                    <a:pt x="120" y="345"/>
                    <a:pt x="65" y="470"/>
                  </a:cubicBezTo>
                  <a:cubicBezTo>
                    <a:pt x="11" y="600"/>
                    <a:pt x="0" y="784"/>
                    <a:pt x="60" y="920"/>
                  </a:cubicBezTo>
                  <a:cubicBezTo>
                    <a:pt x="164" y="1144"/>
                    <a:pt x="369" y="1273"/>
                    <a:pt x="598" y="1273"/>
                  </a:cubicBezTo>
                  <a:cubicBezTo>
                    <a:pt x="669" y="1273"/>
                    <a:pt x="742" y="1261"/>
                    <a:pt x="815" y="1235"/>
                  </a:cubicBezTo>
                  <a:cubicBezTo>
                    <a:pt x="836" y="1224"/>
                    <a:pt x="864" y="1219"/>
                    <a:pt x="891" y="1213"/>
                  </a:cubicBezTo>
                  <a:cubicBezTo>
                    <a:pt x="1043" y="1175"/>
                    <a:pt x="1200" y="1154"/>
                    <a:pt x="1358" y="1154"/>
                  </a:cubicBezTo>
                  <a:cubicBezTo>
                    <a:pt x="1531" y="1159"/>
                    <a:pt x="1705" y="1181"/>
                    <a:pt x="1879" y="1230"/>
                  </a:cubicBezTo>
                  <a:lnTo>
                    <a:pt x="1808" y="1208"/>
                  </a:lnTo>
                  <a:lnTo>
                    <a:pt x="1808" y="1208"/>
                  </a:lnTo>
                  <a:cubicBezTo>
                    <a:pt x="1884" y="1231"/>
                    <a:pt x="1957" y="1247"/>
                    <a:pt x="2031" y="1247"/>
                  </a:cubicBezTo>
                  <a:cubicBezTo>
                    <a:pt x="2095" y="1247"/>
                    <a:pt x="2159" y="1235"/>
                    <a:pt x="2226" y="1208"/>
                  </a:cubicBezTo>
                  <a:cubicBezTo>
                    <a:pt x="2351" y="1154"/>
                    <a:pt x="2487" y="1034"/>
                    <a:pt x="2536" y="904"/>
                  </a:cubicBezTo>
                  <a:cubicBezTo>
                    <a:pt x="2590" y="763"/>
                    <a:pt x="2606" y="594"/>
                    <a:pt x="2541" y="453"/>
                  </a:cubicBezTo>
                  <a:cubicBezTo>
                    <a:pt x="2482" y="328"/>
                    <a:pt x="2378" y="187"/>
                    <a:pt x="2237" y="144"/>
                  </a:cubicBezTo>
                  <a:cubicBezTo>
                    <a:pt x="2069" y="95"/>
                    <a:pt x="1906" y="46"/>
                    <a:pt x="1732" y="24"/>
                  </a:cubicBezTo>
                  <a:cubicBezTo>
                    <a:pt x="1608" y="8"/>
                    <a:pt x="1480" y="1"/>
                    <a:pt x="1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1974175" y="1248025"/>
              <a:ext cx="76025" cy="73025"/>
            </a:xfrm>
            <a:custGeom>
              <a:avLst/>
              <a:gdLst/>
              <a:ahLst/>
              <a:cxnLst/>
              <a:rect l="l" t="t" r="r" b="b"/>
              <a:pathLst>
                <a:path w="3041" h="2921" extrusionOk="0">
                  <a:moveTo>
                    <a:pt x="1515" y="1"/>
                  </a:moveTo>
                  <a:cubicBezTo>
                    <a:pt x="758" y="1"/>
                    <a:pt x="122" y="583"/>
                    <a:pt x="65" y="1347"/>
                  </a:cubicBezTo>
                  <a:cubicBezTo>
                    <a:pt x="0" y="2156"/>
                    <a:pt x="603" y="2856"/>
                    <a:pt x="1412" y="2916"/>
                  </a:cubicBezTo>
                  <a:cubicBezTo>
                    <a:pt x="1452" y="2919"/>
                    <a:pt x="1491" y="2920"/>
                    <a:pt x="1531" y="2920"/>
                  </a:cubicBezTo>
                  <a:cubicBezTo>
                    <a:pt x="2283" y="2920"/>
                    <a:pt x="2919" y="2338"/>
                    <a:pt x="2981" y="1569"/>
                  </a:cubicBezTo>
                  <a:cubicBezTo>
                    <a:pt x="3041" y="766"/>
                    <a:pt x="2438" y="65"/>
                    <a:pt x="1634" y="6"/>
                  </a:cubicBezTo>
                  <a:cubicBezTo>
                    <a:pt x="1594" y="2"/>
                    <a:pt x="1554" y="1"/>
                    <a:pt x="1515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2109075" y="1210200"/>
              <a:ext cx="47525" cy="74725"/>
            </a:xfrm>
            <a:custGeom>
              <a:avLst/>
              <a:gdLst/>
              <a:ahLst/>
              <a:cxnLst/>
              <a:rect l="l" t="t" r="r" b="b"/>
              <a:pathLst>
                <a:path w="1901" h="2989" extrusionOk="0">
                  <a:moveTo>
                    <a:pt x="1613" y="1"/>
                  </a:moveTo>
                  <a:cubicBezTo>
                    <a:pt x="1573" y="1"/>
                    <a:pt x="1532" y="15"/>
                    <a:pt x="1494" y="47"/>
                  </a:cubicBezTo>
                  <a:cubicBezTo>
                    <a:pt x="674" y="742"/>
                    <a:pt x="148" y="1730"/>
                    <a:pt x="17" y="2794"/>
                  </a:cubicBezTo>
                  <a:cubicBezTo>
                    <a:pt x="0" y="2922"/>
                    <a:pt x="97" y="2989"/>
                    <a:pt x="198" y="2989"/>
                  </a:cubicBezTo>
                  <a:cubicBezTo>
                    <a:pt x="291" y="2989"/>
                    <a:pt x="387" y="2933"/>
                    <a:pt x="403" y="2816"/>
                  </a:cubicBezTo>
                  <a:cubicBezTo>
                    <a:pt x="522" y="1850"/>
                    <a:pt x="1011" y="959"/>
                    <a:pt x="1749" y="335"/>
                  </a:cubicBezTo>
                  <a:cubicBezTo>
                    <a:pt x="1900" y="206"/>
                    <a:pt x="1767" y="1"/>
                    <a:pt x="1613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1843600" y="1199300"/>
              <a:ext cx="94650" cy="88250"/>
            </a:xfrm>
            <a:custGeom>
              <a:avLst/>
              <a:gdLst/>
              <a:ahLst/>
              <a:cxnLst/>
              <a:rect l="l" t="t" r="r" b="b"/>
              <a:pathLst>
                <a:path w="3786" h="3530" extrusionOk="0">
                  <a:moveTo>
                    <a:pt x="1689" y="0"/>
                  </a:moveTo>
                  <a:cubicBezTo>
                    <a:pt x="1463" y="0"/>
                    <a:pt x="1239" y="168"/>
                    <a:pt x="1043" y="575"/>
                  </a:cubicBezTo>
                  <a:cubicBezTo>
                    <a:pt x="673" y="1265"/>
                    <a:pt x="0" y="2248"/>
                    <a:pt x="744" y="2921"/>
                  </a:cubicBezTo>
                  <a:cubicBezTo>
                    <a:pt x="1387" y="3353"/>
                    <a:pt x="1869" y="3530"/>
                    <a:pt x="2219" y="3530"/>
                  </a:cubicBezTo>
                  <a:cubicBezTo>
                    <a:pt x="3785" y="3530"/>
                    <a:pt x="2725" y="0"/>
                    <a:pt x="1689" y="0"/>
                  </a:cubicBezTo>
                  <a:close/>
                </a:path>
              </a:pathLst>
            </a:custGeom>
            <a:solidFill>
              <a:srgbClr val="FE7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1845350" y="1160850"/>
              <a:ext cx="56225" cy="133725"/>
            </a:xfrm>
            <a:custGeom>
              <a:avLst/>
              <a:gdLst/>
              <a:ahLst/>
              <a:cxnLst/>
              <a:rect l="l" t="t" r="r" b="b"/>
              <a:pathLst>
                <a:path w="2249" h="5349" extrusionOk="0">
                  <a:moveTo>
                    <a:pt x="1546" y="0"/>
                  </a:moveTo>
                  <a:cubicBezTo>
                    <a:pt x="1450" y="0"/>
                    <a:pt x="1369" y="79"/>
                    <a:pt x="1363" y="181"/>
                  </a:cubicBezTo>
                  <a:cubicBezTo>
                    <a:pt x="1298" y="1266"/>
                    <a:pt x="897" y="2341"/>
                    <a:pt x="229" y="3210"/>
                  </a:cubicBezTo>
                  <a:cubicBezTo>
                    <a:pt x="6" y="3503"/>
                    <a:pt x="1" y="3921"/>
                    <a:pt x="212" y="4220"/>
                  </a:cubicBezTo>
                  <a:cubicBezTo>
                    <a:pt x="641" y="4817"/>
                    <a:pt x="1298" y="5230"/>
                    <a:pt x="2010" y="5344"/>
                  </a:cubicBezTo>
                  <a:cubicBezTo>
                    <a:pt x="2023" y="5347"/>
                    <a:pt x="2035" y="5348"/>
                    <a:pt x="2047" y="5348"/>
                  </a:cubicBezTo>
                  <a:cubicBezTo>
                    <a:pt x="2058" y="5348"/>
                    <a:pt x="2069" y="5347"/>
                    <a:pt x="2080" y="5344"/>
                  </a:cubicBezTo>
                  <a:cubicBezTo>
                    <a:pt x="2156" y="5328"/>
                    <a:pt x="2216" y="5268"/>
                    <a:pt x="2232" y="5186"/>
                  </a:cubicBezTo>
                  <a:cubicBezTo>
                    <a:pt x="2248" y="5083"/>
                    <a:pt x="2178" y="4980"/>
                    <a:pt x="2069" y="4964"/>
                  </a:cubicBezTo>
                  <a:cubicBezTo>
                    <a:pt x="1461" y="4866"/>
                    <a:pt x="897" y="4513"/>
                    <a:pt x="527" y="3992"/>
                  </a:cubicBezTo>
                  <a:cubicBezTo>
                    <a:pt x="413" y="3835"/>
                    <a:pt x="413" y="3601"/>
                    <a:pt x="538" y="3444"/>
                  </a:cubicBezTo>
                  <a:cubicBezTo>
                    <a:pt x="1249" y="2515"/>
                    <a:pt x="1678" y="1364"/>
                    <a:pt x="1749" y="202"/>
                  </a:cubicBezTo>
                  <a:cubicBezTo>
                    <a:pt x="1754" y="94"/>
                    <a:pt x="1673" y="7"/>
                    <a:pt x="1564" y="1"/>
                  </a:cubicBezTo>
                  <a:cubicBezTo>
                    <a:pt x="1558" y="1"/>
                    <a:pt x="1552" y="0"/>
                    <a:pt x="1546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1863950" y="1308450"/>
              <a:ext cx="74400" cy="80850"/>
            </a:xfrm>
            <a:custGeom>
              <a:avLst/>
              <a:gdLst/>
              <a:ahLst/>
              <a:cxnLst/>
              <a:rect l="l" t="t" r="r" b="b"/>
              <a:pathLst>
                <a:path w="2976" h="3234" extrusionOk="0">
                  <a:moveTo>
                    <a:pt x="1516" y="1"/>
                  </a:moveTo>
                  <a:cubicBezTo>
                    <a:pt x="770" y="1"/>
                    <a:pt x="133" y="655"/>
                    <a:pt x="66" y="1509"/>
                  </a:cubicBezTo>
                  <a:cubicBezTo>
                    <a:pt x="1" y="2399"/>
                    <a:pt x="581" y="3170"/>
                    <a:pt x="1363" y="3230"/>
                  </a:cubicBezTo>
                  <a:cubicBezTo>
                    <a:pt x="1396" y="3232"/>
                    <a:pt x="1428" y="3233"/>
                    <a:pt x="1460" y="3233"/>
                  </a:cubicBezTo>
                  <a:cubicBezTo>
                    <a:pt x="2207" y="3233"/>
                    <a:pt x="2843" y="2579"/>
                    <a:pt x="2911" y="1726"/>
                  </a:cubicBezTo>
                  <a:cubicBezTo>
                    <a:pt x="2976" y="835"/>
                    <a:pt x="2395" y="64"/>
                    <a:pt x="1613" y="5"/>
                  </a:cubicBezTo>
                  <a:cubicBezTo>
                    <a:pt x="1580" y="2"/>
                    <a:pt x="1548" y="1"/>
                    <a:pt x="1516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1853900" y="1325525"/>
              <a:ext cx="94500" cy="49425"/>
            </a:xfrm>
            <a:custGeom>
              <a:avLst/>
              <a:gdLst/>
              <a:ahLst/>
              <a:cxnLst/>
              <a:rect l="l" t="t" r="r" b="b"/>
              <a:pathLst>
                <a:path w="3780" h="1977" extrusionOk="0">
                  <a:moveTo>
                    <a:pt x="2998" y="0"/>
                  </a:moveTo>
                  <a:cubicBezTo>
                    <a:pt x="2867" y="0"/>
                    <a:pt x="2743" y="17"/>
                    <a:pt x="2618" y="44"/>
                  </a:cubicBezTo>
                  <a:cubicBezTo>
                    <a:pt x="2428" y="60"/>
                    <a:pt x="2238" y="98"/>
                    <a:pt x="2048" y="120"/>
                  </a:cubicBezTo>
                  <a:cubicBezTo>
                    <a:pt x="1909" y="138"/>
                    <a:pt x="1772" y="147"/>
                    <a:pt x="1635" y="147"/>
                  </a:cubicBezTo>
                  <a:cubicBezTo>
                    <a:pt x="1444" y="147"/>
                    <a:pt x="1255" y="130"/>
                    <a:pt x="1065" y="98"/>
                  </a:cubicBezTo>
                  <a:cubicBezTo>
                    <a:pt x="924" y="73"/>
                    <a:pt x="783" y="40"/>
                    <a:pt x="646" y="40"/>
                  </a:cubicBezTo>
                  <a:cubicBezTo>
                    <a:pt x="571" y="40"/>
                    <a:pt x="497" y="50"/>
                    <a:pt x="424" y="76"/>
                  </a:cubicBezTo>
                  <a:cubicBezTo>
                    <a:pt x="229" y="141"/>
                    <a:pt x="88" y="337"/>
                    <a:pt x="44" y="538"/>
                  </a:cubicBezTo>
                  <a:cubicBezTo>
                    <a:pt x="1" y="744"/>
                    <a:pt x="60" y="961"/>
                    <a:pt x="164" y="1140"/>
                  </a:cubicBezTo>
                  <a:cubicBezTo>
                    <a:pt x="272" y="1314"/>
                    <a:pt x="435" y="1466"/>
                    <a:pt x="603" y="1580"/>
                  </a:cubicBezTo>
                  <a:cubicBezTo>
                    <a:pt x="971" y="1836"/>
                    <a:pt x="1422" y="1977"/>
                    <a:pt x="1870" y="1977"/>
                  </a:cubicBezTo>
                  <a:cubicBezTo>
                    <a:pt x="1879" y="1977"/>
                    <a:pt x="1887" y="1977"/>
                    <a:pt x="1896" y="1977"/>
                  </a:cubicBezTo>
                  <a:cubicBezTo>
                    <a:pt x="1904" y="1977"/>
                    <a:pt x="1912" y="1977"/>
                    <a:pt x="1920" y="1977"/>
                  </a:cubicBezTo>
                  <a:cubicBezTo>
                    <a:pt x="2368" y="1977"/>
                    <a:pt x="2815" y="1831"/>
                    <a:pt x="3188" y="1575"/>
                  </a:cubicBezTo>
                  <a:cubicBezTo>
                    <a:pt x="3400" y="1423"/>
                    <a:pt x="3590" y="1238"/>
                    <a:pt x="3687" y="999"/>
                  </a:cubicBezTo>
                  <a:cubicBezTo>
                    <a:pt x="3780" y="755"/>
                    <a:pt x="3763" y="462"/>
                    <a:pt x="3600" y="261"/>
                  </a:cubicBezTo>
                  <a:cubicBezTo>
                    <a:pt x="3459" y="87"/>
                    <a:pt x="3226" y="6"/>
                    <a:pt x="2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1072350" y="1151500"/>
              <a:ext cx="367050" cy="348050"/>
            </a:xfrm>
            <a:custGeom>
              <a:avLst/>
              <a:gdLst/>
              <a:ahLst/>
              <a:cxnLst/>
              <a:rect l="l" t="t" r="r" b="b"/>
              <a:pathLst>
                <a:path w="14682" h="13922" extrusionOk="0">
                  <a:moveTo>
                    <a:pt x="999" y="1"/>
                  </a:moveTo>
                  <a:cubicBezTo>
                    <a:pt x="407" y="1"/>
                    <a:pt x="0" y="593"/>
                    <a:pt x="217" y="1146"/>
                  </a:cubicBezTo>
                  <a:lnTo>
                    <a:pt x="5033" y="13390"/>
                  </a:lnTo>
                  <a:cubicBezTo>
                    <a:pt x="5158" y="13715"/>
                    <a:pt x="5468" y="13922"/>
                    <a:pt x="5810" y="13922"/>
                  </a:cubicBezTo>
                  <a:lnTo>
                    <a:pt x="13682" y="13922"/>
                  </a:lnTo>
                  <a:cubicBezTo>
                    <a:pt x="14274" y="13922"/>
                    <a:pt x="14681" y="13325"/>
                    <a:pt x="14464" y="12776"/>
                  </a:cubicBezTo>
                  <a:lnTo>
                    <a:pt x="9648" y="533"/>
                  </a:lnTo>
                  <a:cubicBezTo>
                    <a:pt x="9523" y="213"/>
                    <a:pt x="9214" y="1"/>
                    <a:pt x="8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1287975" y="1161575"/>
              <a:ext cx="136150" cy="323650"/>
            </a:xfrm>
            <a:custGeom>
              <a:avLst/>
              <a:gdLst/>
              <a:ahLst/>
              <a:cxnLst/>
              <a:rect l="l" t="t" r="r" b="b"/>
              <a:pathLst>
                <a:path w="5446" h="12946" extrusionOk="0">
                  <a:moveTo>
                    <a:pt x="259" y="1"/>
                  </a:moveTo>
                  <a:cubicBezTo>
                    <a:pt x="127" y="1"/>
                    <a:pt x="0" y="101"/>
                    <a:pt x="62" y="255"/>
                  </a:cubicBezTo>
                  <a:cubicBezTo>
                    <a:pt x="1696" y="4435"/>
                    <a:pt x="3331" y="8621"/>
                    <a:pt x="4970" y="12802"/>
                  </a:cubicBezTo>
                  <a:cubicBezTo>
                    <a:pt x="5009" y="12902"/>
                    <a:pt x="5100" y="12945"/>
                    <a:pt x="5187" y="12945"/>
                  </a:cubicBezTo>
                  <a:cubicBezTo>
                    <a:pt x="5319" y="12945"/>
                    <a:pt x="5445" y="12847"/>
                    <a:pt x="5383" y="12693"/>
                  </a:cubicBezTo>
                  <a:cubicBezTo>
                    <a:pt x="3749" y="8513"/>
                    <a:pt x="2109" y="4327"/>
                    <a:pt x="475" y="146"/>
                  </a:cubicBezTo>
                  <a:cubicBezTo>
                    <a:pt x="436" y="45"/>
                    <a:pt x="34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1103550" y="1189775"/>
              <a:ext cx="118250" cy="47550"/>
            </a:xfrm>
            <a:custGeom>
              <a:avLst/>
              <a:gdLst/>
              <a:ahLst/>
              <a:cxnLst/>
              <a:rect l="l" t="t" r="r" b="b"/>
              <a:pathLst>
                <a:path w="4730" h="1902" extrusionOk="0">
                  <a:moveTo>
                    <a:pt x="430" y="1"/>
                  </a:moveTo>
                  <a:cubicBezTo>
                    <a:pt x="175" y="1"/>
                    <a:pt x="1" y="262"/>
                    <a:pt x="93" y="500"/>
                  </a:cubicBezTo>
                  <a:lnTo>
                    <a:pt x="571" y="1673"/>
                  </a:lnTo>
                  <a:cubicBezTo>
                    <a:pt x="631" y="1809"/>
                    <a:pt x="756" y="1901"/>
                    <a:pt x="908" y="1901"/>
                  </a:cubicBezTo>
                  <a:lnTo>
                    <a:pt x="4296" y="1901"/>
                  </a:lnTo>
                  <a:cubicBezTo>
                    <a:pt x="4551" y="1901"/>
                    <a:pt x="4730" y="1646"/>
                    <a:pt x="4627" y="1402"/>
                  </a:cubicBezTo>
                  <a:lnTo>
                    <a:pt x="4154" y="229"/>
                  </a:lnTo>
                  <a:cubicBezTo>
                    <a:pt x="4100" y="93"/>
                    <a:pt x="3964" y="1"/>
                    <a:pt x="3818" y="1"/>
                  </a:cubicBezTo>
                  <a:close/>
                </a:path>
              </a:pathLst>
            </a:custGeom>
            <a:solidFill>
              <a:srgbClr val="DFDB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1557600" y="2497450"/>
              <a:ext cx="857600" cy="311000"/>
            </a:xfrm>
            <a:custGeom>
              <a:avLst/>
              <a:gdLst/>
              <a:ahLst/>
              <a:cxnLst/>
              <a:rect l="l" t="t" r="r" b="b"/>
              <a:pathLst>
                <a:path w="34304" h="12440" extrusionOk="0">
                  <a:moveTo>
                    <a:pt x="32354" y="1"/>
                  </a:moveTo>
                  <a:cubicBezTo>
                    <a:pt x="25626" y="2321"/>
                    <a:pt x="19561" y="3048"/>
                    <a:pt x="14603" y="3048"/>
                  </a:cubicBezTo>
                  <a:cubicBezTo>
                    <a:pt x="6292" y="3048"/>
                    <a:pt x="1092" y="1005"/>
                    <a:pt x="1092" y="1005"/>
                  </a:cubicBezTo>
                  <a:cubicBezTo>
                    <a:pt x="549" y="4643"/>
                    <a:pt x="136" y="8552"/>
                    <a:pt x="0" y="12439"/>
                  </a:cubicBezTo>
                  <a:lnTo>
                    <a:pt x="33815" y="12439"/>
                  </a:lnTo>
                  <a:cubicBezTo>
                    <a:pt x="33815" y="12439"/>
                    <a:pt x="34303" y="7129"/>
                    <a:pt x="32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1584875" y="1544050"/>
              <a:ext cx="1256525" cy="1264400"/>
            </a:xfrm>
            <a:custGeom>
              <a:avLst/>
              <a:gdLst/>
              <a:ahLst/>
              <a:cxnLst/>
              <a:rect l="l" t="t" r="r" b="b"/>
              <a:pathLst>
                <a:path w="50261" h="50576" extrusionOk="0">
                  <a:moveTo>
                    <a:pt x="8009" y="1"/>
                  </a:moveTo>
                  <a:cubicBezTo>
                    <a:pt x="8009" y="1"/>
                    <a:pt x="1320" y="8736"/>
                    <a:pt x="1445" y="12390"/>
                  </a:cubicBezTo>
                  <a:cubicBezTo>
                    <a:pt x="1505" y="14329"/>
                    <a:pt x="2194" y="16652"/>
                    <a:pt x="2829" y="18401"/>
                  </a:cubicBezTo>
                  <a:cubicBezTo>
                    <a:pt x="3389" y="19943"/>
                    <a:pt x="3904" y="21045"/>
                    <a:pt x="3904" y="21045"/>
                  </a:cubicBezTo>
                  <a:cubicBezTo>
                    <a:pt x="3904" y="21045"/>
                    <a:pt x="1483" y="29075"/>
                    <a:pt x="1" y="39141"/>
                  </a:cubicBezTo>
                  <a:cubicBezTo>
                    <a:pt x="1" y="39141"/>
                    <a:pt x="5201" y="41184"/>
                    <a:pt x="13512" y="41184"/>
                  </a:cubicBezTo>
                  <a:cubicBezTo>
                    <a:pt x="18470" y="41184"/>
                    <a:pt x="24535" y="40457"/>
                    <a:pt x="31263" y="38137"/>
                  </a:cubicBezTo>
                  <a:cubicBezTo>
                    <a:pt x="30275" y="34499"/>
                    <a:pt x="28646" y="30389"/>
                    <a:pt x="25997" y="26263"/>
                  </a:cubicBezTo>
                  <a:lnTo>
                    <a:pt x="24905" y="21262"/>
                  </a:lnTo>
                  <a:lnTo>
                    <a:pt x="25399" y="19622"/>
                  </a:lnTo>
                  <a:lnTo>
                    <a:pt x="25856" y="17923"/>
                  </a:lnTo>
                  <a:lnTo>
                    <a:pt x="26686" y="19622"/>
                  </a:lnTo>
                  <a:lnTo>
                    <a:pt x="41585" y="50575"/>
                  </a:lnTo>
                  <a:lnTo>
                    <a:pt x="50261" y="50575"/>
                  </a:lnTo>
                  <a:lnTo>
                    <a:pt x="30731" y="3280"/>
                  </a:lnTo>
                  <a:cubicBezTo>
                    <a:pt x="30069" y="1950"/>
                    <a:pt x="28923" y="1016"/>
                    <a:pt x="27615" y="576"/>
                  </a:cubicBezTo>
                  <a:cubicBezTo>
                    <a:pt x="27093" y="408"/>
                    <a:pt x="26550" y="310"/>
                    <a:pt x="26002" y="299"/>
                  </a:cubicBezTo>
                  <a:lnTo>
                    <a:pt x="20985" y="1"/>
                  </a:lnTo>
                  <a:lnTo>
                    <a:pt x="12646" y="6700"/>
                  </a:lnTo>
                  <a:lnTo>
                    <a:pt x="10105" y="1"/>
                  </a:ln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2119625" y="1834875"/>
              <a:ext cx="109125" cy="146325"/>
            </a:xfrm>
            <a:custGeom>
              <a:avLst/>
              <a:gdLst/>
              <a:ahLst/>
              <a:cxnLst/>
              <a:rect l="l" t="t" r="r" b="b"/>
              <a:pathLst>
                <a:path w="4365" h="5853" extrusionOk="0">
                  <a:moveTo>
                    <a:pt x="302" y="1"/>
                  </a:moveTo>
                  <a:cubicBezTo>
                    <a:pt x="149" y="1"/>
                    <a:pt x="1" y="152"/>
                    <a:pt x="111" y="312"/>
                  </a:cubicBezTo>
                  <a:cubicBezTo>
                    <a:pt x="1371" y="2126"/>
                    <a:pt x="2625" y="3944"/>
                    <a:pt x="3885" y="5758"/>
                  </a:cubicBezTo>
                  <a:cubicBezTo>
                    <a:pt x="3932" y="5825"/>
                    <a:pt x="3998" y="5852"/>
                    <a:pt x="4063" y="5852"/>
                  </a:cubicBezTo>
                  <a:cubicBezTo>
                    <a:pt x="4216" y="5852"/>
                    <a:pt x="4364" y="5700"/>
                    <a:pt x="4254" y="5541"/>
                  </a:cubicBezTo>
                  <a:lnTo>
                    <a:pt x="480" y="95"/>
                  </a:lnTo>
                  <a:cubicBezTo>
                    <a:pt x="433" y="28"/>
                    <a:pt x="367" y="1"/>
                    <a:pt x="30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1740575" y="2055700"/>
              <a:ext cx="350750" cy="34300"/>
            </a:xfrm>
            <a:custGeom>
              <a:avLst/>
              <a:gdLst/>
              <a:ahLst/>
              <a:cxnLst/>
              <a:rect l="l" t="t" r="r" b="b"/>
              <a:pathLst>
                <a:path w="14030" h="1372" extrusionOk="0">
                  <a:moveTo>
                    <a:pt x="4178" y="1"/>
                  </a:moveTo>
                  <a:cubicBezTo>
                    <a:pt x="3881" y="1"/>
                    <a:pt x="3583" y="3"/>
                    <a:pt x="3285" y="9"/>
                  </a:cubicBezTo>
                  <a:cubicBezTo>
                    <a:pt x="2281" y="25"/>
                    <a:pt x="1276" y="74"/>
                    <a:pt x="272" y="155"/>
                  </a:cubicBezTo>
                  <a:cubicBezTo>
                    <a:pt x="7" y="177"/>
                    <a:pt x="0" y="585"/>
                    <a:pt x="252" y="585"/>
                  </a:cubicBezTo>
                  <a:cubicBezTo>
                    <a:pt x="258" y="585"/>
                    <a:pt x="265" y="585"/>
                    <a:pt x="272" y="584"/>
                  </a:cubicBezTo>
                  <a:cubicBezTo>
                    <a:pt x="1572" y="481"/>
                    <a:pt x="2876" y="429"/>
                    <a:pt x="4181" y="429"/>
                  </a:cubicBezTo>
                  <a:cubicBezTo>
                    <a:pt x="6374" y="429"/>
                    <a:pt x="8567" y="576"/>
                    <a:pt x="10740" y="872"/>
                  </a:cubicBezTo>
                  <a:cubicBezTo>
                    <a:pt x="11717" y="1008"/>
                    <a:pt x="12689" y="1171"/>
                    <a:pt x="13661" y="1366"/>
                  </a:cubicBezTo>
                  <a:cubicBezTo>
                    <a:pt x="13677" y="1369"/>
                    <a:pt x="13693" y="1371"/>
                    <a:pt x="13708" y="1371"/>
                  </a:cubicBezTo>
                  <a:cubicBezTo>
                    <a:pt x="13940" y="1371"/>
                    <a:pt x="14029" y="1004"/>
                    <a:pt x="13775" y="953"/>
                  </a:cubicBezTo>
                  <a:cubicBezTo>
                    <a:pt x="10614" y="322"/>
                    <a:pt x="7398" y="1"/>
                    <a:pt x="4178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2235125" y="2550625"/>
              <a:ext cx="27100" cy="249975"/>
            </a:xfrm>
            <a:custGeom>
              <a:avLst/>
              <a:gdLst/>
              <a:ahLst/>
              <a:cxnLst/>
              <a:rect l="l" t="t" r="r" b="b"/>
              <a:pathLst>
                <a:path w="1084" h="9999" extrusionOk="0">
                  <a:moveTo>
                    <a:pt x="209" y="1"/>
                  </a:moveTo>
                  <a:cubicBezTo>
                    <a:pt x="102" y="1"/>
                    <a:pt x="0" y="70"/>
                    <a:pt x="8" y="208"/>
                  </a:cubicBezTo>
                  <a:cubicBezTo>
                    <a:pt x="220" y="3401"/>
                    <a:pt x="432" y="6599"/>
                    <a:pt x="649" y="9791"/>
                  </a:cubicBezTo>
                  <a:cubicBezTo>
                    <a:pt x="657" y="9930"/>
                    <a:pt x="769" y="9999"/>
                    <a:pt x="875" y="9999"/>
                  </a:cubicBezTo>
                  <a:cubicBezTo>
                    <a:pt x="982" y="9999"/>
                    <a:pt x="1083" y="9930"/>
                    <a:pt x="1073" y="9791"/>
                  </a:cubicBezTo>
                  <a:cubicBezTo>
                    <a:pt x="861" y="6599"/>
                    <a:pt x="649" y="3401"/>
                    <a:pt x="437" y="208"/>
                  </a:cubicBezTo>
                  <a:cubicBezTo>
                    <a:pt x="426" y="70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090125" y="1274475"/>
              <a:ext cx="265525" cy="332450"/>
            </a:xfrm>
            <a:custGeom>
              <a:avLst/>
              <a:gdLst/>
              <a:ahLst/>
              <a:cxnLst/>
              <a:rect l="l" t="t" r="r" b="b"/>
              <a:pathLst>
                <a:path w="10621" h="13298" extrusionOk="0">
                  <a:moveTo>
                    <a:pt x="4499" y="1"/>
                  </a:moveTo>
                  <a:cubicBezTo>
                    <a:pt x="4496" y="1"/>
                    <a:pt x="4493" y="1"/>
                    <a:pt x="4491" y="1"/>
                  </a:cubicBezTo>
                  <a:cubicBezTo>
                    <a:pt x="3910" y="6"/>
                    <a:pt x="956" y="1554"/>
                    <a:pt x="560" y="2281"/>
                  </a:cubicBezTo>
                  <a:cubicBezTo>
                    <a:pt x="163" y="3009"/>
                    <a:pt x="652" y="4757"/>
                    <a:pt x="652" y="4757"/>
                  </a:cubicBezTo>
                  <a:cubicBezTo>
                    <a:pt x="652" y="4757"/>
                    <a:pt x="0" y="6245"/>
                    <a:pt x="1227" y="8661"/>
                  </a:cubicBezTo>
                  <a:cubicBezTo>
                    <a:pt x="2444" y="11077"/>
                    <a:pt x="3948" y="13297"/>
                    <a:pt x="3948" y="13297"/>
                  </a:cubicBezTo>
                  <a:cubicBezTo>
                    <a:pt x="3948" y="13297"/>
                    <a:pt x="3958" y="13292"/>
                    <a:pt x="3980" y="13276"/>
                  </a:cubicBezTo>
                  <a:cubicBezTo>
                    <a:pt x="4094" y="13183"/>
                    <a:pt x="7466" y="11234"/>
                    <a:pt x="8845" y="11104"/>
                  </a:cubicBezTo>
                  <a:cubicBezTo>
                    <a:pt x="8878" y="11066"/>
                    <a:pt x="8910" y="11028"/>
                    <a:pt x="8943" y="10990"/>
                  </a:cubicBezTo>
                  <a:cubicBezTo>
                    <a:pt x="8943" y="10990"/>
                    <a:pt x="9002" y="10545"/>
                    <a:pt x="8954" y="9931"/>
                  </a:cubicBezTo>
                  <a:lnTo>
                    <a:pt x="8954" y="9926"/>
                  </a:lnTo>
                  <a:cubicBezTo>
                    <a:pt x="8899" y="9198"/>
                    <a:pt x="8687" y="8237"/>
                    <a:pt x="8047" y="7499"/>
                  </a:cubicBezTo>
                  <a:cubicBezTo>
                    <a:pt x="8047" y="7499"/>
                    <a:pt x="10186" y="6055"/>
                    <a:pt x="10197" y="5995"/>
                  </a:cubicBezTo>
                  <a:cubicBezTo>
                    <a:pt x="10208" y="5930"/>
                    <a:pt x="10620" y="5452"/>
                    <a:pt x="10295" y="4990"/>
                  </a:cubicBezTo>
                  <a:cubicBezTo>
                    <a:pt x="10064" y="4662"/>
                    <a:pt x="9622" y="4474"/>
                    <a:pt x="9246" y="4474"/>
                  </a:cubicBezTo>
                  <a:cubicBezTo>
                    <a:pt x="9101" y="4474"/>
                    <a:pt x="8965" y="4502"/>
                    <a:pt x="8856" y="4562"/>
                  </a:cubicBezTo>
                  <a:cubicBezTo>
                    <a:pt x="8856" y="4562"/>
                    <a:pt x="9882" y="3872"/>
                    <a:pt x="9610" y="3215"/>
                  </a:cubicBezTo>
                  <a:cubicBezTo>
                    <a:pt x="9436" y="2785"/>
                    <a:pt x="8614" y="2711"/>
                    <a:pt x="8067" y="2711"/>
                  </a:cubicBezTo>
                  <a:cubicBezTo>
                    <a:pt x="7777" y="2711"/>
                    <a:pt x="7564" y="2732"/>
                    <a:pt x="7564" y="2732"/>
                  </a:cubicBezTo>
                  <a:cubicBezTo>
                    <a:pt x="7564" y="2732"/>
                    <a:pt x="7900" y="2325"/>
                    <a:pt x="7743" y="1651"/>
                  </a:cubicBezTo>
                  <a:cubicBezTo>
                    <a:pt x="7642" y="1207"/>
                    <a:pt x="6581" y="1132"/>
                    <a:pt x="5870" y="1132"/>
                  </a:cubicBezTo>
                  <a:cubicBezTo>
                    <a:pt x="5503" y="1132"/>
                    <a:pt x="5229" y="1152"/>
                    <a:pt x="5229" y="1152"/>
                  </a:cubicBezTo>
                  <a:cubicBezTo>
                    <a:pt x="5229" y="1152"/>
                    <a:pt x="5078" y="1"/>
                    <a:pt x="4499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1172525" y="1536250"/>
              <a:ext cx="612600" cy="618600"/>
            </a:xfrm>
            <a:custGeom>
              <a:avLst/>
              <a:gdLst/>
              <a:ahLst/>
              <a:cxnLst/>
              <a:rect l="l" t="t" r="r" b="b"/>
              <a:pathLst>
                <a:path w="24504" h="24744" extrusionOk="0">
                  <a:moveTo>
                    <a:pt x="6177" y="0"/>
                  </a:moveTo>
                  <a:cubicBezTo>
                    <a:pt x="2697" y="0"/>
                    <a:pt x="0" y="2647"/>
                    <a:pt x="0" y="2647"/>
                  </a:cubicBezTo>
                  <a:lnTo>
                    <a:pt x="6559" y="21194"/>
                  </a:lnTo>
                  <a:cubicBezTo>
                    <a:pt x="7336" y="23473"/>
                    <a:pt x="9418" y="24744"/>
                    <a:pt x="11537" y="24744"/>
                  </a:cubicBezTo>
                  <a:cubicBezTo>
                    <a:pt x="12927" y="24744"/>
                    <a:pt x="14333" y="24197"/>
                    <a:pt x="15398" y="23029"/>
                  </a:cubicBezTo>
                  <a:lnTo>
                    <a:pt x="19323" y="18713"/>
                  </a:lnTo>
                  <a:cubicBezTo>
                    <a:pt x="18688" y="16964"/>
                    <a:pt x="17999" y="14641"/>
                    <a:pt x="17939" y="12702"/>
                  </a:cubicBezTo>
                  <a:cubicBezTo>
                    <a:pt x="17814" y="9048"/>
                    <a:pt x="24503" y="313"/>
                    <a:pt x="24503" y="313"/>
                  </a:cubicBezTo>
                  <a:cubicBezTo>
                    <a:pt x="22261" y="313"/>
                    <a:pt x="20149" y="1344"/>
                    <a:pt x="18780" y="3114"/>
                  </a:cubicBezTo>
                  <a:lnTo>
                    <a:pt x="12797" y="10802"/>
                  </a:lnTo>
                  <a:lnTo>
                    <a:pt x="6689" y="19"/>
                  </a:lnTo>
                  <a:cubicBezTo>
                    <a:pt x="6517" y="6"/>
                    <a:pt x="6346" y="0"/>
                    <a:pt x="6177" y="0"/>
                  </a:cubicBezTo>
                  <a:close/>
                </a:path>
              </a:pathLst>
            </a:custGeom>
            <a:solidFill>
              <a:srgbClr val="5D8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1483450" y="1800275"/>
              <a:ext cx="64325" cy="101800"/>
            </a:xfrm>
            <a:custGeom>
              <a:avLst/>
              <a:gdLst/>
              <a:ahLst/>
              <a:cxnLst/>
              <a:rect l="l" t="t" r="r" b="b"/>
              <a:pathLst>
                <a:path w="2573" h="4072" extrusionOk="0">
                  <a:moveTo>
                    <a:pt x="296" y="1"/>
                  </a:moveTo>
                  <a:cubicBezTo>
                    <a:pt x="150" y="1"/>
                    <a:pt x="1" y="152"/>
                    <a:pt x="94" y="317"/>
                  </a:cubicBezTo>
                  <a:cubicBezTo>
                    <a:pt x="767" y="1533"/>
                    <a:pt x="1435" y="2750"/>
                    <a:pt x="2108" y="3966"/>
                  </a:cubicBezTo>
                  <a:cubicBezTo>
                    <a:pt x="2151" y="4041"/>
                    <a:pt x="2216" y="4072"/>
                    <a:pt x="2282" y="4072"/>
                  </a:cubicBezTo>
                  <a:cubicBezTo>
                    <a:pt x="2426" y="4072"/>
                    <a:pt x="2573" y="3922"/>
                    <a:pt x="2483" y="3754"/>
                  </a:cubicBezTo>
                  <a:cubicBezTo>
                    <a:pt x="1810" y="2538"/>
                    <a:pt x="1137" y="1322"/>
                    <a:pt x="469" y="105"/>
                  </a:cubicBezTo>
                  <a:cubicBezTo>
                    <a:pt x="427" y="31"/>
                    <a:pt x="362" y="1"/>
                    <a:pt x="296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1105075" y="1305075"/>
              <a:ext cx="119900" cy="93650"/>
            </a:xfrm>
            <a:custGeom>
              <a:avLst/>
              <a:gdLst/>
              <a:ahLst/>
              <a:cxnLst/>
              <a:rect l="l" t="t" r="r" b="b"/>
              <a:pathLst>
                <a:path w="4796" h="3746" extrusionOk="0">
                  <a:moveTo>
                    <a:pt x="4555" y="0"/>
                  </a:moveTo>
                  <a:cubicBezTo>
                    <a:pt x="4533" y="0"/>
                    <a:pt x="4510" y="5"/>
                    <a:pt x="4484" y="15"/>
                  </a:cubicBezTo>
                  <a:cubicBezTo>
                    <a:pt x="2725" y="721"/>
                    <a:pt x="1205" y="1915"/>
                    <a:pt x="103" y="3462"/>
                  </a:cubicBezTo>
                  <a:cubicBezTo>
                    <a:pt x="0" y="3607"/>
                    <a:pt x="134" y="3746"/>
                    <a:pt x="274" y="3746"/>
                  </a:cubicBezTo>
                  <a:cubicBezTo>
                    <a:pt x="334" y="3746"/>
                    <a:pt x="395" y="3720"/>
                    <a:pt x="439" y="3658"/>
                  </a:cubicBezTo>
                  <a:cubicBezTo>
                    <a:pt x="1476" y="2203"/>
                    <a:pt x="2932" y="1057"/>
                    <a:pt x="4588" y="389"/>
                  </a:cubicBezTo>
                  <a:cubicBezTo>
                    <a:pt x="4796" y="307"/>
                    <a:pt x="4736" y="0"/>
                    <a:pt x="4555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1169300" y="1339275"/>
              <a:ext cx="118925" cy="78350"/>
            </a:xfrm>
            <a:custGeom>
              <a:avLst/>
              <a:gdLst/>
              <a:ahLst/>
              <a:cxnLst/>
              <a:rect l="l" t="t" r="r" b="b"/>
              <a:pathLst>
                <a:path w="4757" h="3134" extrusionOk="0">
                  <a:moveTo>
                    <a:pt x="4493" y="1"/>
                  </a:moveTo>
                  <a:cubicBezTo>
                    <a:pt x="4474" y="1"/>
                    <a:pt x="4455" y="3"/>
                    <a:pt x="4435" y="10"/>
                  </a:cubicBezTo>
                  <a:cubicBezTo>
                    <a:pt x="2762" y="498"/>
                    <a:pt x="1253" y="1470"/>
                    <a:pt x="124" y="2795"/>
                  </a:cubicBezTo>
                  <a:cubicBezTo>
                    <a:pt x="0" y="2939"/>
                    <a:pt x="126" y="3133"/>
                    <a:pt x="266" y="3133"/>
                  </a:cubicBezTo>
                  <a:cubicBezTo>
                    <a:pt x="310" y="3133"/>
                    <a:pt x="356" y="3113"/>
                    <a:pt x="395" y="3066"/>
                  </a:cubicBezTo>
                  <a:cubicBezTo>
                    <a:pt x="1486" y="1790"/>
                    <a:pt x="2925" y="851"/>
                    <a:pt x="4538" y="384"/>
                  </a:cubicBezTo>
                  <a:cubicBezTo>
                    <a:pt x="4756" y="320"/>
                    <a:pt x="4689" y="1"/>
                    <a:pt x="4493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1208100" y="1384775"/>
              <a:ext cx="113425" cy="64525"/>
            </a:xfrm>
            <a:custGeom>
              <a:avLst/>
              <a:gdLst/>
              <a:ahLst/>
              <a:cxnLst/>
              <a:rect l="l" t="t" r="r" b="b"/>
              <a:pathLst>
                <a:path w="4537" h="2581" extrusionOk="0">
                  <a:moveTo>
                    <a:pt x="4291" y="1"/>
                  </a:moveTo>
                  <a:cubicBezTo>
                    <a:pt x="4270" y="1"/>
                    <a:pt x="4248" y="5"/>
                    <a:pt x="4224" y="14"/>
                  </a:cubicBezTo>
                  <a:cubicBezTo>
                    <a:pt x="2769" y="540"/>
                    <a:pt x="1400" y="1273"/>
                    <a:pt x="162" y="2207"/>
                  </a:cubicBezTo>
                  <a:cubicBezTo>
                    <a:pt x="1" y="2329"/>
                    <a:pt x="103" y="2580"/>
                    <a:pt x="257" y="2580"/>
                  </a:cubicBezTo>
                  <a:cubicBezTo>
                    <a:pt x="289" y="2580"/>
                    <a:pt x="323" y="2569"/>
                    <a:pt x="358" y="2544"/>
                  </a:cubicBezTo>
                  <a:cubicBezTo>
                    <a:pt x="1569" y="1632"/>
                    <a:pt x="2904" y="904"/>
                    <a:pt x="4327" y="388"/>
                  </a:cubicBezTo>
                  <a:cubicBezTo>
                    <a:pt x="4536" y="310"/>
                    <a:pt x="4475" y="1"/>
                    <a:pt x="4291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1110625" y="2015450"/>
              <a:ext cx="393925" cy="772500"/>
            </a:xfrm>
            <a:custGeom>
              <a:avLst/>
              <a:gdLst/>
              <a:ahLst/>
              <a:cxnLst/>
              <a:rect l="l" t="t" r="r" b="b"/>
              <a:pathLst>
                <a:path w="15757" h="30900" extrusionOk="0">
                  <a:moveTo>
                    <a:pt x="10148" y="1"/>
                  </a:moveTo>
                  <a:lnTo>
                    <a:pt x="0" y="27674"/>
                  </a:lnTo>
                  <a:lnTo>
                    <a:pt x="13443" y="30899"/>
                  </a:lnTo>
                  <a:lnTo>
                    <a:pt x="15756" y="1060"/>
                  </a:lnTo>
                  <a:lnTo>
                    <a:pt x="13031" y="1825"/>
                  </a:lnTo>
                  <a:lnTo>
                    <a:pt x="10148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1446700" y="2011650"/>
              <a:ext cx="258325" cy="776300"/>
            </a:xfrm>
            <a:custGeom>
              <a:avLst/>
              <a:gdLst/>
              <a:ahLst/>
              <a:cxnLst/>
              <a:rect l="l" t="t" r="r" b="b"/>
              <a:pathLst>
                <a:path w="10333" h="31052" extrusionOk="0">
                  <a:moveTo>
                    <a:pt x="7520" y="1"/>
                  </a:moveTo>
                  <a:lnTo>
                    <a:pt x="2313" y="1212"/>
                  </a:lnTo>
                  <a:lnTo>
                    <a:pt x="0" y="31051"/>
                  </a:lnTo>
                  <a:lnTo>
                    <a:pt x="0" y="31051"/>
                  </a:lnTo>
                  <a:lnTo>
                    <a:pt x="10333" y="27419"/>
                  </a:lnTo>
                  <a:lnTo>
                    <a:pt x="752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1518500" y="1849925"/>
              <a:ext cx="70475" cy="179825"/>
            </a:xfrm>
            <a:custGeom>
              <a:avLst/>
              <a:gdLst/>
              <a:ahLst/>
              <a:cxnLst/>
              <a:rect l="l" t="t" r="r" b="b"/>
              <a:pathLst>
                <a:path w="2819" h="7193" extrusionOk="0">
                  <a:moveTo>
                    <a:pt x="237" y="1"/>
                  </a:moveTo>
                  <a:cubicBezTo>
                    <a:pt x="201" y="1"/>
                    <a:pt x="164" y="10"/>
                    <a:pt x="131" y="31"/>
                  </a:cubicBezTo>
                  <a:cubicBezTo>
                    <a:pt x="28" y="90"/>
                    <a:pt x="1" y="221"/>
                    <a:pt x="60" y="318"/>
                  </a:cubicBezTo>
                  <a:cubicBezTo>
                    <a:pt x="2384" y="4146"/>
                    <a:pt x="2238" y="6942"/>
                    <a:pt x="2238" y="6969"/>
                  </a:cubicBezTo>
                  <a:cubicBezTo>
                    <a:pt x="2232" y="7024"/>
                    <a:pt x="2248" y="7078"/>
                    <a:pt x="2281" y="7116"/>
                  </a:cubicBezTo>
                  <a:cubicBezTo>
                    <a:pt x="2319" y="7159"/>
                    <a:pt x="2368" y="7186"/>
                    <a:pt x="2428" y="7192"/>
                  </a:cubicBezTo>
                  <a:cubicBezTo>
                    <a:pt x="2431" y="7192"/>
                    <a:pt x="2435" y="7192"/>
                    <a:pt x="2438" y="7192"/>
                  </a:cubicBezTo>
                  <a:cubicBezTo>
                    <a:pt x="2553" y="7192"/>
                    <a:pt x="2645" y="7107"/>
                    <a:pt x="2650" y="6996"/>
                  </a:cubicBezTo>
                  <a:cubicBezTo>
                    <a:pt x="2661" y="6877"/>
                    <a:pt x="2819" y="4048"/>
                    <a:pt x="413" y="101"/>
                  </a:cubicBezTo>
                  <a:cubicBezTo>
                    <a:pt x="374" y="37"/>
                    <a:pt x="306" y="1"/>
                    <a:pt x="237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1291700" y="2055900"/>
              <a:ext cx="160850" cy="737325"/>
            </a:xfrm>
            <a:custGeom>
              <a:avLst/>
              <a:gdLst/>
              <a:ahLst/>
              <a:cxnLst/>
              <a:rect l="l" t="t" r="r" b="b"/>
              <a:pathLst>
                <a:path w="6434" h="29493" extrusionOk="0">
                  <a:moveTo>
                    <a:pt x="5785" y="0"/>
                  </a:moveTo>
                  <a:cubicBezTo>
                    <a:pt x="5691" y="0"/>
                    <a:pt x="5609" y="62"/>
                    <a:pt x="5582" y="158"/>
                  </a:cubicBezTo>
                  <a:lnTo>
                    <a:pt x="11" y="22647"/>
                  </a:lnTo>
                  <a:cubicBezTo>
                    <a:pt x="0" y="22712"/>
                    <a:pt x="11" y="22777"/>
                    <a:pt x="54" y="22831"/>
                  </a:cubicBezTo>
                  <a:cubicBezTo>
                    <a:pt x="60" y="22831"/>
                    <a:pt x="60" y="22837"/>
                    <a:pt x="60" y="22837"/>
                  </a:cubicBezTo>
                  <a:lnTo>
                    <a:pt x="6043" y="29423"/>
                  </a:lnTo>
                  <a:cubicBezTo>
                    <a:pt x="6086" y="29469"/>
                    <a:pt x="6144" y="29492"/>
                    <a:pt x="6201" y="29492"/>
                  </a:cubicBezTo>
                  <a:cubicBezTo>
                    <a:pt x="6251" y="29492"/>
                    <a:pt x="6301" y="29474"/>
                    <a:pt x="6342" y="29439"/>
                  </a:cubicBezTo>
                  <a:cubicBezTo>
                    <a:pt x="6423" y="29363"/>
                    <a:pt x="6434" y="29222"/>
                    <a:pt x="6353" y="29146"/>
                  </a:cubicBezTo>
                  <a:lnTo>
                    <a:pt x="445" y="22636"/>
                  </a:lnTo>
                  <a:lnTo>
                    <a:pt x="5989" y="256"/>
                  </a:lnTo>
                  <a:cubicBezTo>
                    <a:pt x="6016" y="147"/>
                    <a:pt x="5951" y="33"/>
                    <a:pt x="5837" y="6"/>
                  </a:cubicBezTo>
                  <a:cubicBezTo>
                    <a:pt x="5819" y="2"/>
                    <a:pt x="5802" y="0"/>
                    <a:pt x="5785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1104650" y="2618050"/>
              <a:ext cx="198475" cy="94600"/>
            </a:xfrm>
            <a:custGeom>
              <a:avLst/>
              <a:gdLst/>
              <a:ahLst/>
              <a:cxnLst/>
              <a:rect l="l" t="t" r="r" b="b"/>
              <a:pathLst>
                <a:path w="7939" h="3784" extrusionOk="0">
                  <a:moveTo>
                    <a:pt x="7697" y="1"/>
                  </a:moveTo>
                  <a:cubicBezTo>
                    <a:pt x="7669" y="1"/>
                    <a:pt x="7640" y="7"/>
                    <a:pt x="7612" y="20"/>
                  </a:cubicBezTo>
                  <a:lnTo>
                    <a:pt x="152" y="3380"/>
                  </a:lnTo>
                  <a:cubicBezTo>
                    <a:pt x="44" y="3429"/>
                    <a:pt x="0" y="3554"/>
                    <a:pt x="44" y="3657"/>
                  </a:cubicBezTo>
                  <a:cubicBezTo>
                    <a:pt x="55" y="3674"/>
                    <a:pt x="66" y="3690"/>
                    <a:pt x="76" y="3706"/>
                  </a:cubicBezTo>
                  <a:cubicBezTo>
                    <a:pt x="118" y="3755"/>
                    <a:pt x="177" y="3783"/>
                    <a:pt x="239" y="3783"/>
                  </a:cubicBezTo>
                  <a:cubicBezTo>
                    <a:pt x="266" y="3783"/>
                    <a:pt x="294" y="3778"/>
                    <a:pt x="321" y="3766"/>
                  </a:cubicBezTo>
                  <a:lnTo>
                    <a:pt x="7786" y="400"/>
                  </a:lnTo>
                  <a:cubicBezTo>
                    <a:pt x="7889" y="356"/>
                    <a:pt x="7938" y="231"/>
                    <a:pt x="7889" y="123"/>
                  </a:cubicBezTo>
                  <a:cubicBezTo>
                    <a:pt x="7853" y="47"/>
                    <a:pt x="7777" y="1"/>
                    <a:pt x="7697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689425" y="1983700"/>
              <a:ext cx="682650" cy="702575"/>
            </a:xfrm>
            <a:custGeom>
              <a:avLst/>
              <a:gdLst/>
              <a:ahLst/>
              <a:cxnLst/>
              <a:rect l="l" t="t" r="r" b="b"/>
              <a:pathLst>
                <a:path w="27306" h="28103" extrusionOk="0">
                  <a:moveTo>
                    <a:pt x="23065" y="0"/>
                  </a:moveTo>
                  <a:lnTo>
                    <a:pt x="1" y="18357"/>
                  </a:lnTo>
                  <a:lnTo>
                    <a:pt x="9801" y="28103"/>
                  </a:lnTo>
                  <a:lnTo>
                    <a:pt x="27305" y="3823"/>
                  </a:lnTo>
                  <a:lnTo>
                    <a:pt x="24580" y="3063"/>
                  </a:lnTo>
                  <a:lnTo>
                    <a:pt x="230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934425" y="2079250"/>
              <a:ext cx="564425" cy="663900"/>
            </a:xfrm>
            <a:custGeom>
              <a:avLst/>
              <a:gdLst/>
              <a:ahLst/>
              <a:cxnLst/>
              <a:rect l="l" t="t" r="r" b="b"/>
              <a:pathLst>
                <a:path w="22577" h="26556" extrusionOk="0">
                  <a:moveTo>
                    <a:pt x="17505" y="1"/>
                  </a:moveTo>
                  <a:lnTo>
                    <a:pt x="1" y="24281"/>
                  </a:lnTo>
                  <a:lnTo>
                    <a:pt x="10719" y="26556"/>
                  </a:lnTo>
                  <a:lnTo>
                    <a:pt x="22576" y="1678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684150" y="2437325"/>
              <a:ext cx="255600" cy="254250"/>
            </a:xfrm>
            <a:custGeom>
              <a:avLst/>
              <a:gdLst/>
              <a:ahLst/>
              <a:cxnLst/>
              <a:rect l="l" t="t" r="r" b="b"/>
              <a:pathLst>
                <a:path w="10224" h="10170" extrusionOk="0">
                  <a:moveTo>
                    <a:pt x="212" y="0"/>
                  </a:moveTo>
                  <a:cubicBezTo>
                    <a:pt x="98" y="0"/>
                    <a:pt x="0" y="93"/>
                    <a:pt x="0" y="207"/>
                  </a:cubicBezTo>
                  <a:cubicBezTo>
                    <a:pt x="0" y="256"/>
                    <a:pt x="16" y="304"/>
                    <a:pt x="49" y="342"/>
                  </a:cubicBezTo>
                  <a:cubicBezTo>
                    <a:pt x="87" y="391"/>
                    <a:pt x="141" y="418"/>
                    <a:pt x="206" y="418"/>
                  </a:cubicBezTo>
                  <a:lnTo>
                    <a:pt x="9464" y="614"/>
                  </a:lnTo>
                  <a:lnTo>
                    <a:pt x="9800" y="9969"/>
                  </a:lnTo>
                  <a:cubicBezTo>
                    <a:pt x="9805" y="10080"/>
                    <a:pt x="9898" y="10170"/>
                    <a:pt x="10008" y="10170"/>
                  </a:cubicBezTo>
                  <a:cubicBezTo>
                    <a:pt x="10011" y="10170"/>
                    <a:pt x="10014" y="10170"/>
                    <a:pt x="10017" y="10170"/>
                  </a:cubicBezTo>
                  <a:cubicBezTo>
                    <a:pt x="10137" y="10164"/>
                    <a:pt x="10224" y="10066"/>
                    <a:pt x="10218" y="9952"/>
                  </a:cubicBezTo>
                  <a:lnTo>
                    <a:pt x="9876" y="402"/>
                  </a:lnTo>
                  <a:cubicBezTo>
                    <a:pt x="9871" y="288"/>
                    <a:pt x="9778" y="201"/>
                    <a:pt x="9670" y="20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920050" y="2055000"/>
              <a:ext cx="389575" cy="397800"/>
            </a:xfrm>
            <a:custGeom>
              <a:avLst/>
              <a:gdLst/>
              <a:ahLst/>
              <a:cxnLst/>
              <a:rect l="l" t="t" r="r" b="b"/>
              <a:pathLst>
                <a:path w="15583" h="15912" extrusionOk="0">
                  <a:moveTo>
                    <a:pt x="15357" y="0"/>
                  </a:moveTo>
                  <a:cubicBezTo>
                    <a:pt x="15301" y="0"/>
                    <a:pt x="15245" y="22"/>
                    <a:pt x="15203" y="64"/>
                  </a:cubicBezTo>
                  <a:lnTo>
                    <a:pt x="82" y="15554"/>
                  </a:lnTo>
                  <a:cubicBezTo>
                    <a:pt x="6" y="15630"/>
                    <a:pt x="0" y="15755"/>
                    <a:pt x="66" y="15836"/>
                  </a:cubicBezTo>
                  <a:cubicBezTo>
                    <a:pt x="71" y="15842"/>
                    <a:pt x="76" y="15847"/>
                    <a:pt x="82" y="15853"/>
                  </a:cubicBezTo>
                  <a:cubicBezTo>
                    <a:pt x="121" y="15892"/>
                    <a:pt x="173" y="15911"/>
                    <a:pt x="226" y="15911"/>
                  </a:cubicBezTo>
                  <a:cubicBezTo>
                    <a:pt x="282" y="15911"/>
                    <a:pt x="338" y="15889"/>
                    <a:pt x="380" y="15847"/>
                  </a:cubicBezTo>
                  <a:lnTo>
                    <a:pt x="15501" y="357"/>
                  </a:lnTo>
                  <a:cubicBezTo>
                    <a:pt x="15583" y="276"/>
                    <a:pt x="15583" y="140"/>
                    <a:pt x="15501" y="59"/>
                  </a:cubicBezTo>
                  <a:cubicBezTo>
                    <a:pt x="15462" y="19"/>
                    <a:pt x="15410" y="0"/>
                    <a:pt x="15357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1476975" y="1845550"/>
              <a:ext cx="96250" cy="275600"/>
            </a:xfrm>
            <a:custGeom>
              <a:avLst/>
              <a:gdLst/>
              <a:ahLst/>
              <a:cxnLst/>
              <a:rect l="l" t="t" r="r" b="b"/>
              <a:pathLst>
                <a:path w="3850" h="11024" extrusionOk="0">
                  <a:moveTo>
                    <a:pt x="1484" y="0"/>
                  </a:moveTo>
                  <a:cubicBezTo>
                    <a:pt x="1444" y="0"/>
                    <a:pt x="1403" y="13"/>
                    <a:pt x="1368" y="37"/>
                  </a:cubicBezTo>
                  <a:cubicBezTo>
                    <a:pt x="1271" y="102"/>
                    <a:pt x="1244" y="233"/>
                    <a:pt x="1309" y="325"/>
                  </a:cubicBezTo>
                  <a:cubicBezTo>
                    <a:pt x="3372" y="3436"/>
                    <a:pt x="71" y="10652"/>
                    <a:pt x="38" y="10728"/>
                  </a:cubicBezTo>
                  <a:cubicBezTo>
                    <a:pt x="0" y="10798"/>
                    <a:pt x="17" y="10885"/>
                    <a:pt x="65" y="10945"/>
                  </a:cubicBezTo>
                  <a:cubicBezTo>
                    <a:pt x="87" y="10972"/>
                    <a:pt x="109" y="10988"/>
                    <a:pt x="141" y="11005"/>
                  </a:cubicBezTo>
                  <a:cubicBezTo>
                    <a:pt x="169" y="11018"/>
                    <a:pt x="198" y="11024"/>
                    <a:pt x="226" y="11024"/>
                  </a:cubicBezTo>
                  <a:cubicBezTo>
                    <a:pt x="306" y="11024"/>
                    <a:pt x="382" y="10977"/>
                    <a:pt x="418" y="10901"/>
                  </a:cubicBezTo>
                  <a:cubicBezTo>
                    <a:pt x="559" y="10597"/>
                    <a:pt x="3850" y="3403"/>
                    <a:pt x="1656" y="97"/>
                  </a:cubicBezTo>
                  <a:cubicBezTo>
                    <a:pt x="1616" y="33"/>
                    <a:pt x="1550" y="0"/>
                    <a:pt x="148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1266450" y="1969250"/>
              <a:ext cx="49975" cy="32725"/>
            </a:xfrm>
            <a:custGeom>
              <a:avLst/>
              <a:gdLst/>
              <a:ahLst/>
              <a:cxnLst/>
              <a:rect l="l" t="t" r="r" b="b"/>
              <a:pathLst>
                <a:path w="1999" h="1309" extrusionOk="0">
                  <a:moveTo>
                    <a:pt x="1762" y="0"/>
                  </a:moveTo>
                  <a:cubicBezTo>
                    <a:pt x="1726" y="0"/>
                    <a:pt x="1689" y="10"/>
                    <a:pt x="1656" y="30"/>
                  </a:cubicBezTo>
                  <a:lnTo>
                    <a:pt x="136" y="920"/>
                  </a:lnTo>
                  <a:cubicBezTo>
                    <a:pt x="38" y="975"/>
                    <a:pt x="0" y="1105"/>
                    <a:pt x="60" y="1203"/>
                  </a:cubicBezTo>
                  <a:cubicBezTo>
                    <a:pt x="65" y="1214"/>
                    <a:pt x="76" y="1224"/>
                    <a:pt x="82" y="1230"/>
                  </a:cubicBezTo>
                  <a:cubicBezTo>
                    <a:pt x="123" y="1281"/>
                    <a:pt x="181" y="1309"/>
                    <a:pt x="241" y="1309"/>
                  </a:cubicBezTo>
                  <a:cubicBezTo>
                    <a:pt x="277" y="1309"/>
                    <a:pt x="313" y="1299"/>
                    <a:pt x="348" y="1279"/>
                  </a:cubicBezTo>
                  <a:lnTo>
                    <a:pt x="1868" y="394"/>
                  </a:lnTo>
                  <a:cubicBezTo>
                    <a:pt x="1966" y="334"/>
                    <a:pt x="1998" y="204"/>
                    <a:pt x="1944" y="106"/>
                  </a:cubicBezTo>
                  <a:cubicBezTo>
                    <a:pt x="1904" y="38"/>
                    <a:pt x="1834" y="0"/>
                    <a:pt x="1762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285300" y="2002075"/>
              <a:ext cx="44975" cy="37825"/>
            </a:xfrm>
            <a:custGeom>
              <a:avLst/>
              <a:gdLst/>
              <a:ahLst/>
              <a:cxnLst/>
              <a:rect l="l" t="t" r="r" b="b"/>
              <a:pathLst>
                <a:path w="1799" h="1513" extrusionOk="0">
                  <a:moveTo>
                    <a:pt x="1564" y="1"/>
                  </a:moveTo>
                  <a:cubicBezTo>
                    <a:pt x="1517" y="1"/>
                    <a:pt x="1469" y="16"/>
                    <a:pt x="1429" y="47"/>
                  </a:cubicBezTo>
                  <a:lnTo>
                    <a:pt x="104" y="1144"/>
                  </a:lnTo>
                  <a:cubicBezTo>
                    <a:pt x="17" y="1215"/>
                    <a:pt x="1" y="1345"/>
                    <a:pt x="77" y="1437"/>
                  </a:cubicBezTo>
                  <a:cubicBezTo>
                    <a:pt x="120" y="1486"/>
                    <a:pt x="180" y="1513"/>
                    <a:pt x="240" y="1513"/>
                  </a:cubicBezTo>
                  <a:cubicBezTo>
                    <a:pt x="287" y="1513"/>
                    <a:pt x="332" y="1497"/>
                    <a:pt x="370" y="1464"/>
                  </a:cubicBezTo>
                  <a:lnTo>
                    <a:pt x="1695" y="373"/>
                  </a:lnTo>
                  <a:cubicBezTo>
                    <a:pt x="1787" y="297"/>
                    <a:pt x="1798" y="167"/>
                    <a:pt x="1722" y="74"/>
                  </a:cubicBezTo>
                  <a:cubicBezTo>
                    <a:pt x="1683" y="26"/>
                    <a:pt x="1624" y="1"/>
                    <a:pt x="1564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378550" y="1859225"/>
              <a:ext cx="139850" cy="229425"/>
            </a:xfrm>
            <a:custGeom>
              <a:avLst/>
              <a:gdLst/>
              <a:ahLst/>
              <a:cxnLst/>
              <a:rect l="l" t="t" r="r" b="b"/>
              <a:pathLst>
                <a:path w="5594" h="9177" extrusionOk="0">
                  <a:moveTo>
                    <a:pt x="5382" y="0"/>
                  </a:moveTo>
                  <a:cubicBezTo>
                    <a:pt x="5267" y="0"/>
                    <a:pt x="5175" y="91"/>
                    <a:pt x="5175" y="201"/>
                  </a:cubicBezTo>
                  <a:cubicBezTo>
                    <a:pt x="4985" y="6348"/>
                    <a:pt x="196" y="8758"/>
                    <a:pt x="153" y="8780"/>
                  </a:cubicBezTo>
                  <a:cubicBezTo>
                    <a:pt x="44" y="8829"/>
                    <a:pt x="1" y="8954"/>
                    <a:pt x="55" y="9062"/>
                  </a:cubicBezTo>
                  <a:cubicBezTo>
                    <a:pt x="61" y="9073"/>
                    <a:pt x="72" y="9089"/>
                    <a:pt x="82" y="9100"/>
                  </a:cubicBezTo>
                  <a:cubicBezTo>
                    <a:pt x="122" y="9150"/>
                    <a:pt x="180" y="9177"/>
                    <a:pt x="239" y="9177"/>
                  </a:cubicBezTo>
                  <a:cubicBezTo>
                    <a:pt x="271" y="9177"/>
                    <a:pt x="302" y="9169"/>
                    <a:pt x="332" y="9155"/>
                  </a:cubicBezTo>
                  <a:cubicBezTo>
                    <a:pt x="386" y="9133"/>
                    <a:pt x="5398" y="6619"/>
                    <a:pt x="5593" y="218"/>
                  </a:cubicBezTo>
                  <a:cubicBezTo>
                    <a:pt x="5593" y="98"/>
                    <a:pt x="5506" y="6"/>
                    <a:pt x="5392" y="1"/>
                  </a:cubicBezTo>
                  <a:cubicBezTo>
                    <a:pt x="5389" y="0"/>
                    <a:pt x="5386" y="0"/>
                    <a:pt x="5382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42"/>
          <p:cNvSpPr/>
          <p:nvPr/>
        </p:nvSpPr>
        <p:spPr>
          <a:xfrm>
            <a:off x="5055775" y="-103675"/>
            <a:ext cx="4194640" cy="1195450"/>
          </a:xfrm>
          <a:custGeom>
            <a:avLst/>
            <a:gdLst/>
            <a:ahLst/>
            <a:cxnLst/>
            <a:rect l="l" t="t" r="r" b="b"/>
            <a:pathLst>
              <a:path w="154385" h="47818" extrusionOk="0">
                <a:moveTo>
                  <a:pt x="0" y="0"/>
                </a:moveTo>
                <a:cubicBezTo>
                  <a:pt x="0" y="7568"/>
                  <a:pt x="2124" y="18188"/>
                  <a:pt x="9251" y="20734"/>
                </a:cubicBezTo>
                <a:cubicBezTo>
                  <a:pt x="20465" y="24740"/>
                  <a:pt x="34566" y="14951"/>
                  <a:pt x="44976" y="20734"/>
                </a:cubicBezTo>
                <a:cubicBezTo>
                  <a:pt x="47322" y="22037"/>
                  <a:pt x="49175" y="24762"/>
                  <a:pt x="49442" y="27432"/>
                </a:cubicBezTo>
                <a:cubicBezTo>
                  <a:pt x="49951" y="32520"/>
                  <a:pt x="44394" y="39675"/>
                  <a:pt x="48485" y="42743"/>
                </a:cubicBezTo>
                <a:cubicBezTo>
                  <a:pt x="54107" y="46960"/>
                  <a:pt x="62836" y="41859"/>
                  <a:pt x="69218" y="38915"/>
                </a:cubicBezTo>
                <a:cubicBezTo>
                  <a:pt x="77390" y="35145"/>
                  <a:pt x="86382" y="32608"/>
                  <a:pt x="95374" y="32217"/>
                </a:cubicBezTo>
                <a:cubicBezTo>
                  <a:pt x="99085" y="32056"/>
                  <a:pt x="103320" y="32449"/>
                  <a:pt x="106220" y="34769"/>
                </a:cubicBezTo>
                <a:cubicBezTo>
                  <a:pt x="109860" y="37681"/>
                  <a:pt x="111848" y="42764"/>
                  <a:pt x="116108" y="44657"/>
                </a:cubicBezTo>
                <a:cubicBezTo>
                  <a:pt x="127998" y="49942"/>
                  <a:pt x="150270" y="49346"/>
                  <a:pt x="154385" y="37002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421" name="Google Shape;421;p42"/>
          <p:cNvGrpSpPr/>
          <p:nvPr/>
        </p:nvGrpSpPr>
        <p:grpSpPr>
          <a:xfrm>
            <a:off x="7105283" y="1091782"/>
            <a:ext cx="371050" cy="535798"/>
            <a:chOff x="3105800" y="3255750"/>
            <a:chExt cx="272350" cy="393275"/>
          </a:xfrm>
        </p:grpSpPr>
        <p:sp>
          <p:nvSpPr>
            <p:cNvPr id="422" name="Google Shape;422;p42"/>
            <p:cNvSpPr/>
            <p:nvPr/>
          </p:nvSpPr>
          <p:spPr>
            <a:xfrm>
              <a:off x="3313975" y="3448775"/>
              <a:ext cx="64175" cy="49800"/>
            </a:xfrm>
            <a:custGeom>
              <a:avLst/>
              <a:gdLst/>
              <a:ahLst/>
              <a:cxnLst/>
              <a:rect l="l" t="t" r="r" b="b"/>
              <a:pathLst>
                <a:path w="2567" h="1992" extrusionOk="0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3254925" y="3602450"/>
              <a:ext cx="38625" cy="29925"/>
            </a:xfrm>
            <a:custGeom>
              <a:avLst/>
              <a:gdLst/>
              <a:ahLst/>
              <a:cxnLst/>
              <a:rect l="l" t="t" r="r" b="b"/>
              <a:pathLst>
                <a:path w="1545" h="1197" extrusionOk="0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3172025" y="3491925"/>
              <a:ext cx="38450" cy="29925"/>
            </a:xfrm>
            <a:custGeom>
              <a:avLst/>
              <a:gdLst/>
              <a:ahLst/>
              <a:cxnLst/>
              <a:rect l="l" t="t" r="r" b="b"/>
              <a:pathLst>
                <a:path w="1538" h="1197" extrusionOk="0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3105800" y="3619100"/>
              <a:ext cx="38425" cy="29925"/>
            </a:xfrm>
            <a:custGeom>
              <a:avLst/>
              <a:gdLst/>
              <a:ahLst/>
              <a:cxnLst/>
              <a:rect l="l" t="t" r="r" b="b"/>
              <a:pathLst>
                <a:path w="1537" h="1197" extrusionOk="0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3232025" y="3255750"/>
              <a:ext cx="56600" cy="151425"/>
            </a:xfrm>
            <a:custGeom>
              <a:avLst/>
              <a:gdLst/>
              <a:ahLst/>
              <a:cxnLst/>
              <a:rect l="l" t="t" r="r" b="b"/>
              <a:pathLst>
                <a:path w="2264" h="6057" extrusionOk="0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42"/>
          <p:cNvSpPr/>
          <p:nvPr/>
        </p:nvSpPr>
        <p:spPr>
          <a:xfrm>
            <a:off x="641450" y="3214700"/>
            <a:ext cx="5203835" cy="788448"/>
          </a:xfrm>
          <a:custGeom>
            <a:avLst/>
            <a:gdLst/>
            <a:ahLst/>
            <a:cxnLst/>
            <a:rect l="l" t="t" r="r" b="b"/>
            <a:pathLst>
              <a:path w="27984" h="4128" extrusionOk="0">
                <a:moveTo>
                  <a:pt x="27984" y="1"/>
                </a:moveTo>
                <a:lnTo>
                  <a:pt x="0" y="224"/>
                </a:lnTo>
                <a:lnTo>
                  <a:pt x="1113" y="4127"/>
                </a:lnTo>
                <a:lnTo>
                  <a:pt x="27403" y="3563"/>
                </a:lnTo>
                <a:lnTo>
                  <a:pt x="2798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8" name="Google Shape;428;p42"/>
          <p:cNvSpPr txBox="1">
            <a:spLocks noGrp="1"/>
          </p:cNvSpPr>
          <p:nvPr>
            <p:ph type="ctrTitle"/>
          </p:nvPr>
        </p:nvSpPr>
        <p:spPr>
          <a:xfrm>
            <a:off x="713225" y="680900"/>
            <a:ext cx="5342100" cy="32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/>
              <a:t>Customer Personality Analysis</a:t>
            </a:r>
            <a:r>
              <a:rPr lang="en-US" sz="5500" dirty="0">
                <a:solidFill>
                  <a:srgbClr val="091F4E"/>
                </a:solidFill>
              </a:rPr>
              <a:t> </a:t>
            </a:r>
            <a:r>
              <a:rPr lang="en-US" sz="4000" dirty="0">
                <a:solidFill>
                  <a:schemeClr val="lt1"/>
                </a:solidFill>
              </a:rPr>
              <a:t>Capstone Project</a:t>
            </a:r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1"/>
          </p:nvPr>
        </p:nvSpPr>
        <p:spPr>
          <a:xfrm>
            <a:off x="713225" y="4249475"/>
            <a:ext cx="3780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B</a:t>
            </a:r>
            <a:r>
              <a:rPr lang="en" dirty="0"/>
              <a:t>y Siti Hardiyanti – JCDSOL 09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4" name="Google Shape;1584;p63"/>
          <p:cNvGraphicFramePr/>
          <p:nvPr>
            <p:extLst>
              <p:ext uri="{D42A27DB-BD31-4B8C-83A1-F6EECF244321}">
                <p14:modId xmlns:p14="http://schemas.microsoft.com/office/powerpoint/2010/main" val="199456899"/>
              </p:ext>
            </p:extLst>
          </p:nvPr>
        </p:nvGraphicFramePr>
        <p:xfrm>
          <a:off x="890022" y="1176071"/>
          <a:ext cx="7493312" cy="3855660"/>
        </p:xfrm>
        <a:graphic>
          <a:graphicData uri="http://schemas.openxmlformats.org/drawingml/2006/table">
            <a:tbl>
              <a:tblPr>
                <a:noFill/>
                <a:tableStyleId>{E867AA08-35B0-4BB4-B856-1A2A2948C002}</a:tableStyleId>
              </a:tblPr>
              <a:tblGrid>
                <a:gridCol w="366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People</a:t>
                      </a:r>
                      <a:endParaRPr sz="2000" b="1" dirty="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Products</a:t>
                      </a:r>
                      <a:endParaRPr sz="2000" b="1" dirty="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644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ID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unik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Year_Birth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Tahun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lahir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Education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Tingkat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pendidikan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Marital_Status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Status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perkawinan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Pendapatan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rumah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tangga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tahunan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Kidhome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rumah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tangga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Teenhome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remaja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rumah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tangga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Dt_Customer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Tanggal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pendaftaran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Recency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hari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sejak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pembelian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terakhir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Complain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1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melakukan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komplain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2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tahun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terakhir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, 0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Char char="●"/>
                      </a:pPr>
                      <a:endParaRPr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MntWines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dihabiskan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wine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2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tahun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terakhir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MntFruits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dibelanjakan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buah-buahan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2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tahun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terakhir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MntMeatProducts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dihabiskan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daging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2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tahun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terakhir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MntFishProducts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dihabiskan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membeli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ikan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2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tahun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terakhir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MntSweetProducts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dibelanjakan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permen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2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tahun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terakhir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MntGoldProds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dibelanjakan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emas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2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tahun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terakhir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5" name="Google Shape;1585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Attributes</a:t>
            </a:r>
            <a:endParaRPr dirty="0"/>
          </a:p>
        </p:txBody>
      </p:sp>
      <p:sp>
        <p:nvSpPr>
          <p:cNvPr id="1586" name="Google Shape;1586;p63"/>
          <p:cNvSpPr/>
          <p:nvPr/>
        </p:nvSpPr>
        <p:spPr>
          <a:xfrm>
            <a:off x="7712825" y="3813717"/>
            <a:ext cx="1200716" cy="1203899"/>
          </a:xfrm>
          <a:custGeom>
            <a:avLst/>
            <a:gdLst/>
            <a:ahLst/>
            <a:cxnLst/>
            <a:rect l="l" t="t" r="r" b="b"/>
            <a:pathLst>
              <a:path w="35314" h="40135" extrusionOk="0">
                <a:moveTo>
                  <a:pt x="20080" y="0"/>
                </a:moveTo>
                <a:cubicBezTo>
                  <a:pt x="14734" y="0"/>
                  <a:pt x="9464" y="3985"/>
                  <a:pt x="9379" y="9686"/>
                </a:cubicBezTo>
                <a:cubicBezTo>
                  <a:pt x="9039" y="13554"/>
                  <a:pt x="10083" y="17809"/>
                  <a:pt x="7729" y="21223"/>
                </a:cubicBezTo>
                <a:cubicBezTo>
                  <a:pt x="5163" y="24788"/>
                  <a:pt x="8" y="27089"/>
                  <a:pt x="0" y="32048"/>
                </a:cubicBezTo>
                <a:cubicBezTo>
                  <a:pt x="1208" y="37776"/>
                  <a:pt x="6714" y="40135"/>
                  <a:pt x="12588" y="40135"/>
                </a:cubicBezTo>
                <a:cubicBezTo>
                  <a:pt x="17829" y="40135"/>
                  <a:pt x="23362" y="38257"/>
                  <a:pt x="26397" y="35219"/>
                </a:cubicBezTo>
                <a:cubicBezTo>
                  <a:pt x="32528" y="29875"/>
                  <a:pt x="35314" y="21132"/>
                  <a:pt x="33762" y="13183"/>
                </a:cubicBezTo>
                <a:cubicBezTo>
                  <a:pt x="32786" y="7771"/>
                  <a:pt x="29258" y="2616"/>
                  <a:pt x="23936" y="746"/>
                </a:cubicBezTo>
                <a:cubicBezTo>
                  <a:pt x="22696" y="238"/>
                  <a:pt x="21386" y="0"/>
                  <a:pt x="2008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87" name="Google Shape;1587;p63"/>
          <p:cNvGrpSpPr/>
          <p:nvPr/>
        </p:nvGrpSpPr>
        <p:grpSpPr>
          <a:xfrm>
            <a:off x="7712825" y="3946993"/>
            <a:ext cx="1026621" cy="1148609"/>
            <a:chOff x="4303550" y="1239075"/>
            <a:chExt cx="1176400" cy="1417975"/>
          </a:xfrm>
        </p:grpSpPr>
        <p:sp>
          <p:nvSpPr>
            <p:cNvPr id="1588" name="Google Shape;1588;p63"/>
            <p:cNvSpPr/>
            <p:nvPr/>
          </p:nvSpPr>
          <p:spPr>
            <a:xfrm>
              <a:off x="4944350" y="1550800"/>
              <a:ext cx="232025" cy="504225"/>
            </a:xfrm>
            <a:custGeom>
              <a:avLst/>
              <a:gdLst/>
              <a:ahLst/>
              <a:cxnLst/>
              <a:rect l="l" t="t" r="r" b="b"/>
              <a:pathLst>
                <a:path w="9281" h="20169" extrusionOk="0">
                  <a:moveTo>
                    <a:pt x="7965" y="0"/>
                  </a:moveTo>
                  <a:cubicBezTo>
                    <a:pt x="7946" y="0"/>
                    <a:pt x="7927" y="5"/>
                    <a:pt x="7911" y="16"/>
                  </a:cubicBezTo>
                  <a:cubicBezTo>
                    <a:pt x="7858" y="46"/>
                    <a:pt x="7843" y="115"/>
                    <a:pt x="7873" y="160"/>
                  </a:cubicBezTo>
                  <a:cubicBezTo>
                    <a:pt x="8933" y="1825"/>
                    <a:pt x="9061" y="4036"/>
                    <a:pt x="8198" y="5807"/>
                  </a:cubicBezTo>
                  <a:cubicBezTo>
                    <a:pt x="7835" y="6549"/>
                    <a:pt x="7313" y="7230"/>
                    <a:pt x="6798" y="7881"/>
                  </a:cubicBezTo>
                  <a:cubicBezTo>
                    <a:pt x="6094" y="8790"/>
                    <a:pt x="5360" y="9728"/>
                    <a:pt x="5057" y="10864"/>
                  </a:cubicBezTo>
                  <a:cubicBezTo>
                    <a:pt x="4815" y="11795"/>
                    <a:pt x="4890" y="12771"/>
                    <a:pt x="4959" y="13718"/>
                  </a:cubicBezTo>
                  <a:cubicBezTo>
                    <a:pt x="5027" y="14558"/>
                    <a:pt x="5087" y="15421"/>
                    <a:pt x="4928" y="16246"/>
                  </a:cubicBezTo>
                  <a:cubicBezTo>
                    <a:pt x="4527" y="18275"/>
                    <a:pt x="2635" y="19849"/>
                    <a:pt x="583" y="19955"/>
                  </a:cubicBezTo>
                  <a:cubicBezTo>
                    <a:pt x="2180" y="19100"/>
                    <a:pt x="3217" y="17245"/>
                    <a:pt x="3051" y="15444"/>
                  </a:cubicBezTo>
                  <a:cubicBezTo>
                    <a:pt x="2998" y="14846"/>
                    <a:pt x="2824" y="14270"/>
                    <a:pt x="2657" y="13710"/>
                  </a:cubicBezTo>
                  <a:cubicBezTo>
                    <a:pt x="2589" y="13483"/>
                    <a:pt x="2521" y="13248"/>
                    <a:pt x="2460" y="13021"/>
                  </a:cubicBezTo>
                  <a:cubicBezTo>
                    <a:pt x="2301" y="12401"/>
                    <a:pt x="2120" y="11469"/>
                    <a:pt x="2423" y="10644"/>
                  </a:cubicBezTo>
                  <a:cubicBezTo>
                    <a:pt x="2665" y="9993"/>
                    <a:pt x="3157" y="9501"/>
                    <a:pt x="3672" y="8986"/>
                  </a:cubicBezTo>
                  <a:cubicBezTo>
                    <a:pt x="3990" y="8669"/>
                    <a:pt x="4323" y="8343"/>
                    <a:pt x="4588" y="7972"/>
                  </a:cubicBezTo>
                  <a:cubicBezTo>
                    <a:pt x="5254" y="7049"/>
                    <a:pt x="5519" y="5822"/>
                    <a:pt x="5284" y="4709"/>
                  </a:cubicBezTo>
                  <a:cubicBezTo>
                    <a:pt x="5057" y="3589"/>
                    <a:pt x="4338" y="2567"/>
                    <a:pt x="3354" y="1977"/>
                  </a:cubicBezTo>
                  <a:cubicBezTo>
                    <a:pt x="3338" y="1966"/>
                    <a:pt x="3320" y="1961"/>
                    <a:pt x="3301" y="1961"/>
                  </a:cubicBezTo>
                  <a:cubicBezTo>
                    <a:pt x="3266" y="1961"/>
                    <a:pt x="3230" y="1980"/>
                    <a:pt x="3210" y="2015"/>
                  </a:cubicBezTo>
                  <a:cubicBezTo>
                    <a:pt x="3180" y="2068"/>
                    <a:pt x="3195" y="2128"/>
                    <a:pt x="3248" y="2158"/>
                  </a:cubicBezTo>
                  <a:cubicBezTo>
                    <a:pt x="4179" y="2719"/>
                    <a:pt x="4860" y="3688"/>
                    <a:pt x="5080" y="4747"/>
                  </a:cubicBezTo>
                  <a:cubicBezTo>
                    <a:pt x="5299" y="5815"/>
                    <a:pt x="5049" y="6973"/>
                    <a:pt x="4413" y="7851"/>
                  </a:cubicBezTo>
                  <a:cubicBezTo>
                    <a:pt x="4156" y="8207"/>
                    <a:pt x="3838" y="8525"/>
                    <a:pt x="3528" y="8835"/>
                  </a:cubicBezTo>
                  <a:cubicBezTo>
                    <a:pt x="3013" y="9350"/>
                    <a:pt x="2483" y="9880"/>
                    <a:pt x="2226" y="10576"/>
                  </a:cubicBezTo>
                  <a:cubicBezTo>
                    <a:pt x="1900" y="11454"/>
                    <a:pt x="2090" y="12423"/>
                    <a:pt x="2256" y="13074"/>
                  </a:cubicBezTo>
                  <a:cubicBezTo>
                    <a:pt x="2317" y="13309"/>
                    <a:pt x="2385" y="13536"/>
                    <a:pt x="2453" y="13771"/>
                  </a:cubicBezTo>
                  <a:cubicBezTo>
                    <a:pt x="2619" y="14316"/>
                    <a:pt x="2786" y="14891"/>
                    <a:pt x="2839" y="15466"/>
                  </a:cubicBezTo>
                  <a:cubicBezTo>
                    <a:pt x="3013" y="17336"/>
                    <a:pt x="1825" y="19266"/>
                    <a:pt x="76" y="19955"/>
                  </a:cubicBezTo>
                  <a:cubicBezTo>
                    <a:pt x="30" y="19978"/>
                    <a:pt x="0" y="20023"/>
                    <a:pt x="8" y="20069"/>
                  </a:cubicBezTo>
                  <a:cubicBezTo>
                    <a:pt x="15" y="20114"/>
                    <a:pt x="53" y="20152"/>
                    <a:pt x="99" y="20160"/>
                  </a:cubicBezTo>
                  <a:lnTo>
                    <a:pt x="106" y="20160"/>
                  </a:lnTo>
                  <a:cubicBezTo>
                    <a:pt x="196" y="20165"/>
                    <a:pt x="287" y="20168"/>
                    <a:pt x="377" y="20168"/>
                  </a:cubicBezTo>
                  <a:cubicBezTo>
                    <a:pt x="2602" y="20168"/>
                    <a:pt x="4696" y="18481"/>
                    <a:pt x="5133" y="16291"/>
                  </a:cubicBezTo>
                  <a:cubicBezTo>
                    <a:pt x="5299" y="15436"/>
                    <a:pt x="5239" y="14550"/>
                    <a:pt x="5170" y="13695"/>
                  </a:cubicBezTo>
                  <a:cubicBezTo>
                    <a:pt x="5102" y="12771"/>
                    <a:pt x="5027" y="11818"/>
                    <a:pt x="5261" y="10924"/>
                  </a:cubicBezTo>
                  <a:cubicBezTo>
                    <a:pt x="5549" y="9827"/>
                    <a:pt x="6238" y="8949"/>
                    <a:pt x="6965" y="8010"/>
                  </a:cubicBezTo>
                  <a:cubicBezTo>
                    <a:pt x="7487" y="7351"/>
                    <a:pt x="8017" y="6663"/>
                    <a:pt x="8388" y="5898"/>
                  </a:cubicBezTo>
                  <a:cubicBezTo>
                    <a:pt x="9281" y="4066"/>
                    <a:pt x="9152" y="1772"/>
                    <a:pt x="8055" y="46"/>
                  </a:cubicBezTo>
                  <a:cubicBezTo>
                    <a:pt x="8035" y="17"/>
                    <a:pt x="8000" y="0"/>
                    <a:pt x="7965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3"/>
            <p:cNvSpPr/>
            <p:nvPr/>
          </p:nvSpPr>
          <p:spPr>
            <a:xfrm>
              <a:off x="4940175" y="1645900"/>
              <a:ext cx="286350" cy="417475"/>
            </a:xfrm>
            <a:custGeom>
              <a:avLst/>
              <a:gdLst/>
              <a:ahLst/>
              <a:cxnLst/>
              <a:rect l="l" t="t" r="r" b="b"/>
              <a:pathLst>
                <a:path w="11454" h="16699" extrusionOk="0">
                  <a:moveTo>
                    <a:pt x="11338" y="1"/>
                  </a:moveTo>
                  <a:cubicBezTo>
                    <a:pt x="11310" y="1"/>
                    <a:pt x="11284" y="12"/>
                    <a:pt x="11265" y="35"/>
                  </a:cubicBezTo>
                  <a:cubicBezTo>
                    <a:pt x="9486" y="1852"/>
                    <a:pt x="9077" y="4615"/>
                    <a:pt x="8835" y="7060"/>
                  </a:cubicBezTo>
                  <a:lnTo>
                    <a:pt x="8827" y="7189"/>
                  </a:lnTo>
                  <a:cubicBezTo>
                    <a:pt x="8585" y="9656"/>
                    <a:pt x="8328" y="12215"/>
                    <a:pt x="6829" y="14130"/>
                  </a:cubicBezTo>
                  <a:cubicBezTo>
                    <a:pt x="5650" y="15630"/>
                    <a:pt x="3769" y="16491"/>
                    <a:pt x="1880" y="16491"/>
                  </a:cubicBezTo>
                  <a:cubicBezTo>
                    <a:pt x="1319" y="16491"/>
                    <a:pt x="757" y="16415"/>
                    <a:pt x="213" y="16257"/>
                  </a:cubicBezTo>
                  <a:lnTo>
                    <a:pt x="213" y="16015"/>
                  </a:lnTo>
                  <a:cubicBezTo>
                    <a:pt x="213" y="15954"/>
                    <a:pt x="160" y="15909"/>
                    <a:pt x="107" y="15909"/>
                  </a:cubicBezTo>
                  <a:cubicBezTo>
                    <a:pt x="46" y="15909"/>
                    <a:pt x="1" y="15962"/>
                    <a:pt x="1" y="16015"/>
                  </a:cubicBezTo>
                  <a:lnTo>
                    <a:pt x="8" y="16341"/>
                  </a:lnTo>
                  <a:cubicBezTo>
                    <a:pt x="8" y="16386"/>
                    <a:pt x="39" y="16424"/>
                    <a:pt x="84" y="16439"/>
                  </a:cubicBezTo>
                  <a:cubicBezTo>
                    <a:pt x="364" y="16522"/>
                    <a:pt x="644" y="16583"/>
                    <a:pt x="932" y="16628"/>
                  </a:cubicBezTo>
                  <a:cubicBezTo>
                    <a:pt x="1245" y="16676"/>
                    <a:pt x="1560" y="16699"/>
                    <a:pt x="1876" y="16699"/>
                  </a:cubicBezTo>
                  <a:cubicBezTo>
                    <a:pt x="3829" y="16699"/>
                    <a:pt x="5777" y="15810"/>
                    <a:pt x="6995" y="14259"/>
                  </a:cubicBezTo>
                  <a:cubicBezTo>
                    <a:pt x="8532" y="12298"/>
                    <a:pt x="8789" y="9709"/>
                    <a:pt x="9039" y="7211"/>
                  </a:cubicBezTo>
                  <a:lnTo>
                    <a:pt x="9047" y="7083"/>
                  </a:lnTo>
                  <a:cubicBezTo>
                    <a:pt x="9281" y="4675"/>
                    <a:pt x="9683" y="1958"/>
                    <a:pt x="11416" y="179"/>
                  </a:cubicBezTo>
                  <a:cubicBezTo>
                    <a:pt x="11454" y="141"/>
                    <a:pt x="11454" y="73"/>
                    <a:pt x="11416" y="35"/>
                  </a:cubicBezTo>
                  <a:cubicBezTo>
                    <a:pt x="11393" y="12"/>
                    <a:pt x="11365" y="1"/>
                    <a:pt x="1133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3"/>
            <p:cNvSpPr/>
            <p:nvPr/>
          </p:nvSpPr>
          <p:spPr>
            <a:xfrm>
              <a:off x="5196800" y="1660375"/>
              <a:ext cx="22550" cy="22925"/>
            </a:xfrm>
            <a:custGeom>
              <a:avLst/>
              <a:gdLst/>
              <a:ahLst/>
              <a:cxnLst/>
              <a:rect l="l" t="t" r="r" b="b"/>
              <a:pathLst>
                <a:path w="902" h="917" extrusionOk="0">
                  <a:moveTo>
                    <a:pt x="599" y="1"/>
                  </a:moveTo>
                  <a:lnTo>
                    <a:pt x="1" y="342"/>
                  </a:lnTo>
                  <a:cubicBezTo>
                    <a:pt x="1" y="342"/>
                    <a:pt x="220" y="743"/>
                    <a:pt x="712" y="917"/>
                  </a:cubicBezTo>
                  <a:lnTo>
                    <a:pt x="901" y="25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3"/>
            <p:cNvSpPr/>
            <p:nvPr/>
          </p:nvSpPr>
          <p:spPr>
            <a:xfrm>
              <a:off x="5201900" y="1653675"/>
              <a:ext cx="24450" cy="21325"/>
            </a:xfrm>
            <a:custGeom>
              <a:avLst/>
              <a:gdLst/>
              <a:ahLst/>
              <a:cxnLst/>
              <a:rect l="l" t="t" r="r" b="b"/>
              <a:pathLst>
                <a:path w="978" h="853" extrusionOk="0">
                  <a:moveTo>
                    <a:pt x="395" y="1"/>
                  </a:moveTo>
                  <a:cubicBezTo>
                    <a:pt x="317" y="1"/>
                    <a:pt x="234" y="27"/>
                    <a:pt x="175" y="80"/>
                  </a:cubicBezTo>
                  <a:cubicBezTo>
                    <a:pt x="24" y="208"/>
                    <a:pt x="1" y="390"/>
                    <a:pt x="84" y="541"/>
                  </a:cubicBezTo>
                  <a:cubicBezTo>
                    <a:pt x="183" y="723"/>
                    <a:pt x="364" y="822"/>
                    <a:pt x="569" y="852"/>
                  </a:cubicBezTo>
                  <a:cubicBezTo>
                    <a:pt x="576" y="853"/>
                    <a:pt x="584" y="853"/>
                    <a:pt x="592" y="853"/>
                  </a:cubicBezTo>
                  <a:cubicBezTo>
                    <a:pt x="746" y="853"/>
                    <a:pt x="918" y="715"/>
                    <a:pt x="947" y="549"/>
                  </a:cubicBezTo>
                  <a:cubicBezTo>
                    <a:pt x="977" y="367"/>
                    <a:pt x="879" y="216"/>
                    <a:pt x="705" y="193"/>
                  </a:cubicBezTo>
                  <a:lnTo>
                    <a:pt x="690" y="193"/>
                  </a:lnTo>
                  <a:cubicBezTo>
                    <a:pt x="682" y="186"/>
                    <a:pt x="675" y="186"/>
                    <a:pt x="667" y="178"/>
                  </a:cubicBezTo>
                  <a:cubicBezTo>
                    <a:pt x="667" y="178"/>
                    <a:pt x="659" y="171"/>
                    <a:pt x="652" y="171"/>
                  </a:cubicBezTo>
                  <a:cubicBezTo>
                    <a:pt x="637" y="148"/>
                    <a:pt x="629" y="133"/>
                    <a:pt x="614" y="110"/>
                  </a:cubicBezTo>
                  <a:cubicBezTo>
                    <a:pt x="573" y="37"/>
                    <a:pt x="487" y="1"/>
                    <a:pt x="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3"/>
            <p:cNvSpPr/>
            <p:nvPr/>
          </p:nvSpPr>
          <p:spPr>
            <a:xfrm>
              <a:off x="5191175" y="1666125"/>
              <a:ext cx="28475" cy="21300"/>
            </a:xfrm>
            <a:custGeom>
              <a:avLst/>
              <a:gdLst/>
              <a:ahLst/>
              <a:cxnLst/>
              <a:rect l="l" t="t" r="r" b="b"/>
              <a:pathLst>
                <a:path w="1139" h="852" extrusionOk="0">
                  <a:moveTo>
                    <a:pt x="146" y="1"/>
                  </a:moveTo>
                  <a:cubicBezTo>
                    <a:pt x="76" y="1"/>
                    <a:pt x="1" y="91"/>
                    <a:pt x="51" y="165"/>
                  </a:cubicBezTo>
                  <a:cubicBezTo>
                    <a:pt x="263" y="490"/>
                    <a:pt x="581" y="725"/>
                    <a:pt x="952" y="846"/>
                  </a:cubicBezTo>
                  <a:cubicBezTo>
                    <a:pt x="963" y="849"/>
                    <a:pt x="973" y="851"/>
                    <a:pt x="983" y="851"/>
                  </a:cubicBezTo>
                  <a:cubicBezTo>
                    <a:pt x="1080" y="851"/>
                    <a:pt x="1138" y="699"/>
                    <a:pt x="1035" y="664"/>
                  </a:cubicBezTo>
                  <a:cubicBezTo>
                    <a:pt x="695" y="551"/>
                    <a:pt x="407" y="331"/>
                    <a:pt x="210" y="36"/>
                  </a:cubicBezTo>
                  <a:cubicBezTo>
                    <a:pt x="193" y="11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3"/>
            <p:cNvSpPr/>
            <p:nvPr/>
          </p:nvSpPr>
          <p:spPr>
            <a:xfrm>
              <a:off x="5178625" y="1373950"/>
              <a:ext cx="301325" cy="304450"/>
            </a:xfrm>
            <a:custGeom>
              <a:avLst/>
              <a:gdLst/>
              <a:ahLst/>
              <a:cxnLst/>
              <a:rect l="l" t="t" r="r" b="b"/>
              <a:pathLst>
                <a:path w="12053" h="12178" extrusionOk="0">
                  <a:moveTo>
                    <a:pt x="6232" y="0"/>
                  </a:moveTo>
                  <a:cubicBezTo>
                    <a:pt x="4492" y="0"/>
                    <a:pt x="2761" y="767"/>
                    <a:pt x="1598" y="2223"/>
                  </a:cubicBezTo>
                  <a:cubicBezTo>
                    <a:pt x="992" y="2980"/>
                    <a:pt x="622" y="4047"/>
                    <a:pt x="432" y="5190"/>
                  </a:cubicBezTo>
                  <a:cubicBezTo>
                    <a:pt x="1" y="7862"/>
                    <a:pt x="553" y="10981"/>
                    <a:pt x="1469" y="11715"/>
                  </a:cubicBezTo>
                  <a:cubicBezTo>
                    <a:pt x="1855" y="12023"/>
                    <a:pt x="2640" y="12177"/>
                    <a:pt x="3607" y="12177"/>
                  </a:cubicBezTo>
                  <a:cubicBezTo>
                    <a:pt x="5924" y="12177"/>
                    <a:pt x="9286" y="11293"/>
                    <a:pt x="10712" y="9520"/>
                  </a:cubicBezTo>
                  <a:cubicBezTo>
                    <a:pt x="11280" y="8801"/>
                    <a:pt x="11666" y="7991"/>
                    <a:pt x="11855" y="7143"/>
                  </a:cubicBezTo>
                  <a:cubicBezTo>
                    <a:pt x="12037" y="6363"/>
                    <a:pt x="12052" y="5561"/>
                    <a:pt x="11916" y="4781"/>
                  </a:cubicBezTo>
                  <a:cubicBezTo>
                    <a:pt x="11681" y="3434"/>
                    <a:pt x="10985" y="2170"/>
                    <a:pt x="9849" y="1261"/>
                  </a:cubicBezTo>
                  <a:cubicBezTo>
                    <a:pt x="8784" y="411"/>
                    <a:pt x="7506" y="0"/>
                    <a:pt x="6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3"/>
            <p:cNvSpPr/>
            <p:nvPr/>
          </p:nvSpPr>
          <p:spPr>
            <a:xfrm>
              <a:off x="5244875" y="1392550"/>
              <a:ext cx="129075" cy="98675"/>
            </a:xfrm>
            <a:custGeom>
              <a:avLst/>
              <a:gdLst/>
              <a:ahLst/>
              <a:cxnLst/>
              <a:rect l="l" t="t" r="r" b="b"/>
              <a:pathLst>
                <a:path w="5163" h="3947" extrusionOk="0">
                  <a:moveTo>
                    <a:pt x="2942" y="1"/>
                  </a:moveTo>
                  <a:cubicBezTo>
                    <a:pt x="2584" y="1"/>
                    <a:pt x="2207" y="75"/>
                    <a:pt x="1840" y="230"/>
                  </a:cubicBezTo>
                  <a:cubicBezTo>
                    <a:pt x="644" y="737"/>
                    <a:pt x="0" y="1933"/>
                    <a:pt x="417" y="2894"/>
                  </a:cubicBezTo>
                  <a:cubicBezTo>
                    <a:pt x="701" y="3563"/>
                    <a:pt x="1419" y="3947"/>
                    <a:pt x="2232" y="3947"/>
                  </a:cubicBezTo>
                  <a:cubicBezTo>
                    <a:pt x="2587" y="3947"/>
                    <a:pt x="2960" y="3874"/>
                    <a:pt x="3323" y="3719"/>
                  </a:cubicBezTo>
                  <a:cubicBezTo>
                    <a:pt x="4527" y="3212"/>
                    <a:pt x="5163" y="2016"/>
                    <a:pt x="4754" y="1055"/>
                  </a:cubicBezTo>
                  <a:cubicBezTo>
                    <a:pt x="4470" y="382"/>
                    <a:pt x="3756" y="1"/>
                    <a:pt x="294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3"/>
            <p:cNvSpPr/>
            <p:nvPr/>
          </p:nvSpPr>
          <p:spPr>
            <a:xfrm>
              <a:off x="5048250" y="1629925"/>
              <a:ext cx="22150" cy="21775"/>
            </a:xfrm>
            <a:custGeom>
              <a:avLst/>
              <a:gdLst/>
              <a:ahLst/>
              <a:cxnLst/>
              <a:rect l="l" t="t" r="r" b="b"/>
              <a:pathLst>
                <a:path w="886" h="871" extrusionOk="0">
                  <a:moveTo>
                    <a:pt x="348" y="0"/>
                  </a:moveTo>
                  <a:lnTo>
                    <a:pt x="0" y="189"/>
                  </a:lnTo>
                  <a:lnTo>
                    <a:pt x="83" y="871"/>
                  </a:lnTo>
                  <a:cubicBezTo>
                    <a:pt x="83" y="871"/>
                    <a:pt x="545" y="825"/>
                    <a:pt x="886" y="432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3"/>
            <p:cNvSpPr/>
            <p:nvPr/>
          </p:nvSpPr>
          <p:spPr>
            <a:xfrm>
              <a:off x="5040300" y="1623075"/>
              <a:ext cx="25000" cy="21325"/>
            </a:xfrm>
            <a:custGeom>
              <a:avLst/>
              <a:gdLst/>
              <a:ahLst/>
              <a:cxnLst/>
              <a:rect l="l" t="t" r="r" b="b"/>
              <a:pathLst>
                <a:path w="1000" h="853" extrusionOk="0">
                  <a:moveTo>
                    <a:pt x="609" y="0"/>
                  </a:moveTo>
                  <a:cubicBezTo>
                    <a:pt x="511" y="0"/>
                    <a:pt x="423" y="51"/>
                    <a:pt x="371" y="146"/>
                  </a:cubicBezTo>
                  <a:cubicBezTo>
                    <a:pt x="364" y="146"/>
                    <a:pt x="364" y="153"/>
                    <a:pt x="364" y="153"/>
                  </a:cubicBezTo>
                  <a:cubicBezTo>
                    <a:pt x="356" y="161"/>
                    <a:pt x="348" y="168"/>
                    <a:pt x="341" y="168"/>
                  </a:cubicBezTo>
                  <a:cubicBezTo>
                    <a:pt x="341" y="176"/>
                    <a:pt x="333" y="176"/>
                    <a:pt x="326" y="183"/>
                  </a:cubicBezTo>
                  <a:cubicBezTo>
                    <a:pt x="303" y="191"/>
                    <a:pt x="280" y="191"/>
                    <a:pt x="258" y="199"/>
                  </a:cubicBezTo>
                  <a:cubicBezTo>
                    <a:pt x="99" y="214"/>
                    <a:pt x="0" y="426"/>
                    <a:pt x="61" y="592"/>
                  </a:cubicBezTo>
                  <a:cubicBezTo>
                    <a:pt x="115" y="762"/>
                    <a:pt x="249" y="853"/>
                    <a:pt x="402" y="853"/>
                  </a:cubicBezTo>
                  <a:cubicBezTo>
                    <a:pt x="419" y="853"/>
                    <a:pt x="437" y="852"/>
                    <a:pt x="454" y="850"/>
                  </a:cubicBezTo>
                  <a:cubicBezTo>
                    <a:pt x="659" y="827"/>
                    <a:pt x="818" y="698"/>
                    <a:pt x="924" y="516"/>
                  </a:cubicBezTo>
                  <a:cubicBezTo>
                    <a:pt x="999" y="380"/>
                    <a:pt x="939" y="146"/>
                    <a:pt x="787" y="55"/>
                  </a:cubicBezTo>
                  <a:cubicBezTo>
                    <a:pt x="728" y="18"/>
                    <a:pt x="667" y="0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3"/>
            <p:cNvSpPr/>
            <p:nvPr/>
          </p:nvSpPr>
          <p:spPr>
            <a:xfrm>
              <a:off x="5045750" y="1637350"/>
              <a:ext cx="30125" cy="18950"/>
            </a:xfrm>
            <a:custGeom>
              <a:avLst/>
              <a:gdLst/>
              <a:ahLst/>
              <a:cxnLst/>
              <a:rect l="l" t="t" r="r" b="b"/>
              <a:pathLst>
                <a:path w="1205" h="758" extrusionOk="0">
                  <a:moveTo>
                    <a:pt x="1064" y="1"/>
                  </a:moveTo>
                  <a:cubicBezTo>
                    <a:pt x="1044" y="1"/>
                    <a:pt x="1025" y="9"/>
                    <a:pt x="1009" y="29"/>
                  </a:cubicBezTo>
                  <a:cubicBezTo>
                    <a:pt x="774" y="301"/>
                    <a:pt x="463" y="490"/>
                    <a:pt x="115" y="559"/>
                  </a:cubicBezTo>
                  <a:cubicBezTo>
                    <a:pt x="1" y="580"/>
                    <a:pt x="49" y="757"/>
                    <a:pt x="150" y="757"/>
                  </a:cubicBezTo>
                  <a:cubicBezTo>
                    <a:pt x="156" y="757"/>
                    <a:pt x="162" y="757"/>
                    <a:pt x="168" y="755"/>
                  </a:cubicBezTo>
                  <a:cubicBezTo>
                    <a:pt x="547" y="680"/>
                    <a:pt x="895" y="475"/>
                    <a:pt x="1145" y="180"/>
                  </a:cubicBezTo>
                  <a:cubicBezTo>
                    <a:pt x="1204" y="109"/>
                    <a:pt x="1133" y="1"/>
                    <a:pt x="1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3"/>
            <p:cNvSpPr/>
            <p:nvPr/>
          </p:nvSpPr>
          <p:spPr>
            <a:xfrm>
              <a:off x="4798425" y="1322650"/>
              <a:ext cx="333300" cy="316025"/>
            </a:xfrm>
            <a:custGeom>
              <a:avLst/>
              <a:gdLst/>
              <a:ahLst/>
              <a:cxnLst/>
              <a:rect l="l" t="t" r="r" b="b"/>
              <a:pathLst>
                <a:path w="13332" h="12641" extrusionOk="0">
                  <a:moveTo>
                    <a:pt x="6573" y="1"/>
                  </a:moveTo>
                  <a:cubicBezTo>
                    <a:pt x="5634" y="1"/>
                    <a:pt x="4686" y="229"/>
                    <a:pt x="3808" y="717"/>
                  </a:cubicBezTo>
                  <a:cubicBezTo>
                    <a:pt x="985" y="2276"/>
                    <a:pt x="1" y="5887"/>
                    <a:pt x="1560" y="8703"/>
                  </a:cubicBezTo>
                  <a:cubicBezTo>
                    <a:pt x="2030" y="9551"/>
                    <a:pt x="2870" y="10308"/>
                    <a:pt x="3861" y="10913"/>
                  </a:cubicBezTo>
                  <a:cubicBezTo>
                    <a:pt x="5612" y="11996"/>
                    <a:pt x="7822" y="12641"/>
                    <a:pt x="9233" y="12641"/>
                  </a:cubicBezTo>
                  <a:cubicBezTo>
                    <a:pt x="9677" y="12641"/>
                    <a:pt x="10042" y="12577"/>
                    <a:pt x="10288" y="12443"/>
                  </a:cubicBezTo>
                  <a:cubicBezTo>
                    <a:pt x="11749" y="11633"/>
                    <a:pt x="13331" y="5879"/>
                    <a:pt x="11772" y="3063"/>
                  </a:cubicBezTo>
                  <a:cubicBezTo>
                    <a:pt x="11325" y="2261"/>
                    <a:pt x="10720" y="1595"/>
                    <a:pt x="10016" y="1095"/>
                  </a:cubicBezTo>
                  <a:cubicBezTo>
                    <a:pt x="9365" y="634"/>
                    <a:pt x="8623" y="308"/>
                    <a:pt x="7851" y="141"/>
                  </a:cubicBezTo>
                  <a:cubicBezTo>
                    <a:pt x="7432" y="49"/>
                    <a:pt x="7004" y="1"/>
                    <a:pt x="6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3"/>
            <p:cNvSpPr/>
            <p:nvPr/>
          </p:nvSpPr>
          <p:spPr>
            <a:xfrm>
              <a:off x="4835725" y="1402050"/>
              <a:ext cx="95400" cy="117950"/>
            </a:xfrm>
            <a:custGeom>
              <a:avLst/>
              <a:gdLst/>
              <a:ahLst/>
              <a:cxnLst/>
              <a:rect l="l" t="t" r="r" b="b"/>
              <a:pathLst>
                <a:path w="3816" h="4718" extrusionOk="0">
                  <a:moveTo>
                    <a:pt x="1907" y="1"/>
                  </a:moveTo>
                  <a:cubicBezTo>
                    <a:pt x="1900" y="1"/>
                    <a:pt x="1892" y="1"/>
                    <a:pt x="1885" y="1"/>
                  </a:cubicBezTo>
                  <a:cubicBezTo>
                    <a:pt x="833" y="9"/>
                    <a:pt x="0" y="1076"/>
                    <a:pt x="15" y="2378"/>
                  </a:cubicBezTo>
                  <a:cubicBezTo>
                    <a:pt x="30" y="3675"/>
                    <a:pt x="880" y="4717"/>
                    <a:pt x="1919" y="4717"/>
                  </a:cubicBezTo>
                  <a:cubicBezTo>
                    <a:pt x="1923" y="4717"/>
                    <a:pt x="1927" y="4717"/>
                    <a:pt x="1930" y="4717"/>
                  </a:cubicBezTo>
                  <a:cubicBezTo>
                    <a:pt x="2983" y="4702"/>
                    <a:pt x="3815" y="3642"/>
                    <a:pt x="3808" y="2340"/>
                  </a:cubicBezTo>
                  <a:cubicBezTo>
                    <a:pt x="3793" y="1047"/>
                    <a:pt x="2942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3"/>
            <p:cNvSpPr/>
            <p:nvPr/>
          </p:nvSpPr>
          <p:spPr>
            <a:xfrm>
              <a:off x="5141925" y="1567475"/>
              <a:ext cx="22550" cy="19175"/>
            </a:xfrm>
            <a:custGeom>
              <a:avLst/>
              <a:gdLst/>
              <a:ahLst/>
              <a:cxnLst/>
              <a:rect l="l" t="t" r="r" b="b"/>
              <a:pathLst>
                <a:path w="902" h="767" extrusionOk="0">
                  <a:moveTo>
                    <a:pt x="515" y="0"/>
                  </a:moveTo>
                  <a:lnTo>
                    <a:pt x="136" y="76"/>
                  </a:lnTo>
                  <a:lnTo>
                    <a:pt x="0" y="750"/>
                  </a:lnTo>
                  <a:cubicBezTo>
                    <a:pt x="0" y="750"/>
                    <a:pt x="79" y="767"/>
                    <a:pt x="203" y="767"/>
                  </a:cubicBezTo>
                  <a:cubicBezTo>
                    <a:pt x="376" y="767"/>
                    <a:pt x="637" y="734"/>
                    <a:pt x="901" y="575"/>
                  </a:cubicBezTo>
                  <a:lnTo>
                    <a:pt x="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3"/>
            <p:cNvSpPr/>
            <p:nvPr/>
          </p:nvSpPr>
          <p:spPr>
            <a:xfrm>
              <a:off x="5137950" y="1560300"/>
              <a:ext cx="24425" cy="19550"/>
            </a:xfrm>
            <a:custGeom>
              <a:avLst/>
              <a:gdLst/>
              <a:ahLst/>
              <a:cxnLst/>
              <a:rect l="l" t="t" r="r" b="b"/>
              <a:pathLst>
                <a:path w="977" h="782" extrusionOk="0">
                  <a:moveTo>
                    <a:pt x="626" y="0"/>
                  </a:moveTo>
                  <a:cubicBezTo>
                    <a:pt x="559" y="0"/>
                    <a:pt x="492" y="25"/>
                    <a:pt x="432" y="75"/>
                  </a:cubicBezTo>
                  <a:cubicBezTo>
                    <a:pt x="432" y="75"/>
                    <a:pt x="432" y="75"/>
                    <a:pt x="432" y="83"/>
                  </a:cubicBezTo>
                  <a:lnTo>
                    <a:pt x="424" y="83"/>
                  </a:lnTo>
                  <a:cubicBezTo>
                    <a:pt x="417" y="83"/>
                    <a:pt x="409" y="90"/>
                    <a:pt x="401" y="90"/>
                  </a:cubicBezTo>
                  <a:cubicBezTo>
                    <a:pt x="394" y="90"/>
                    <a:pt x="386" y="90"/>
                    <a:pt x="379" y="98"/>
                  </a:cubicBezTo>
                  <a:cubicBezTo>
                    <a:pt x="364" y="90"/>
                    <a:pt x="341" y="90"/>
                    <a:pt x="318" y="90"/>
                  </a:cubicBezTo>
                  <a:cubicBezTo>
                    <a:pt x="303" y="87"/>
                    <a:pt x="288" y="85"/>
                    <a:pt x="274" y="85"/>
                  </a:cubicBezTo>
                  <a:cubicBezTo>
                    <a:pt x="131" y="85"/>
                    <a:pt x="0" y="243"/>
                    <a:pt x="0" y="401"/>
                  </a:cubicBezTo>
                  <a:cubicBezTo>
                    <a:pt x="8" y="605"/>
                    <a:pt x="129" y="734"/>
                    <a:pt x="295" y="772"/>
                  </a:cubicBezTo>
                  <a:cubicBezTo>
                    <a:pt x="330" y="778"/>
                    <a:pt x="365" y="781"/>
                    <a:pt x="399" y="781"/>
                  </a:cubicBezTo>
                  <a:cubicBezTo>
                    <a:pt x="562" y="781"/>
                    <a:pt x="722" y="711"/>
                    <a:pt x="841" y="605"/>
                  </a:cubicBezTo>
                  <a:cubicBezTo>
                    <a:pt x="969" y="492"/>
                    <a:pt x="977" y="249"/>
                    <a:pt x="863" y="121"/>
                  </a:cubicBezTo>
                  <a:cubicBezTo>
                    <a:pt x="796" y="40"/>
                    <a:pt x="71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3"/>
            <p:cNvSpPr/>
            <p:nvPr/>
          </p:nvSpPr>
          <p:spPr>
            <a:xfrm>
              <a:off x="5137300" y="1579275"/>
              <a:ext cx="32700" cy="11425"/>
            </a:xfrm>
            <a:custGeom>
              <a:avLst/>
              <a:gdLst/>
              <a:ahLst/>
              <a:cxnLst/>
              <a:rect l="l" t="t" r="r" b="b"/>
              <a:pathLst>
                <a:path w="1308" h="457" extrusionOk="0">
                  <a:moveTo>
                    <a:pt x="1173" y="1"/>
                  </a:moveTo>
                  <a:cubicBezTo>
                    <a:pt x="1160" y="1"/>
                    <a:pt x="1146" y="4"/>
                    <a:pt x="1131" y="13"/>
                  </a:cubicBezTo>
                  <a:cubicBezTo>
                    <a:pt x="879" y="170"/>
                    <a:pt x="590" y="249"/>
                    <a:pt x="295" y="249"/>
                  </a:cubicBezTo>
                  <a:cubicBezTo>
                    <a:pt x="236" y="249"/>
                    <a:pt x="176" y="246"/>
                    <a:pt x="117" y="240"/>
                  </a:cubicBezTo>
                  <a:cubicBezTo>
                    <a:pt x="113" y="239"/>
                    <a:pt x="109" y="239"/>
                    <a:pt x="105" y="239"/>
                  </a:cubicBezTo>
                  <a:cubicBezTo>
                    <a:pt x="3" y="239"/>
                    <a:pt x="0" y="429"/>
                    <a:pt x="110" y="444"/>
                  </a:cubicBezTo>
                  <a:cubicBezTo>
                    <a:pt x="178" y="452"/>
                    <a:pt x="247" y="456"/>
                    <a:pt x="315" y="456"/>
                  </a:cubicBezTo>
                  <a:cubicBezTo>
                    <a:pt x="631" y="456"/>
                    <a:pt x="942" y="370"/>
                    <a:pt x="1222" y="202"/>
                  </a:cubicBezTo>
                  <a:cubicBezTo>
                    <a:pt x="1307" y="149"/>
                    <a:pt x="1257" y="1"/>
                    <a:pt x="1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3"/>
            <p:cNvSpPr/>
            <p:nvPr/>
          </p:nvSpPr>
          <p:spPr>
            <a:xfrm>
              <a:off x="4959300" y="1239075"/>
              <a:ext cx="316625" cy="332100"/>
            </a:xfrm>
            <a:custGeom>
              <a:avLst/>
              <a:gdLst/>
              <a:ahLst/>
              <a:cxnLst/>
              <a:rect l="l" t="t" r="r" b="b"/>
              <a:pathLst>
                <a:path w="12665" h="13284" extrusionOk="0">
                  <a:moveTo>
                    <a:pt x="6298" y="0"/>
                  </a:moveTo>
                  <a:cubicBezTo>
                    <a:pt x="5946" y="0"/>
                    <a:pt x="5589" y="33"/>
                    <a:pt x="5231" y="101"/>
                  </a:cubicBezTo>
                  <a:cubicBezTo>
                    <a:pt x="2067" y="699"/>
                    <a:pt x="0" y="3825"/>
                    <a:pt x="598" y="6989"/>
                  </a:cubicBezTo>
                  <a:cubicBezTo>
                    <a:pt x="780" y="7943"/>
                    <a:pt x="1348" y="8920"/>
                    <a:pt x="2097" y="9805"/>
                  </a:cubicBezTo>
                  <a:cubicBezTo>
                    <a:pt x="3741" y="11749"/>
                    <a:pt x="6256" y="13284"/>
                    <a:pt x="7507" y="13284"/>
                  </a:cubicBezTo>
                  <a:cubicBezTo>
                    <a:pt x="7586" y="13284"/>
                    <a:pt x="7660" y="13277"/>
                    <a:pt x="7729" y="13265"/>
                  </a:cubicBezTo>
                  <a:cubicBezTo>
                    <a:pt x="9372" y="12947"/>
                    <a:pt x="12665" y="7981"/>
                    <a:pt x="12067" y="4817"/>
                  </a:cubicBezTo>
                  <a:cubicBezTo>
                    <a:pt x="11900" y="3916"/>
                    <a:pt x="11529" y="3098"/>
                    <a:pt x="11007" y="2402"/>
                  </a:cubicBezTo>
                  <a:cubicBezTo>
                    <a:pt x="10538" y="1759"/>
                    <a:pt x="9940" y="1221"/>
                    <a:pt x="9258" y="820"/>
                  </a:cubicBezTo>
                  <a:cubicBezTo>
                    <a:pt x="8377" y="297"/>
                    <a:pt x="7360" y="0"/>
                    <a:pt x="6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3"/>
            <p:cNvSpPr/>
            <p:nvPr/>
          </p:nvSpPr>
          <p:spPr>
            <a:xfrm>
              <a:off x="4987875" y="1294825"/>
              <a:ext cx="109975" cy="116100"/>
            </a:xfrm>
            <a:custGeom>
              <a:avLst/>
              <a:gdLst/>
              <a:ahLst/>
              <a:cxnLst/>
              <a:rect l="l" t="t" r="r" b="b"/>
              <a:pathLst>
                <a:path w="4399" h="4644" extrusionOk="0">
                  <a:moveTo>
                    <a:pt x="2438" y="1"/>
                  </a:moveTo>
                  <a:cubicBezTo>
                    <a:pt x="1583" y="1"/>
                    <a:pt x="726" y="698"/>
                    <a:pt x="394" y="1747"/>
                  </a:cubicBezTo>
                  <a:cubicBezTo>
                    <a:pt x="0" y="2988"/>
                    <a:pt x="485" y="4252"/>
                    <a:pt x="1484" y="4570"/>
                  </a:cubicBezTo>
                  <a:cubicBezTo>
                    <a:pt x="1639" y="4620"/>
                    <a:pt x="1798" y="4643"/>
                    <a:pt x="1956" y="4643"/>
                  </a:cubicBezTo>
                  <a:cubicBezTo>
                    <a:pt x="2816" y="4643"/>
                    <a:pt x="3672" y="3946"/>
                    <a:pt x="4005" y="2897"/>
                  </a:cubicBezTo>
                  <a:cubicBezTo>
                    <a:pt x="4398" y="1656"/>
                    <a:pt x="3906" y="392"/>
                    <a:pt x="2907" y="74"/>
                  </a:cubicBezTo>
                  <a:cubicBezTo>
                    <a:pt x="2753" y="24"/>
                    <a:pt x="2596" y="1"/>
                    <a:pt x="2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3"/>
            <p:cNvSpPr/>
            <p:nvPr/>
          </p:nvSpPr>
          <p:spPr>
            <a:xfrm>
              <a:off x="4958150" y="1733625"/>
              <a:ext cx="4775" cy="600"/>
            </a:xfrm>
            <a:custGeom>
              <a:avLst/>
              <a:gdLst/>
              <a:ahLst/>
              <a:cxnLst/>
              <a:rect l="l" t="t" r="r" b="b"/>
              <a:pathLst>
                <a:path w="191" h="24" extrusionOk="0">
                  <a:moveTo>
                    <a:pt x="190" y="1"/>
                  </a:moveTo>
                  <a:lnTo>
                    <a:pt x="1" y="16"/>
                  </a:lnTo>
                  <a:lnTo>
                    <a:pt x="1" y="23"/>
                  </a:lnTo>
                  <a:lnTo>
                    <a:pt x="190" y="8"/>
                  </a:lnTo>
                  <a:cubicBezTo>
                    <a:pt x="190" y="8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3"/>
            <p:cNvSpPr/>
            <p:nvPr/>
          </p:nvSpPr>
          <p:spPr>
            <a:xfrm>
              <a:off x="4676000" y="1724725"/>
              <a:ext cx="469350" cy="475600"/>
            </a:xfrm>
            <a:custGeom>
              <a:avLst/>
              <a:gdLst/>
              <a:ahLst/>
              <a:cxnLst/>
              <a:rect l="l" t="t" r="r" b="b"/>
              <a:pathLst>
                <a:path w="18774" h="19024" extrusionOk="0">
                  <a:moveTo>
                    <a:pt x="14777" y="1"/>
                  </a:moveTo>
                  <a:lnTo>
                    <a:pt x="11476" y="357"/>
                  </a:lnTo>
                  <a:lnTo>
                    <a:pt x="11287" y="372"/>
                  </a:lnTo>
                  <a:lnTo>
                    <a:pt x="3618" y="1204"/>
                  </a:lnTo>
                  <a:lnTo>
                    <a:pt x="409" y="1553"/>
                  </a:lnTo>
                  <a:lnTo>
                    <a:pt x="833" y="16382"/>
                  </a:lnTo>
                  <a:cubicBezTo>
                    <a:pt x="833" y="16867"/>
                    <a:pt x="802" y="17336"/>
                    <a:pt x="568" y="17760"/>
                  </a:cubicBezTo>
                  <a:cubicBezTo>
                    <a:pt x="273" y="18275"/>
                    <a:pt x="0" y="18971"/>
                    <a:pt x="598" y="19024"/>
                  </a:cubicBezTo>
                  <a:lnTo>
                    <a:pt x="1703" y="18903"/>
                  </a:lnTo>
                  <a:lnTo>
                    <a:pt x="1893" y="18888"/>
                  </a:lnTo>
                  <a:lnTo>
                    <a:pt x="17161" y="17237"/>
                  </a:lnTo>
                  <a:lnTo>
                    <a:pt x="17282" y="17222"/>
                  </a:lnTo>
                  <a:lnTo>
                    <a:pt x="18228" y="17124"/>
                  </a:lnTo>
                  <a:cubicBezTo>
                    <a:pt x="18244" y="17116"/>
                    <a:pt x="18259" y="17109"/>
                    <a:pt x="18281" y="17101"/>
                  </a:cubicBezTo>
                  <a:cubicBezTo>
                    <a:pt x="18773" y="16904"/>
                    <a:pt x="18372" y="16306"/>
                    <a:pt x="17986" y="15875"/>
                  </a:cubicBezTo>
                  <a:cubicBezTo>
                    <a:pt x="17668" y="15512"/>
                    <a:pt x="17540" y="15065"/>
                    <a:pt x="17434" y="14588"/>
                  </a:cubicBezTo>
                  <a:lnTo>
                    <a:pt x="14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3"/>
            <p:cNvSpPr/>
            <p:nvPr/>
          </p:nvSpPr>
          <p:spPr>
            <a:xfrm>
              <a:off x="4752625" y="1604100"/>
              <a:ext cx="215975" cy="178200"/>
            </a:xfrm>
            <a:custGeom>
              <a:avLst/>
              <a:gdLst/>
              <a:ahLst/>
              <a:cxnLst/>
              <a:rect l="l" t="t" r="r" b="b"/>
              <a:pathLst>
                <a:path w="8639" h="7128" extrusionOk="0">
                  <a:moveTo>
                    <a:pt x="4305" y="0"/>
                  </a:moveTo>
                  <a:cubicBezTo>
                    <a:pt x="4150" y="0"/>
                    <a:pt x="3992" y="9"/>
                    <a:pt x="3831" y="26"/>
                  </a:cubicBezTo>
                  <a:cubicBezTo>
                    <a:pt x="2764" y="148"/>
                    <a:pt x="1924" y="594"/>
                    <a:pt x="1333" y="1366"/>
                  </a:cubicBezTo>
                  <a:cubicBezTo>
                    <a:pt x="1" y="3100"/>
                    <a:pt x="395" y="5931"/>
                    <a:pt x="410" y="6037"/>
                  </a:cubicBezTo>
                  <a:lnTo>
                    <a:pt x="500" y="6998"/>
                  </a:lnTo>
                  <a:cubicBezTo>
                    <a:pt x="508" y="7076"/>
                    <a:pt x="568" y="7128"/>
                    <a:pt x="638" y="7128"/>
                  </a:cubicBezTo>
                  <a:cubicBezTo>
                    <a:pt x="642" y="7128"/>
                    <a:pt x="647" y="7127"/>
                    <a:pt x="652" y="7127"/>
                  </a:cubicBezTo>
                  <a:cubicBezTo>
                    <a:pt x="728" y="7119"/>
                    <a:pt x="788" y="7051"/>
                    <a:pt x="781" y="6976"/>
                  </a:cubicBezTo>
                  <a:lnTo>
                    <a:pt x="690" y="6007"/>
                  </a:lnTo>
                  <a:cubicBezTo>
                    <a:pt x="690" y="5976"/>
                    <a:pt x="296" y="3176"/>
                    <a:pt x="1560" y="1533"/>
                  </a:cubicBezTo>
                  <a:cubicBezTo>
                    <a:pt x="2098" y="829"/>
                    <a:pt x="2877" y="420"/>
                    <a:pt x="3862" y="306"/>
                  </a:cubicBezTo>
                  <a:cubicBezTo>
                    <a:pt x="4006" y="292"/>
                    <a:pt x="4147" y="285"/>
                    <a:pt x="4286" y="285"/>
                  </a:cubicBezTo>
                  <a:cubicBezTo>
                    <a:pt x="5085" y="285"/>
                    <a:pt x="5789" y="527"/>
                    <a:pt x="6382" y="1011"/>
                  </a:cubicBezTo>
                  <a:cubicBezTo>
                    <a:pt x="7964" y="2320"/>
                    <a:pt x="8245" y="4901"/>
                    <a:pt x="8275" y="5189"/>
                  </a:cubicBezTo>
                  <a:lnTo>
                    <a:pt x="8351" y="6082"/>
                  </a:lnTo>
                  <a:cubicBezTo>
                    <a:pt x="8358" y="6158"/>
                    <a:pt x="8426" y="6211"/>
                    <a:pt x="8502" y="6211"/>
                  </a:cubicBezTo>
                  <a:cubicBezTo>
                    <a:pt x="8517" y="6203"/>
                    <a:pt x="8532" y="6203"/>
                    <a:pt x="8540" y="6196"/>
                  </a:cubicBezTo>
                  <a:cubicBezTo>
                    <a:pt x="8600" y="6173"/>
                    <a:pt x="8638" y="6120"/>
                    <a:pt x="8631" y="6052"/>
                  </a:cubicBezTo>
                  <a:lnTo>
                    <a:pt x="8555" y="5166"/>
                  </a:lnTo>
                  <a:cubicBezTo>
                    <a:pt x="8525" y="4864"/>
                    <a:pt x="8237" y="2176"/>
                    <a:pt x="6556" y="799"/>
                  </a:cubicBezTo>
                  <a:cubicBezTo>
                    <a:pt x="5922" y="266"/>
                    <a:pt x="5162" y="0"/>
                    <a:pt x="4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3"/>
            <p:cNvSpPr/>
            <p:nvPr/>
          </p:nvSpPr>
          <p:spPr>
            <a:xfrm>
              <a:off x="4676000" y="1763525"/>
              <a:ext cx="47325" cy="436800"/>
            </a:xfrm>
            <a:custGeom>
              <a:avLst/>
              <a:gdLst/>
              <a:ahLst/>
              <a:cxnLst/>
              <a:rect l="l" t="t" r="r" b="b"/>
              <a:pathLst>
                <a:path w="1893" h="17472" extrusionOk="0">
                  <a:moveTo>
                    <a:pt x="409" y="1"/>
                  </a:moveTo>
                  <a:lnTo>
                    <a:pt x="833" y="14830"/>
                  </a:lnTo>
                  <a:cubicBezTo>
                    <a:pt x="833" y="15315"/>
                    <a:pt x="802" y="15784"/>
                    <a:pt x="568" y="16208"/>
                  </a:cubicBezTo>
                  <a:cubicBezTo>
                    <a:pt x="273" y="16723"/>
                    <a:pt x="0" y="17419"/>
                    <a:pt x="598" y="17472"/>
                  </a:cubicBezTo>
                  <a:lnTo>
                    <a:pt x="1703" y="17351"/>
                  </a:lnTo>
                  <a:lnTo>
                    <a:pt x="1893" y="1733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3"/>
            <p:cNvSpPr/>
            <p:nvPr/>
          </p:nvSpPr>
          <p:spPr>
            <a:xfrm>
              <a:off x="5045400" y="1724725"/>
              <a:ext cx="99950" cy="430950"/>
            </a:xfrm>
            <a:custGeom>
              <a:avLst/>
              <a:gdLst/>
              <a:ahLst/>
              <a:cxnLst/>
              <a:rect l="l" t="t" r="r" b="b"/>
              <a:pathLst>
                <a:path w="3998" h="17238" extrusionOk="0">
                  <a:moveTo>
                    <a:pt x="1" y="1"/>
                  </a:moveTo>
                  <a:lnTo>
                    <a:pt x="2385" y="17237"/>
                  </a:lnTo>
                  <a:lnTo>
                    <a:pt x="2506" y="17222"/>
                  </a:lnTo>
                  <a:lnTo>
                    <a:pt x="3505" y="17101"/>
                  </a:lnTo>
                  <a:cubicBezTo>
                    <a:pt x="3997" y="16904"/>
                    <a:pt x="3596" y="16306"/>
                    <a:pt x="3210" y="15875"/>
                  </a:cubicBezTo>
                  <a:cubicBezTo>
                    <a:pt x="2892" y="15512"/>
                    <a:pt x="2764" y="15065"/>
                    <a:pt x="2658" y="145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3"/>
            <p:cNvSpPr/>
            <p:nvPr/>
          </p:nvSpPr>
          <p:spPr>
            <a:xfrm>
              <a:off x="4734475" y="2107175"/>
              <a:ext cx="344825" cy="55550"/>
            </a:xfrm>
            <a:custGeom>
              <a:avLst/>
              <a:gdLst/>
              <a:ahLst/>
              <a:cxnLst/>
              <a:rect l="l" t="t" r="r" b="b"/>
              <a:pathLst>
                <a:path w="13793" h="2222" extrusionOk="0">
                  <a:moveTo>
                    <a:pt x="13634" y="1"/>
                  </a:moveTo>
                  <a:cubicBezTo>
                    <a:pt x="13629" y="1"/>
                    <a:pt x="13624" y="1"/>
                    <a:pt x="13618" y="2"/>
                  </a:cubicBezTo>
                  <a:lnTo>
                    <a:pt x="129" y="1939"/>
                  </a:lnTo>
                  <a:cubicBezTo>
                    <a:pt x="53" y="1947"/>
                    <a:pt x="0" y="2023"/>
                    <a:pt x="8" y="2098"/>
                  </a:cubicBezTo>
                  <a:cubicBezTo>
                    <a:pt x="21" y="2166"/>
                    <a:pt x="77" y="2222"/>
                    <a:pt x="149" y="2222"/>
                  </a:cubicBezTo>
                  <a:cubicBezTo>
                    <a:pt x="157" y="2222"/>
                    <a:pt x="166" y="2221"/>
                    <a:pt x="174" y="2220"/>
                  </a:cubicBezTo>
                  <a:lnTo>
                    <a:pt x="13664" y="282"/>
                  </a:lnTo>
                  <a:cubicBezTo>
                    <a:pt x="13671" y="282"/>
                    <a:pt x="13687" y="274"/>
                    <a:pt x="13694" y="274"/>
                  </a:cubicBezTo>
                  <a:cubicBezTo>
                    <a:pt x="13755" y="251"/>
                    <a:pt x="13793" y="191"/>
                    <a:pt x="13777" y="123"/>
                  </a:cubicBezTo>
                  <a:cubicBezTo>
                    <a:pt x="13770" y="52"/>
                    <a:pt x="13710" y="1"/>
                    <a:pt x="13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3"/>
            <p:cNvSpPr/>
            <p:nvPr/>
          </p:nvSpPr>
          <p:spPr>
            <a:xfrm>
              <a:off x="4605200" y="2260575"/>
              <a:ext cx="685300" cy="264200"/>
            </a:xfrm>
            <a:custGeom>
              <a:avLst/>
              <a:gdLst/>
              <a:ahLst/>
              <a:cxnLst/>
              <a:rect l="l" t="t" r="r" b="b"/>
              <a:pathLst>
                <a:path w="27412" h="10568" extrusionOk="0">
                  <a:moveTo>
                    <a:pt x="22422" y="0"/>
                  </a:moveTo>
                  <a:cubicBezTo>
                    <a:pt x="22338" y="0"/>
                    <a:pt x="22255" y="24"/>
                    <a:pt x="22181" y="73"/>
                  </a:cubicBezTo>
                  <a:cubicBezTo>
                    <a:pt x="21969" y="209"/>
                    <a:pt x="21908" y="489"/>
                    <a:pt x="22045" y="694"/>
                  </a:cubicBezTo>
                  <a:lnTo>
                    <a:pt x="26231" y="7166"/>
                  </a:lnTo>
                  <a:cubicBezTo>
                    <a:pt x="26412" y="7446"/>
                    <a:pt x="26503" y="7779"/>
                    <a:pt x="26488" y="8120"/>
                  </a:cubicBezTo>
                  <a:cubicBezTo>
                    <a:pt x="26451" y="8989"/>
                    <a:pt x="25725" y="9665"/>
                    <a:pt x="24891" y="9665"/>
                  </a:cubicBezTo>
                  <a:cubicBezTo>
                    <a:pt x="24868" y="9665"/>
                    <a:pt x="24845" y="9665"/>
                    <a:pt x="24823" y="9664"/>
                  </a:cubicBezTo>
                  <a:lnTo>
                    <a:pt x="516" y="8566"/>
                  </a:lnTo>
                  <a:cubicBezTo>
                    <a:pt x="506" y="8566"/>
                    <a:pt x="495" y="8566"/>
                    <a:pt x="485" y="8566"/>
                  </a:cubicBezTo>
                  <a:cubicBezTo>
                    <a:pt x="220" y="8566"/>
                    <a:pt x="23" y="8757"/>
                    <a:pt x="16" y="8998"/>
                  </a:cubicBezTo>
                  <a:cubicBezTo>
                    <a:pt x="1" y="9248"/>
                    <a:pt x="198" y="9460"/>
                    <a:pt x="448" y="9467"/>
                  </a:cubicBezTo>
                  <a:lnTo>
                    <a:pt x="24755" y="10565"/>
                  </a:lnTo>
                  <a:cubicBezTo>
                    <a:pt x="24792" y="10566"/>
                    <a:pt x="24829" y="10567"/>
                    <a:pt x="24867" y="10567"/>
                  </a:cubicBezTo>
                  <a:cubicBezTo>
                    <a:pt x="26210" y="10567"/>
                    <a:pt x="27330" y="9513"/>
                    <a:pt x="27389" y="8158"/>
                  </a:cubicBezTo>
                  <a:cubicBezTo>
                    <a:pt x="27412" y="7628"/>
                    <a:pt x="27275" y="7113"/>
                    <a:pt x="26988" y="6674"/>
                  </a:cubicBezTo>
                  <a:lnTo>
                    <a:pt x="22802" y="209"/>
                  </a:lnTo>
                  <a:cubicBezTo>
                    <a:pt x="22714" y="74"/>
                    <a:pt x="22569" y="0"/>
                    <a:pt x="22422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4901000" y="2248700"/>
              <a:ext cx="188700" cy="262000"/>
            </a:xfrm>
            <a:custGeom>
              <a:avLst/>
              <a:gdLst/>
              <a:ahLst/>
              <a:cxnLst/>
              <a:rect l="l" t="t" r="r" b="b"/>
              <a:pathLst>
                <a:path w="7548" h="10480" extrusionOk="0">
                  <a:moveTo>
                    <a:pt x="7039" y="1"/>
                  </a:moveTo>
                  <a:cubicBezTo>
                    <a:pt x="6973" y="1"/>
                    <a:pt x="6906" y="16"/>
                    <a:pt x="6844" y="48"/>
                  </a:cubicBezTo>
                  <a:lnTo>
                    <a:pt x="4475" y="1169"/>
                  </a:lnTo>
                  <a:cubicBezTo>
                    <a:pt x="3914" y="1434"/>
                    <a:pt x="3468" y="1895"/>
                    <a:pt x="3225" y="2463"/>
                  </a:cubicBezTo>
                  <a:lnTo>
                    <a:pt x="99" y="9851"/>
                  </a:lnTo>
                  <a:cubicBezTo>
                    <a:pt x="1" y="10078"/>
                    <a:pt x="107" y="10343"/>
                    <a:pt x="334" y="10442"/>
                  </a:cubicBezTo>
                  <a:cubicBezTo>
                    <a:pt x="387" y="10464"/>
                    <a:pt x="440" y="10480"/>
                    <a:pt x="493" y="10480"/>
                  </a:cubicBezTo>
                  <a:cubicBezTo>
                    <a:pt x="499" y="10480"/>
                    <a:pt x="505" y="10480"/>
                    <a:pt x="511" y="10480"/>
                  </a:cubicBezTo>
                  <a:cubicBezTo>
                    <a:pt x="686" y="10480"/>
                    <a:pt x="859" y="10375"/>
                    <a:pt x="932" y="10207"/>
                  </a:cubicBezTo>
                  <a:lnTo>
                    <a:pt x="4058" y="2819"/>
                  </a:lnTo>
                  <a:cubicBezTo>
                    <a:pt x="4217" y="2448"/>
                    <a:pt x="4497" y="2153"/>
                    <a:pt x="4861" y="1986"/>
                  </a:cubicBezTo>
                  <a:lnTo>
                    <a:pt x="7230" y="858"/>
                  </a:lnTo>
                  <a:cubicBezTo>
                    <a:pt x="7457" y="752"/>
                    <a:pt x="7548" y="487"/>
                    <a:pt x="7442" y="260"/>
                  </a:cubicBezTo>
                  <a:cubicBezTo>
                    <a:pt x="7366" y="98"/>
                    <a:pt x="7205" y="1"/>
                    <a:pt x="7039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4831350" y="1769450"/>
              <a:ext cx="609050" cy="513775"/>
            </a:xfrm>
            <a:custGeom>
              <a:avLst/>
              <a:gdLst/>
              <a:ahLst/>
              <a:cxnLst/>
              <a:rect l="l" t="t" r="r" b="b"/>
              <a:pathLst>
                <a:path w="24362" h="20551" extrusionOk="0">
                  <a:moveTo>
                    <a:pt x="23874" y="0"/>
                  </a:moveTo>
                  <a:cubicBezTo>
                    <a:pt x="23850" y="0"/>
                    <a:pt x="23826" y="2"/>
                    <a:pt x="23801" y="6"/>
                  </a:cubicBezTo>
                  <a:lnTo>
                    <a:pt x="19107" y="793"/>
                  </a:lnTo>
                  <a:cubicBezTo>
                    <a:pt x="18139" y="960"/>
                    <a:pt x="17366" y="1679"/>
                    <a:pt x="17139" y="2633"/>
                  </a:cubicBezTo>
                  <a:lnTo>
                    <a:pt x="13036" y="19597"/>
                  </a:lnTo>
                  <a:lnTo>
                    <a:pt x="538" y="17931"/>
                  </a:lnTo>
                  <a:cubicBezTo>
                    <a:pt x="517" y="17928"/>
                    <a:pt x="495" y="17926"/>
                    <a:pt x="474" y="17926"/>
                  </a:cubicBezTo>
                  <a:cubicBezTo>
                    <a:pt x="257" y="17926"/>
                    <a:pt x="66" y="18097"/>
                    <a:pt x="31" y="18317"/>
                  </a:cubicBezTo>
                  <a:cubicBezTo>
                    <a:pt x="1" y="18567"/>
                    <a:pt x="175" y="18794"/>
                    <a:pt x="425" y="18825"/>
                  </a:cubicBezTo>
                  <a:lnTo>
                    <a:pt x="13316" y="20543"/>
                  </a:lnTo>
                  <a:cubicBezTo>
                    <a:pt x="13332" y="20543"/>
                    <a:pt x="13347" y="20551"/>
                    <a:pt x="13354" y="20551"/>
                  </a:cubicBezTo>
                  <a:cubicBezTo>
                    <a:pt x="13360" y="20551"/>
                    <a:pt x="13365" y="20551"/>
                    <a:pt x="13371" y="20551"/>
                  </a:cubicBezTo>
                  <a:cubicBezTo>
                    <a:pt x="13583" y="20551"/>
                    <a:pt x="13764" y="20409"/>
                    <a:pt x="13816" y="20202"/>
                  </a:cubicBezTo>
                  <a:lnTo>
                    <a:pt x="18017" y="2845"/>
                  </a:lnTo>
                  <a:cubicBezTo>
                    <a:pt x="18161" y="2239"/>
                    <a:pt x="18646" y="1785"/>
                    <a:pt x="19259" y="1686"/>
                  </a:cubicBezTo>
                  <a:lnTo>
                    <a:pt x="23952" y="899"/>
                  </a:lnTo>
                  <a:cubicBezTo>
                    <a:pt x="24194" y="854"/>
                    <a:pt x="24361" y="619"/>
                    <a:pt x="24323" y="377"/>
                  </a:cubicBezTo>
                  <a:cubicBezTo>
                    <a:pt x="24282" y="152"/>
                    <a:pt x="24094" y="0"/>
                    <a:pt x="23874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5326250" y="1761525"/>
              <a:ext cx="115075" cy="56150"/>
            </a:xfrm>
            <a:custGeom>
              <a:avLst/>
              <a:gdLst/>
              <a:ahLst/>
              <a:cxnLst/>
              <a:rect l="l" t="t" r="r" b="b"/>
              <a:pathLst>
                <a:path w="4603" h="2246" extrusionOk="0">
                  <a:moveTo>
                    <a:pt x="3713" y="1"/>
                  </a:moveTo>
                  <a:cubicBezTo>
                    <a:pt x="3667" y="1"/>
                    <a:pt x="3620" y="5"/>
                    <a:pt x="3573" y="12"/>
                  </a:cubicBezTo>
                  <a:lnTo>
                    <a:pt x="0" y="610"/>
                  </a:lnTo>
                  <a:lnTo>
                    <a:pt x="137" y="1428"/>
                  </a:lnTo>
                  <a:lnTo>
                    <a:pt x="273" y="2246"/>
                  </a:lnTo>
                  <a:lnTo>
                    <a:pt x="3846" y="1648"/>
                  </a:lnTo>
                  <a:cubicBezTo>
                    <a:pt x="4300" y="1572"/>
                    <a:pt x="4603" y="1148"/>
                    <a:pt x="4527" y="694"/>
                  </a:cubicBezTo>
                  <a:cubicBezTo>
                    <a:pt x="4459" y="286"/>
                    <a:pt x="4111" y="1"/>
                    <a:pt x="3713" y="1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4635675" y="2514400"/>
              <a:ext cx="122475" cy="119575"/>
            </a:xfrm>
            <a:custGeom>
              <a:avLst/>
              <a:gdLst/>
              <a:ahLst/>
              <a:cxnLst/>
              <a:rect l="l" t="t" r="r" b="b"/>
              <a:pathLst>
                <a:path w="4899" h="4783" extrusionOk="0">
                  <a:moveTo>
                    <a:pt x="2448" y="0"/>
                  </a:moveTo>
                  <a:cubicBezTo>
                    <a:pt x="1180" y="0"/>
                    <a:pt x="120" y="1002"/>
                    <a:pt x="61" y="2289"/>
                  </a:cubicBezTo>
                  <a:cubicBezTo>
                    <a:pt x="1" y="3606"/>
                    <a:pt x="1023" y="4719"/>
                    <a:pt x="2340" y="4780"/>
                  </a:cubicBezTo>
                  <a:cubicBezTo>
                    <a:pt x="2377" y="4781"/>
                    <a:pt x="2414" y="4782"/>
                    <a:pt x="2452" y="4782"/>
                  </a:cubicBezTo>
                  <a:cubicBezTo>
                    <a:pt x="3727" y="4782"/>
                    <a:pt x="4779" y="3781"/>
                    <a:pt x="4838" y="2501"/>
                  </a:cubicBezTo>
                  <a:cubicBezTo>
                    <a:pt x="4898" y="1184"/>
                    <a:pt x="3876" y="64"/>
                    <a:pt x="2559" y="3"/>
                  </a:cubicBezTo>
                  <a:cubicBezTo>
                    <a:pt x="2522" y="1"/>
                    <a:pt x="2485" y="0"/>
                    <a:pt x="2448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4650825" y="2498750"/>
              <a:ext cx="93700" cy="13275"/>
            </a:xfrm>
            <a:custGeom>
              <a:avLst/>
              <a:gdLst/>
              <a:ahLst/>
              <a:cxnLst/>
              <a:rect l="l" t="t" r="r" b="b"/>
              <a:pathLst>
                <a:path w="3748" h="531" extrusionOk="0">
                  <a:moveTo>
                    <a:pt x="15" y="1"/>
                  </a:moveTo>
                  <a:lnTo>
                    <a:pt x="0" y="364"/>
                  </a:lnTo>
                  <a:lnTo>
                    <a:pt x="3732" y="531"/>
                  </a:lnTo>
                  <a:lnTo>
                    <a:pt x="3747" y="175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4670300" y="2508600"/>
              <a:ext cx="54350" cy="64750"/>
            </a:xfrm>
            <a:custGeom>
              <a:avLst/>
              <a:gdLst/>
              <a:ahLst/>
              <a:cxnLst/>
              <a:rect l="l" t="t" r="r" b="b"/>
              <a:pathLst>
                <a:path w="2174" h="2590" extrusionOk="0">
                  <a:moveTo>
                    <a:pt x="1" y="0"/>
                  </a:moveTo>
                  <a:cubicBezTo>
                    <a:pt x="1" y="0"/>
                    <a:pt x="236" y="2559"/>
                    <a:pt x="970" y="2589"/>
                  </a:cubicBezTo>
                  <a:cubicBezTo>
                    <a:pt x="974" y="2589"/>
                    <a:pt x="979" y="2590"/>
                    <a:pt x="983" y="2590"/>
                  </a:cubicBezTo>
                  <a:cubicBezTo>
                    <a:pt x="1717" y="2590"/>
                    <a:pt x="2174" y="99"/>
                    <a:pt x="2174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5117325" y="2536175"/>
              <a:ext cx="122450" cy="119550"/>
            </a:xfrm>
            <a:custGeom>
              <a:avLst/>
              <a:gdLst/>
              <a:ahLst/>
              <a:cxnLst/>
              <a:rect l="l" t="t" r="r" b="b"/>
              <a:pathLst>
                <a:path w="4898" h="4782" extrusionOk="0">
                  <a:moveTo>
                    <a:pt x="2447" y="0"/>
                  </a:moveTo>
                  <a:cubicBezTo>
                    <a:pt x="1172" y="0"/>
                    <a:pt x="120" y="1001"/>
                    <a:pt x="61" y="2281"/>
                  </a:cubicBezTo>
                  <a:cubicBezTo>
                    <a:pt x="0" y="3606"/>
                    <a:pt x="1022" y="4719"/>
                    <a:pt x="2339" y="4779"/>
                  </a:cubicBezTo>
                  <a:cubicBezTo>
                    <a:pt x="2376" y="4781"/>
                    <a:pt x="2414" y="4782"/>
                    <a:pt x="2450" y="4782"/>
                  </a:cubicBezTo>
                  <a:cubicBezTo>
                    <a:pt x="3719" y="4782"/>
                    <a:pt x="4778" y="3781"/>
                    <a:pt x="4837" y="2501"/>
                  </a:cubicBezTo>
                  <a:cubicBezTo>
                    <a:pt x="4898" y="1183"/>
                    <a:pt x="3876" y="63"/>
                    <a:pt x="2559" y="3"/>
                  </a:cubicBezTo>
                  <a:cubicBezTo>
                    <a:pt x="2521" y="1"/>
                    <a:pt x="2484" y="0"/>
                    <a:pt x="2447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5132275" y="2520525"/>
              <a:ext cx="93875" cy="13275"/>
            </a:xfrm>
            <a:custGeom>
              <a:avLst/>
              <a:gdLst/>
              <a:ahLst/>
              <a:cxnLst/>
              <a:rect l="l" t="t" r="r" b="b"/>
              <a:pathLst>
                <a:path w="3755" h="531" extrusionOk="0">
                  <a:moveTo>
                    <a:pt x="23" y="0"/>
                  </a:moveTo>
                  <a:lnTo>
                    <a:pt x="0" y="364"/>
                  </a:lnTo>
                  <a:lnTo>
                    <a:pt x="3740" y="530"/>
                  </a:lnTo>
                  <a:lnTo>
                    <a:pt x="3755" y="17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5151750" y="2530350"/>
              <a:ext cx="54525" cy="64775"/>
            </a:xfrm>
            <a:custGeom>
              <a:avLst/>
              <a:gdLst/>
              <a:ahLst/>
              <a:cxnLst/>
              <a:rect l="l" t="t" r="r" b="b"/>
              <a:pathLst>
                <a:path w="2181" h="2591" extrusionOk="0">
                  <a:moveTo>
                    <a:pt x="1" y="1"/>
                  </a:moveTo>
                  <a:cubicBezTo>
                    <a:pt x="1" y="1"/>
                    <a:pt x="236" y="2552"/>
                    <a:pt x="977" y="2590"/>
                  </a:cubicBezTo>
                  <a:cubicBezTo>
                    <a:pt x="982" y="2590"/>
                    <a:pt x="986" y="2590"/>
                    <a:pt x="991" y="2590"/>
                  </a:cubicBezTo>
                  <a:cubicBezTo>
                    <a:pt x="1725" y="2590"/>
                    <a:pt x="2181" y="99"/>
                    <a:pt x="2181" y="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4555825" y="1860775"/>
              <a:ext cx="745850" cy="420000"/>
            </a:xfrm>
            <a:custGeom>
              <a:avLst/>
              <a:gdLst/>
              <a:ahLst/>
              <a:cxnLst/>
              <a:rect l="l" t="t" r="r" b="b"/>
              <a:pathLst>
                <a:path w="29834" h="16800" extrusionOk="0">
                  <a:moveTo>
                    <a:pt x="29129" y="630"/>
                  </a:moveTo>
                  <a:lnTo>
                    <a:pt x="25375" y="16163"/>
                  </a:lnTo>
                  <a:lnTo>
                    <a:pt x="1764" y="13022"/>
                  </a:lnTo>
                  <a:lnTo>
                    <a:pt x="644" y="2613"/>
                  </a:lnTo>
                  <a:lnTo>
                    <a:pt x="29129" y="630"/>
                  </a:lnTo>
                  <a:close/>
                  <a:moveTo>
                    <a:pt x="29525" y="1"/>
                  </a:moveTo>
                  <a:cubicBezTo>
                    <a:pt x="29517" y="1"/>
                    <a:pt x="29508" y="1"/>
                    <a:pt x="29500" y="2"/>
                  </a:cubicBezTo>
                  <a:lnTo>
                    <a:pt x="288" y="2038"/>
                  </a:lnTo>
                  <a:cubicBezTo>
                    <a:pt x="205" y="2038"/>
                    <a:pt x="129" y="2076"/>
                    <a:pt x="76" y="2144"/>
                  </a:cubicBezTo>
                  <a:cubicBezTo>
                    <a:pt x="30" y="2204"/>
                    <a:pt x="0" y="2288"/>
                    <a:pt x="8" y="2371"/>
                  </a:cubicBezTo>
                  <a:lnTo>
                    <a:pt x="1196" y="13317"/>
                  </a:lnTo>
                  <a:cubicBezTo>
                    <a:pt x="1211" y="13453"/>
                    <a:pt x="1317" y="13567"/>
                    <a:pt x="1454" y="13582"/>
                  </a:cubicBezTo>
                  <a:lnTo>
                    <a:pt x="25564" y="16799"/>
                  </a:lnTo>
                  <a:lnTo>
                    <a:pt x="25587" y="16799"/>
                  </a:lnTo>
                  <a:cubicBezTo>
                    <a:pt x="25592" y="16799"/>
                    <a:pt x="25597" y="16800"/>
                    <a:pt x="25602" y="16800"/>
                  </a:cubicBezTo>
                  <a:cubicBezTo>
                    <a:pt x="25740" y="16800"/>
                    <a:pt x="25860" y="16703"/>
                    <a:pt x="25897" y="16572"/>
                  </a:cubicBezTo>
                  <a:lnTo>
                    <a:pt x="29811" y="372"/>
                  </a:lnTo>
                  <a:cubicBezTo>
                    <a:pt x="29833" y="274"/>
                    <a:pt x="29811" y="176"/>
                    <a:pt x="29750" y="107"/>
                  </a:cubicBezTo>
                  <a:cubicBezTo>
                    <a:pt x="29695" y="38"/>
                    <a:pt x="29614" y="1"/>
                    <a:pt x="29525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4571525" y="2057225"/>
              <a:ext cx="673375" cy="52650"/>
            </a:xfrm>
            <a:custGeom>
              <a:avLst/>
              <a:gdLst/>
              <a:ahLst/>
              <a:cxnLst/>
              <a:rect l="l" t="t" r="r" b="b"/>
              <a:pathLst>
                <a:path w="26935" h="2106" extrusionOk="0">
                  <a:moveTo>
                    <a:pt x="312" y="1"/>
                  </a:moveTo>
                  <a:cubicBezTo>
                    <a:pt x="152" y="1"/>
                    <a:pt x="23" y="127"/>
                    <a:pt x="8" y="281"/>
                  </a:cubicBezTo>
                  <a:cubicBezTo>
                    <a:pt x="0" y="448"/>
                    <a:pt x="129" y="592"/>
                    <a:pt x="296" y="599"/>
                  </a:cubicBezTo>
                  <a:lnTo>
                    <a:pt x="26609" y="2106"/>
                  </a:lnTo>
                  <a:lnTo>
                    <a:pt x="26616" y="2106"/>
                  </a:lnTo>
                  <a:cubicBezTo>
                    <a:pt x="26621" y="2106"/>
                    <a:pt x="26626" y="2106"/>
                    <a:pt x="26630" y="2106"/>
                  </a:cubicBezTo>
                  <a:cubicBezTo>
                    <a:pt x="26784" y="2106"/>
                    <a:pt x="26919" y="1987"/>
                    <a:pt x="26927" y="1825"/>
                  </a:cubicBezTo>
                  <a:cubicBezTo>
                    <a:pt x="26934" y="1659"/>
                    <a:pt x="26813" y="1515"/>
                    <a:pt x="26647" y="1508"/>
                  </a:cubicBezTo>
                  <a:lnTo>
                    <a:pt x="326" y="1"/>
                  </a:lnTo>
                  <a:cubicBezTo>
                    <a:pt x="321" y="1"/>
                    <a:pt x="317" y="1"/>
                    <a:pt x="31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4562825" y="1960525"/>
              <a:ext cx="714425" cy="29550"/>
            </a:xfrm>
            <a:custGeom>
              <a:avLst/>
              <a:gdLst/>
              <a:ahLst/>
              <a:cxnLst/>
              <a:rect l="l" t="t" r="r" b="b"/>
              <a:pathLst>
                <a:path w="28577" h="1182" extrusionOk="0">
                  <a:moveTo>
                    <a:pt x="28280" y="1"/>
                  </a:moveTo>
                  <a:cubicBezTo>
                    <a:pt x="28275" y="1"/>
                    <a:pt x="28271" y="1"/>
                    <a:pt x="28266" y="1"/>
                  </a:cubicBezTo>
                  <a:lnTo>
                    <a:pt x="295" y="584"/>
                  </a:lnTo>
                  <a:cubicBezTo>
                    <a:pt x="129" y="584"/>
                    <a:pt x="0" y="720"/>
                    <a:pt x="0" y="887"/>
                  </a:cubicBezTo>
                  <a:cubicBezTo>
                    <a:pt x="8" y="1046"/>
                    <a:pt x="136" y="1174"/>
                    <a:pt x="288" y="1182"/>
                  </a:cubicBezTo>
                  <a:lnTo>
                    <a:pt x="311" y="1182"/>
                  </a:lnTo>
                  <a:lnTo>
                    <a:pt x="28282" y="599"/>
                  </a:lnTo>
                  <a:cubicBezTo>
                    <a:pt x="28448" y="599"/>
                    <a:pt x="28577" y="463"/>
                    <a:pt x="28577" y="296"/>
                  </a:cubicBezTo>
                  <a:cubicBezTo>
                    <a:pt x="28569" y="134"/>
                    <a:pt x="28440" y="1"/>
                    <a:pt x="2828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4579650" y="2134200"/>
              <a:ext cx="637425" cy="92075"/>
            </a:xfrm>
            <a:custGeom>
              <a:avLst/>
              <a:gdLst/>
              <a:ahLst/>
              <a:cxnLst/>
              <a:rect l="l" t="t" r="r" b="b"/>
              <a:pathLst>
                <a:path w="25497" h="3683" extrusionOk="0">
                  <a:moveTo>
                    <a:pt x="317" y="0"/>
                  </a:moveTo>
                  <a:cubicBezTo>
                    <a:pt x="166" y="0"/>
                    <a:pt x="37" y="115"/>
                    <a:pt x="16" y="268"/>
                  </a:cubicBezTo>
                  <a:cubicBezTo>
                    <a:pt x="1" y="427"/>
                    <a:pt x="114" y="578"/>
                    <a:pt x="281" y="601"/>
                  </a:cubicBezTo>
                  <a:lnTo>
                    <a:pt x="25141" y="3682"/>
                  </a:lnTo>
                  <a:lnTo>
                    <a:pt x="25163" y="3682"/>
                  </a:lnTo>
                  <a:cubicBezTo>
                    <a:pt x="25168" y="3682"/>
                    <a:pt x="25173" y="3682"/>
                    <a:pt x="25178" y="3682"/>
                  </a:cubicBezTo>
                  <a:cubicBezTo>
                    <a:pt x="25331" y="3682"/>
                    <a:pt x="25459" y="3571"/>
                    <a:pt x="25474" y="3417"/>
                  </a:cubicBezTo>
                  <a:cubicBezTo>
                    <a:pt x="25496" y="3251"/>
                    <a:pt x="25375" y="3099"/>
                    <a:pt x="25216" y="3084"/>
                  </a:cubicBezTo>
                  <a:lnTo>
                    <a:pt x="357" y="3"/>
                  </a:lnTo>
                  <a:cubicBezTo>
                    <a:pt x="343" y="1"/>
                    <a:pt x="330" y="0"/>
                    <a:pt x="31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5192075" y="1868750"/>
              <a:ext cx="25750" cy="408250"/>
            </a:xfrm>
            <a:custGeom>
              <a:avLst/>
              <a:gdLst/>
              <a:ahLst/>
              <a:cxnLst/>
              <a:rect l="l" t="t" r="r" b="b"/>
              <a:pathLst>
                <a:path w="1030" h="16330" extrusionOk="0">
                  <a:moveTo>
                    <a:pt x="886" y="0"/>
                  </a:moveTo>
                  <a:cubicBezTo>
                    <a:pt x="803" y="0"/>
                    <a:pt x="727" y="61"/>
                    <a:pt x="727" y="144"/>
                  </a:cubicBezTo>
                  <a:lnTo>
                    <a:pt x="0" y="16170"/>
                  </a:lnTo>
                  <a:cubicBezTo>
                    <a:pt x="0" y="16253"/>
                    <a:pt x="61" y="16329"/>
                    <a:pt x="144" y="16329"/>
                  </a:cubicBezTo>
                  <a:cubicBezTo>
                    <a:pt x="148" y="16329"/>
                    <a:pt x="153" y="16329"/>
                    <a:pt x="157" y="16329"/>
                  </a:cubicBezTo>
                  <a:cubicBezTo>
                    <a:pt x="235" y="16329"/>
                    <a:pt x="303" y="16264"/>
                    <a:pt x="303" y="16185"/>
                  </a:cubicBezTo>
                  <a:lnTo>
                    <a:pt x="1030" y="159"/>
                  </a:lnTo>
                  <a:cubicBezTo>
                    <a:pt x="1030" y="76"/>
                    <a:pt x="969" y="8"/>
                    <a:pt x="88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5116750" y="1874400"/>
              <a:ext cx="25000" cy="392575"/>
            </a:xfrm>
            <a:custGeom>
              <a:avLst/>
              <a:gdLst/>
              <a:ahLst/>
              <a:cxnLst/>
              <a:rect l="l" t="t" r="r" b="b"/>
              <a:pathLst>
                <a:path w="1000" h="15703" extrusionOk="0">
                  <a:moveTo>
                    <a:pt x="843" y="1"/>
                  </a:moveTo>
                  <a:cubicBezTo>
                    <a:pt x="765" y="1"/>
                    <a:pt x="697" y="66"/>
                    <a:pt x="697" y="145"/>
                  </a:cubicBezTo>
                  <a:lnTo>
                    <a:pt x="0" y="15543"/>
                  </a:lnTo>
                  <a:cubicBezTo>
                    <a:pt x="0" y="15626"/>
                    <a:pt x="61" y="15702"/>
                    <a:pt x="144" y="15702"/>
                  </a:cubicBezTo>
                  <a:cubicBezTo>
                    <a:pt x="149" y="15702"/>
                    <a:pt x="153" y="15702"/>
                    <a:pt x="157" y="15702"/>
                  </a:cubicBezTo>
                  <a:cubicBezTo>
                    <a:pt x="234" y="15702"/>
                    <a:pt x="296" y="15637"/>
                    <a:pt x="303" y="15558"/>
                  </a:cubicBezTo>
                  <a:lnTo>
                    <a:pt x="1000" y="161"/>
                  </a:lnTo>
                  <a:cubicBezTo>
                    <a:pt x="1000" y="77"/>
                    <a:pt x="939" y="2"/>
                    <a:pt x="856" y="2"/>
                  </a:cubicBezTo>
                  <a:cubicBezTo>
                    <a:pt x="852" y="1"/>
                    <a:pt x="847" y="1"/>
                    <a:pt x="843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5041425" y="1879925"/>
              <a:ext cx="24250" cy="377000"/>
            </a:xfrm>
            <a:custGeom>
              <a:avLst/>
              <a:gdLst/>
              <a:ahLst/>
              <a:cxnLst/>
              <a:rect l="l" t="t" r="r" b="b"/>
              <a:pathLst>
                <a:path w="970" h="15080" extrusionOk="0">
                  <a:moveTo>
                    <a:pt x="826" y="0"/>
                  </a:moveTo>
                  <a:cubicBezTo>
                    <a:pt x="742" y="0"/>
                    <a:pt x="674" y="61"/>
                    <a:pt x="667" y="144"/>
                  </a:cubicBezTo>
                  <a:lnTo>
                    <a:pt x="1" y="14920"/>
                  </a:lnTo>
                  <a:cubicBezTo>
                    <a:pt x="1" y="15004"/>
                    <a:pt x="61" y="15079"/>
                    <a:pt x="144" y="15079"/>
                  </a:cubicBezTo>
                  <a:cubicBezTo>
                    <a:pt x="149" y="15080"/>
                    <a:pt x="153" y="15080"/>
                    <a:pt x="157" y="15080"/>
                  </a:cubicBezTo>
                  <a:cubicBezTo>
                    <a:pt x="234" y="15080"/>
                    <a:pt x="296" y="15015"/>
                    <a:pt x="303" y="14936"/>
                  </a:cubicBezTo>
                  <a:lnTo>
                    <a:pt x="970" y="159"/>
                  </a:lnTo>
                  <a:cubicBezTo>
                    <a:pt x="970" y="76"/>
                    <a:pt x="909" y="8"/>
                    <a:pt x="82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4965925" y="1885575"/>
              <a:ext cx="23850" cy="361325"/>
            </a:xfrm>
            <a:custGeom>
              <a:avLst/>
              <a:gdLst/>
              <a:ahLst/>
              <a:cxnLst/>
              <a:rect l="l" t="t" r="r" b="b"/>
              <a:pathLst>
                <a:path w="954" h="14453" extrusionOk="0">
                  <a:moveTo>
                    <a:pt x="790" y="1"/>
                  </a:moveTo>
                  <a:cubicBezTo>
                    <a:pt x="713" y="1"/>
                    <a:pt x="651" y="66"/>
                    <a:pt x="644" y="145"/>
                  </a:cubicBezTo>
                  <a:lnTo>
                    <a:pt x="8" y="14293"/>
                  </a:lnTo>
                  <a:cubicBezTo>
                    <a:pt x="0" y="14376"/>
                    <a:pt x="68" y="14445"/>
                    <a:pt x="152" y="14452"/>
                  </a:cubicBezTo>
                  <a:cubicBezTo>
                    <a:pt x="235" y="14452"/>
                    <a:pt x="303" y="14392"/>
                    <a:pt x="311" y="14308"/>
                  </a:cubicBezTo>
                  <a:lnTo>
                    <a:pt x="946" y="153"/>
                  </a:lnTo>
                  <a:cubicBezTo>
                    <a:pt x="954" y="69"/>
                    <a:pt x="886" y="1"/>
                    <a:pt x="803" y="1"/>
                  </a:cubicBezTo>
                  <a:cubicBezTo>
                    <a:pt x="798" y="1"/>
                    <a:pt x="794" y="1"/>
                    <a:pt x="79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4890600" y="1891075"/>
              <a:ext cx="23100" cy="345775"/>
            </a:xfrm>
            <a:custGeom>
              <a:avLst/>
              <a:gdLst/>
              <a:ahLst/>
              <a:cxnLst/>
              <a:rect l="l" t="t" r="r" b="b"/>
              <a:pathLst>
                <a:path w="924" h="13831" extrusionOk="0">
                  <a:moveTo>
                    <a:pt x="772" y="1"/>
                  </a:moveTo>
                  <a:cubicBezTo>
                    <a:pt x="689" y="1"/>
                    <a:pt x="621" y="61"/>
                    <a:pt x="614" y="145"/>
                  </a:cubicBezTo>
                  <a:lnTo>
                    <a:pt x="8" y="13672"/>
                  </a:lnTo>
                  <a:cubicBezTo>
                    <a:pt x="0" y="13755"/>
                    <a:pt x="68" y="13823"/>
                    <a:pt x="152" y="13831"/>
                  </a:cubicBezTo>
                  <a:cubicBezTo>
                    <a:pt x="235" y="13831"/>
                    <a:pt x="303" y="13770"/>
                    <a:pt x="311" y="13687"/>
                  </a:cubicBezTo>
                  <a:lnTo>
                    <a:pt x="916" y="160"/>
                  </a:lnTo>
                  <a:cubicBezTo>
                    <a:pt x="924" y="76"/>
                    <a:pt x="856" y="8"/>
                    <a:pt x="7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4815275" y="1896750"/>
              <a:ext cx="22350" cy="330075"/>
            </a:xfrm>
            <a:custGeom>
              <a:avLst/>
              <a:gdLst/>
              <a:ahLst/>
              <a:cxnLst/>
              <a:rect l="l" t="t" r="r" b="b"/>
              <a:pathLst>
                <a:path w="894" h="13203" extrusionOk="0">
                  <a:moveTo>
                    <a:pt x="730" y="0"/>
                  </a:moveTo>
                  <a:cubicBezTo>
                    <a:pt x="652" y="0"/>
                    <a:pt x="591" y="66"/>
                    <a:pt x="591" y="145"/>
                  </a:cubicBezTo>
                  <a:lnTo>
                    <a:pt x="8" y="13044"/>
                  </a:lnTo>
                  <a:cubicBezTo>
                    <a:pt x="1" y="13127"/>
                    <a:pt x="69" y="13195"/>
                    <a:pt x="152" y="13203"/>
                  </a:cubicBezTo>
                  <a:cubicBezTo>
                    <a:pt x="235" y="13203"/>
                    <a:pt x="303" y="13142"/>
                    <a:pt x="303" y="13059"/>
                  </a:cubicBezTo>
                  <a:lnTo>
                    <a:pt x="886" y="152"/>
                  </a:lnTo>
                  <a:cubicBezTo>
                    <a:pt x="894" y="69"/>
                    <a:pt x="826" y="1"/>
                    <a:pt x="742" y="1"/>
                  </a:cubicBezTo>
                  <a:cubicBezTo>
                    <a:pt x="738" y="0"/>
                    <a:pt x="734" y="0"/>
                    <a:pt x="730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4739950" y="1902225"/>
              <a:ext cx="21600" cy="314575"/>
            </a:xfrm>
            <a:custGeom>
              <a:avLst/>
              <a:gdLst/>
              <a:ahLst/>
              <a:cxnLst/>
              <a:rect l="l" t="t" r="r" b="b"/>
              <a:pathLst>
                <a:path w="864" h="12583" extrusionOk="0">
                  <a:moveTo>
                    <a:pt x="707" y="1"/>
                  </a:moveTo>
                  <a:cubicBezTo>
                    <a:pt x="629" y="1"/>
                    <a:pt x="561" y="66"/>
                    <a:pt x="561" y="145"/>
                  </a:cubicBezTo>
                  <a:lnTo>
                    <a:pt x="8" y="12424"/>
                  </a:lnTo>
                  <a:cubicBezTo>
                    <a:pt x="1" y="12507"/>
                    <a:pt x="69" y="12575"/>
                    <a:pt x="152" y="12583"/>
                  </a:cubicBezTo>
                  <a:cubicBezTo>
                    <a:pt x="228" y="12583"/>
                    <a:pt x="303" y="12522"/>
                    <a:pt x="303" y="12439"/>
                  </a:cubicBezTo>
                  <a:lnTo>
                    <a:pt x="856" y="160"/>
                  </a:lnTo>
                  <a:cubicBezTo>
                    <a:pt x="864" y="77"/>
                    <a:pt x="796" y="1"/>
                    <a:pt x="720" y="1"/>
                  </a:cubicBezTo>
                  <a:cubicBezTo>
                    <a:pt x="716" y="1"/>
                    <a:pt x="711" y="1"/>
                    <a:pt x="707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4664625" y="1907725"/>
              <a:ext cx="20850" cy="299050"/>
            </a:xfrm>
            <a:custGeom>
              <a:avLst/>
              <a:gdLst/>
              <a:ahLst/>
              <a:cxnLst/>
              <a:rect l="l" t="t" r="r" b="b"/>
              <a:pathLst>
                <a:path w="834" h="11962" extrusionOk="0">
                  <a:moveTo>
                    <a:pt x="690" y="1"/>
                  </a:moveTo>
                  <a:cubicBezTo>
                    <a:pt x="606" y="1"/>
                    <a:pt x="531" y="61"/>
                    <a:pt x="531" y="145"/>
                  </a:cubicBezTo>
                  <a:lnTo>
                    <a:pt x="1" y="11802"/>
                  </a:lnTo>
                  <a:cubicBezTo>
                    <a:pt x="1" y="11886"/>
                    <a:pt x="61" y="11954"/>
                    <a:pt x="145" y="11961"/>
                  </a:cubicBezTo>
                  <a:cubicBezTo>
                    <a:pt x="228" y="11961"/>
                    <a:pt x="304" y="11901"/>
                    <a:pt x="304" y="11818"/>
                  </a:cubicBezTo>
                  <a:lnTo>
                    <a:pt x="834" y="160"/>
                  </a:lnTo>
                  <a:cubicBezTo>
                    <a:pt x="834" y="77"/>
                    <a:pt x="773" y="8"/>
                    <a:pt x="69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4589325" y="1913400"/>
              <a:ext cx="20075" cy="283350"/>
            </a:xfrm>
            <a:custGeom>
              <a:avLst/>
              <a:gdLst/>
              <a:ahLst/>
              <a:cxnLst/>
              <a:rect l="l" t="t" r="r" b="b"/>
              <a:pathLst>
                <a:path w="803" h="11334" extrusionOk="0">
                  <a:moveTo>
                    <a:pt x="646" y="0"/>
                  </a:moveTo>
                  <a:cubicBezTo>
                    <a:pt x="569" y="0"/>
                    <a:pt x="507" y="66"/>
                    <a:pt x="500" y="145"/>
                  </a:cubicBezTo>
                  <a:lnTo>
                    <a:pt x="0" y="11174"/>
                  </a:lnTo>
                  <a:cubicBezTo>
                    <a:pt x="0" y="11257"/>
                    <a:pt x="61" y="11326"/>
                    <a:pt x="144" y="11333"/>
                  </a:cubicBezTo>
                  <a:cubicBezTo>
                    <a:pt x="227" y="11333"/>
                    <a:pt x="303" y="11273"/>
                    <a:pt x="303" y="11189"/>
                  </a:cubicBezTo>
                  <a:lnTo>
                    <a:pt x="802" y="160"/>
                  </a:lnTo>
                  <a:cubicBezTo>
                    <a:pt x="802" y="77"/>
                    <a:pt x="742" y="1"/>
                    <a:pt x="659" y="1"/>
                  </a:cubicBezTo>
                  <a:cubicBezTo>
                    <a:pt x="654" y="1"/>
                    <a:pt x="650" y="0"/>
                    <a:pt x="64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4635300" y="2261900"/>
              <a:ext cx="685300" cy="264200"/>
            </a:xfrm>
            <a:custGeom>
              <a:avLst/>
              <a:gdLst/>
              <a:ahLst/>
              <a:cxnLst/>
              <a:rect l="l" t="t" r="r" b="b"/>
              <a:pathLst>
                <a:path w="27412" h="10568" extrusionOk="0">
                  <a:moveTo>
                    <a:pt x="22421" y="0"/>
                  </a:moveTo>
                  <a:cubicBezTo>
                    <a:pt x="22338" y="0"/>
                    <a:pt x="22254" y="24"/>
                    <a:pt x="22180" y="73"/>
                  </a:cubicBezTo>
                  <a:cubicBezTo>
                    <a:pt x="21968" y="209"/>
                    <a:pt x="21908" y="489"/>
                    <a:pt x="22044" y="701"/>
                  </a:cubicBezTo>
                  <a:lnTo>
                    <a:pt x="26230" y="7166"/>
                  </a:lnTo>
                  <a:cubicBezTo>
                    <a:pt x="26412" y="7454"/>
                    <a:pt x="26503" y="7779"/>
                    <a:pt x="26488" y="8120"/>
                  </a:cubicBezTo>
                  <a:cubicBezTo>
                    <a:pt x="26451" y="8989"/>
                    <a:pt x="25725" y="9665"/>
                    <a:pt x="24890" y="9665"/>
                  </a:cubicBezTo>
                  <a:cubicBezTo>
                    <a:pt x="24868" y="9665"/>
                    <a:pt x="24845" y="9665"/>
                    <a:pt x="24822" y="9664"/>
                  </a:cubicBezTo>
                  <a:lnTo>
                    <a:pt x="515" y="8566"/>
                  </a:lnTo>
                  <a:cubicBezTo>
                    <a:pt x="510" y="8566"/>
                    <a:pt x="504" y="8566"/>
                    <a:pt x="499" y="8566"/>
                  </a:cubicBezTo>
                  <a:cubicBezTo>
                    <a:pt x="227" y="8566"/>
                    <a:pt x="23" y="8753"/>
                    <a:pt x="16" y="8998"/>
                  </a:cubicBezTo>
                  <a:cubicBezTo>
                    <a:pt x="1" y="9248"/>
                    <a:pt x="197" y="9460"/>
                    <a:pt x="447" y="9467"/>
                  </a:cubicBezTo>
                  <a:lnTo>
                    <a:pt x="24754" y="10565"/>
                  </a:lnTo>
                  <a:cubicBezTo>
                    <a:pt x="24796" y="10567"/>
                    <a:pt x="24837" y="10568"/>
                    <a:pt x="24879" y="10568"/>
                  </a:cubicBezTo>
                  <a:cubicBezTo>
                    <a:pt x="26217" y="10568"/>
                    <a:pt x="27330" y="9509"/>
                    <a:pt x="27389" y="8158"/>
                  </a:cubicBezTo>
                  <a:cubicBezTo>
                    <a:pt x="27411" y="7628"/>
                    <a:pt x="27275" y="7120"/>
                    <a:pt x="26987" y="6674"/>
                  </a:cubicBezTo>
                  <a:lnTo>
                    <a:pt x="22801" y="209"/>
                  </a:lnTo>
                  <a:cubicBezTo>
                    <a:pt x="22714" y="74"/>
                    <a:pt x="22568" y="0"/>
                    <a:pt x="2242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4931100" y="2250125"/>
              <a:ext cx="188700" cy="261900"/>
            </a:xfrm>
            <a:custGeom>
              <a:avLst/>
              <a:gdLst/>
              <a:ahLst/>
              <a:cxnLst/>
              <a:rect l="l" t="t" r="r" b="b"/>
              <a:pathLst>
                <a:path w="7548" h="10476" extrusionOk="0">
                  <a:moveTo>
                    <a:pt x="7037" y="0"/>
                  </a:moveTo>
                  <a:cubicBezTo>
                    <a:pt x="6971" y="0"/>
                    <a:pt x="6905" y="14"/>
                    <a:pt x="6844" y="44"/>
                  </a:cubicBezTo>
                  <a:lnTo>
                    <a:pt x="4474" y="1165"/>
                  </a:lnTo>
                  <a:cubicBezTo>
                    <a:pt x="3914" y="1430"/>
                    <a:pt x="3467" y="1891"/>
                    <a:pt x="3225" y="2459"/>
                  </a:cubicBezTo>
                  <a:lnTo>
                    <a:pt x="99" y="9847"/>
                  </a:lnTo>
                  <a:cubicBezTo>
                    <a:pt x="0" y="10082"/>
                    <a:pt x="106" y="10347"/>
                    <a:pt x="333" y="10445"/>
                  </a:cubicBezTo>
                  <a:cubicBezTo>
                    <a:pt x="386" y="10460"/>
                    <a:pt x="439" y="10476"/>
                    <a:pt x="492" y="10476"/>
                  </a:cubicBezTo>
                  <a:cubicBezTo>
                    <a:pt x="498" y="10476"/>
                    <a:pt x="505" y="10476"/>
                    <a:pt x="511" y="10476"/>
                  </a:cubicBezTo>
                  <a:cubicBezTo>
                    <a:pt x="686" y="10476"/>
                    <a:pt x="858" y="10371"/>
                    <a:pt x="931" y="10203"/>
                  </a:cubicBezTo>
                  <a:lnTo>
                    <a:pt x="4058" y="2815"/>
                  </a:lnTo>
                  <a:cubicBezTo>
                    <a:pt x="4217" y="2444"/>
                    <a:pt x="4497" y="2149"/>
                    <a:pt x="4860" y="1982"/>
                  </a:cubicBezTo>
                  <a:lnTo>
                    <a:pt x="7230" y="862"/>
                  </a:lnTo>
                  <a:cubicBezTo>
                    <a:pt x="7457" y="748"/>
                    <a:pt x="7548" y="483"/>
                    <a:pt x="7442" y="256"/>
                  </a:cubicBezTo>
                  <a:cubicBezTo>
                    <a:pt x="7365" y="93"/>
                    <a:pt x="7203" y="0"/>
                    <a:pt x="703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4861450" y="1770775"/>
              <a:ext cx="609025" cy="513775"/>
            </a:xfrm>
            <a:custGeom>
              <a:avLst/>
              <a:gdLst/>
              <a:ahLst/>
              <a:cxnLst/>
              <a:rect l="l" t="t" r="r" b="b"/>
              <a:pathLst>
                <a:path w="24361" h="20551" extrusionOk="0">
                  <a:moveTo>
                    <a:pt x="23871" y="0"/>
                  </a:moveTo>
                  <a:cubicBezTo>
                    <a:pt x="23848" y="0"/>
                    <a:pt x="23824" y="2"/>
                    <a:pt x="23800" y="6"/>
                  </a:cubicBezTo>
                  <a:lnTo>
                    <a:pt x="19107" y="793"/>
                  </a:lnTo>
                  <a:cubicBezTo>
                    <a:pt x="18138" y="960"/>
                    <a:pt x="17366" y="1679"/>
                    <a:pt x="17139" y="2633"/>
                  </a:cubicBezTo>
                  <a:lnTo>
                    <a:pt x="13036" y="19597"/>
                  </a:lnTo>
                  <a:lnTo>
                    <a:pt x="538" y="17931"/>
                  </a:lnTo>
                  <a:cubicBezTo>
                    <a:pt x="520" y="17929"/>
                    <a:pt x="501" y="17928"/>
                    <a:pt x="483" y="17928"/>
                  </a:cubicBezTo>
                  <a:cubicBezTo>
                    <a:pt x="262" y="17928"/>
                    <a:pt x="66" y="18094"/>
                    <a:pt x="31" y="18317"/>
                  </a:cubicBezTo>
                  <a:cubicBezTo>
                    <a:pt x="1" y="18567"/>
                    <a:pt x="175" y="18794"/>
                    <a:pt x="424" y="18825"/>
                  </a:cubicBezTo>
                  <a:lnTo>
                    <a:pt x="13316" y="20543"/>
                  </a:lnTo>
                  <a:cubicBezTo>
                    <a:pt x="13331" y="20551"/>
                    <a:pt x="13346" y="20551"/>
                    <a:pt x="13354" y="20551"/>
                  </a:cubicBezTo>
                  <a:cubicBezTo>
                    <a:pt x="13359" y="20551"/>
                    <a:pt x="13365" y="20551"/>
                    <a:pt x="13370" y="20551"/>
                  </a:cubicBezTo>
                  <a:cubicBezTo>
                    <a:pt x="13583" y="20551"/>
                    <a:pt x="13764" y="20409"/>
                    <a:pt x="13816" y="20202"/>
                  </a:cubicBezTo>
                  <a:lnTo>
                    <a:pt x="18017" y="2845"/>
                  </a:lnTo>
                  <a:cubicBezTo>
                    <a:pt x="18161" y="2247"/>
                    <a:pt x="18645" y="1792"/>
                    <a:pt x="19259" y="1686"/>
                  </a:cubicBezTo>
                  <a:lnTo>
                    <a:pt x="23952" y="899"/>
                  </a:lnTo>
                  <a:cubicBezTo>
                    <a:pt x="24194" y="854"/>
                    <a:pt x="24361" y="627"/>
                    <a:pt x="24323" y="377"/>
                  </a:cubicBezTo>
                  <a:cubicBezTo>
                    <a:pt x="24282" y="158"/>
                    <a:pt x="24092" y="0"/>
                    <a:pt x="2387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5356325" y="1762850"/>
              <a:ext cx="115100" cy="56150"/>
            </a:xfrm>
            <a:custGeom>
              <a:avLst/>
              <a:gdLst/>
              <a:ahLst/>
              <a:cxnLst/>
              <a:rect l="l" t="t" r="r" b="b"/>
              <a:pathLst>
                <a:path w="4604" h="2246" extrusionOk="0">
                  <a:moveTo>
                    <a:pt x="3713" y="1"/>
                  </a:moveTo>
                  <a:cubicBezTo>
                    <a:pt x="3667" y="1"/>
                    <a:pt x="3621" y="5"/>
                    <a:pt x="3574" y="12"/>
                  </a:cubicBezTo>
                  <a:lnTo>
                    <a:pt x="1" y="610"/>
                  </a:lnTo>
                  <a:lnTo>
                    <a:pt x="137" y="1428"/>
                  </a:lnTo>
                  <a:lnTo>
                    <a:pt x="273" y="2246"/>
                  </a:lnTo>
                  <a:lnTo>
                    <a:pt x="3846" y="1648"/>
                  </a:lnTo>
                  <a:cubicBezTo>
                    <a:pt x="4301" y="1572"/>
                    <a:pt x="4603" y="1148"/>
                    <a:pt x="4528" y="694"/>
                  </a:cubicBezTo>
                  <a:cubicBezTo>
                    <a:pt x="4460" y="286"/>
                    <a:pt x="4112" y="1"/>
                    <a:pt x="3713" y="1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4665775" y="2515925"/>
              <a:ext cx="122450" cy="119375"/>
            </a:xfrm>
            <a:custGeom>
              <a:avLst/>
              <a:gdLst/>
              <a:ahLst/>
              <a:cxnLst/>
              <a:rect l="l" t="t" r="r" b="b"/>
              <a:pathLst>
                <a:path w="4898" h="4775" extrusionOk="0">
                  <a:moveTo>
                    <a:pt x="2448" y="0"/>
                  </a:moveTo>
                  <a:cubicBezTo>
                    <a:pt x="1179" y="0"/>
                    <a:pt x="120" y="1001"/>
                    <a:pt x="61" y="2281"/>
                  </a:cubicBezTo>
                  <a:cubicBezTo>
                    <a:pt x="0" y="3598"/>
                    <a:pt x="1022" y="4719"/>
                    <a:pt x="2339" y="4772"/>
                  </a:cubicBezTo>
                  <a:cubicBezTo>
                    <a:pt x="2377" y="4773"/>
                    <a:pt x="2414" y="4774"/>
                    <a:pt x="2451" y="4774"/>
                  </a:cubicBezTo>
                  <a:cubicBezTo>
                    <a:pt x="3726" y="4774"/>
                    <a:pt x="4779" y="3773"/>
                    <a:pt x="4837" y="2493"/>
                  </a:cubicBezTo>
                  <a:cubicBezTo>
                    <a:pt x="4898" y="1176"/>
                    <a:pt x="3876" y="56"/>
                    <a:pt x="2559" y="3"/>
                  </a:cubicBezTo>
                  <a:cubicBezTo>
                    <a:pt x="2522" y="1"/>
                    <a:pt x="2485" y="0"/>
                    <a:pt x="244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4695475" y="2544700"/>
              <a:ext cx="63050" cy="61800"/>
            </a:xfrm>
            <a:custGeom>
              <a:avLst/>
              <a:gdLst/>
              <a:ahLst/>
              <a:cxnLst/>
              <a:rect l="l" t="t" r="r" b="b"/>
              <a:pathLst>
                <a:path w="2522" h="2472" extrusionOk="0">
                  <a:moveTo>
                    <a:pt x="1262" y="1"/>
                  </a:moveTo>
                  <a:cubicBezTo>
                    <a:pt x="606" y="1"/>
                    <a:pt x="60" y="520"/>
                    <a:pt x="31" y="1183"/>
                  </a:cubicBezTo>
                  <a:cubicBezTo>
                    <a:pt x="1" y="1857"/>
                    <a:pt x="531" y="2432"/>
                    <a:pt x="1204" y="2470"/>
                  </a:cubicBezTo>
                  <a:cubicBezTo>
                    <a:pt x="1223" y="2471"/>
                    <a:pt x="1241" y="2471"/>
                    <a:pt x="1260" y="2471"/>
                  </a:cubicBezTo>
                  <a:cubicBezTo>
                    <a:pt x="1917" y="2471"/>
                    <a:pt x="2462" y="1952"/>
                    <a:pt x="2491" y="1289"/>
                  </a:cubicBezTo>
                  <a:cubicBezTo>
                    <a:pt x="2522" y="615"/>
                    <a:pt x="1999" y="32"/>
                    <a:pt x="1318" y="2"/>
                  </a:cubicBezTo>
                  <a:cubicBezTo>
                    <a:pt x="1299" y="1"/>
                    <a:pt x="1281" y="1"/>
                    <a:pt x="1262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3"/>
            <p:cNvSpPr/>
            <p:nvPr/>
          </p:nvSpPr>
          <p:spPr>
            <a:xfrm>
              <a:off x="4680900" y="2500275"/>
              <a:ext cx="93700" cy="13075"/>
            </a:xfrm>
            <a:custGeom>
              <a:avLst/>
              <a:gdLst/>
              <a:ahLst/>
              <a:cxnLst/>
              <a:rect l="l" t="t" r="r" b="b"/>
              <a:pathLst>
                <a:path w="3748" h="523" extrusionOk="0">
                  <a:moveTo>
                    <a:pt x="16" y="0"/>
                  </a:moveTo>
                  <a:lnTo>
                    <a:pt x="1" y="356"/>
                  </a:lnTo>
                  <a:lnTo>
                    <a:pt x="3733" y="523"/>
                  </a:lnTo>
                  <a:lnTo>
                    <a:pt x="3748" y="1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4700400" y="2510100"/>
              <a:ext cx="54350" cy="64575"/>
            </a:xfrm>
            <a:custGeom>
              <a:avLst/>
              <a:gdLst/>
              <a:ahLst/>
              <a:cxnLst/>
              <a:rect l="l" t="t" r="r" b="b"/>
              <a:pathLst>
                <a:path w="2174" h="2583" extrusionOk="0">
                  <a:moveTo>
                    <a:pt x="1" y="1"/>
                  </a:moveTo>
                  <a:cubicBezTo>
                    <a:pt x="1" y="1"/>
                    <a:pt x="235" y="2552"/>
                    <a:pt x="970" y="2582"/>
                  </a:cubicBezTo>
                  <a:cubicBezTo>
                    <a:pt x="975" y="2583"/>
                    <a:pt x="981" y="2583"/>
                    <a:pt x="986" y="2583"/>
                  </a:cubicBezTo>
                  <a:cubicBezTo>
                    <a:pt x="1718" y="2583"/>
                    <a:pt x="2173" y="99"/>
                    <a:pt x="2173" y="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3"/>
            <p:cNvSpPr/>
            <p:nvPr/>
          </p:nvSpPr>
          <p:spPr>
            <a:xfrm>
              <a:off x="5147400" y="2537500"/>
              <a:ext cx="122475" cy="119550"/>
            </a:xfrm>
            <a:custGeom>
              <a:avLst/>
              <a:gdLst/>
              <a:ahLst/>
              <a:cxnLst/>
              <a:rect l="l" t="t" r="r" b="b"/>
              <a:pathLst>
                <a:path w="4899" h="4782" extrusionOk="0">
                  <a:moveTo>
                    <a:pt x="2460" y="1"/>
                  </a:moveTo>
                  <a:cubicBezTo>
                    <a:pt x="1180" y="1"/>
                    <a:pt x="120" y="997"/>
                    <a:pt x="61" y="2289"/>
                  </a:cubicBezTo>
                  <a:cubicBezTo>
                    <a:pt x="1" y="3606"/>
                    <a:pt x="1023" y="4719"/>
                    <a:pt x="2340" y="4779"/>
                  </a:cubicBezTo>
                  <a:cubicBezTo>
                    <a:pt x="2377" y="4781"/>
                    <a:pt x="2414" y="4782"/>
                    <a:pt x="2451" y="4782"/>
                  </a:cubicBezTo>
                  <a:cubicBezTo>
                    <a:pt x="3720" y="4782"/>
                    <a:pt x="4779" y="3781"/>
                    <a:pt x="4838" y="2501"/>
                  </a:cubicBezTo>
                  <a:cubicBezTo>
                    <a:pt x="4899" y="1183"/>
                    <a:pt x="3877" y="63"/>
                    <a:pt x="2559" y="3"/>
                  </a:cubicBezTo>
                  <a:cubicBezTo>
                    <a:pt x="2526" y="1"/>
                    <a:pt x="2493" y="1"/>
                    <a:pt x="2460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3"/>
            <p:cNvSpPr/>
            <p:nvPr/>
          </p:nvSpPr>
          <p:spPr>
            <a:xfrm>
              <a:off x="5177125" y="2566475"/>
              <a:ext cx="63050" cy="61600"/>
            </a:xfrm>
            <a:custGeom>
              <a:avLst/>
              <a:gdLst/>
              <a:ahLst/>
              <a:cxnLst/>
              <a:rect l="l" t="t" r="r" b="b"/>
              <a:pathLst>
                <a:path w="2522" h="2464" extrusionOk="0">
                  <a:moveTo>
                    <a:pt x="1262" y="1"/>
                  </a:moveTo>
                  <a:cubicBezTo>
                    <a:pt x="605" y="1"/>
                    <a:pt x="60" y="520"/>
                    <a:pt x="31" y="1175"/>
                  </a:cubicBezTo>
                  <a:cubicBezTo>
                    <a:pt x="0" y="1856"/>
                    <a:pt x="523" y="2432"/>
                    <a:pt x="1204" y="2462"/>
                  </a:cubicBezTo>
                  <a:cubicBezTo>
                    <a:pt x="1223" y="2463"/>
                    <a:pt x="1241" y="2463"/>
                    <a:pt x="1260" y="2463"/>
                  </a:cubicBezTo>
                  <a:cubicBezTo>
                    <a:pt x="1917" y="2463"/>
                    <a:pt x="2461" y="1951"/>
                    <a:pt x="2491" y="1289"/>
                  </a:cubicBezTo>
                  <a:cubicBezTo>
                    <a:pt x="2521" y="607"/>
                    <a:pt x="1999" y="32"/>
                    <a:pt x="1317" y="2"/>
                  </a:cubicBezTo>
                  <a:cubicBezTo>
                    <a:pt x="1299" y="1"/>
                    <a:pt x="1280" y="1"/>
                    <a:pt x="1262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3"/>
            <p:cNvSpPr/>
            <p:nvPr/>
          </p:nvSpPr>
          <p:spPr>
            <a:xfrm>
              <a:off x="5162350" y="2522025"/>
              <a:ext cx="93900" cy="13100"/>
            </a:xfrm>
            <a:custGeom>
              <a:avLst/>
              <a:gdLst/>
              <a:ahLst/>
              <a:cxnLst/>
              <a:rect l="l" t="t" r="r" b="b"/>
              <a:pathLst>
                <a:path w="3756" h="524" extrusionOk="0">
                  <a:moveTo>
                    <a:pt x="23" y="1"/>
                  </a:moveTo>
                  <a:lnTo>
                    <a:pt x="1" y="357"/>
                  </a:lnTo>
                  <a:lnTo>
                    <a:pt x="3740" y="523"/>
                  </a:lnTo>
                  <a:lnTo>
                    <a:pt x="3755" y="16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3"/>
            <p:cNvSpPr/>
            <p:nvPr/>
          </p:nvSpPr>
          <p:spPr>
            <a:xfrm>
              <a:off x="5182050" y="2531675"/>
              <a:ext cx="54325" cy="64775"/>
            </a:xfrm>
            <a:custGeom>
              <a:avLst/>
              <a:gdLst/>
              <a:ahLst/>
              <a:cxnLst/>
              <a:rect l="l" t="t" r="r" b="b"/>
              <a:pathLst>
                <a:path w="2173" h="2591" extrusionOk="0">
                  <a:moveTo>
                    <a:pt x="0" y="1"/>
                  </a:moveTo>
                  <a:cubicBezTo>
                    <a:pt x="0" y="1"/>
                    <a:pt x="235" y="2560"/>
                    <a:pt x="969" y="2590"/>
                  </a:cubicBezTo>
                  <a:cubicBezTo>
                    <a:pt x="973" y="2590"/>
                    <a:pt x="978" y="2590"/>
                    <a:pt x="982" y="2590"/>
                  </a:cubicBezTo>
                  <a:cubicBezTo>
                    <a:pt x="1716" y="2590"/>
                    <a:pt x="2173" y="99"/>
                    <a:pt x="2173" y="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3"/>
            <p:cNvSpPr/>
            <p:nvPr/>
          </p:nvSpPr>
          <p:spPr>
            <a:xfrm>
              <a:off x="4303550" y="2151725"/>
              <a:ext cx="318525" cy="257775"/>
            </a:xfrm>
            <a:custGeom>
              <a:avLst/>
              <a:gdLst/>
              <a:ahLst/>
              <a:cxnLst/>
              <a:rect l="l" t="t" r="r" b="b"/>
              <a:pathLst>
                <a:path w="12741" h="10311" extrusionOk="0">
                  <a:moveTo>
                    <a:pt x="5828" y="0"/>
                  </a:moveTo>
                  <a:cubicBezTo>
                    <a:pt x="3749" y="0"/>
                    <a:pt x="1793" y="1269"/>
                    <a:pt x="1015" y="3329"/>
                  </a:cubicBezTo>
                  <a:cubicBezTo>
                    <a:pt x="0" y="5986"/>
                    <a:pt x="1340" y="8969"/>
                    <a:pt x="4005" y="9976"/>
                  </a:cubicBezTo>
                  <a:cubicBezTo>
                    <a:pt x="4605" y="10203"/>
                    <a:pt x="5221" y="10311"/>
                    <a:pt x="5827" y="10311"/>
                  </a:cubicBezTo>
                  <a:cubicBezTo>
                    <a:pt x="7908" y="10311"/>
                    <a:pt x="9872" y="9043"/>
                    <a:pt x="10651" y="6986"/>
                  </a:cubicBezTo>
                  <a:cubicBezTo>
                    <a:pt x="11143" y="5683"/>
                    <a:pt x="11075" y="4313"/>
                    <a:pt x="10568" y="3125"/>
                  </a:cubicBezTo>
                  <a:lnTo>
                    <a:pt x="12741" y="665"/>
                  </a:lnTo>
                  <a:lnTo>
                    <a:pt x="9402" y="1437"/>
                  </a:lnTo>
                  <a:cubicBezTo>
                    <a:pt x="8918" y="975"/>
                    <a:pt x="8327" y="589"/>
                    <a:pt x="7661" y="339"/>
                  </a:cubicBezTo>
                  <a:cubicBezTo>
                    <a:pt x="7057" y="109"/>
                    <a:pt x="6437" y="0"/>
                    <a:pt x="5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3"/>
            <p:cNvSpPr/>
            <p:nvPr/>
          </p:nvSpPr>
          <p:spPr>
            <a:xfrm>
              <a:off x="4369975" y="2190100"/>
              <a:ext cx="173750" cy="181700"/>
            </a:xfrm>
            <a:custGeom>
              <a:avLst/>
              <a:gdLst/>
              <a:ahLst/>
              <a:cxnLst/>
              <a:rect l="l" t="t" r="r" b="b"/>
              <a:pathLst>
                <a:path w="6950" h="7268" extrusionOk="0">
                  <a:moveTo>
                    <a:pt x="4368" y="0"/>
                  </a:moveTo>
                  <a:lnTo>
                    <a:pt x="2567" y="1787"/>
                  </a:lnTo>
                  <a:lnTo>
                    <a:pt x="76" y="1310"/>
                  </a:lnTo>
                  <a:lnTo>
                    <a:pt x="1219" y="3581"/>
                  </a:lnTo>
                  <a:lnTo>
                    <a:pt x="0" y="5806"/>
                  </a:lnTo>
                  <a:lnTo>
                    <a:pt x="0" y="5806"/>
                  </a:lnTo>
                  <a:lnTo>
                    <a:pt x="2506" y="5420"/>
                  </a:lnTo>
                  <a:lnTo>
                    <a:pt x="4240" y="7267"/>
                  </a:lnTo>
                  <a:lnTo>
                    <a:pt x="4648" y="4762"/>
                  </a:lnTo>
                  <a:lnTo>
                    <a:pt x="6950" y="3679"/>
                  </a:lnTo>
                  <a:lnTo>
                    <a:pt x="4694" y="2513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3"/>
            <p:cNvSpPr/>
            <p:nvPr/>
          </p:nvSpPr>
          <p:spPr>
            <a:xfrm>
              <a:off x="5274400" y="2259725"/>
              <a:ext cx="26125" cy="20475"/>
            </a:xfrm>
            <a:custGeom>
              <a:avLst/>
              <a:gdLst/>
              <a:ahLst/>
              <a:cxnLst/>
              <a:rect l="l" t="t" r="r" b="b"/>
              <a:pathLst>
                <a:path w="1045" h="819" extrusionOk="0">
                  <a:moveTo>
                    <a:pt x="523" y="1"/>
                  </a:moveTo>
                  <a:cubicBezTo>
                    <a:pt x="0" y="1"/>
                    <a:pt x="0" y="818"/>
                    <a:pt x="523" y="818"/>
                  </a:cubicBezTo>
                  <a:cubicBezTo>
                    <a:pt x="1045" y="818"/>
                    <a:pt x="1045" y="1"/>
                    <a:pt x="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3"/>
            <p:cNvSpPr/>
            <p:nvPr/>
          </p:nvSpPr>
          <p:spPr>
            <a:xfrm>
              <a:off x="5355200" y="2161900"/>
              <a:ext cx="15925" cy="12125"/>
            </a:xfrm>
            <a:custGeom>
              <a:avLst/>
              <a:gdLst/>
              <a:ahLst/>
              <a:cxnLst/>
              <a:rect l="l" t="t" r="r" b="b"/>
              <a:pathLst>
                <a:path w="637" h="485" extrusionOk="0">
                  <a:moveTo>
                    <a:pt x="318" y="0"/>
                  </a:moveTo>
                  <a:cubicBezTo>
                    <a:pt x="1" y="0"/>
                    <a:pt x="1" y="485"/>
                    <a:pt x="318" y="485"/>
                  </a:cubicBezTo>
                  <a:cubicBezTo>
                    <a:pt x="636" y="485"/>
                    <a:pt x="636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3"/>
            <p:cNvSpPr/>
            <p:nvPr/>
          </p:nvSpPr>
          <p:spPr>
            <a:xfrm>
              <a:off x="5402900" y="2203525"/>
              <a:ext cx="15925" cy="12150"/>
            </a:xfrm>
            <a:custGeom>
              <a:avLst/>
              <a:gdLst/>
              <a:ahLst/>
              <a:cxnLst/>
              <a:rect l="l" t="t" r="r" b="b"/>
              <a:pathLst>
                <a:path w="637" h="486" extrusionOk="0">
                  <a:moveTo>
                    <a:pt x="318" y="1"/>
                  </a:moveTo>
                  <a:cubicBezTo>
                    <a:pt x="8" y="1"/>
                    <a:pt x="0" y="485"/>
                    <a:pt x="318" y="485"/>
                  </a:cubicBezTo>
                  <a:cubicBezTo>
                    <a:pt x="636" y="485"/>
                    <a:pt x="63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3"/>
            <p:cNvSpPr/>
            <p:nvPr/>
          </p:nvSpPr>
          <p:spPr>
            <a:xfrm>
              <a:off x="5399475" y="2143525"/>
              <a:ext cx="15750" cy="12150"/>
            </a:xfrm>
            <a:custGeom>
              <a:avLst/>
              <a:gdLst/>
              <a:ahLst/>
              <a:cxnLst/>
              <a:rect l="l" t="t" r="r" b="b"/>
              <a:pathLst>
                <a:path w="630" h="486" extrusionOk="0">
                  <a:moveTo>
                    <a:pt x="311" y="1"/>
                  </a:moveTo>
                  <a:cubicBezTo>
                    <a:pt x="1" y="1"/>
                    <a:pt x="1" y="485"/>
                    <a:pt x="311" y="485"/>
                  </a:cubicBezTo>
                  <a:cubicBezTo>
                    <a:pt x="629" y="485"/>
                    <a:pt x="629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3"/>
            <p:cNvSpPr/>
            <p:nvPr/>
          </p:nvSpPr>
          <p:spPr>
            <a:xfrm>
              <a:off x="5352750" y="2241750"/>
              <a:ext cx="20825" cy="56250"/>
            </a:xfrm>
            <a:custGeom>
              <a:avLst/>
              <a:gdLst/>
              <a:ahLst/>
              <a:cxnLst/>
              <a:rect l="l" t="t" r="r" b="b"/>
              <a:pathLst>
                <a:path w="833" h="2250" extrusionOk="0">
                  <a:moveTo>
                    <a:pt x="416" y="1"/>
                  </a:moveTo>
                  <a:lnTo>
                    <a:pt x="0" y="1129"/>
                  </a:lnTo>
                  <a:lnTo>
                    <a:pt x="416" y="2249"/>
                  </a:lnTo>
                  <a:lnTo>
                    <a:pt x="833" y="1129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3"/>
            <p:cNvSpPr/>
            <p:nvPr/>
          </p:nvSpPr>
          <p:spPr>
            <a:xfrm>
              <a:off x="5277600" y="2174375"/>
              <a:ext cx="16700" cy="44325"/>
            </a:xfrm>
            <a:custGeom>
              <a:avLst/>
              <a:gdLst/>
              <a:ahLst/>
              <a:cxnLst/>
              <a:rect l="l" t="t" r="r" b="b"/>
              <a:pathLst>
                <a:path w="668" h="1773" extrusionOk="0">
                  <a:moveTo>
                    <a:pt x="334" y="1"/>
                  </a:moveTo>
                  <a:lnTo>
                    <a:pt x="1" y="887"/>
                  </a:lnTo>
                  <a:lnTo>
                    <a:pt x="334" y="1772"/>
                  </a:lnTo>
                  <a:lnTo>
                    <a:pt x="667" y="88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3"/>
            <p:cNvSpPr/>
            <p:nvPr/>
          </p:nvSpPr>
          <p:spPr>
            <a:xfrm>
              <a:off x="5429379" y="1939524"/>
              <a:ext cx="26350" cy="20450"/>
            </a:xfrm>
            <a:custGeom>
              <a:avLst/>
              <a:gdLst/>
              <a:ahLst/>
              <a:cxnLst/>
              <a:rect l="l" t="t" r="r" b="b"/>
              <a:pathLst>
                <a:path w="1054" h="818" extrusionOk="0">
                  <a:moveTo>
                    <a:pt x="531" y="0"/>
                  </a:moveTo>
                  <a:cubicBezTo>
                    <a:pt x="8" y="0"/>
                    <a:pt x="1" y="818"/>
                    <a:pt x="531" y="818"/>
                  </a:cubicBezTo>
                  <a:cubicBezTo>
                    <a:pt x="1053" y="818"/>
                    <a:pt x="105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3"/>
            <p:cNvSpPr/>
            <p:nvPr/>
          </p:nvSpPr>
          <p:spPr>
            <a:xfrm>
              <a:off x="5405354" y="2002549"/>
              <a:ext cx="15725" cy="12125"/>
            </a:xfrm>
            <a:custGeom>
              <a:avLst/>
              <a:gdLst/>
              <a:ahLst/>
              <a:cxnLst/>
              <a:rect l="l" t="t" r="r" b="b"/>
              <a:pathLst>
                <a:path w="629" h="485" extrusionOk="0">
                  <a:moveTo>
                    <a:pt x="311" y="0"/>
                  </a:moveTo>
                  <a:cubicBezTo>
                    <a:pt x="0" y="0"/>
                    <a:pt x="0" y="485"/>
                    <a:pt x="311" y="485"/>
                  </a:cubicBezTo>
                  <a:cubicBezTo>
                    <a:pt x="629" y="485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3"/>
            <p:cNvSpPr/>
            <p:nvPr/>
          </p:nvSpPr>
          <p:spPr>
            <a:xfrm>
              <a:off x="5371279" y="1957124"/>
              <a:ext cx="15750" cy="12325"/>
            </a:xfrm>
            <a:custGeom>
              <a:avLst/>
              <a:gdLst/>
              <a:ahLst/>
              <a:cxnLst/>
              <a:rect l="l" t="t" r="r" b="b"/>
              <a:pathLst>
                <a:path w="630" h="493" extrusionOk="0">
                  <a:moveTo>
                    <a:pt x="319" y="0"/>
                  </a:moveTo>
                  <a:cubicBezTo>
                    <a:pt x="1" y="0"/>
                    <a:pt x="1" y="492"/>
                    <a:pt x="319" y="492"/>
                  </a:cubicBezTo>
                  <a:cubicBezTo>
                    <a:pt x="629" y="492"/>
                    <a:pt x="629" y="0"/>
                    <a:pt x="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3"/>
            <p:cNvSpPr/>
            <p:nvPr/>
          </p:nvSpPr>
          <p:spPr>
            <a:xfrm>
              <a:off x="5344229" y="2009174"/>
              <a:ext cx="15725" cy="12325"/>
            </a:xfrm>
            <a:custGeom>
              <a:avLst/>
              <a:gdLst/>
              <a:ahLst/>
              <a:cxnLst/>
              <a:rect l="l" t="t" r="r" b="b"/>
              <a:pathLst>
                <a:path w="629" h="493" extrusionOk="0">
                  <a:moveTo>
                    <a:pt x="311" y="0"/>
                  </a:moveTo>
                  <a:cubicBezTo>
                    <a:pt x="0" y="0"/>
                    <a:pt x="0" y="492"/>
                    <a:pt x="311" y="492"/>
                  </a:cubicBezTo>
                  <a:cubicBezTo>
                    <a:pt x="629" y="492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3"/>
            <p:cNvSpPr/>
            <p:nvPr/>
          </p:nvSpPr>
          <p:spPr>
            <a:xfrm>
              <a:off x="5395879" y="1860424"/>
              <a:ext cx="23125" cy="62100"/>
            </a:xfrm>
            <a:custGeom>
              <a:avLst/>
              <a:gdLst/>
              <a:ahLst/>
              <a:cxnLst/>
              <a:rect l="l" t="t" r="r" b="b"/>
              <a:pathLst>
                <a:path w="925" h="2484" extrusionOk="0">
                  <a:moveTo>
                    <a:pt x="463" y="0"/>
                  </a:moveTo>
                  <a:lnTo>
                    <a:pt x="1" y="1242"/>
                  </a:lnTo>
                  <a:lnTo>
                    <a:pt x="463" y="2483"/>
                  </a:lnTo>
                  <a:lnTo>
                    <a:pt x="924" y="1242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675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68"/>
          <p:cNvSpPr/>
          <p:nvPr/>
        </p:nvSpPr>
        <p:spPr>
          <a:xfrm>
            <a:off x="713225" y="539500"/>
            <a:ext cx="7717506" cy="608829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6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Attributes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13" name="Google Shape;1813;p68"/>
          <p:cNvSpPr/>
          <p:nvPr/>
        </p:nvSpPr>
        <p:spPr>
          <a:xfrm flipH="1">
            <a:off x="7551097" y="4843397"/>
            <a:ext cx="879680" cy="51755"/>
          </a:xfrm>
          <a:custGeom>
            <a:avLst/>
            <a:gdLst/>
            <a:ahLst/>
            <a:cxnLst/>
            <a:rect l="l" t="t" r="r" b="b"/>
            <a:pathLst>
              <a:path w="16759" h="986" extrusionOk="0">
                <a:moveTo>
                  <a:pt x="16" y="0"/>
                </a:moveTo>
                <a:lnTo>
                  <a:pt x="1" y="273"/>
                </a:lnTo>
                <a:lnTo>
                  <a:pt x="16744" y="985"/>
                </a:lnTo>
                <a:lnTo>
                  <a:pt x="16759" y="713"/>
                </a:lnTo>
                <a:lnTo>
                  <a:pt x="16" y="0"/>
                </a:lnTo>
                <a:close/>
              </a:path>
            </a:pathLst>
          </a:custGeom>
          <a:solidFill>
            <a:srgbClr val="5016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584;p63">
            <a:extLst>
              <a:ext uri="{FF2B5EF4-FFF2-40B4-BE49-F238E27FC236}">
                <a16:creationId xmlns:a16="http://schemas.microsoft.com/office/drawing/2014/main" id="{FF684708-DF8A-AFC4-C10A-30A3C237C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51631"/>
              </p:ext>
            </p:extLst>
          </p:nvPr>
        </p:nvGraphicFramePr>
        <p:xfrm>
          <a:off x="890022" y="1176071"/>
          <a:ext cx="7493312" cy="3725294"/>
        </p:xfrm>
        <a:graphic>
          <a:graphicData uri="http://schemas.openxmlformats.org/drawingml/2006/table">
            <a:tbl>
              <a:tblPr>
                <a:noFill/>
                <a:tableStyleId>{E867AA08-35B0-4BB4-B856-1A2A2948C002}</a:tableStyleId>
              </a:tblPr>
              <a:tblGrid>
                <a:gridCol w="366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Promotion</a:t>
                      </a:r>
                      <a:endParaRPr sz="2000" b="1" dirty="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Place</a:t>
                      </a:r>
                      <a:endParaRPr sz="2000" b="1" dirty="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644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NumDealsPurchases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pembelian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diskon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AcceptedCmp1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1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menerima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penawaran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kampanye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pertama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, 0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AcceptedCmp2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1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menerima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penawaran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kampanye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ke-2, 0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AcceptedCmp3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1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menerima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penawaran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kampanye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ke-3, 0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AcceptedCmp4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1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menerima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penawaran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kampanye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ke-4, 0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AcceptedCmp5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1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menerima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tawaran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kampanye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ke-5, 0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Response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1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jika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pelanggan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menerima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tawaran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kampanye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terakhir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, 0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sebaliknya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Char char="●"/>
                      </a:pPr>
                      <a:endParaRPr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NumWebPurchases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pembelian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melalui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situs web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perusahaan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NumCatalogPurchases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pembelian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katalog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NumStorePurchases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pembelian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langsung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di toko</a:t>
                      </a:r>
                    </a:p>
                    <a:p>
                      <a:pPr marL="285750" indent="-285750">
                        <a:buClr>
                          <a:srgbClr val="5D8A4A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D" sz="13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NumWebVisitsMonth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kunjungan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situs web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perusahaan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sebulan</a:t>
                      </a:r>
                      <a:r>
                        <a:rPr lang="en-ID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3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naheim" panose="020B0604020202020204" charset="0"/>
                          <a:ea typeface="Arial"/>
                          <a:cs typeface="Arial"/>
                          <a:sym typeface="Arial"/>
                        </a:rPr>
                        <a:t>terakhir</a:t>
                      </a:r>
                      <a:endParaRPr lang="en-ID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Anaheim" panose="020B060402020202020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28" name="Google Shape;1828;p68"/>
          <p:cNvGrpSpPr/>
          <p:nvPr/>
        </p:nvGrpSpPr>
        <p:grpSpPr>
          <a:xfrm>
            <a:off x="8628494" y="3659592"/>
            <a:ext cx="315272" cy="455255"/>
            <a:chOff x="3105800" y="3255750"/>
            <a:chExt cx="272350" cy="393275"/>
          </a:xfrm>
        </p:grpSpPr>
        <p:sp>
          <p:nvSpPr>
            <p:cNvPr id="1829" name="Google Shape;1829;p68"/>
            <p:cNvSpPr/>
            <p:nvPr/>
          </p:nvSpPr>
          <p:spPr>
            <a:xfrm>
              <a:off x="3313975" y="3448775"/>
              <a:ext cx="64175" cy="49800"/>
            </a:xfrm>
            <a:custGeom>
              <a:avLst/>
              <a:gdLst/>
              <a:ahLst/>
              <a:cxnLst/>
              <a:rect l="l" t="t" r="r" b="b"/>
              <a:pathLst>
                <a:path w="2567" h="1992" extrusionOk="0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8"/>
            <p:cNvSpPr/>
            <p:nvPr/>
          </p:nvSpPr>
          <p:spPr>
            <a:xfrm>
              <a:off x="3254925" y="3602450"/>
              <a:ext cx="38625" cy="29925"/>
            </a:xfrm>
            <a:custGeom>
              <a:avLst/>
              <a:gdLst/>
              <a:ahLst/>
              <a:cxnLst/>
              <a:rect l="l" t="t" r="r" b="b"/>
              <a:pathLst>
                <a:path w="1545" h="1197" extrusionOk="0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8"/>
            <p:cNvSpPr/>
            <p:nvPr/>
          </p:nvSpPr>
          <p:spPr>
            <a:xfrm>
              <a:off x="3172025" y="3491925"/>
              <a:ext cx="38450" cy="29925"/>
            </a:xfrm>
            <a:custGeom>
              <a:avLst/>
              <a:gdLst/>
              <a:ahLst/>
              <a:cxnLst/>
              <a:rect l="l" t="t" r="r" b="b"/>
              <a:pathLst>
                <a:path w="1538" h="1197" extrusionOk="0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8"/>
            <p:cNvSpPr/>
            <p:nvPr/>
          </p:nvSpPr>
          <p:spPr>
            <a:xfrm>
              <a:off x="3105800" y="3619100"/>
              <a:ext cx="38425" cy="29925"/>
            </a:xfrm>
            <a:custGeom>
              <a:avLst/>
              <a:gdLst/>
              <a:ahLst/>
              <a:cxnLst/>
              <a:rect l="l" t="t" r="r" b="b"/>
              <a:pathLst>
                <a:path w="1537" h="1197" extrusionOk="0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8"/>
            <p:cNvSpPr/>
            <p:nvPr/>
          </p:nvSpPr>
          <p:spPr>
            <a:xfrm>
              <a:off x="3232025" y="3255750"/>
              <a:ext cx="56600" cy="151425"/>
            </a:xfrm>
            <a:custGeom>
              <a:avLst/>
              <a:gdLst/>
              <a:ahLst/>
              <a:cxnLst/>
              <a:rect l="l" t="t" r="r" b="b"/>
              <a:pathLst>
                <a:path w="2264" h="6057" extrusionOk="0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8" name="Google Shape;1798;p68"/>
          <p:cNvSpPr/>
          <p:nvPr/>
        </p:nvSpPr>
        <p:spPr>
          <a:xfrm rot="8100000" flipH="1">
            <a:off x="7288094" y="3860180"/>
            <a:ext cx="2693005" cy="1818543"/>
          </a:xfrm>
          <a:custGeom>
            <a:avLst/>
            <a:gdLst/>
            <a:ahLst/>
            <a:cxnLst/>
            <a:rect l="l" t="t" r="r" b="b"/>
            <a:pathLst>
              <a:path w="137074" h="112334" extrusionOk="0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5" name="Google Shape;1815;p68"/>
          <p:cNvGrpSpPr/>
          <p:nvPr/>
        </p:nvGrpSpPr>
        <p:grpSpPr>
          <a:xfrm flipH="1">
            <a:off x="7595604" y="4025076"/>
            <a:ext cx="1455420" cy="1018892"/>
            <a:chOff x="6566313" y="4853300"/>
            <a:chExt cx="773125" cy="591225"/>
          </a:xfrm>
        </p:grpSpPr>
        <p:sp>
          <p:nvSpPr>
            <p:cNvPr id="1816" name="Google Shape;1816;p68"/>
            <p:cNvSpPr/>
            <p:nvPr/>
          </p:nvSpPr>
          <p:spPr>
            <a:xfrm>
              <a:off x="6566313" y="5014375"/>
              <a:ext cx="413675" cy="271550"/>
            </a:xfrm>
            <a:custGeom>
              <a:avLst/>
              <a:gdLst/>
              <a:ahLst/>
              <a:cxnLst/>
              <a:rect l="l" t="t" r="r" b="b"/>
              <a:pathLst>
                <a:path w="16547" h="10862" extrusionOk="0">
                  <a:moveTo>
                    <a:pt x="3052" y="1"/>
                  </a:moveTo>
                  <a:cubicBezTo>
                    <a:pt x="2932" y="1"/>
                    <a:pt x="2812" y="5"/>
                    <a:pt x="2692" y="15"/>
                  </a:cubicBezTo>
                  <a:cubicBezTo>
                    <a:pt x="1949" y="83"/>
                    <a:pt x="1206" y="379"/>
                    <a:pt x="706" y="925"/>
                  </a:cubicBezTo>
                  <a:cubicBezTo>
                    <a:pt x="206" y="1486"/>
                    <a:pt x="1" y="2319"/>
                    <a:pt x="289" y="3002"/>
                  </a:cubicBezTo>
                  <a:cubicBezTo>
                    <a:pt x="638" y="3813"/>
                    <a:pt x="1532" y="4207"/>
                    <a:pt x="2351" y="4533"/>
                  </a:cubicBezTo>
                  <a:cubicBezTo>
                    <a:pt x="5200" y="5654"/>
                    <a:pt x="8058" y="6784"/>
                    <a:pt x="10764" y="8231"/>
                  </a:cubicBezTo>
                  <a:cubicBezTo>
                    <a:pt x="11264" y="8497"/>
                    <a:pt x="11757" y="8777"/>
                    <a:pt x="12249" y="9065"/>
                  </a:cubicBezTo>
                  <a:cubicBezTo>
                    <a:pt x="13174" y="9618"/>
                    <a:pt x="14076" y="10210"/>
                    <a:pt x="14940" y="10861"/>
                  </a:cubicBezTo>
                  <a:lnTo>
                    <a:pt x="16547" y="9103"/>
                  </a:lnTo>
                  <a:cubicBezTo>
                    <a:pt x="15425" y="7761"/>
                    <a:pt x="14265" y="6443"/>
                    <a:pt x="13007" y="5237"/>
                  </a:cubicBezTo>
                  <a:cubicBezTo>
                    <a:pt x="12787" y="5025"/>
                    <a:pt x="12560" y="4813"/>
                    <a:pt x="12333" y="4608"/>
                  </a:cubicBezTo>
                  <a:cubicBezTo>
                    <a:pt x="10180" y="2668"/>
                    <a:pt x="7686" y="1054"/>
                    <a:pt x="4897" y="288"/>
                  </a:cubicBezTo>
                  <a:cubicBezTo>
                    <a:pt x="4295" y="123"/>
                    <a:pt x="3671" y="1"/>
                    <a:pt x="30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8"/>
            <p:cNvSpPr/>
            <p:nvPr/>
          </p:nvSpPr>
          <p:spPr>
            <a:xfrm>
              <a:off x="6599113" y="5204375"/>
              <a:ext cx="346025" cy="117725"/>
            </a:xfrm>
            <a:custGeom>
              <a:avLst/>
              <a:gdLst/>
              <a:ahLst/>
              <a:cxnLst/>
              <a:rect l="l" t="t" r="r" b="b"/>
              <a:pathLst>
                <a:path w="13841" h="4709" extrusionOk="0">
                  <a:moveTo>
                    <a:pt x="4390" y="0"/>
                  </a:moveTo>
                  <a:cubicBezTo>
                    <a:pt x="3625" y="0"/>
                    <a:pt x="2861" y="64"/>
                    <a:pt x="2107" y="199"/>
                  </a:cubicBezTo>
                  <a:cubicBezTo>
                    <a:pt x="1645" y="283"/>
                    <a:pt x="1175" y="404"/>
                    <a:pt x="773" y="654"/>
                  </a:cubicBezTo>
                  <a:cubicBezTo>
                    <a:pt x="379" y="904"/>
                    <a:pt x="61" y="1321"/>
                    <a:pt x="31" y="1799"/>
                  </a:cubicBezTo>
                  <a:cubicBezTo>
                    <a:pt x="0" y="2299"/>
                    <a:pt x="303" y="2776"/>
                    <a:pt x="705" y="3072"/>
                  </a:cubicBezTo>
                  <a:cubicBezTo>
                    <a:pt x="1107" y="3375"/>
                    <a:pt x="1599" y="3519"/>
                    <a:pt x="2092" y="3633"/>
                  </a:cubicBezTo>
                  <a:cubicBezTo>
                    <a:pt x="4457" y="4194"/>
                    <a:pt x="6928" y="4118"/>
                    <a:pt x="9361" y="4292"/>
                  </a:cubicBezTo>
                  <a:cubicBezTo>
                    <a:pt x="10338" y="4360"/>
                    <a:pt x="11339" y="4482"/>
                    <a:pt x="12302" y="4709"/>
                  </a:cubicBezTo>
                  <a:lnTo>
                    <a:pt x="13840" y="3026"/>
                  </a:lnTo>
                  <a:cubicBezTo>
                    <a:pt x="12908" y="2435"/>
                    <a:pt x="11938" y="1912"/>
                    <a:pt x="10937" y="1465"/>
                  </a:cubicBezTo>
                  <a:cubicBezTo>
                    <a:pt x="10422" y="1238"/>
                    <a:pt x="9899" y="1033"/>
                    <a:pt x="9361" y="851"/>
                  </a:cubicBezTo>
                  <a:cubicBezTo>
                    <a:pt x="7761" y="309"/>
                    <a:pt x="6073" y="0"/>
                    <a:pt x="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8"/>
            <p:cNvSpPr/>
            <p:nvPr/>
          </p:nvSpPr>
          <p:spPr>
            <a:xfrm>
              <a:off x="6795213" y="4853300"/>
              <a:ext cx="216050" cy="393025"/>
            </a:xfrm>
            <a:custGeom>
              <a:avLst/>
              <a:gdLst/>
              <a:ahLst/>
              <a:cxnLst/>
              <a:rect l="l" t="t" r="r" b="b"/>
              <a:pathLst>
                <a:path w="8642" h="15721" extrusionOk="0">
                  <a:moveTo>
                    <a:pt x="2344" y="0"/>
                  </a:moveTo>
                  <a:cubicBezTo>
                    <a:pt x="2225" y="0"/>
                    <a:pt x="2105" y="13"/>
                    <a:pt x="1987" y="39"/>
                  </a:cubicBezTo>
                  <a:cubicBezTo>
                    <a:pt x="1449" y="152"/>
                    <a:pt x="986" y="546"/>
                    <a:pt x="698" y="1016"/>
                  </a:cubicBezTo>
                  <a:cubicBezTo>
                    <a:pt x="410" y="1494"/>
                    <a:pt x="281" y="2047"/>
                    <a:pt x="228" y="2600"/>
                  </a:cubicBezTo>
                  <a:cubicBezTo>
                    <a:pt x="1" y="4859"/>
                    <a:pt x="979" y="7072"/>
                    <a:pt x="2131" y="9035"/>
                  </a:cubicBezTo>
                  <a:cubicBezTo>
                    <a:pt x="2661" y="9945"/>
                    <a:pt x="3237" y="10824"/>
                    <a:pt x="3851" y="11680"/>
                  </a:cubicBezTo>
                  <a:cubicBezTo>
                    <a:pt x="4874" y="13105"/>
                    <a:pt x="6004" y="14462"/>
                    <a:pt x="7232" y="15720"/>
                  </a:cubicBezTo>
                  <a:lnTo>
                    <a:pt x="8641" y="14174"/>
                  </a:lnTo>
                  <a:cubicBezTo>
                    <a:pt x="7982" y="12908"/>
                    <a:pt x="7497" y="11536"/>
                    <a:pt x="7095" y="10157"/>
                  </a:cubicBezTo>
                  <a:cubicBezTo>
                    <a:pt x="6383" y="7686"/>
                    <a:pt x="5920" y="5139"/>
                    <a:pt x="5049" y="2722"/>
                  </a:cubicBezTo>
                  <a:cubicBezTo>
                    <a:pt x="4791" y="2017"/>
                    <a:pt x="4495" y="1319"/>
                    <a:pt x="3988" y="774"/>
                  </a:cubicBezTo>
                  <a:cubicBezTo>
                    <a:pt x="3563" y="323"/>
                    <a:pt x="2957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8"/>
            <p:cNvSpPr/>
            <p:nvPr/>
          </p:nvSpPr>
          <p:spPr>
            <a:xfrm>
              <a:off x="6644863" y="5068225"/>
              <a:ext cx="317500" cy="196100"/>
            </a:xfrm>
            <a:custGeom>
              <a:avLst/>
              <a:gdLst/>
              <a:ahLst/>
              <a:cxnLst/>
              <a:rect l="l" t="t" r="r" b="b"/>
              <a:pathLst>
                <a:path w="12700" h="7844" extrusionOk="0">
                  <a:moveTo>
                    <a:pt x="132" y="0"/>
                  </a:moveTo>
                  <a:cubicBezTo>
                    <a:pt x="51" y="0"/>
                    <a:pt x="0" y="124"/>
                    <a:pt x="88" y="158"/>
                  </a:cubicBezTo>
                  <a:cubicBezTo>
                    <a:pt x="2081" y="893"/>
                    <a:pt x="4006" y="1795"/>
                    <a:pt x="5848" y="2864"/>
                  </a:cubicBezTo>
                  <a:cubicBezTo>
                    <a:pt x="7690" y="3925"/>
                    <a:pt x="9441" y="5145"/>
                    <a:pt x="11070" y="6509"/>
                  </a:cubicBezTo>
                  <a:cubicBezTo>
                    <a:pt x="11586" y="6941"/>
                    <a:pt x="12094" y="7389"/>
                    <a:pt x="12586" y="7843"/>
                  </a:cubicBezTo>
                  <a:lnTo>
                    <a:pt x="12700" y="7722"/>
                  </a:lnTo>
                  <a:cubicBezTo>
                    <a:pt x="11517" y="6623"/>
                    <a:pt x="10267" y="5600"/>
                    <a:pt x="8956" y="4660"/>
                  </a:cubicBezTo>
                  <a:cubicBezTo>
                    <a:pt x="7228" y="3425"/>
                    <a:pt x="5393" y="2341"/>
                    <a:pt x="3483" y="1416"/>
                  </a:cubicBezTo>
                  <a:cubicBezTo>
                    <a:pt x="2399" y="893"/>
                    <a:pt x="1293" y="423"/>
                    <a:pt x="164" y="6"/>
                  </a:cubicBezTo>
                  <a:cubicBezTo>
                    <a:pt x="153" y="2"/>
                    <a:pt x="142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8"/>
            <p:cNvSpPr/>
            <p:nvPr/>
          </p:nvSpPr>
          <p:spPr>
            <a:xfrm>
              <a:off x="6854813" y="4887975"/>
              <a:ext cx="139400" cy="341475"/>
            </a:xfrm>
            <a:custGeom>
              <a:avLst/>
              <a:gdLst/>
              <a:ahLst/>
              <a:cxnLst/>
              <a:rect l="l" t="t" r="r" b="b"/>
              <a:pathLst>
                <a:path w="5576" h="13659" extrusionOk="0">
                  <a:moveTo>
                    <a:pt x="87" y="1"/>
                  </a:moveTo>
                  <a:cubicBezTo>
                    <a:pt x="43" y="1"/>
                    <a:pt x="0" y="29"/>
                    <a:pt x="4" y="84"/>
                  </a:cubicBezTo>
                  <a:cubicBezTo>
                    <a:pt x="133" y="2252"/>
                    <a:pt x="573" y="4397"/>
                    <a:pt x="1300" y="6436"/>
                  </a:cubicBezTo>
                  <a:cubicBezTo>
                    <a:pt x="2028" y="8474"/>
                    <a:pt x="3036" y="10415"/>
                    <a:pt x="4302" y="12166"/>
                  </a:cubicBezTo>
                  <a:cubicBezTo>
                    <a:pt x="4666" y="12681"/>
                    <a:pt x="5052" y="13181"/>
                    <a:pt x="5462" y="13659"/>
                  </a:cubicBezTo>
                  <a:lnTo>
                    <a:pt x="5575" y="13530"/>
                  </a:lnTo>
                  <a:cubicBezTo>
                    <a:pt x="4560" y="12340"/>
                    <a:pt x="3673" y="11036"/>
                    <a:pt x="2922" y="9657"/>
                  </a:cubicBezTo>
                  <a:cubicBezTo>
                    <a:pt x="1899" y="7770"/>
                    <a:pt x="1141" y="5746"/>
                    <a:pt x="671" y="3662"/>
                  </a:cubicBezTo>
                  <a:cubicBezTo>
                    <a:pt x="414" y="2479"/>
                    <a:pt x="247" y="1282"/>
                    <a:pt x="171" y="76"/>
                  </a:cubicBezTo>
                  <a:cubicBezTo>
                    <a:pt x="167" y="25"/>
                    <a:pt x="127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8"/>
            <p:cNvSpPr/>
            <p:nvPr/>
          </p:nvSpPr>
          <p:spPr>
            <a:xfrm>
              <a:off x="6651138" y="5244425"/>
              <a:ext cx="280150" cy="53800"/>
            </a:xfrm>
            <a:custGeom>
              <a:avLst/>
              <a:gdLst/>
              <a:ahLst/>
              <a:cxnLst/>
              <a:rect l="l" t="t" r="r" b="b"/>
              <a:pathLst>
                <a:path w="11206" h="2152" extrusionOk="0">
                  <a:moveTo>
                    <a:pt x="2562" y="0"/>
                  </a:moveTo>
                  <a:cubicBezTo>
                    <a:pt x="1740" y="0"/>
                    <a:pt x="917" y="53"/>
                    <a:pt x="102" y="159"/>
                  </a:cubicBezTo>
                  <a:cubicBezTo>
                    <a:pt x="1" y="173"/>
                    <a:pt x="17" y="326"/>
                    <a:pt x="111" y="326"/>
                  </a:cubicBezTo>
                  <a:cubicBezTo>
                    <a:pt x="116" y="326"/>
                    <a:pt x="120" y="326"/>
                    <a:pt x="125" y="325"/>
                  </a:cubicBezTo>
                  <a:cubicBezTo>
                    <a:pt x="903" y="222"/>
                    <a:pt x="1687" y="169"/>
                    <a:pt x="2472" y="169"/>
                  </a:cubicBezTo>
                  <a:cubicBezTo>
                    <a:pt x="2612" y="169"/>
                    <a:pt x="2752" y="170"/>
                    <a:pt x="2891" y="174"/>
                  </a:cubicBezTo>
                  <a:cubicBezTo>
                    <a:pt x="4536" y="204"/>
                    <a:pt x="6173" y="439"/>
                    <a:pt x="7757" y="886"/>
                  </a:cubicBezTo>
                  <a:cubicBezTo>
                    <a:pt x="8902" y="1205"/>
                    <a:pt x="10023" y="1629"/>
                    <a:pt x="11092" y="2152"/>
                  </a:cubicBezTo>
                  <a:lnTo>
                    <a:pt x="11206" y="2023"/>
                  </a:lnTo>
                  <a:cubicBezTo>
                    <a:pt x="10774" y="1811"/>
                    <a:pt x="10334" y="1606"/>
                    <a:pt x="9879" y="1424"/>
                  </a:cubicBezTo>
                  <a:cubicBezTo>
                    <a:pt x="8341" y="803"/>
                    <a:pt x="6711" y="378"/>
                    <a:pt x="5067" y="166"/>
                  </a:cubicBezTo>
                  <a:cubicBezTo>
                    <a:pt x="4237" y="55"/>
                    <a:pt x="3400" y="0"/>
                    <a:pt x="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8"/>
            <p:cNvSpPr/>
            <p:nvPr/>
          </p:nvSpPr>
          <p:spPr>
            <a:xfrm>
              <a:off x="7248088" y="5048850"/>
              <a:ext cx="91350" cy="395675"/>
            </a:xfrm>
            <a:custGeom>
              <a:avLst/>
              <a:gdLst/>
              <a:ahLst/>
              <a:cxnLst/>
              <a:rect l="l" t="t" r="r" b="b"/>
              <a:pathLst>
                <a:path w="3654" h="15827" extrusionOk="0">
                  <a:moveTo>
                    <a:pt x="311" y="1"/>
                  </a:moveTo>
                  <a:lnTo>
                    <a:pt x="1" y="15538"/>
                  </a:lnTo>
                  <a:lnTo>
                    <a:pt x="3161" y="15826"/>
                  </a:lnTo>
                  <a:cubicBezTo>
                    <a:pt x="3191" y="15190"/>
                    <a:pt x="2866" y="14462"/>
                    <a:pt x="2866" y="14462"/>
                  </a:cubicBezTo>
                  <a:lnTo>
                    <a:pt x="3654" y="3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8"/>
            <p:cNvSpPr/>
            <p:nvPr/>
          </p:nvSpPr>
          <p:spPr>
            <a:xfrm>
              <a:off x="7010288" y="5031800"/>
              <a:ext cx="139100" cy="395275"/>
            </a:xfrm>
            <a:custGeom>
              <a:avLst/>
              <a:gdLst/>
              <a:ahLst/>
              <a:cxnLst/>
              <a:rect l="l" t="t" r="r" b="b"/>
              <a:pathLst>
                <a:path w="5564" h="15811" extrusionOk="0">
                  <a:moveTo>
                    <a:pt x="2267" y="0"/>
                  </a:moveTo>
                  <a:lnTo>
                    <a:pt x="0" y="15356"/>
                  </a:lnTo>
                  <a:lnTo>
                    <a:pt x="2532" y="15584"/>
                  </a:lnTo>
                  <a:lnTo>
                    <a:pt x="5018" y="15811"/>
                  </a:lnTo>
                  <a:lnTo>
                    <a:pt x="5564" y="296"/>
                  </a:lnTo>
                  <a:lnTo>
                    <a:pt x="3942" y="152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8"/>
            <p:cNvSpPr/>
            <p:nvPr/>
          </p:nvSpPr>
          <p:spPr>
            <a:xfrm>
              <a:off x="6820238" y="5014550"/>
              <a:ext cx="140250" cy="390925"/>
            </a:xfrm>
            <a:custGeom>
              <a:avLst/>
              <a:gdLst/>
              <a:ahLst/>
              <a:cxnLst/>
              <a:rect l="l" t="t" r="r" b="b"/>
              <a:pathLst>
                <a:path w="5610" h="15637" extrusionOk="0">
                  <a:moveTo>
                    <a:pt x="2312" y="1"/>
                  </a:moveTo>
                  <a:lnTo>
                    <a:pt x="531" y="14060"/>
                  </a:lnTo>
                  <a:cubicBezTo>
                    <a:pt x="531" y="14060"/>
                    <a:pt x="76" y="14720"/>
                    <a:pt x="0" y="15349"/>
                  </a:cubicBezTo>
                  <a:lnTo>
                    <a:pt x="3108" y="15637"/>
                  </a:lnTo>
                  <a:lnTo>
                    <a:pt x="5609" y="296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8"/>
            <p:cNvSpPr/>
            <p:nvPr/>
          </p:nvSpPr>
          <p:spPr>
            <a:xfrm>
              <a:off x="6991138" y="4879325"/>
              <a:ext cx="238025" cy="166325"/>
            </a:xfrm>
            <a:custGeom>
              <a:avLst/>
              <a:gdLst/>
              <a:ahLst/>
              <a:cxnLst/>
              <a:rect l="l" t="t" r="r" b="b"/>
              <a:pathLst>
                <a:path w="9521" h="6653" extrusionOk="0">
                  <a:moveTo>
                    <a:pt x="4683" y="0"/>
                  </a:moveTo>
                  <a:cubicBezTo>
                    <a:pt x="3680" y="0"/>
                    <a:pt x="2813" y="310"/>
                    <a:pt x="2100" y="930"/>
                  </a:cubicBezTo>
                  <a:cubicBezTo>
                    <a:pt x="213" y="2552"/>
                    <a:pt x="9" y="5690"/>
                    <a:pt x="1" y="5827"/>
                  </a:cubicBezTo>
                  <a:lnTo>
                    <a:pt x="274" y="5842"/>
                  </a:lnTo>
                  <a:cubicBezTo>
                    <a:pt x="274" y="5811"/>
                    <a:pt x="478" y="2681"/>
                    <a:pt x="2275" y="1135"/>
                  </a:cubicBezTo>
                  <a:cubicBezTo>
                    <a:pt x="2937" y="565"/>
                    <a:pt x="3741" y="272"/>
                    <a:pt x="4667" y="272"/>
                  </a:cubicBezTo>
                  <a:cubicBezTo>
                    <a:pt x="4811" y="272"/>
                    <a:pt x="4959" y="279"/>
                    <a:pt x="5109" y="294"/>
                  </a:cubicBezTo>
                  <a:cubicBezTo>
                    <a:pt x="6231" y="392"/>
                    <a:pt x="7118" y="847"/>
                    <a:pt x="7747" y="1628"/>
                  </a:cubicBezTo>
                  <a:cubicBezTo>
                    <a:pt x="9240" y="3477"/>
                    <a:pt x="8876" y="6592"/>
                    <a:pt x="8869" y="6622"/>
                  </a:cubicBezTo>
                  <a:lnTo>
                    <a:pt x="9134" y="6653"/>
                  </a:lnTo>
                  <a:cubicBezTo>
                    <a:pt x="9149" y="6524"/>
                    <a:pt x="9521" y="3401"/>
                    <a:pt x="7959" y="1461"/>
                  </a:cubicBezTo>
                  <a:cubicBezTo>
                    <a:pt x="7277" y="620"/>
                    <a:pt x="6330" y="134"/>
                    <a:pt x="5140" y="21"/>
                  </a:cubicBezTo>
                  <a:cubicBezTo>
                    <a:pt x="4985" y="7"/>
                    <a:pt x="4832" y="0"/>
                    <a:pt x="4683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8"/>
            <p:cNvSpPr/>
            <p:nvPr/>
          </p:nvSpPr>
          <p:spPr>
            <a:xfrm>
              <a:off x="6897913" y="5021950"/>
              <a:ext cx="169050" cy="393775"/>
            </a:xfrm>
            <a:custGeom>
              <a:avLst/>
              <a:gdLst/>
              <a:ahLst/>
              <a:cxnLst/>
              <a:rect l="l" t="t" r="r" b="b"/>
              <a:pathLst>
                <a:path w="6762" h="15751" extrusionOk="0">
                  <a:moveTo>
                    <a:pt x="2502" y="0"/>
                  </a:moveTo>
                  <a:lnTo>
                    <a:pt x="1" y="15341"/>
                  </a:lnTo>
                  <a:lnTo>
                    <a:pt x="4495" y="15750"/>
                  </a:lnTo>
                  <a:lnTo>
                    <a:pt x="6762" y="394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8"/>
            <p:cNvSpPr/>
            <p:nvPr/>
          </p:nvSpPr>
          <p:spPr>
            <a:xfrm>
              <a:off x="7135738" y="5039200"/>
              <a:ext cx="120150" cy="398125"/>
            </a:xfrm>
            <a:custGeom>
              <a:avLst/>
              <a:gdLst/>
              <a:ahLst/>
              <a:cxnLst/>
              <a:rect l="l" t="t" r="r" b="b"/>
              <a:pathLst>
                <a:path w="4806" h="15925" extrusionOk="0">
                  <a:moveTo>
                    <a:pt x="546" y="0"/>
                  </a:moveTo>
                  <a:lnTo>
                    <a:pt x="0" y="15515"/>
                  </a:lnTo>
                  <a:lnTo>
                    <a:pt x="4495" y="15924"/>
                  </a:lnTo>
                  <a:lnTo>
                    <a:pt x="4805" y="38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114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3216906" y="2106233"/>
            <a:ext cx="52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691" name="Google Shape;691;p47"/>
          <p:cNvSpPr txBox="1">
            <a:spLocks noGrp="1"/>
          </p:cNvSpPr>
          <p:nvPr>
            <p:ph type="title" idx="2"/>
          </p:nvPr>
        </p:nvSpPr>
        <p:spPr>
          <a:xfrm>
            <a:off x="1159713" y="1179075"/>
            <a:ext cx="1738695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693" name="Google Shape;693;p47"/>
          <p:cNvGrpSpPr/>
          <p:nvPr/>
        </p:nvGrpSpPr>
        <p:grpSpPr>
          <a:xfrm flipH="1">
            <a:off x="435710" y="1601734"/>
            <a:ext cx="2538636" cy="2423099"/>
            <a:chOff x="3067500" y="2082175"/>
            <a:chExt cx="3231050" cy="3084000"/>
          </a:xfrm>
        </p:grpSpPr>
        <p:sp>
          <p:nvSpPr>
            <p:cNvPr id="694" name="Google Shape;694;p47"/>
            <p:cNvSpPr/>
            <p:nvPr/>
          </p:nvSpPr>
          <p:spPr>
            <a:xfrm>
              <a:off x="3108250" y="3769100"/>
              <a:ext cx="2405900" cy="938725"/>
            </a:xfrm>
            <a:custGeom>
              <a:avLst/>
              <a:gdLst/>
              <a:ahLst/>
              <a:cxnLst/>
              <a:rect l="l" t="t" r="r" b="b"/>
              <a:pathLst>
                <a:path w="96236" h="37549" extrusionOk="0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140350" y="3707175"/>
              <a:ext cx="715425" cy="879025"/>
            </a:xfrm>
            <a:custGeom>
              <a:avLst/>
              <a:gdLst/>
              <a:ahLst/>
              <a:cxnLst/>
              <a:rect l="l" t="t" r="r" b="b"/>
              <a:pathLst>
                <a:path w="28617" h="35161" extrusionOk="0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958425" y="2111775"/>
              <a:ext cx="2233300" cy="1736600"/>
            </a:xfrm>
            <a:custGeom>
              <a:avLst/>
              <a:gdLst/>
              <a:ahLst/>
              <a:cxnLst/>
              <a:rect l="l" t="t" r="r" b="b"/>
              <a:pathLst>
                <a:path w="89332" h="69464" extrusionOk="0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794425" y="2082175"/>
              <a:ext cx="399050" cy="176500"/>
            </a:xfrm>
            <a:custGeom>
              <a:avLst/>
              <a:gdLst/>
              <a:ahLst/>
              <a:cxnLst/>
              <a:rect l="l" t="t" r="r" b="b"/>
              <a:pathLst>
                <a:path w="15962" h="7060" extrusionOk="0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3188875" y="4548850"/>
              <a:ext cx="441850" cy="419075"/>
            </a:xfrm>
            <a:custGeom>
              <a:avLst/>
              <a:gdLst/>
              <a:ahLst/>
              <a:cxnLst/>
              <a:rect l="l" t="t" r="r" b="b"/>
              <a:pathLst>
                <a:path w="17674" h="16763" extrusionOk="0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3263675" y="4484375"/>
              <a:ext cx="329200" cy="67250"/>
            </a:xfrm>
            <a:custGeom>
              <a:avLst/>
              <a:gdLst/>
              <a:ahLst/>
              <a:cxnLst/>
              <a:rect l="l" t="t" r="r" b="b"/>
              <a:pathLst>
                <a:path w="13168" h="2690" extrusionOk="0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331775" y="4523075"/>
              <a:ext cx="189500" cy="231875"/>
            </a:xfrm>
            <a:custGeom>
              <a:avLst/>
              <a:gdLst/>
              <a:ahLst/>
              <a:cxnLst/>
              <a:rect l="l" t="t" r="r" b="b"/>
              <a:pathLst>
                <a:path w="7580" h="9275" extrusionOk="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868275" y="4735700"/>
              <a:ext cx="441850" cy="418850"/>
            </a:xfrm>
            <a:custGeom>
              <a:avLst/>
              <a:gdLst/>
              <a:ahLst/>
              <a:cxnLst/>
              <a:rect l="l" t="t" r="r" b="b"/>
              <a:pathLst>
                <a:path w="17674" h="16754" extrusionOk="0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943075" y="4670925"/>
              <a:ext cx="329200" cy="67550"/>
            </a:xfrm>
            <a:custGeom>
              <a:avLst/>
              <a:gdLst/>
              <a:ahLst/>
              <a:cxnLst/>
              <a:rect l="l" t="t" r="r" b="b"/>
              <a:pathLst>
                <a:path w="13168" h="2702" extrusionOk="0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5010900" y="4709650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067500" y="2400100"/>
              <a:ext cx="2619825" cy="1446700"/>
            </a:xfrm>
            <a:custGeom>
              <a:avLst/>
              <a:gdLst/>
              <a:ahLst/>
              <a:cxnLst/>
              <a:rect l="l" t="t" r="r" b="b"/>
              <a:pathLst>
                <a:path w="104793" h="57868" extrusionOk="0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087575" y="2923000"/>
              <a:ext cx="2348275" cy="335875"/>
            </a:xfrm>
            <a:custGeom>
              <a:avLst/>
              <a:gdLst/>
              <a:ahLst/>
              <a:cxnLst/>
              <a:rect l="l" t="t" r="r" b="b"/>
              <a:pathLst>
                <a:path w="93931" h="13435" extrusionOk="0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076525" y="2633500"/>
              <a:ext cx="2502825" cy="162800"/>
            </a:xfrm>
            <a:custGeom>
              <a:avLst/>
              <a:gdLst/>
              <a:ahLst/>
              <a:cxnLst/>
              <a:rect l="l" t="t" r="r" b="b"/>
              <a:pathLst>
                <a:path w="100113" h="6512" extrusionOk="0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098350" y="3194250"/>
              <a:ext cx="2212925" cy="464850"/>
            </a:xfrm>
            <a:custGeom>
              <a:avLst/>
              <a:gdLst/>
              <a:ahLst/>
              <a:cxnLst/>
              <a:rect l="l" t="t" r="r" b="b"/>
              <a:pathLst>
                <a:path w="88517" h="18594" extrusionOk="0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10275" y="2410200"/>
              <a:ext cx="183100" cy="1423425"/>
            </a:xfrm>
            <a:custGeom>
              <a:avLst/>
              <a:gdLst/>
              <a:ahLst/>
              <a:cxnLst/>
              <a:rect l="l" t="t" r="r" b="b"/>
              <a:pathLst>
                <a:path w="7324" h="56937" extrusionOk="0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48900" y="2412225"/>
              <a:ext cx="177275" cy="1368775"/>
            </a:xfrm>
            <a:custGeom>
              <a:avLst/>
              <a:gdLst/>
              <a:ahLst/>
              <a:cxnLst/>
              <a:rect l="l" t="t" r="r" b="b"/>
              <a:pathLst>
                <a:path w="7091" h="54751" extrusionOk="0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687825" y="2414025"/>
              <a:ext cx="171150" cy="1314575"/>
            </a:xfrm>
            <a:custGeom>
              <a:avLst/>
              <a:gdLst/>
              <a:ahLst/>
              <a:cxnLst/>
              <a:rect l="l" t="t" r="r" b="b"/>
              <a:pathLst>
                <a:path w="6846" h="52583" extrusionOk="0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4426750" y="2416075"/>
              <a:ext cx="164750" cy="1260150"/>
            </a:xfrm>
            <a:custGeom>
              <a:avLst/>
              <a:gdLst/>
              <a:ahLst/>
              <a:cxnLst/>
              <a:rect l="l" t="t" r="r" b="b"/>
              <a:pathLst>
                <a:path w="6590" h="50406" extrusionOk="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165375" y="2418100"/>
              <a:ext cx="158925" cy="1205725"/>
            </a:xfrm>
            <a:custGeom>
              <a:avLst/>
              <a:gdLst/>
              <a:ahLst/>
              <a:cxnLst/>
              <a:rect l="l" t="t" r="r" b="b"/>
              <a:pathLst>
                <a:path w="6357" h="48229" extrusionOk="0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904300" y="2420075"/>
              <a:ext cx="152825" cy="1151350"/>
            </a:xfrm>
            <a:custGeom>
              <a:avLst/>
              <a:gdLst/>
              <a:ahLst/>
              <a:cxnLst/>
              <a:rect l="l" t="t" r="r" b="b"/>
              <a:pathLst>
                <a:path w="6113" h="46054" extrusionOk="0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3642925" y="2422125"/>
              <a:ext cx="147000" cy="1096925"/>
            </a:xfrm>
            <a:custGeom>
              <a:avLst/>
              <a:gdLst/>
              <a:ahLst/>
              <a:cxnLst/>
              <a:rect l="l" t="t" r="r" b="b"/>
              <a:pathLst>
                <a:path w="5880" h="43877" extrusionOk="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81850" y="2424150"/>
              <a:ext cx="140900" cy="1042500"/>
            </a:xfrm>
            <a:custGeom>
              <a:avLst/>
              <a:gdLst/>
              <a:ahLst/>
              <a:cxnLst/>
              <a:rect l="l" t="t" r="r" b="b"/>
              <a:pathLst>
                <a:path w="5636" h="41700" extrusionOk="0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120775" y="2426200"/>
              <a:ext cx="134775" cy="988075"/>
            </a:xfrm>
            <a:custGeom>
              <a:avLst/>
              <a:gdLst/>
              <a:ahLst/>
              <a:cxnLst/>
              <a:rect l="l" t="t" r="r" b="b"/>
              <a:pathLst>
                <a:path w="5391" h="39523" extrusionOk="0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13325" y="3780750"/>
              <a:ext cx="2405900" cy="938700"/>
            </a:xfrm>
            <a:custGeom>
              <a:avLst/>
              <a:gdLst/>
              <a:ahLst/>
              <a:cxnLst/>
              <a:rect l="l" t="t" r="r" b="b"/>
              <a:pathLst>
                <a:path w="96236" h="37548" extrusionOk="0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4245400" y="3718800"/>
              <a:ext cx="715150" cy="879050"/>
            </a:xfrm>
            <a:custGeom>
              <a:avLst/>
              <a:gdLst/>
              <a:ahLst/>
              <a:cxnLst/>
              <a:rect l="l" t="t" r="r" b="b"/>
              <a:pathLst>
                <a:path w="28606" h="35162" extrusionOk="0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063200" y="2123425"/>
              <a:ext cx="2233325" cy="1736600"/>
            </a:xfrm>
            <a:custGeom>
              <a:avLst/>
              <a:gdLst/>
              <a:ahLst/>
              <a:cxnLst/>
              <a:rect l="l" t="t" r="r" b="b"/>
              <a:pathLst>
                <a:path w="89333" h="69464" extrusionOk="0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5899200" y="2093825"/>
              <a:ext cx="399350" cy="176475"/>
            </a:xfrm>
            <a:custGeom>
              <a:avLst/>
              <a:gdLst/>
              <a:ahLst/>
              <a:cxnLst/>
              <a:rect l="l" t="t" r="r" b="b"/>
              <a:pathLst>
                <a:path w="15974" h="7059" extrusionOk="0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293950" y="4560475"/>
              <a:ext cx="441850" cy="419150"/>
            </a:xfrm>
            <a:custGeom>
              <a:avLst/>
              <a:gdLst/>
              <a:ahLst/>
              <a:cxnLst/>
              <a:rect l="l" t="t" r="r" b="b"/>
              <a:pathLst>
                <a:path w="17674" h="16766" extrusionOk="0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401050" y="4662100"/>
              <a:ext cx="227625" cy="215900"/>
            </a:xfrm>
            <a:custGeom>
              <a:avLst/>
              <a:gdLst/>
              <a:ahLst/>
              <a:cxnLst/>
              <a:rect l="l" t="t" r="r" b="b"/>
              <a:pathLst>
                <a:path w="9105" h="8636" extrusionOk="0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368750" y="4496000"/>
              <a:ext cx="329200" cy="67275"/>
            </a:xfrm>
            <a:custGeom>
              <a:avLst/>
              <a:gdLst/>
              <a:ahLst/>
              <a:cxnLst/>
              <a:rect l="l" t="t" r="r" b="b"/>
              <a:pathLst>
                <a:path w="13168" h="2691" extrusionOk="0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36575" y="4534725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973050" y="4747325"/>
              <a:ext cx="442150" cy="418850"/>
            </a:xfrm>
            <a:custGeom>
              <a:avLst/>
              <a:gdLst/>
              <a:ahLst/>
              <a:cxnLst/>
              <a:rect l="l" t="t" r="r" b="b"/>
              <a:pathLst>
                <a:path w="17686" h="16754" extrusionOk="0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80150" y="4848700"/>
              <a:ext cx="227925" cy="215875"/>
            </a:xfrm>
            <a:custGeom>
              <a:avLst/>
              <a:gdLst/>
              <a:ahLst/>
              <a:cxnLst/>
              <a:rect l="l" t="t" r="r" b="b"/>
              <a:pathLst>
                <a:path w="9117" h="8635" extrusionOk="0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5047850" y="4682575"/>
              <a:ext cx="329225" cy="67550"/>
            </a:xfrm>
            <a:custGeom>
              <a:avLst/>
              <a:gdLst/>
              <a:ahLst/>
              <a:cxnLst/>
              <a:rect l="l" t="t" r="r" b="b"/>
              <a:pathLst>
                <a:path w="13169" h="2702" extrusionOk="0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115950" y="4721275"/>
              <a:ext cx="189800" cy="231900"/>
            </a:xfrm>
            <a:custGeom>
              <a:avLst/>
              <a:gdLst/>
              <a:ahLst/>
              <a:cxnLst/>
              <a:rect l="l" t="t" r="r" b="b"/>
              <a:pathLst>
                <a:path w="7592" h="9276" extrusionOk="0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8791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6"/>
          <p:cNvSpPr/>
          <p:nvPr/>
        </p:nvSpPr>
        <p:spPr>
          <a:xfrm>
            <a:off x="2943519" y="2571750"/>
            <a:ext cx="804378" cy="758426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56"/>
          <p:cNvSpPr/>
          <p:nvPr/>
        </p:nvSpPr>
        <p:spPr>
          <a:xfrm>
            <a:off x="6404512" y="2571750"/>
            <a:ext cx="804378" cy="758426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1130" name="Google Shape;1130;p56"/>
          <p:cNvSpPr txBox="1"/>
          <p:nvPr/>
        </p:nvSpPr>
        <p:spPr>
          <a:xfrm>
            <a:off x="2217844" y="1935601"/>
            <a:ext cx="2255727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rPr>
              <a:t>Handling Missing Value</a:t>
            </a:r>
            <a:endParaRPr sz="2000" b="1" dirty="0">
              <a:solidFill>
                <a:schemeClr val="accent4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32" name="Google Shape;1132;p56"/>
          <p:cNvSpPr txBox="1"/>
          <p:nvPr/>
        </p:nvSpPr>
        <p:spPr>
          <a:xfrm>
            <a:off x="5600307" y="3636920"/>
            <a:ext cx="2412788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rPr>
              <a:t>C</a:t>
            </a:r>
            <a:r>
              <a:rPr lang="en-ID" sz="2000" b="1" dirty="0" err="1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rPr>
              <a:t>hecking</a:t>
            </a:r>
            <a:r>
              <a:rPr lang="en-ID" sz="2000" b="1" dirty="0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rPr>
              <a:t> Data Duplication</a:t>
            </a:r>
          </a:p>
        </p:txBody>
      </p:sp>
      <p:sp>
        <p:nvSpPr>
          <p:cNvPr id="1138" name="Google Shape;1138;p56"/>
          <p:cNvSpPr txBox="1">
            <a:spLocks noGrp="1"/>
          </p:cNvSpPr>
          <p:nvPr>
            <p:ph type="title" idx="4294967295"/>
          </p:nvPr>
        </p:nvSpPr>
        <p:spPr>
          <a:xfrm>
            <a:off x="3100017" y="2700325"/>
            <a:ext cx="491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1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139" name="Google Shape;1139;p56"/>
          <p:cNvSpPr txBox="1">
            <a:spLocks noGrp="1"/>
          </p:cNvSpPr>
          <p:nvPr>
            <p:ph type="title" idx="4294967295"/>
          </p:nvPr>
        </p:nvSpPr>
        <p:spPr>
          <a:xfrm>
            <a:off x="6561164" y="2700325"/>
            <a:ext cx="491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2</a:t>
            </a:r>
            <a:endParaRPr sz="2000" dirty="0">
              <a:solidFill>
                <a:schemeClr val="lt1"/>
              </a:solidFill>
            </a:endParaRPr>
          </a:p>
        </p:txBody>
      </p:sp>
      <p:cxnSp>
        <p:nvCxnSpPr>
          <p:cNvPr id="1142" name="Google Shape;1142;p56"/>
          <p:cNvCxnSpPr>
            <a:stCxn id="1138" idx="3"/>
            <a:endCxn id="1139" idx="1"/>
          </p:cNvCxnSpPr>
          <p:nvPr/>
        </p:nvCxnSpPr>
        <p:spPr>
          <a:xfrm>
            <a:off x="3591417" y="2950975"/>
            <a:ext cx="296974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5" name="Google Shape;1145;p56"/>
          <p:cNvSpPr/>
          <p:nvPr/>
        </p:nvSpPr>
        <p:spPr>
          <a:xfrm>
            <a:off x="12225" y="3500350"/>
            <a:ext cx="2442129" cy="1693534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56"/>
          <p:cNvGrpSpPr/>
          <p:nvPr/>
        </p:nvGrpSpPr>
        <p:grpSpPr>
          <a:xfrm>
            <a:off x="334800" y="3556175"/>
            <a:ext cx="1713163" cy="1437957"/>
            <a:chOff x="278175" y="3500350"/>
            <a:chExt cx="1713163" cy="1437957"/>
          </a:xfrm>
        </p:grpSpPr>
        <p:sp>
          <p:nvSpPr>
            <p:cNvPr id="1147" name="Google Shape;1147;p56"/>
            <p:cNvSpPr/>
            <p:nvPr/>
          </p:nvSpPr>
          <p:spPr>
            <a:xfrm>
              <a:off x="564451" y="4027277"/>
              <a:ext cx="271899" cy="207672"/>
            </a:xfrm>
            <a:custGeom>
              <a:avLst/>
              <a:gdLst/>
              <a:ahLst/>
              <a:cxnLst/>
              <a:rect l="l" t="t" r="r" b="b"/>
              <a:pathLst>
                <a:path w="7980" h="6095" extrusionOk="0">
                  <a:moveTo>
                    <a:pt x="7979" y="1"/>
                  </a:moveTo>
                  <a:lnTo>
                    <a:pt x="1" y="394"/>
                  </a:lnTo>
                  <a:lnTo>
                    <a:pt x="1712" y="6094"/>
                  </a:lnTo>
                  <a:lnTo>
                    <a:pt x="6973" y="5020"/>
                  </a:lnTo>
                  <a:lnTo>
                    <a:pt x="7979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6"/>
            <p:cNvSpPr/>
            <p:nvPr/>
          </p:nvSpPr>
          <p:spPr>
            <a:xfrm>
              <a:off x="278175" y="4084041"/>
              <a:ext cx="230875" cy="200176"/>
            </a:xfrm>
            <a:custGeom>
              <a:avLst/>
              <a:gdLst/>
              <a:ahLst/>
              <a:cxnLst/>
              <a:rect l="l" t="t" r="r" b="b"/>
              <a:pathLst>
                <a:path w="6776" h="5875" extrusionOk="0">
                  <a:moveTo>
                    <a:pt x="3800" y="0"/>
                  </a:moveTo>
                  <a:lnTo>
                    <a:pt x="0" y="1378"/>
                  </a:lnTo>
                  <a:lnTo>
                    <a:pt x="2945" y="5874"/>
                  </a:lnTo>
                  <a:lnTo>
                    <a:pt x="6775" y="5095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317631" y="4180738"/>
              <a:ext cx="729186" cy="747005"/>
            </a:xfrm>
            <a:custGeom>
              <a:avLst/>
              <a:gdLst/>
              <a:ahLst/>
              <a:cxnLst/>
              <a:rect l="l" t="t" r="r" b="b"/>
              <a:pathLst>
                <a:path w="21401" h="21924" extrusionOk="0">
                  <a:moveTo>
                    <a:pt x="16753" y="1"/>
                  </a:moveTo>
                  <a:lnTo>
                    <a:pt x="15269" y="296"/>
                  </a:lnTo>
                  <a:lnTo>
                    <a:pt x="12453" y="871"/>
                  </a:lnTo>
                  <a:lnTo>
                    <a:pt x="9796" y="1409"/>
                  </a:lnTo>
                  <a:lnTo>
                    <a:pt x="6957" y="1984"/>
                  </a:lnTo>
                  <a:lnTo>
                    <a:pt x="5102" y="2363"/>
                  </a:lnTo>
                  <a:lnTo>
                    <a:pt x="2279" y="2938"/>
                  </a:lnTo>
                  <a:lnTo>
                    <a:pt x="0" y="3400"/>
                  </a:lnTo>
                  <a:lnTo>
                    <a:pt x="3006" y="19092"/>
                  </a:lnTo>
                  <a:cubicBezTo>
                    <a:pt x="3074" y="19607"/>
                    <a:pt x="3112" y="20106"/>
                    <a:pt x="2983" y="20576"/>
                  </a:cubicBezTo>
                  <a:cubicBezTo>
                    <a:pt x="2824" y="21144"/>
                    <a:pt x="2703" y="21901"/>
                    <a:pt x="3172" y="21923"/>
                  </a:cubicBezTo>
                  <a:lnTo>
                    <a:pt x="4603" y="21636"/>
                  </a:lnTo>
                  <a:lnTo>
                    <a:pt x="6132" y="21325"/>
                  </a:lnTo>
                  <a:lnTo>
                    <a:pt x="8956" y="20750"/>
                  </a:lnTo>
                  <a:lnTo>
                    <a:pt x="11779" y="20182"/>
                  </a:lnTo>
                  <a:lnTo>
                    <a:pt x="14610" y="19607"/>
                  </a:lnTo>
                  <a:lnTo>
                    <a:pt x="15912" y="19342"/>
                  </a:lnTo>
                  <a:lnTo>
                    <a:pt x="18736" y="18774"/>
                  </a:lnTo>
                  <a:lnTo>
                    <a:pt x="19750" y="18562"/>
                  </a:lnTo>
                  <a:lnTo>
                    <a:pt x="20977" y="18312"/>
                  </a:lnTo>
                  <a:cubicBezTo>
                    <a:pt x="21401" y="18100"/>
                    <a:pt x="20999" y="17457"/>
                    <a:pt x="20628" y="16995"/>
                  </a:cubicBezTo>
                  <a:cubicBezTo>
                    <a:pt x="20326" y="16617"/>
                    <a:pt x="20167" y="16140"/>
                    <a:pt x="20023" y="15640"/>
                  </a:cubicBezTo>
                  <a:lnTo>
                    <a:pt x="167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6"/>
            <p:cNvSpPr/>
            <p:nvPr/>
          </p:nvSpPr>
          <p:spPr>
            <a:xfrm>
              <a:off x="317631" y="4296550"/>
              <a:ext cx="156836" cy="631193"/>
            </a:xfrm>
            <a:custGeom>
              <a:avLst/>
              <a:gdLst/>
              <a:ahLst/>
              <a:cxnLst/>
              <a:rect l="l" t="t" r="r" b="b"/>
              <a:pathLst>
                <a:path w="4603" h="18525" extrusionOk="0">
                  <a:moveTo>
                    <a:pt x="0" y="1"/>
                  </a:moveTo>
                  <a:lnTo>
                    <a:pt x="3006" y="15693"/>
                  </a:lnTo>
                  <a:cubicBezTo>
                    <a:pt x="3074" y="16208"/>
                    <a:pt x="3112" y="16707"/>
                    <a:pt x="2983" y="17177"/>
                  </a:cubicBezTo>
                  <a:cubicBezTo>
                    <a:pt x="2824" y="17745"/>
                    <a:pt x="2703" y="18494"/>
                    <a:pt x="3172" y="18524"/>
                  </a:cubicBezTo>
                  <a:lnTo>
                    <a:pt x="4603" y="18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888412" y="4180738"/>
              <a:ext cx="158403" cy="632488"/>
            </a:xfrm>
            <a:custGeom>
              <a:avLst/>
              <a:gdLst/>
              <a:ahLst/>
              <a:cxnLst/>
              <a:rect l="l" t="t" r="r" b="b"/>
              <a:pathLst>
                <a:path w="4649" h="18563" extrusionOk="0">
                  <a:moveTo>
                    <a:pt x="1" y="1"/>
                  </a:moveTo>
                  <a:lnTo>
                    <a:pt x="2998" y="18562"/>
                  </a:lnTo>
                  <a:lnTo>
                    <a:pt x="4225" y="18312"/>
                  </a:lnTo>
                  <a:cubicBezTo>
                    <a:pt x="4649" y="18100"/>
                    <a:pt x="4247" y="17457"/>
                    <a:pt x="3876" y="16995"/>
                  </a:cubicBezTo>
                  <a:cubicBezTo>
                    <a:pt x="3574" y="16617"/>
                    <a:pt x="3415" y="16140"/>
                    <a:pt x="3271" y="156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6"/>
            <p:cNvSpPr/>
            <p:nvPr/>
          </p:nvSpPr>
          <p:spPr>
            <a:xfrm>
              <a:off x="554673" y="4228712"/>
              <a:ext cx="260791" cy="639711"/>
            </a:xfrm>
            <a:custGeom>
              <a:avLst/>
              <a:gdLst/>
              <a:ahLst/>
              <a:cxnLst/>
              <a:rect l="l" t="t" r="r" b="b"/>
              <a:pathLst>
                <a:path w="7654" h="18775" extrusionOk="0">
                  <a:moveTo>
                    <a:pt x="2839" y="1"/>
                  </a:moveTo>
                  <a:lnTo>
                    <a:pt x="0" y="576"/>
                  </a:lnTo>
                  <a:cubicBezTo>
                    <a:pt x="1605" y="6647"/>
                    <a:pt x="3210" y="12711"/>
                    <a:pt x="4822" y="18774"/>
                  </a:cubicBezTo>
                  <a:lnTo>
                    <a:pt x="7653" y="18199"/>
                  </a:lnTo>
                  <a:cubicBezTo>
                    <a:pt x="6048" y="12135"/>
                    <a:pt x="4444" y="6072"/>
                    <a:pt x="2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6"/>
            <p:cNvSpPr/>
            <p:nvPr/>
          </p:nvSpPr>
          <p:spPr>
            <a:xfrm>
              <a:off x="395248" y="4261217"/>
              <a:ext cx="227536" cy="646151"/>
            </a:xfrm>
            <a:custGeom>
              <a:avLst/>
              <a:gdLst/>
              <a:ahLst/>
              <a:cxnLst/>
              <a:rect l="l" t="t" r="r" b="b"/>
              <a:pathLst>
                <a:path w="6678" h="18964" extrusionOk="0">
                  <a:moveTo>
                    <a:pt x="2824" y="1"/>
                  </a:moveTo>
                  <a:lnTo>
                    <a:pt x="1" y="576"/>
                  </a:lnTo>
                  <a:cubicBezTo>
                    <a:pt x="1280" y="6708"/>
                    <a:pt x="2567" y="12832"/>
                    <a:pt x="3854" y="18963"/>
                  </a:cubicBezTo>
                  <a:lnTo>
                    <a:pt x="6678" y="18388"/>
                  </a:lnTo>
                  <a:cubicBezTo>
                    <a:pt x="5398" y="12264"/>
                    <a:pt x="4111" y="6132"/>
                    <a:pt x="2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6"/>
            <p:cNvSpPr/>
            <p:nvPr/>
          </p:nvSpPr>
          <p:spPr>
            <a:xfrm>
              <a:off x="741900" y="4190790"/>
              <a:ext cx="214112" cy="648979"/>
            </a:xfrm>
            <a:custGeom>
              <a:avLst/>
              <a:gdLst/>
              <a:ahLst/>
              <a:cxnLst/>
              <a:rect l="l" t="t" r="r" b="b"/>
              <a:pathLst>
                <a:path w="6284" h="19047" extrusionOk="0">
                  <a:moveTo>
                    <a:pt x="2817" y="1"/>
                  </a:moveTo>
                  <a:lnTo>
                    <a:pt x="1" y="576"/>
                  </a:lnTo>
                  <a:cubicBezTo>
                    <a:pt x="1152" y="6738"/>
                    <a:pt x="2310" y="12893"/>
                    <a:pt x="3460" y="19047"/>
                  </a:cubicBezTo>
                  <a:lnTo>
                    <a:pt x="6284" y="18479"/>
                  </a:lnTo>
                  <a:cubicBezTo>
                    <a:pt x="5126" y="12325"/>
                    <a:pt x="3975" y="6163"/>
                    <a:pt x="2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6"/>
            <p:cNvSpPr/>
            <p:nvPr/>
          </p:nvSpPr>
          <p:spPr>
            <a:xfrm>
              <a:off x="407650" y="4040701"/>
              <a:ext cx="300758" cy="225696"/>
            </a:xfrm>
            <a:custGeom>
              <a:avLst/>
              <a:gdLst/>
              <a:ahLst/>
              <a:cxnLst/>
              <a:rect l="l" t="t" r="r" b="b"/>
              <a:pathLst>
                <a:path w="8827" h="6624" extrusionOk="0">
                  <a:moveTo>
                    <a:pt x="8350" y="0"/>
                  </a:moveTo>
                  <a:lnTo>
                    <a:pt x="0" y="2453"/>
                  </a:lnTo>
                  <a:lnTo>
                    <a:pt x="1673" y="6624"/>
                  </a:lnTo>
                  <a:lnTo>
                    <a:pt x="8827" y="5186"/>
                  </a:lnTo>
                  <a:lnTo>
                    <a:pt x="8350" y="0"/>
                  </a:ln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6"/>
            <p:cNvSpPr/>
            <p:nvPr/>
          </p:nvSpPr>
          <p:spPr>
            <a:xfrm>
              <a:off x="435760" y="4069833"/>
              <a:ext cx="311593" cy="232954"/>
            </a:xfrm>
            <a:custGeom>
              <a:avLst/>
              <a:gdLst/>
              <a:ahLst/>
              <a:cxnLst/>
              <a:rect l="l" t="t" r="r" b="b"/>
              <a:pathLst>
                <a:path w="9145" h="6837" extrusionOk="0">
                  <a:moveTo>
                    <a:pt x="4812" y="1"/>
                  </a:moveTo>
                  <a:cubicBezTo>
                    <a:pt x="4491" y="1"/>
                    <a:pt x="4156" y="36"/>
                    <a:pt x="3808" y="107"/>
                  </a:cubicBezTo>
                  <a:lnTo>
                    <a:pt x="3702" y="129"/>
                  </a:lnTo>
                  <a:cubicBezTo>
                    <a:pt x="2498" y="379"/>
                    <a:pt x="1613" y="954"/>
                    <a:pt x="1060" y="1833"/>
                  </a:cubicBezTo>
                  <a:cubicBezTo>
                    <a:pt x="0" y="3528"/>
                    <a:pt x="545" y="5746"/>
                    <a:pt x="568" y="5837"/>
                  </a:cubicBezTo>
                  <a:lnTo>
                    <a:pt x="750" y="6723"/>
                  </a:lnTo>
                  <a:cubicBezTo>
                    <a:pt x="765" y="6791"/>
                    <a:pt x="825" y="6836"/>
                    <a:pt x="894" y="6836"/>
                  </a:cubicBezTo>
                  <a:lnTo>
                    <a:pt x="916" y="6836"/>
                  </a:lnTo>
                  <a:cubicBezTo>
                    <a:pt x="1000" y="6821"/>
                    <a:pt x="1045" y="6745"/>
                    <a:pt x="1030" y="6662"/>
                  </a:cubicBezTo>
                  <a:lnTo>
                    <a:pt x="848" y="5769"/>
                  </a:lnTo>
                  <a:cubicBezTo>
                    <a:pt x="841" y="5746"/>
                    <a:pt x="311" y="3574"/>
                    <a:pt x="1302" y="1984"/>
                  </a:cubicBezTo>
                  <a:cubicBezTo>
                    <a:pt x="1817" y="1174"/>
                    <a:pt x="2642" y="644"/>
                    <a:pt x="3755" y="417"/>
                  </a:cubicBezTo>
                  <a:lnTo>
                    <a:pt x="3869" y="394"/>
                  </a:lnTo>
                  <a:cubicBezTo>
                    <a:pt x="4201" y="324"/>
                    <a:pt x="4521" y="289"/>
                    <a:pt x="4827" y="289"/>
                  </a:cubicBezTo>
                  <a:cubicBezTo>
                    <a:pt x="5544" y="289"/>
                    <a:pt x="6186" y="482"/>
                    <a:pt x="6738" y="864"/>
                  </a:cubicBezTo>
                  <a:cubicBezTo>
                    <a:pt x="8289" y="1931"/>
                    <a:pt x="8653" y="4134"/>
                    <a:pt x="8660" y="4164"/>
                  </a:cubicBezTo>
                  <a:lnTo>
                    <a:pt x="8842" y="5050"/>
                  </a:lnTo>
                  <a:cubicBezTo>
                    <a:pt x="8855" y="5122"/>
                    <a:pt x="8914" y="5166"/>
                    <a:pt x="8985" y="5166"/>
                  </a:cubicBezTo>
                  <a:cubicBezTo>
                    <a:pt x="8995" y="5166"/>
                    <a:pt x="9005" y="5165"/>
                    <a:pt x="9016" y="5163"/>
                  </a:cubicBezTo>
                  <a:cubicBezTo>
                    <a:pt x="9092" y="5148"/>
                    <a:pt x="9145" y="5073"/>
                    <a:pt x="9130" y="4989"/>
                  </a:cubicBezTo>
                  <a:lnTo>
                    <a:pt x="8948" y="4111"/>
                  </a:lnTo>
                  <a:cubicBezTo>
                    <a:pt x="8933" y="4013"/>
                    <a:pt x="8554" y="1764"/>
                    <a:pt x="6904" y="629"/>
                  </a:cubicBezTo>
                  <a:cubicBezTo>
                    <a:pt x="6298" y="210"/>
                    <a:pt x="5596" y="1"/>
                    <a:pt x="4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6"/>
            <p:cNvSpPr/>
            <p:nvPr/>
          </p:nvSpPr>
          <p:spPr>
            <a:xfrm>
              <a:off x="1177039" y="4137160"/>
              <a:ext cx="814299" cy="801147"/>
            </a:xfrm>
            <a:custGeom>
              <a:avLst/>
              <a:gdLst/>
              <a:ahLst/>
              <a:cxnLst/>
              <a:rect l="l" t="t" r="r" b="b"/>
              <a:pathLst>
                <a:path w="23899" h="23513" extrusionOk="0">
                  <a:moveTo>
                    <a:pt x="5360" y="0"/>
                  </a:moveTo>
                  <a:lnTo>
                    <a:pt x="1817" y="16722"/>
                  </a:lnTo>
                  <a:cubicBezTo>
                    <a:pt x="1651" y="17260"/>
                    <a:pt x="1454" y="17767"/>
                    <a:pt x="1045" y="18153"/>
                  </a:cubicBezTo>
                  <a:cubicBezTo>
                    <a:pt x="545" y="18622"/>
                    <a:pt x="0" y="19296"/>
                    <a:pt x="644" y="19561"/>
                  </a:cubicBezTo>
                  <a:lnTo>
                    <a:pt x="20757" y="23513"/>
                  </a:lnTo>
                  <a:cubicBezTo>
                    <a:pt x="21446" y="23513"/>
                    <a:pt x="21204" y="22687"/>
                    <a:pt x="20916" y="22059"/>
                  </a:cubicBezTo>
                  <a:cubicBezTo>
                    <a:pt x="20689" y="21544"/>
                    <a:pt x="20697" y="21007"/>
                    <a:pt x="20750" y="20447"/>
                  </a:cubicBezTo>
                  <a:lnTo>
                    <a:pt x="23899" y="3642"/>
                  </a:lnTo>
                  <a:lnTo>
                    <a:pt x="5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6"/>
            <p:cNvSpPr/>
            <p:nvPr/>
          </p:nvSpPr>
          <p:spPr>
            <a:xfrm>
              <a:off x="1177039" y="4137160"/>
              <a:ext cx="182629" cy="680700"/>
            </a:xfrm>
            <a:custGeom>
              <a:avLst/>
              <a:gdLst/>
              <a:ahLst/>
              <a:cxnLst/>
              <a:rect l="l" t="t" r="r" b="b"/>
              <a:pathLst>
                <a:path w="5360" h="19978" extrusionOk="0">
                  <a:moveTo>
                    <a:pt x="5360" y="0"/>
                  </a:moveTo>
                  <a:lnTo>
                    <a:pt x="1817" y="16722"/>
                  </a:lnTo>
                  <a:cubicBezTo>
                    <a:pt x="1651" y="17260"/>
                    <a:pt x="1454" y="17767"/>
                    <a:pt x="1045" y="18153"/>
                  </a:cubicBezTo>
                  <a:cubicBezTo>
                    <a:pt x="545" y="18622"/>
                    <a:pt x="0" y="19296"/>
                    <a:pt x="644" y="19561"/>
                  </a:cubicBezTo>
                  <a:lnTo>
                    <a:pt x="2779" y="19977"/>
                  </a:lnTo>
                  <a:lnTo>
                    <a:pt x="53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6"/>
            <p:cNvSpPr/>
            <p:nvPr/>
          </p:nvSpPr>
          <p:spPr>
            <a:xfrm>
              <a:off x="1821587" y="4261217"/>
              <a:ext cx="169749" cy="677089"/>
            </a:xfrm>
            <a:custGeom>
              <a:avLst/>
              <a:gdLst/>
              <a:ahLst/>
              <a:cxnLst/>
              <a:rect l="l" t="t" r="r" b="b"/>
              <a:pathLst>
                <a:path w="4982" h="19872" extrusionOk="0">
                  <a:moveTo>
                    <a:pt x="4982" y="1"/>
                  </a:moveTo>
                  <a:lnTo>
                    <a:pt x="1" y="19516"/>
                  </a:lnTo>
                  <a:lnTo>
                    <a:pt x="1840" y="19872"/>
                  </a:lnTo>
                  <a:cubicBezTo>
                    <a:pt x="2529" y="19872"/>
                    <a:pt x="2287" y="19046"/>
                    <a:pt x="1999" y="18418"/>
                  </a:cubicBezTo>
                  <a:cubicBezTo>
                    <a:pt x="1772" y="17903"/>
                    <a:pt x="1780" y="17366"/>
                    <a:pt x="1833" y="16806"/>
                  </a:cubicBezTo>
                  <a:lnTo>
                    <a:pt x="4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6"/>
            <p:cNvSpPr/>
            <p:nvPr/>
          </p:nvSpPr>
          <p:spPr>
            <a:xfrm>
              <a:off x="1503555" y="4370827"/>
              <a:ext cx="253840" cy="196837"/>
            </a:xfrm>
            <a:custGeom>
              <a:avLst/>
              <a:gdLst/>
              <a:ahLst/>
              <a:cxnLst/>
              <a:rect l="l" t="t" r="r" b="b"/>
              <a:pathLst>
                <a:path w="7450" h="5777" extrusionOk="0">
                  <a:moveTo>
                    <a:pt x="3725" y="1"/>
                  </a:moveTo>
                  <a:cubicBezTo>
                    <a:pt x="8" y="1"/>
                    <a:pt x="1" y="5777"/>
                    <a:pt x="3725" y="5777"/>
                  </a:cubicBezTo>
                  <a:cubicBezTo>
                    <a:pt x="7442" y="5777"/>
                    <a:pt x="7450" y="1"/>
                    <a:pt x="3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6"/>
            <p:cNvSpPr/>
            <p:nvPr/>
          </p:nvSpPr>
          <p:spPr>
            <a:xfrm>
              <a:off x="1334897" y="4188984"/>
              <a:ext cx="253806" cy="196837"/>
            </a:xfrm>
            <a:custGeom>
              <a:avLst/>
              <a:gdLst/>
              <a:ahLst/>
              <a:cxnLst/>
              <a:rect l="l" t="t" r="r" b="b"/>
              <a:pathLst>
                <a:path w="7449" h="5777" extrusionOk="0">
                  <a:moveTo>
                    <a:pt x="3725" y="1"/>
                  </a:moveTo>
                  <a:cubicBezTo>
                    <a:pt x="8" y="1"/>
                    <a:pt x="0" y="5777"/>
                    <a:pt x="3725" y="5777"/>
                  </a:cubicBezTo>
                  <a:cubicBezTo>
                    <a:pt x="7441" y="5777"/>
                    <a:pt x="7449" y="1"/>
                    <a:pt x="3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6"/>
            <p:cNvSpPr/>
            <p:nvPr/>
          </p:nvSpPr>
          <p:spPr>
            <a:xfrm>
              <a:off x="1728229" y="4266907"/>
              <a:ext cx="253840" cy="196803"/>
            </a:xfrm>
            <a:custGeom>
              <a:avLst/>
              <a:gdLst/>
              <a:ahLst/>
              <a:cxnLst/>
              <a:rect l="l" t="t" r="r" b="b"/>
              <a:pathLst>
                <a:path w="7450" h="5776" extrusionOk="0">
                  <a:moveTo>
                    <a:pt x="3725" y="0"/>
                  </a:moveTo>
                  <a:cubicBezTo>
                    <a:pt x="8" y="0"/>
                    <a:pt x="0" y="5776"/>
                    <a:pt x="3725" y="5776"/>
                  </a:cubicBezTo>
                  <a:cubicBezTo>
                    <a:pt x="7442" y="5776"/>
                    <a:pt x="7449" y="0"/>
                    <a:pt x="3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6"/>
            <p:cNvSpPr/>
            <p:nvPr/>
          </p:nvSpPr>
          <p:spPr>
            <a:xfrm>
              <a:off x="1253907" y="4501358"/>
              <a:ext cx="253568" cy="196837"/>
            </a:xfrm>
            <a:custGeom>
              <a:avLst/>
              <a:gdLst/>
              <a:ahLst/>
              <a:cxnLst/>
              <a:rect l="l" t="t" r="r" b="b"/>
              <a:pathLst>
                <a:path w="7442" h="5777" extrusionOk="0">
                  <a:moveTo>
                    <a:pt x="3717" y="0"/>
                  </a:moveTo>
                  <a:cubicBezTo>
                    <a:pt x="0" y="0"/>
                    <a:pt x="0" y="5776"/>
                    <a:pt x="3717" y="5776"/>
                  </a:cubicBezTo>
                  <a:cubicBezTo>
                    <a:pt x="7441" y="5776"/>
                    <a:pt x="7441" y="0"/>
                    <a:pt x="3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6"/>
            <p:cNvSpPr/>
            <p:nvPr/>
          </p:nvSpPr>
          <p:spPr>
            <a:xfrm>
              <a:off x="1678176" y="4591888"/>
              <a:ext cx="253840" cy="196837"/>
            </a:xfrm>
            <a:custGeom>
              <a:avLst/>
              <a:gdLst/>
              <a:ahLst/>
              <a:cxnLst/>
              <a:rect l="l" t="t" r="r" b="b"/>
              <a:pathLst>
                <a:path w="7450" h="5777" extrusionOk="0">
                  <a:moveTo>
                    <a:pt x="3725" y="0"/>
                  </a:moveTo>
                  <a:cubicBezTo>
                    <a:pt x="8" y="0"/>
                    <a:pt x="1" y="5776"/>
                    <a:pt x="3725" y="5776"/>
                  </a:cubicBezTo>
                  <a:cubicBezTo>
                    <a:pt x="7442" y="5776"/>
                    <a:pt x="7450" y="0"/>
                    <a:pt x="3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6"/>
            <p:cNvSpPr/>
            <p:nvPr/>
          </p:nvSpPr>
          <p:spPr>
            <a:xfrm>
              <a:off x="1454559" y="4652502"/>
              <a:ext cx="253840" cy="196803"/>
            </a:xfrm>
            <a:custGeom>
              <a:avLst/>
              <a:gdLst/>
              <a:ahLst/>
              <a:cxnLst/>
              <a:rect l="l" t="t" r="r" b="b"/>
              <a:pathLst>
                <a:path w="7450" h="5776" extrusionOk="0">
                  <a:moveTo>
                    <a:pt x="3725" y="0"/>
                  </a:moveTo>
                  <a:cubicBezTo>
                    <a:pt x="8" y="0"/>
                    <a:pt x="1" y="5776"/>
                    <a:pt x="3725" y="5776"/>
                  </a:cubicBezTo>
                  <a:cubicBezTo>
                    <a:pt x="7442" y="5776"/>
                    <a:pt x="7449" y="0"/>
                    <a:pt x="3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6"/>
            <p:cNvSpPr/>
            <p:nvPr/>
          </p:nvSpPr>
          <p:spPr>
            <a:xfrm>
              <a:off x="1502533" y="3994908"/>
              <a:ext cx="368869" cy="274352"/>
            </a:xfrm>
            <a:custGeom>
              <a:avLst/>
              <a:gdLst/>
              <a:ahLst/>
              <a:cxnLst/>
              <a:rect l="l" t="t" r="r" b="b"/>
              <a:pathLst>
                <a:path w="10826" h="8052" extrusionOk="0">
                  <a:moveTo>
                    <a:pt x="5115" y="0"/>
                  </a:moveTo>
                  <a:cubicBezTo>
                    <a:pt x="4170" y="0"/>
                    <a:pt x="3327" y="257"/>
                    <a:pt x="2597" y="769"/>
                  </a:cubicBezTo>
                  <a:cubicBezTo>
                    <a:pt x="659" y="2139"/>
                    <a:pt x="235" y="4811"/>
                    <a:pt x="220" y="4925"/>
                  </a:cubicBezTo>
                  <a:lnTo>
                    <a:pt x="16" y="5985"/>
                  </a:lnTo>
                  <a:cubicBezTo>
                    <a:pt x="1" y="6060"/>
                    <a:pt x="46" y="6136"/>
                    <a:pt x="129" y="6151"/>
                  </a:cubicBezTo>
                  <a:cubicBezTo>
                    <a:pt x="138" y="6153"/>
                    <a:pt x="147" y="6154"/>
                    <a:pt x="155" y="6154"/>
                  </a:cubicBezTo>
                  <a:cubicBezTo>
                    <a:pt x="222" y="6154"/>
                    <a:pt x="282" y="6105"/>
                    <a:pt x="296" y="6038"/>
                  </a:cubicBezTo>
                  <a:lnTo>
                    <a:pt x="508" y="4970"/>
                  </a:lnTo>
                  <a:cubicBezTo>
                    <a:pt x="508" y="4948"/>
                    <a:pt x="924" y="2298"/>
                    <a:pt x="2764" y="1004"/>
                  </a:cubicBezTo>
                  <a:cubicBezTo>
                    <a:pt x="3442" y="532"/>
                    <a:pt x="4228" y="293"/>
                    <a:pt x="5115" y="293"/>
                  </a:cubicBezTo>
                  <a:cubicBezTo>
                    <a:pt x="5467" y="293"/>
                    <a:pt x="5833" y="330"/>
                    <a:pt x="6216" y="406"/>
                  </a:cubicBezTo>
                  <a:lnTo>
                    <a:pt x="6337" y="428"/>
                  </a:lnTo>
                  <a:cubicBezTo>
                    <a:pt x="7684" y="693"/>
                    <a:pt x="8683" y="1322"/>
                    <a:pt x="9304" y="2291"/>
                  </a:cubicBezTo>
                  <a:cubicBezTo>
                    <a:pt x="10515" y="4183"/>
                    <a:pt x="9902" y="6787"/>
                    <a:pt x="9895" y="6825"/>
                  </a:cubicBezTo>
                  <a:lnTo>
                    <a:pt x="9683" y="7885"/>
                  </a:lnTo>
                  <a:cubicBezTo>
                    <a:pt x="9667" y="7960"/>
                    <a:pt x="9720" y="8036"/>
                    <a:pt x="9796" y="8051"/>
                  </a:cubicBezTo>
                  <a:lnTo>
                    <a:pt x="9826" y="8051"/>
                  </a:lnTo>
                  <a:cubicBezTo>
                    <a:pt x="9895" y="8051"/>
                    <a:pt x="9955" y="8006"/>
                    <a:pt x="9963" y="7938"/>
                  </a:cubicBezTo>
                  <a:lnTo>
                    <a:pt x="10175" y="6885"/>
                  </a:lnTo>
                  <a:cubicBezTo>
                    <a:pt x="10197" y="6772"/>
                    <a:pt x="10826" y="4138"/>
                    <a:pt x="9546" y="2139"/>
                  </a:cubicBezTo>
                  <a:cubicBezTo>
                    <a:pt x="8880" y="1094"/>
                    <a:pt x="7820" y="428"/>
                    <a:pt x="6397" y="148"/>
                  </a:cubicBezTo>
                  <a:lnTo>
                    <a:pt x="6269" y="118"/>
                  </a:lnTo>
                  <a:cubicBezTo>
                    <a:pt x="5869" y="39"/>
                    <a:pt x="5484" y="0"/>
                    <a:pt x="5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6"/>
            <p:cNvSpPr/>
            <p:nvPr/>
          </p:nvSpPr>
          <p:spPr>
            <a:xfrm>
              <a:off x="1257246" y="3962301"/>
              <a:ext cx="7769" cy="784"/>
            </a:xfrm>
            <a:custGeom>
              <a:avLst/>
              <a:gdLst/>
              <a:ahLst/>
              <a:cxnLst/>
              <a:rect l="l" t="t" r="r" b="b"/>
              <a:pathLst>
                <a:path w="228" h="23" extrusionOk="0">
                  <a:moveTo>
                    <a:pt x="1" y="0"/>
                  </a:moveTo>
                  <a:lnTo>
                    <a:pt x="228" y="23"/>
                  </a:lnTo>
                  <a:cubicBezTo>
                    <a:pt x="228" y="23"/>
                    <a:pt x="228" y="23"/>
                    <a:pt x="228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6"/>
            <p:cNvSpPr/>
            <p:nvPr/>
          </p:nvSpPr>
          <p:spPr>
            <a:xfrm>
              <a:off x="666873" y="3928740"/>
              <a:ext cx="768642" cy="756818"/>
            </a:xfrm>
            <a:custGeom>
              <a:avLst/>
              <a:gdLst/>
              <a:ahLst/>
              <a:cxnLst/>
              <a:rect l="l" t="t" r="r" b="b"/>
              <a:pathLst>
                <a:path w="22559" h="22212" extrusionOk="0">
                  <a:moveTo>
                    <a:pt x="4262" y="1"/>
                  </a:moveTo>
                  <a:lnTo>
                    <a:pt x="1537" y="17563"/>
                  </a:lnTo>
                  <a:cubicBezTo>
                    <a:pt x="1438" y="18138"/>
                    <a:pt x="1294" y="18676"/>
                    <a:pt x="924" y="19123"/>
                  </a:cubicBezTo>
                  <a:cubicBezTo>
                    <a:pt x="469" y="19675"/>
                    <a:pt x="0" y="20432"/>
                    <a:pt x="689" y="20629"/>
                  </a:cubicBezTo>
                  <a:lnTo>
                    <a:pt x="2014" y="20727"/>
                  </a:lnTo>
                  <a:lnTo>
                    <a:pt x="2241" y="20743"/>
                  </a:lnTo>
                  <a:lnTo>
                    <a:pt x="20590" y="22113"/>
                  </a:lnTo>
                  <a:lnTo>
                    <a:pt x="20727" y="22128"/>
                  </a:lnTo>
                  <a:lnTo>
                    <a:pt x="21862" y="22211"/>
                  </a:lnTo>
                  <a:cubicBezTo>
                    <a:pt x="21885" y="22211"/>
                    <a:pt x="21907" y="22204"/>
                    <a:pt x="21930" y="22204"/>
                  </a:cubicBezTo>
                  <a:cubicBezTo>
                    <a:pt x="22558" y="22075"/>
                    <a:pt x="22218" y="21288"/>
                    <a:pt x="21854" y="20690"/>
                  </a:cubicBezTo>
                  <a:cubicBezTo>
                    <a:pt x="21552" y="20190"/>
                    <a:pt x="21499" y="19637"/>
                    <a:pt x="21484" y="19054"/>
                  </a:cubicBezTo>
                  <a:lnTo>
                    <a:pt x="21521" y="1295"/>
                  </a:lnTo>
                  <a:lnTo>
                    <a:pt x="17555" y="1000"/>
                  </a:lnTo>
                  <a:lnTo>
                    <a:pt x="17328" y="977"/>
                  </a:lnTo>
                  <a:lnTo>
                    <a:pt x="8115" y="289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6"/>
            <p:cNvSpPr/>
            <p:nvPr/>
          </p:nvSpPr>
          <p:spPr>
            <a:xfrm>
              <a:off x="934580" y="3722433"/>
              <a:ext cx="344643" cy="281405"/>
            </a:xfrm>
            <a:custGeom>
              <a:avLst/>
              <a:gdLst/>
              <a:ahLst/>
              <a:cxnLst/>
              <a:rect l="l" t="t" r="r" b="b"/>
              <a:pathLst>
                <a:path w="10115" h="8259" extrusionOk="0">
                  <a:moveTo>
                    <a:pt x="5018" y="1"/>
                  </a:moveTo>
                  <a:cubicBezTo>
                    <a:pt x="3917" y="1"/>
                    <a:pt x="2976" y="346"/>
                    <a:pt x="2203" y="1037"/>
                  </a:cubicBezTo>
                  <a:cubicBezTo>
                    <a:pt x="266" y="2786"/>
                    <a:pt x="114" y="6200"/>
                    <a:pt x="114" y="6336"/>
                  </a:cubicBezTo>
                  <a:lnTo>
                    <a:pt x="8" y="7487"/>
                  </a:lnTo>
                  <a:cubicBezTo>
                    <a:pt x="1" y="7562"/>
                    <a:pt x="54" y="7630"/>
                    <a:pt x="137" y="7638"/>
                  </a:cubicBezTo>
                  <a:cubicBezTo>
                    <a:pt x="146" y="7640"/>
                    <a:pt x="154" y="7640"/>
                    <a:pt x="162" y="7640"/>
                  </a:cubicBezTo>
                  <a:cubicBezTo>
                    <a:pt x="234" y="7640"/>
                    <a:pt x="289" y="7584"/>
                    <a:pt x="296" y="7509"/>
                  </a:cubicBezTo>
                  <a:lnTo>
                    <a:pt x="402" y="6351"/>
                  </a:lnTo>
                  <a:cubicBezTo>
                    <a:pt x="402" y="6321"/>
                    <a:pt x="546" y="2922"/>
                    <a:pt x="2400" y="1257"/>
                  </a:cubicBezTo>
                  <a:cubicBezTo>
                    <a:pt x="3113" y="612"/>
                    <a:pt x="3995" y="290"/>
                    <a:pt x="5026" y="290"/>
                  </a:cubicBezTo>
                  <a:cubicBezTo>
                    <a:pt x="5146" y="290"/>
                    <a:pt x="5267" y="294"/>
                    <a:pt x="5390" y="303"/>
                  </a:cubicBezTo>
                  <a:cubicBezTo>
                    <a:pt x="6579" y="394"/>
                    <a:pt x="7525" y="863"/>
                    <a:pt x="8229" y="1688"/>
                  </a:cubicBezTo>
                  <a:cubicBezTo>
                    <a:pt x="9819" y="3581"/>
                    <a:pt x="9584" y="6692"/>
                    <a:pt x="9554" y="7040"/>
                  </a:cubicBezTo>
                  <a:lnTo>
                    <a:pt x="9455" y="8100"/>
                  </a:lnTo>
                  <a:cubicBezTo>
                    <a:pt x="9448" y="8183"/>
                    <a:pt x="9508" y="8251"/>
                    <a:pt x="9584" y="8259"/>
                  </a:cubicBezTo>
                  <a:lnTo>
                    <a:pt x="9599" y="8259"/>
                  </a:lnTo>
                  <a:cubicBezTo>
                    <a:pt x="9675" y="8259"/>
                    <a:pt x="9736" y="8206"/>
                    <a:pt x="9743" y="8130"/>
                  </a:cubicBezTo>
                  <a:lnTo>
                    <a:pt x="9842" y="7063"/>
                  </a:lnTo>
                  <a:cubicBezTo>
                    <a:pt x="9872" y="6707"/>
                    <a:pt x="10114" y="3490"/>
                    <a:pt x="8449" y="1506"/>
                  </a:cubicBezTo>
                  <a:cubicBezTo>
                    <a:pt x="7699" y="613"/>
                    <a:pt x="6677" y="114"/>
                    <a:pt x="5413" y="15"/>
                  </a:cubicBezTo>
                  <a:cubicBezTo>
                    <a:pt x="5279" y="6"/>
                    <a:pt x="5148" y="1"/>
                    <a:pt x="5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6"/>
            <p:cNvSpPr/>
            <p:nvPr/>
          </p:nvSpPr>
          <p:spPr>
            <a:xfrm>
              <a:off x="666873" y="3928740"/>
              <a:ext cx="145217" cy="706766"/>
            </a:xfrm>
            <a:custGeom>
              <a:avLst/>
              <a:gdLst/>
              <a:ahLst/>
              <a:cxnLst/>
              <a:rect l="l" t="t" r="r" b="b"/>
              <a:pathLst>
                <a:path w="4262" h="20743" extrusionOk="0">
                  <a:moveTo>
                    <a:pt x="4262" y="1"/>
                  </a:moveTo>
                  <a:lnTo>
                    <a:pt x="1537" y="17563"/>
                  </a:lnTo>
                  <a:cubicBezTo>
                    <a:pt x="1438" y="18138"/>
                    <a:pt x="1294" y="18676"/>
                    <a:pt x="924" y="19123"/>
                  </a:cubicBezTo>
                  <a:cubicBezTo>
                    <a:pt x="469" y="19675"/>
                    <a:pt x="0" y="20432"/>
                    <a:pt x="689" y="20629"/>
                  </a:cubicBezTo>
                  <a:lnTo>
                    <a:pt x="2014" y="20727"/>
                  </a:lnTo>
                  <a:lnTo>
                    <a:pt x="2241" y="20743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6"/>
            <p:cNvSpPr/>
            <p:nvPr/>
          </p:nvSpPr>
          <p:spPr>
            <a:xfrm>
              <a:off x="1368424" y="3972864"/>
              <a:ext cx="67089" cy="712422"/>
            </a:xfrm>
            <a:custGeom>
              <a:avLst/>
              <a:gdLst/>
              <a:ahLst/>
              <a:cxnLst/>
              <a:rect l="l" t="t" r="r" b="b"/>
              <a:pathLst>
                <a:path w="1969" h="20909" extrusionOk="0">
                  <a:moveTo>
                    <a:pt x="931" y="0"/>
                  </a:moveTo>
                  <a:lnTo>
                    <a:pt x="0" y="20818"/>
                  </a:lnTo>
                  <a:lnTo>
                    <a:pt x="0" y="20825"/>
                  </a:lnTo>
                  <a:lnTo>
                    <a:pt x="137" y="20833"/>
                  </a:lnTo>
                  <a:lnTo>
                    <a:pt x="1340" y="20909"/>
                  </a:lnTo>
                  <a:cubicBezTo>
                    <a:pt x="1968" y="20780"/>
                    <a:pt x="1628" y="19993"/>
                    <a:pt x="1264" y="19395"/>
                  </a:cubicBezTo>
                  <a:cubicBezTo>
                    <a:pt x="962" y="18895"/>
                    <a:pt x="909" y="18342"/>
                    <a:pt x="894" y="17759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773383" y="4574579"/>
              <a:ext cx="565910" cy="31790"/>
            </a:xfrm>
            <a:custGeom>
              <a:avLst/>
              <a:gdLst/>
              <a:ahLst/>
              <a:cxnLst/>
              <a:rect l="l" t="t" r="r" b="b"/>
              <a:pathLst>
                <a:path w="16609" h="933" extrusionOk="0">
                  <a:moveTo>
                    <a:pt x="140" y="0"/>
                  </a:moveTo>
                  <a:cubicBezTo>
                    <a:pt x="75" y="0"/>
                    <a:pt x="8" y="59"/>
                    <a:pt x="8" y="137"/>
                  </a:cubicBezTo>
                  <a:cubicBezTo>
                    <a:pt x="0" y="221"/>
                    <a:pt x="61" y="281"/>
                    <a:pt x="144" y="289"/>
                  </a:cubicBezTo>
                  <a:lnTo>
                    <a:pt x="16450" y="932"/>
                  </a:lnTo>
                  <a:lnTo>
                    <a:pt x="16457" y="932"/>
                  </a:lnTo>
                  <a:cubicBezTo>
                    <a:pt x="16533" y="932"/>
                    <a:pt x="16601" y="872"/>
                    <a:pt x="16601" y="796"/>
                  </a:cubicBezTo>
                  <a:cubicBezTo>
                    <a:pt x="16609" y="713"/>
                    <a:pt x="16541" y="644"/>
                    <a:pt x="16465" y="644"/>
                  </a:cubicBezTo>
                  <a:lnTo>
                    <a:pt x="152" y="1"/>
                  </a:lnTo>
                  <a:cubicBezTo>
                    <a:pt x="148" y="1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1000612" y="4284658"/>
              <a:ext cx="900979" cy="193055"/>
            </a:xfrm>
            <a:custGeom>
              <a:avLst/>
              <a:gdLst/>
              <a:ahLst/>
              <a:cxnLst/>
              <a:rect l="l" t="t" r="r" b="b"/>
              <a:pathLst>
                <a:path w="26443" h="5666" extrusionOk="0">
                  <a:moveTo>
                    <a:pt x="2547" y="1"/>
                  </a:moveTo>
                  <a:cubicBezTo>
                    <a:pt x="1881" y="1"/>
                    <a:pt x="1282" y="256"/>
                    <a:pt x="826" y="675"/>
                  </a:cubicBezTo>
                  <a:cubicBezTo>
                    <a:pt x="364" y="1114"/>
                    <a:pt x="61" y="1720"/>
                    <a:pt x="38" y="2401"/>
                  </a:cubicBezTo>
                  <a:cubicBezTo>
                    <a:pt x="1" y="3764"/>
                    <a:pt x="1075" y="4922"/>
                    <a:pt x="2438" y="4960"/>
                  </a:cubicBezTo>
                  <a:lnTo>
                    <a:pt x="23838" y="5664"/>
                  </a:lnTo>
                  <a:cubicBezTo>
                    <a:pt x="23866" y="5665"/>
                    <a:pt x="23893" y="5665"/>
                    <a:pt x="23921" y="5665"/>
                  </a:cubicBezTo>
                  <a:cubicBezTo>
                    <a:pt x="25247" y="5665"/>
                    <a:pt x="26360" y="4599"/>
                    <a:pt x="26397" y="3264"/>
                  </a:cubicBezTo>
                  <a:cubicBezTo>
                    <a:pt x="26442" y="1901"/>
                    <a:pt x="25367" y="751"/>
                    <a:pt x="24005" y="705"/>
                  </a:cubicBezTo>
                  <a:lnTo>
                    <a:pt x="2605" y="1"/>
                  </a:lnTo>
                  <a:cubicBezTo>
                    <a:pt x="2585" y="1"/>
                    <a:pt x="2566" y="1"/>
                    <a:pt x="2547" y="1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995706" y="4263738"/>
              <a:ext cx="901252" cy="193055"/>
            </a:xfrm>
            <a:custGeom>
              <a:avLst/>
              <a:gdLst/>
              <a:ahLst/>
              <a:cxnLst/>
              <a:rect l="l" t="t" r="r" b="b"/>
              <a:pathLst>
                <a:path w="26451" h="5666" extrusionOk="0">
                  <a:moveTo>
                    <a:pt x="2522" y="1"/>
                  </a:moveTo>
                  <a:cubicBezTo>
                    <a:pt x="1872" y="1"/>
                    <a:pt x="1276" y="255"/>
                    <a:pt x="833" y="676"/>
                  </a:cubicBezTo>
                  <a:cubicBezTo>
                    <a:pt x="372" y="1107"/>
                    <a:pt x="69" y="1721"/>
                    <a:pt x="46" y="2402"/>
                  </a:cubicBezTo>
                  <a:cubicBezTo>
                    <a:pt x="1" y="3765"/>
                    <a:pt x="1083" y="4915"/>
                    <a:pt x="2446" y="4961"/>
                  </a:cubicBezTo>
                  <a:lnTo>
                    <a:pt x="23846" y="5665"/>
                  </a:lnTo>
                  <a:cubicBezTo>
                    <a:pt x="23874" y="5665"/>
                    <a:pt x="23901" y="5666"/>
                    <a:pt x="23929" y="5666"/>
                  </a:cubicBezTo>
                  <a:cubicBezTo>
                    <a:pt x="25255" y="5666"/>
                    <a:pt x="26360" y="4600"/>
                    <a:pt x="26405" y="3265"/>
                  </a:cubicBezTo>
                  <a:cubicBezTo>
                    <a:pt x="26450" y="1902"/>
                    <a:pt x="25375" y="752"/>
                    <a:pt x="24013" y="706"/>
                  </a:cubicBezTo>
                  <a:lnTo>
                    <a:pt x="2605" y="2"/>
                  </a:lnTo>
                  <a:cubicBezTo>
                    <a:pt x="2577" y="1"/>
                    <a:pt x="2549" y="1"/>
                    <a:pt x="2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1051925" y="4291405"/>
              <a:ext cx="121775" cy="117107"/>
            </a:xfrm>
            <a:custGeom>
              <a:avLst/>
              <a:gdLst/>
              <a:ahLst/>
              <a:cxnLst/>
              <a:rect l="l" t="t" r="r" b="b"/>
              <a:pathLst>
                <a:path w="3574" h="3437" extrusionOk="0">
                  <a:moveTo>
                    <a:pt x="1833" y="0"/>
                  </a:moveTo>
                  <a:lnTo>
                    <a:pt x="1242" y="1098"/>
                  </a:lnTo>
                  <a:lnTo>
                    <a:pt x="1" y="1242"/>
                  </a:lnTo>
                  <a:lnTo>
                    <a:pt x="864" y="2143"/>
                  </a:lnTo>
                  <a:lnTo>
                    <a:pt x="614" y="3369"/>
                  </a:lnTo>
                  <a:lnTo>
                    <a:pt x="1742" y="2824"/>
                  </a:lnTo>
                  <a:lnTo>
                    <a:pt x="2825" y="3437"/>
                  </a:lnTo>
                  <a:lnTo>
                    <a:pt x="2658" y="2203"/>
                  </a:lnTo>
                  <a:lnTo>
                    <a:pt x="3574" y="1355"/>
                  </a:lnTo>
                  <a:lnTo>
                    <a:pt x="2348" y="1136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1218573" y="4296822"/>
              <a:ext cx="122014" cy="117107"/>
            </a:xfrm>
            <a:custGeom>
              <a:avLst/>
              <a:gdLst/>
              <a:ahLst/>
              <a:cxnLst/>
              <a:rect l="l" t="t" r="r" b="b"/>
              <a:pathLst>
                <a:path w="3581" h="3437" extrusionOk="0">
                  <a:moveTo>
                    <a:pt x="1832" y="0"/>
                  </a:moveTo>
                  <a:lnTo>
                    <a:pt x="1249" y="1105"/>
                  </a:lnTo>
                  <a:lnTo>
                    <a:pt x="0" y="1242"/>
                  </a:lnTo>
                  <a:lnTo>
                    <a:pt x="871" y="2143"/>
                  </a:lnTo>
                  <a:lnTo>
                    <a:pt x="621" y="3369"/>
                  </a:lnTo>
                  <a:lnTo>
                    <a:pt x="1741" y="2824"/>
                  </a:lnTo>
                  <a:lnTo>
                    <a:pt x="2831" y="3437"/>
                  </a:lnTo>
                  <a:lnTo>
                    <a:pt x="2657" y="2203"/>
                  </a:lnTo>
                  <a:lnTo>
                    <a:pt x="3581" y="1355"/>
                  </a:lnTo>
                  <a:lnTo>
                    <a:pt x="2354" y="1136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1386721" y="4302240"/>
              <a:ext cx="122048" cy="117380"/>
            </a:xfrm>
            <a:custGeom>
              <a:avLst/>
              <a:gdLst/>
              <a:ahLst/>
              <a:cxnLst/>
              <a:rect l="l" t="t" r="r" b="b"/>
              <a:pathLst>
                <a:path w="3582" h="3445" extrusionOk="0">
                  <a:moveTo>
                    <a:pt x="1833" y="0"/>
                  </a:moveTo>
                  <a:lnTo>
                    <a:pt x="1242" y="1105"/>
                  </a:lnTo>
                  <a:lnTo>
                    <a:pt x="1" y="1242"/>
                  </a:lnTo>
                  <a:lnTo>
                    <a:pt x="871" y="2142"/>
                  </a:lnTo>
                  <a:lnTo>
                    <a:pt x="614" y="3369"/>
                  </a:lnTo>
                  <a:lnTo>
                    <a:pt x="1742" y="2824"/>
                  </a:lnTo>
                  <a:lnTo>
                    <a:pt x="2832" y="3444"/>
                  </a:lnTo>
                  <a:lnTo>
                    <a:pt x="2658" y="2203"/>
                  </a:lnTo>
                  <a:lnTo>
                    <a:pt x="3581" y="1363"/>
                  </a:lnTo>
                  <a:lnTo>
                    <a:pt x="2347" y="1143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6"/>
            <p:cNvSpPr/>
            <p:nvPr/>
          </p:nvSpPr>
          <p:spPr>
            <a:xfrm>
              <a:off x="1553607" y="4307896"/>
              <a:ext cx="122048" cy="117141"/>
            </a:xfrm>
            <a:custGeom>
              <a:avLst/>
              <a:gdLst/>
              <a:ahLst/>
              <a:cxnLst/>
              <a:rect l="l" t="t" r="r" b="b"/>
              <a:pathLst>
                <a:path w="3582" h="3438" extrusionOk="0">
                  <a:moveTo>
                    <a:pt x="1832" y="1"/>
                  </a:moveTo>
                  <a:lnTo>
                    <a:pt x="1242" y="1098"/>
                  </a:lnTo>
                  <a:lnTo>
                    <a:pt x="0" y="1235"/>
                  </a:lnTo>
                  <a:lnTo>
                    <a:pt x="863" y="2143"/>
                  </a:lnTo>
                  <a:lnTo>
                    <a:pt x="614" y="3362"/>
                  </a:lnTo>
                  <a:lnTo>
                    <a:pt x="1742" y="2817"/>
                  </a:lnTo>
                  <a:lnTo>
                    <a:pt x="2824" y="3437"/>
                  </a:lnTo>
                  <a:lnTo>
                    <a:pt x="2658" y="2196"/>
                  </a:lnTo>
                  <a:lnTo>
                    <a:pt x="3581" y="1356"/>
                  </a:lnTo>
                  <a:lnTo>
                    <a:pt x="2347" y="1136"/>
                  </a:lnTo>
                  <a:lnTo>
                    <a:pt x="1832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6"/>
            <p:cNvSpPr/>
            <p:nvPr/>
          </p:nvSpPr>
          <p:spPr>
            <a:xfrm>
              <a:off x="1718416" y="4313075"/>
              <a:ext cx="122048" cy="117380"/>
            </a:xfrm>
            <a:custGeom>
              <a:avLst/>
              <a:gdLst/>
              <a:ahLst/>
              <a:cxnLst/>
              <a:rect l="l" t="t" r="r" b="b"/>
              <a:pathLst>
                <a:path w="3582" h="3445" extrusionOk="0">
                  <a:moveTo>
                    <a:pt x="1833" y="0"/>
                  </a:moveTo>
                  <a:lnTo>
                    <a:pt x="1242" y="1105"/>
                  </a:lnTo>
                  <a:lnTo>
                    <a:pt x="1" y="1242"/>
                  </a:lnTo>
                  <a:lnTo>
                    <a:pt x="864" y="2142"/>
                  </a:lnTo>
                  <a:lnTo>
                    <a:pt x="614" y="3369"/>
                  </a:lnTo>
                  <a:lnTo>
                    <a:pt x="1742" y="2824"/>
                  </a:lnTo>
                  <a:lnTo>
                    <a:pt x="2824" y="3444"/>
                  </a:lnTo>
                  <a:lnTo>
                    <a:pt x="2658" y="2203"/>
                  </a:lnTo>
                  <a:lnTo>
                    <a:pt x="3581" y="1363"/>
                  </a:lnTo>
                  <a:lnTo>
                    <a:pt x="2347" y="1143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1331523" y="3500350"/>
              <a:ext cx="450132" cy="414151"/>
            </a:xfrm>
            <a:custGeom>
              <a:avLst/>
              <a:gdLst/>
              <a:ahLst/>
              <a:cxnLst/>
              <a:rect l="l" t="t" r="r" b="b"/>
              <a:pathLst>
                <a:path w="13211" h="12155" extrusionOk="0">
                  <a:moveTo>
                    <a:pt x="1104" y="9392"/>
                  </a:moveTo>
                  <a:cubicBezTo>
                    <a:pt x="1279" y="9392"/>
                    <a:pt x="1452" y="9474"/>
                    <a:pt x="1560" y="9629"/>
                  </a:cubicBezTo>
                  <a:cubicBezTo>
                    <a:pt x="1727" y="9871"/>
                    <a:pt x="1666" y="10212"/>
                    <a:pt x="1416" y="10386"/>
                  </a:cubicBezTo>
                  <a:cubicBezTo>
                    <a:pt x="1322" y="10449"/>
                    <a:pt x="1214" y="10480"/>
                    <a:pt x="1108" y="10480"/>
                  </a:cubicBezTo>
                  <a:cubicBezTo>
                    <a:pt x="934" y="10480"/>
                    <a:pt x="763" y="10398"/>
                    <a:pt x="659" y="10242"/>
                  </a:cubicBezTo>
                  <a:cubicBezTo>
                    <a:pt x="485" y="9993"/>
                    <a:pt x="553" y="9660"/>
                    <a:pt x="796" y="9485"/>
                  </a:cubicBezTo>
                  <a:cubicBezTo>
                    <a:pt x="890" y="9422"/>
                    <a:pt x="998" y="9392"/>
                    <a:pt x="1104" y="9392"/>
                  </a:cubicBezTo>
                  <a:close/>
                  <a:moveTo>
                    <a:pt x="8758" y="0"/>
                  </a:moveTo>
                  <a:cubicBezTo>
                    <a:pt x="8675" y="0"/>
                    <a:pt x="8591" y="25"/>
                    <a:pt x="8517" y="76"/>
                  </a:cubicBezTo>
                  <a:lnTo>
                    <a:pt x="470" y="5602"/>
                  </a:lnTo>
                  <a:cubicBezTo>
                    <a:pt x="364" y="5678"/>
                    <a:pt x="296" y="5799"/>
                    <a:pt x="288" y="5935"/>
                  </a:cubicBezTo>
                  <a:lnTo>
                    <a:pt x="8" y="10371"/>
                  </a:lnTo>
                  <a:cubicBezTo>
                    <a:pt x="1" y="10568"/>
                    <a:pt x="122" y="10742"/>
                    <a:pt x="311" y="10803"/>
                  </a:cubicBezTo>
                  <a:lnTo>
                    <a:pt x="4550" y="12135"/>
                  </a:lnTo>
                  <a:cubicBezTo>
                    <a:pt x="4595" y="12148"/>
                    <a:pt x="4641" y="12155"/>
                    <a:pt x="4686" y="12155"/>
                  </a:cubicBezTo>
                  <a:cubicBezTo>
                    <a:pt x="4770" y="12155"/>
                    <a:pt x="4852" y="12131"/>
                    <a:pt x="4921" y="12082"/>
                  </a:cubicBezTo>
                  <a:lnTo>
                    <a:pt x="12968" y="6548"/>
                  </a:lnTo>
                  <a:cubicBezTo>
                    <a:pt x="13165" y="6420"/>
                    <a:pt x="13210" y="6147"/>
                    <a:pt x="13082" y="5958"/>
                  </a:cubicBezTo>
                  <a:lnTo>
                    <a:pt x="9115" y="190"/>
                  </a:lnTo>
                  <a:cubicBezTo>
                    <a:pt x="9030" y="67"/>
                    <a:pt x="8895" y="0"/>
                    <a:pt x="8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1437284" y="3679195"/>
              <a:ext cx="245561" cy="56799"/>
            </a:xfrm>
            <a:custGeom>
              <a:avLst/>
              <a:gdLst/>
              <a:ahLst/>
              <a:cxnLst/>
              <a:rect l="l" t="t" r="r" b="b"/>
              <a:pathLst>
                <a:path w="7207" h="1667" extrusionOk="0">
                  <a:moveTo>
                    <a:pt x="6640" y="1"/>
                  </a:moveTo>
                  <a:cubicBezTo>
                    <a:pt x="6617" y="1"/>
                    <a:pt x="6594" y="2"/>
                    <a:pt x="6571" y="5"/>
                  </a:cubicBezTo>
                  <a:lnTo>
                    <a:pt x="810" y="565"/>
                  </a:lnTo>
                  <a:cubicBezTo>
                    <a:pt x="334" y="610"/>
                    <a:pt x="0" y="1133"/>
                    <a:pt x="235" y="1473"/>
                  </a:cubicBezTo>
                  <a:cubicBezTo>
                    <a:pt x="322" y="1594"/>
                    <a:pt x="468" y="1667"/>
                    <a:pt x="636" y="1667"/>
                  </a:cubicBezTo>
                  <a:cubicBezTo>
                    <a:pt x="658" y="1667"/>
                    <a:pt x="681" y="1665"/>
                    <a:pt x="704" y="1663"/>
                  </a:cubicBezTo>
                  <a:lnTo>
                    <a:pt x="6465" y="1102"/>
                  </a:lnTo>
                  <a:cubicBezTo>
                    <a:pt x="6594" y="1087"/>
                    <a:pt x="6707" y="1042"/>
                    <a:pt x="6806" y="974"/>
                  </a:cubicBezTo>
                  <a:cubicBezTo>
                    <a:pt x="7078" y="792"/>
                    <a:pt x="7207" y="444"/>
                    <a:pt x="7040" y="194"/>
                  </a:cubicBezTo>
                  <a:cubicBezTo>
                    <a:pt x="6954" y="74"/>
                    <a:pt x="6808" y="1"/>
                    <a:pt x="6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1491187" y="3736471"/>
              <a:ext cx="128726" cy="105250"/>
            </a:xfrm>
            <a:custGeom>
              <a:avLst/>
              <a:gdLst/>
              <a:ahLst/>
              <a:cxnLst/>
              <a:rect l="l" t="t" r="r" b="b"/>
              <a:pathLst>
                <a:path w="3778" h="3089" extrusionOk="0">
                  <a:moveTo>
                    <a:pt x="2339" y="1006"/>
                  </a:moveTo>
                  <a:cubicBezTo>
                    <a:pt x="2422" y="1006"/>
                    <a:pt x="2482" y="1032"/>
                    <a:pt x="2521" y="1072"/>
                  </a:cubicBezTo>
                  <a:cubicBezTo>
                    <a:pt x="2529" y="1079"/>
                    <a:pt x="2529" y="1094"/>
                    <a:pt x="2536" y="1102"/>
                  </a:cubicBezTo>
                  <a:cubicBezTo>
                    <a:pt x="2627" y="1231"/>
                    <a:pt x="2567" y="1465"/>
                    <a:pt x="2067" y="1806"/>
                  </a:cubicBezTo>
                  <a:cubicBezTo>
                    <a:pt x="1776" y="2009"/>
                    <a:pt x="1575" y="2083"/>
                    <a:pt x="1440" y="2083"/>
                  </a:cubicBezTo>
                  <a:cubicBezTo>
                    <a:pt x="1343" y="2083"/>
                    <a:pt x="1280" y="2045"/>
                    <a:pt x="1242" y="1988"/>
                  </a:cubicBezTo>
                  <a:cubicBezTo>
                    <a:pt x="1151" y="1859"/>
                    <a:pt x="1204" y="1624"/>
                    <a:pt x="1704" y="1276"/>
                  </a:cubicBezTo>
                  <a:cubicBezTo>
                    <a:pt x="1997" y="1078"/>
                    <a:pt x="2201" y="1006"/>
                    <a:pt x="2339" y="1006"/>
                  </a:cubicBezTo>
                  <a:close/>
                  <a:moveTo>
                    <a:pt x="2300" y="0"/>
                  </a:moveTo>
                  <a:cubicBezTo>
                    <a:pt x="1944" y="0"/>
                    <a:pt x="1541" y="132"/>
                    <a:pt x="1121" y="421"/>
                  </a:cubicBezTo>
                  <a:cubicBezTo>
                    <a:pt x="197" y="1057"/>
                    <a:pt x="1" y="1897"/>
                    <a:pt x="424" y="2533"/>
                  </a:cubicBezTo>
                  <a:lnTo>
                    <a:pt x="432" y="2540"/>
                  </a:lnTo>
                  <a:cubicBezTo>
                    <a:pt x="673" y="2893"/>
                    <a:pt x="1041" y="3089"/>
                    <a:pt x="1477" y="3089"/>
                  </a:cubicBezTo>
                  <a:cubicBezTo>
                    <a:pt x="1836" y="3089"/>
                    <a:pt x="2241" y="2956"/>
                    <a:pt x="2658" y="2669"/>
                  </a:cubicBezTo>
                  <a:cubicBezTo>
                    <a:pt x="3589" y="2026"/>
                    <a:pt x="3778" y="1185"/>
                    <a:pt x="3339" y="542"/>
                  </a:cubicBezTo>
                  <a:cubicBezTo>
                    <a:pt x="3331" y="534"/>
                    <a:pt x="3324" y="519"/>
                    <a:pt x="3316" y="512"/>
                  </a:cubicBezTo>
                  <a:cubicBezTo>
                    <a:pt x="3075" y="184"/>
                    <a:pt x="2720" y="0"/>
                    <a:pt x="2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1502805" y="3573605"/>
              <a:ext cx="128215" cy="105114"/>
            </a:xfrm>
            <a:custGeom>
              <a:avLst/>
              <a:gdLst/>
              <a:ahLst/>
              <a:cxnLst/>
              <a:rect l="l" t="t" r="r" b="b"/>
              <a:pathLst>
                <a:path w="3763" h="3085" extrusionOk="0">
                  <a:moveTo>
                    <a:pt x="2329" y="1004"/>
                  </a:moveTo>
                  <a:cubicBezTo>
                    <a:pt x="2413" y="1004"/>
                    <a:pt x="2473" y="1032"/>
                    <a:pt x="2513" y="1075"/>
                  </a:cubicBezTo>
                  <a:cubicBezTo>
                    <a:pt x="2521" y="1083"/>
                    <a:pt x="2529" y="1090"/>
                    <a:pt x="2529" y="1098"/>
                  </a:cubicBezTo>
                  <a:cubicBezTo>
                    <a:pt x="2536" y="1105"/>
                    <a:pt x="2544" y="1113"/>
                    <a:pt x="2544" y="1121"/>
                  </a:cubicBezTo>
                  <a:cubicBezTo>
                    <a:pt x="2612" y="1257"/>
                    <a:pt x="2536" y="1484"/>
                    <a:pt x="2067" y="1809"/>
                  </a:cubicBezTo>
                  <a:cubicBezTo>
                    <a:pt x="1774" y="2008"/>
                    <a:pt x="1569" y="2079"/>
                    <a:pt x="1431" y="2079"/>
                  </a:cubicBezTo>
                  <a:cubicBezTo>
                    <a:pt x="1348" y="2079"/>
                    <a:pt x="1289" y="2054"/>
                    <a:pt x="1249" y="2014"/>
                  </a:cubicBezTo>
                  <a:cubicBezTo>
                    <a:pt x="1242" y="2006"/>
                    <a:pt x="1242" y="1999"/>
                    <a:pt x="1234" y="1991"/>
                  </a:cubicBezTo>
                  <a:cubicBezTo>
                    <a:pt x="1227" y="1976"/>
                    <a:pt x="1219" y="1968"/>
                    <a:pt x="1219" y="1961"/>
                  </a:cubicBezTo>
                  <a:cubicBezTo>
                    <a:pt x="1151" y="1825"/>
                    <a:pt x="1234" y="1597"/>
                    <a:pt x="1703" y="1279"/>
                  </a:cubicBezTo>
                  <a:cubicBezTo>
                    <a:pt x="1989" y="1078"/>
                    <a:pt x="2191" y="1004"/>
                    <a:pt x="2329" y="1004"/>
                  </a:cubicBezTo>
                  <a:close/>
                  <a:moveTo>
                    <a:pt x="2302" y="0"/>
                  </a:moveTo>
                  <a:cubicBezTo>
                    <a:pt x="1943" y="0"/>
                    <a:pt x="1536" y="134"/>
                    <a:pt x="1113" y="424"/>
                  </a:cubicBezTo>
                  <a:cubicBezTo>
                    <a:pt x="212" y="1037"/>
                    <a:pt x="0" y="1862"/>
                    <a:pt x="401" y="2491"/>
                  </a:cubicBezTo>
                  <a:cubicBezTo>
                    <a:pt x="401" y="2506"/>
                    <a:pt x="417" y="2521"/>
                    <a:pt x="424" y="2529"/>
                  </a:cubicBezTo>
                  <a:lnTo>
                    <a:pt x="432" y="2544"/>
                  </a:lnTo>
                  <a:cubicBezTo>
                    <a:pt x="439" y="2551"/>
                    <a:pt x="447" y="2566"/>
                    <a:pt x="454" y="2574"/>
                  </a:cubicBezTo>
                  <a:cubicBezTo>
                    <a:pt x="695" y="2904"/>
                    <a:pt x="1051" y="3085"/>
                    <a:pt x="1470" y="3085"/>
                  </a:cubicBezTo>
                  <a:cubicBezTo>
                    <a:pt x="1829" y="3085"/>
                    <a:pt x="2234" y="2951"/>
                    <a:pt x="2650" y="2665"/>
                  </a:cubicBezTo>
                  <a:cubicBezTo>
                    <a:pt x="3566" y="2036"/>
                    <a:pt x="3762" y="1226"/>
                    <a:pt x="3369" y="591"/>
                  </a:cubicBezTo>
                  <a:cubicBezTo>
                    <a:pt x="3361" y="575"/>
                    <a:pt x="3354" y="568"/>
                    <a:pt x="3346" y="553"/>
                  </a:cubicBezTo>
                  <a:lnTo>
                    <a:pt x="3339" y="545"/>
                  </a:lnTo>
                  <a:cubicBezTo>
                    <a:pt x="3331" y="530"/>
                    <a:pt x="3323" y="522"/>
                    <a:pt x="3308" y="507"/>
                  </a:cubicBezTo>
                  <a:cubicBezTo>
                    <a:pt x="3072" y="181"/>
                    <a:pt x="2720" y="0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6"/>
            <p:cNvSpPr/>
            <p:nvPr/>
          </p:nvSpPr>
          <p:spPr>
            <a:xfrm>
              <a:off x="1289103" y="3839300"/>
              <a:ext cx="73835" cy="128181"/>
            </a:xfrm>
            <a:custGeom>
              <a:avLst/>
              <a:gdLst/>
              <a:ahLst/>
              <a:cxnLst/>
              <a:rect l="l" t="t" r="r" b="b"/>
              <a:pathLst>
                <a:path w="2167" h="3762" extrusionOk="0">
                  <a:moveTo>
                    <a:pt x="1975" y="1"/>
                  </a:moveTo>
                  <a:cubicBezTo>
                    <a:pt x="1950" y="1"/>
                    <a:pt x="1924" y="9"/>
                    <a:pt x="1897" y="29"/>
                  </a:cubicBezTo>
                  <a:cubicBezTo>
                    <a:pt x="784" y="892"/>
                    <a:pt x="80" y="2210"/>
                    <a:pt x="4" y="3625"/>
                  </a:cubicBezTo>
                  <a:cubicBezTo>
                    <a:pt x="1" y="3716"/>
                    <a:pt x="71" y="3761"/>
                    <a:pt x="143" y="3761"/>
                  </a:cubicBezTo>
                  <a:cubicBezTo>
                    <a:pt x="216" y="3761"/>
                    <a:pt x="292" y="3716"/>
                    <a:pt x="300" y="3625"/>
                  </a:cubicBezTo>
                  <a:cubicBezTo>
                    <a:pt x="360" y="2323"/>
                    <a:pt x="1011" y="1074"/>
                    <a:pt x="2048" y="279"/>
                  </a:cubicBezTo>
                  <a:cubicBezTo>
                    <a:pt x="2166" y="186"/>
                    <a:pt x="2090" y="1"/>
                    <a:pt x="1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56"/>
          <p:cNvSpPr/>
          <p:nvPr/>
        </p:nvSpPr>
        <p:spPr>
          <a:xfrm>
            <a:off x="-78025" y="-63800"/>
            <a:ext cx="3084106" cy="958926"/>
          </a:xfrm>
          <a:custGeom>
            <a:avLst/>
            <a:gdLst/>
            <a:ahLst/>
            <a:cxnLst/>
            <a:rect l="l" t="t" r="r" b="b"/>
            <a:pathLst>
              <a:path w="100796" h="31340" extrusionOk="0">
                <a:moveTo>
                  <a:pt x="0" y="21053"/>
                </a:moveTo>
                <a:cubicBezTo>
                  <a:pt x="5862" y="29837"/>
                  <a:pt x="20148" y="33205"/>
                  <a:pt x="30302" y="30303"/>
                </a:cubicBezTo>
                <a:cubicBezTo>
                  <a:pt x="33933" y="29265"/>
                  <a:pt x="36290" y="25436"/>
                  <a:pt x="39872" y="24242"/>
                </a:cubicBezTo>
                <a:cubicBezTo>
                  <a:pt x="48448" y="21383"/>
                  <a:pt x="58015" y="26001"/>
                  <a:pt x="66985" y="24880"/>
                </a:cubicBezTo>
                <a:cubicBezTo>
                  <a:pt x="73327" y="24087"/>
                  <a:pt x="75951" y="15758"/>
                  <a:pt x="80701" y="11483"/>
                </a:cubicBezTo>
                <a:cubicBezTo>
                  <a:pt x="86435" y="6322"/>
                  <a:pt x="100796" y="7715"/>
                  <a:pt x="100796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010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4" name="Google Shape;1584;p63"/>
          <p:cNvGraphicFramePr/>
          <p:nvPr>
            <p:extLst>
              <p:ext uri="{D42A27DB-BD31-4B8C-83A1-F6EECF244321}">
                <p14:modId xmlns:p14="http://schemas.microsoft.com/office/powerpoint/2010/main" val="3058548267"/>
              </p:ext>
            </p:extLst>
          </p:nvPr>
        </p:nvGraphicFramePr>
        <p:xfrm>
          <a:off x="216676" y="1286495"/>
          <a:ext cx="7055600" cy="2590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5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Handling Missing Value</a:t>
                      </a:r>
                      <a:endParaRPr sz="2000" b="1" dirty="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C</a:t>
                      </a:r>
                      <a:r>
                        <a:rPr lang="en-ID" sz="2000" b="1" dirty="0" err="1">
                          <a:solidFill>
                            <a:schemeClr val="bg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hecking</a:t>
                      </a:r>
                      <a:r>
                        <a:rPr lang="en-ID" sz="2000" b="1" dirty="0">
                          <a:solidFill>
                            <a:schemeClr val="bg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 Data Duplication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529">
                <a:tc>
                  <a:txBody>
                    <a:bodyPr/>
                    <a:lstStyle/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AutoNum type="arabicPeriod"/>
                      </a:pPr>
                      <a:r>
                        <a:rPr lang="en-US" dirty="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Check missing value</a:t>
                      </a: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AutoNum type="arabicPeriod"/>
                      </a:pPr>
                      <a:endParaRPr lang="en-US"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AutoNum type="arabicPeriod"/>
                      </a:pPr>
                      <a:endParaRPr lang="en-US"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AutoNum type="arabicPeriod"/>
                      </a:pPr>
                      <a:r>
                        <a:rPr lang="en-US" dirty="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Replace Missing Value with Mean</a:t>
                      </a: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None/>
                      </a:pPr>
                      <a:endParaRPr lang="en-US"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AutoNum type="arabicPeriod"/>
                      </a:pPr>
                      <a:endParaRPr lang="en-US"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None/>
                      </a:pPr>
                      <a:endParaRPr lang="en-US"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None/>
                      </a:pPr>
                      <a:endParaRPr lang="en-US"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None/>
                      </a:pPr>
                      <a:endParaRPr lang="en-US"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AutoNum type="arabicPeriod"/>
                      </a:pPr>
                      <a:r>
                        <a:rPr lang="en-US" dirty="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Check duplicate</a:t>
                      </a: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AutoNum type="arabicPeriod"/>
                      </a:pPr>
                      <a:endParaRPr lang="en-US"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AutoNum type="arabicPeriod"/>
                      </a:pPr>
                      <a:endParaRPr lang="en-US"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4826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AutoNum type="arabicPeriod"/>
                      </a:pPr>
                      <a:r>
                        <a:rPr lang="en-US" dirty="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Check detail per column</a:t>
                      </a: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naheim"/>
                        <a:buNone/>
                      </a:pPr>
                      <a:endParaRPr dirty="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5" name="Google Shape;1585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1586" name="Google Shape;1586;p63"/>
          <p:cNvSpPr/>
          <p:nvPr/>
        </p:nvSpPr>
        <p:spPr>
          <a:xfrm>
            <a:off x="7517825" y="2988175"/>
            <a:ext cx="1626210" cy="1848217"/>
          </a:xfrm>
          <a:custGeom>
            <a:avLst/>
            <a:gdLst/>
            <a:ahLst/>
            <a:cxnLst/>
            <a:rect l="l" t="t" r="r" b="b"/>
            <a:pathLst>
              <a:path w="35314" h="40135" extrusionOk="0">
                <a:moveTo>
                  <a:pt x="20080" y="0"/>
                </a:moveTo>
                <a:cubicBezTo>
                  <a:pt x="14734" y="0"/>
                  <a:pt x="9464" y="3985"/>
                  <a:pt x="9379" y="9686"/>
                </a:cubicBezTo>
                <a:cubicBezTo>
                  <a:pt x="9039" y="13554"/>
                  <a:pt x="10083" y="17809"/>
                  <a:pt x="7729" y="21223"/>
                </a:cubicBezTo>
                <a:cubicBezTo>
                  <a:pt x="5163" y="24788"/>
                  <a:pt x="8" y="27089"/>
                  <a:pt x="0" y="32048"/>
                </a:cubicBezTo>
                <a:cubicBezTo>
                  <a:pt x="1208" y="37776"/>
                  <a:pt x="6714" y="40135"/>
                  <a:pt x="12588" y="40135"/>
                </a:cubicBezTo>
                <a:cubicBezTo>
                  <a:pt x="17829" y="40135"/>
                  <a:pt x="23362" y="38257"/>
                  <a:pt x="26397" y="35219"/>
                </a:cubicBezTo>
                <a:cubicBezTo>
                  <a:pt x="32528" y="29875"/>
                  <a:pt x="35314" y="21132"/>
                  <a:pt x="33762" y="13183"/>
                </a:cubicBezTo>
                <a:cubicBezTo>
                  <a:pt x="32786" y="7771"/>
                  <a:pt x="29258" y="2616"/>
                  <a:pt x="23936" y="746"/>
                </a:cubicBezTo>
                <a:cubicBezTo>
                  <a:pt x="22696" y="238"/>
                  <a:pt x="21386" y="0"/>
                  <a:pt x="2008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63"/>
          <p:cNvGrpSpPr/>
          <p:nvPr/>
        </p:nvGrpSpPr>
        <p:grpSpPr>
          <a:xfrm>
            <a:off x="6863045" y="2540771"/>
            <a:ext cx="2108815" cy="2541862"/>
            <a:chOff x="4303550" y="1239075"/>
            <a:chExt cx="1176400" cy="1417975"/>
          </a:xfrm>
        </p:grpSpPr>
        <p:sp>
          <p:nvSpPr>
            <p:cNvPr id="1588" name="Google Shape;1588;p63"/>
            <p:cNvSpPr/>
            <p:nvPr/>
          </p:nvSpPr>
          <p:spPr>
            <a:xfrm>
              <a:off x="4944350" y="1550800"/>
              <a:ext cx="232025" cy="504225"/>
            </a:xfrm>
            <a:custGeom>
              <a:avLst/>
              <a:gdLst/>
              <a:ahLst/>
              <a:cxnLst/>
              <a:rect l="l" t="t" r="r" b="b"/>
              <a:pathLst>
                <a:path w="9281" h="20169" extrusionOk="0">
                  <a:moveTo>
                    <a:pt x="7965" y="0"/>
                  </a:moveTo>
                  <a:cubicBezTo>
                    <a:pt x="7946" y="0"/>
                    <a:pt x="7927" y="5"/>
                    <a:pt x="7911" y="16"/>
                  </a:cubicBezTo>
                  <a:cubicBezTo>
                    <a:pt x="7858" y="46"/>
                    <a:pt x="7843" y="115"/>
                    <a:pt x="7873" y="160"/>
                  </a:cubicBezTo>
                  <a:cubicBezTo>
                    <a:pt x="8933" y="1825"/>
                    <a:pt x="9061" y="4036"/>
                    <a:pt x="8198" y="5807"/>
                  </a:cubicBezTo>
                  <a:cubicBezTo>
                    <a:pt x="7835" y="6549"/>
                    <a:pt x="7313" y="7230"/>
                    <a:pt x="6798" y="7881"/>
                  </a:cubicBezTo>
                  <a:cubicBezTo>
                    <a:pt x="6094" y="8790"/>
                    <a:pt x="5360" y="9728"/>
                    <a:pt x="5057" y="10864"/>
                  </a:cubicBezTo>
                  <a:cubicBezTo>
                    <a:pt x="4815" y="11795"/>
                    <a:pt x="4890" y="12771"/>
                    <a:pt x="4959" y="13718"/>
                  </a:cubicBezTo>
                  <a:cubicBezTo>
                    <a:pt x="5027" y="14558"/>
                    <a:pt x="5087" y="15421"/>
                    <a:pt x="4928" y="16246"/>
                  </a:cubicBezTo>
                  <a:cubicBezTo>
                    <a:pt x="4527" y="18275"/>
                    <a:pt x="2635" y="19849"/>
                    <a:pt x="583" y="19955"/>
                  </a:cubicBezTo>
                  <a:cubicBezTo>
                    <a:pt x="2180" y="19100"/>
                    <a:pt x="3217" y="17245"/>
                    <a:pt x="3051" y="15444"/>
                  </a:cubicBezTo>
                  <a:cubicBezTo>
                    <a:pt x="2998" y="14846"/>
                    <a:pt x="2824" y="14270"/>
                    <a:pt x="2657" y="13710"/>
                  </a:cubicBezTo>
                  <a:cubicBezTo>
                    <a:pt x="2589" y="13483"/>
                    <a:pt x="2521" y="13248"/>
                    <a:pt x="2460" y="13021"/>
                  </a:cubicBezTo>
                  <a:cubicBezTo>
                    <a:pt x="2301" y="12401"/>
                    <a:pt x="2120" y="11469"/>
                    <a:pt x="2423" y="10644"/>
                  </a:cubicBezTo>
                  <a:cubicBezTo>
                    <a:pt x="2665" y="9993"/>
                    <a:pt x="3157" y="9501"/>
                    <a:pt x="3672" y="8986"/>
                  </a:cubicBezTo>
                  <a:cubicBezTo>
                    <a:pt x="3990" y="8669"/>
                    <a:pt x="4323" y="8343"/>
                    <a:pt x="4588" y="7972"/>
                  </a:cubicBezTo>
                  <a:cubicBezTo>
                    <a:pt x="5254" y="7049"/>
                    <a:pt x="5519" y="5822"/>
                    <a:pt x="5284" y="4709"/>
                  </a:cubicBezTo>
                  <a:cubicBezTo>
                    <a:pt x="5057" y="3589"/>
                    <a:pt x="4338" y="2567"/>
                    <a:pt x="3354" y="1977"/>
                  </a:cubicBezTo>
                  <a:cubicBezTo>
                    <a:pt x="3338" y="1966"/>
                    <a:pt x="3320" y="1961"/>
                    <a:pt x="3301" y="1961"/>
                  </a:cubicBezTo>
                  <a:cubicBezTo>
                    <a:pt x="3266" y="1961"/>
                    <a:pt x="3230" y="1980"/>
                    <a:pt x="3210" y="2015"/>
                  </a:cubicBezTo>
                  <a:cubicBezTo>
                    <a:pt x="3180" y="2068"/>
                    <a:pt x="3195" y="2128"/>
                    <a:pt x="3248" y="2158"/>
                  </a:cubicBezTo>
                  <a:cubicBezTo>
                    <a:pt x="4179" y="2719"/>
                    <a:pt x="4860" y="3688"/>
                    <a:pt x="5080" y="4747"/>
                  </a:cubicBezTo>
                  <a:cubicBezTo>
                    <a:pt x="5299" y="5815"/>
                    <a:pt x="5049" y="6973"/>
                    <a:pt x="4413" y="7851"/>
                  </a:cubicBezTo>
                  <a:cubicBezTo>
                    <a:pt x="4156" y="8207"/>
                    <a:pt x="3838" y="8525"/>
                    <a:pt x="3528" y="8835"/>
                  </a:cubicBezTo>
                  <a:cubicBezTo>
                    <a:pt x="3013" y="9350"/>
                    <a:pt x="2483" y="9880"/>
                    <a:pt x="2226" y="10576"/>
                  </a:cubicBezTo>
                  <a:cubicBezTo>
                    <a:pt x="1900" y="11454"/>
                    <a:pt x="2090" y="12423"/>
                    <a:pt x="2256" y="13074"/>
                  </a:cubicBezTo>
                  <a:cubicBezTo>
                    <a:pt x="2317" y="13309"/>
                    <a:pt x="2385" y="13536"/>
                    <a:pt x="2453" y="13771"/>
                  </a:cubicBezTo>
                  <a:cubicBezTo>
                    <a:pt x="2619" y="14316"/>
                    <a:pt x="2786" y="14891"/>
                    <a:pt x="2839" y="15466"/>
                  </a:cubicBezTo>
                  <a:cubicBezTo>
                    <a:pt x="3013" y="17336"/>
                    <a:pt x="1825" y="19266"/>
                    <a:pt x="76" y="19955"/>
                  </a:cubicBezTo>
                  <a:cubicBezTo>
                    <a:pt x="30" y="19978"/>
                    <a:pt x="0" y="20023"/>
                    <a:pt x="8" y="20069"/>
                  </a:cubicBezTo>
                  <a:cubicBezTo>
                    <a:pt x="15" y="20114"/>
                    <a:pt x="53" y="20152"/>
                    <a:pt x="99" y="20160"/>
                  </a:cubicBezTo>
                  <a:lnTo>
                    <a:pt x="106" y="20160"/>
                  </a:lnTo>
                  <a:cubicBezTo>
                    <a:pt x="196" y="20165"/>
                    <a:pt x="287" y="20168"/>
                    <a:pt x="377" y="20168"/>
                  </a:cubicBezTo>
                  <a:cubicBezTo>
                    <a:pt x="2602" y="20168"/>
                    <a:pt x="4696" y="18481"/>
                    <a:pt x="5133" y="16291"/>
                  </a:cubicBezTo>
                  <a:cubicBezTo>
                    <a:pt x="5299" y="15436"/>
                    <a:pt x="5239" y="14550"/>
                    <a:pt x="5170" y="13695"/>
                  </a:cubicBezTo>
                  <a:cubicBezTo>
                    <a:pt x="5102" y="12771"/>
                    <a:pt x="5027" y="11818"/>
                    <a:pt x="5261" y="10924"/>
                  </a:cubicBezTo>
                  <a:cubicBezTo>
                    <a:pt x="5549" y="9827"/>
                    <a:pt x="6238" y="8949"/>
                    <a:pt x="6965" y="8010"/>
                  </a:cubicBezTo>
                  <a:cubicBezTo>
                    <a:pt x="7487" y="7351"/>
                    <a:pt x="8017" y="6663"/>
                    <a:pt x="8388" y="5898"/>
                  </a:cubicBezTo>
                  <a:cubicBezTo>
                    <a:pt x="9281" y="4066"/>
                    <a:pt x="9152" y="1772"/>
                    <a:pt x="8055" y="46"/>
                  </a:cubicBezTo>
                  <a:cubicBezTo>
                    <a:pt x="8035" y="17"/>
                    <a:pt x="8000" y="0"/>
                    <a:pt x="7965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3"/>
            <p:cNvSpPr/>
            <p:nvPr/>
          </p:nvSpPr>
          <p:spPr>
            <a:xfrm>
              <a:off x="4940175" y="1645900"/>
              <a:ext cx="286350" cy="417475"/>
            </a:xfrm>
            <a:custGeom>
              <a:avLst/>
              <a:gdLst/>
              <a:ahLst/>
              <a:cxnLst/>
              <a:rect l="l" t="t" r="r" b="b"/>
              <a:pathLst>
                <a:path w="11454" h="16699" extrusionOk="0">
                  <a:moveTo>
                    <a:pt x="11338" y="1"/>
                  </a:moveTo>
                  <a:cubicBezTo>
                    <a:pt x="11310" y="1"/>
                    <a:pt x="11284" y="12"/>
                    <a:pt x="11265" y="35"/>
                  </a:cubicBezTo>
                  <a:cubicBezTo>
                    <a:pt x="9486" y="1852"/>
                    <a:pt x="9077" y="4615"/>
                    <a:pt x="8835" y="7060"/>
                  </a:cubicBezTo>
                  <a:lnTo>
                    <a:pt x="8827" y="7189"/>
                  </a:lnTo>
                  <a:cubicBezTo>
                    <a:pt x="8585" y="9656"/>
                    <a:pt x="8328" y="12215"/>
                    <a:pt x="6829" y="14130"/>
                  </a:cubicBezTo>
                  <a:cubicBezTo>
                    <a:pt x="5650" y="15630"/>
                    <a:pt x="3769" y="16491"/>
                    <a:pt x="1880" y="16491"/>
                  </a:cubicBezTo>
                  <a:cubicBezTo>
                    <a:pt x="1319" y="16491"/>
                    <a:pt x="757" y="16415"/>
                    <a:pt x="213" y="16257"/>
                  </a:cubicBezTo>
                  <a:lnTo>
                    <a:pt x="213" y="16015"/>
                  </a:lnTo>
                  <a:cubicBezTo>
                    <a:pt x="213" y="15954"/>
                    <a:pt x="160" y="15909"/>
                    <a:pt x="107" y="15909"/>
                  </a:cubicBezTo>
                  <a:cubicBezTo>
                    <a:pt x="46" y="15909"/>
                    <a:pt x="1" y="15962"/>
                    <a:pt x="1" y="16015"/>
                  </a:cubicBezTo>
                  <a:lnTo>
                    <a:pt x="8" y="16341"/>
                  </a:lnTo>
                  <a:cubicBezTo>
                    <a:pt x="8" y="16386"/>
                    <a:pt x="39" y="16424"/>
                    <a:pt x="84" y="16439"/>
                  </a:cubicBezTo>
                  <a:cubicBezTo>
                    <a:pt x="364" y="16522"/>
                    <a:pt x="644" y="16583"/>
                    <a:pt x="932" y="16628"/>
                  </a:cubicBezTo>
                  <a:cubicBezTo>
                    <a:pt x="1245" y="16676"/>
                    <a:pt x="1560" y="16699"/>
                    <a:pt x="1876" y="16699"/>
                  </a:cubicBezTo>
                  <a:cubicBezTo>
                    <a:pt x="3829" y="16699"/>
                    <a:pt x="5777" y="15810"/>
                    <a:pt x="6995" y="14259"/>
                  </a:cubicBezTo>
                  <a:cubicBezTo>
                    <a:pt x="8532" y="12298"/>
                    <a:pt x="8789" y="9709"/>
                    <a:pt x="9039" y="7211"/>
                  </a:cubicBezTo>
                  <a:lnTo>
                    <a:pt x="9047" y="7083"/>
                  </a:lnTo>
                  <a:cubicBezTo>
                    <a:pt x="9281" y="4675"/>
                    <a:pt x="9683" y="1958"/>
                    <a:pt x="11416" y="179"/>
                  </a:cubicBezTo>
                  <a:cubicBezTo>
                    <a:pt x="11454" y="141"/>
                    <a:pt x="11454" y="73"/>
                    <a:pt x="11416" y="35"/>
                  </a:cubicBezTo>
                  <a:cubicBezTo>
                    <a:pt x="11393" y="12"/>
                    <a:pt x="11365" y="1"/>
                    <a:pt x="1133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3"/>
            <p:cNvSpPr/>
            <p:nvPr/>
          </p:nvSpPr>
          <p:spPr>
            <a:xfrm>
              <a:off x="5196800" y="1660375"/>
              <a:ext cx="22550" cy="22925"/>
            </a:xfrm>
            <a:custGeom>
              <a:avLst/>
              <a:gdLst/>
              <a:ahLst/>
              <a:cxnLst/>
              <a:rect l="l" t="t" r="r" b="b"/>
              <a:pathLst>
                <a:path w="902" h="917" extrusionOk="0">
                  <a:moveTo>
                    <a:pt x="599" y="1"/>
                  </a:moveTo>
                  <a:lnTo>
                    <a:pt x="1" y="342"/>
                  </a:lnTo>
                  <a:cubicBezTo>
                    <a:pt x="1" y="342"/>
                    <a:pt x="220" y="743"/>
                    <a:pt x="712" y="917"/>
                  </a:cubicBezTo>
                  <a:lnTo>
                    <a:pt x="901" y="25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3"/>
            <p:cNvSpPr/>
            <p:nvPr/>
          </p:nvSpPr>
          <p:spPr>
            <a:xfrm>
              <a:off x="5201900" y="1653675"/>
              <a:ext cx="24450" cy="21325"/>
            </a:xfrm>
            <a:custGeom>
              <a:avLst/>
              <a:gdLst/>
              <a:ahLst/>
              <a:cxnLst/>
              <a:rect l="l" t="t" r="r" b="b"/>
              <a:pathLst>
                <a:path w="978" h="853" extrusionOk="0">
                  <a:moveTo>
                    <a:pt x="395" y="1"/>
                  </a:moveTo>
                  <a:cubicBezTo>
                    <a:pt x="317" y="1"/>
                    <a:pt x="234" y="27"/>
                    <a:pt x="175" y="80"/>
                  </a:cubicBezTo>
                  <a:cubicBezTo>
                    <a:pt x="24" y="208"/>
                    <a:pt x="1" y="390"/>
                    <a:pt x="84" y="541"/>
                  </a:cubicBezTo>
                  <a:cubicBezTo>
                    <a:pt x="183" y="723"/>
                    <a:pt x="364" y="822"/>
                    <a:pt x="569" y="852"/>
                  </a:cubicBezTo>
                  <a:cubicBezTo>
                    <a:pt x="576" y="853"/>
                    <a:pt x="584" y="853"/>
                    <a:pt x="592" y="853"/>
                  </a:cubicBezTo>
                  <a:cubicBezTo>
                    <a:pt x="746" y="853"/>
                    <a:pt x="918" y="715"/>
                    <a:pt x="947" y="549"/>
                  </a:cubicBezTo>
                  <a:cubicBezTo>
                    <a:pt x="977" y="367"/>
                    <a:pt x="879" y="216"/>
                    <a:pt x="705" y="193"/>
                  </a:cubicBezTo>
                  <a:lnTo>
                    <a:pt x="690" y="193"/>
                  </a:lnTo>
                  <a:cubicBezTo>
                    <a:pt x="682" y="186"/>
                    <a:pt x="675" y="186"/>
                    <a:pt x="667" y="178"/>
                  </a:cubicBezTo>
                  <a:cubicBezTo>
                    <a:pt x="667" y="178"/>
                    <a:pt x="659" y="171"/>
                    <a:pt x="652" y="171"/>
                  </a:cubicBezTo>
                  <a:cubicBezTo>
                    <a:pt x="637" y="148"/>
                    <a:pt x="629" y="133"/>
                    <a:pt x="614" y="110"/>
                  </a:cubicBezTo>
                  <a:cubicBezTo>
                    <a:pt x="573" y="37"/>
                    <a:pt x="487" y="1"/>
                    <a:pt x="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3"/>
            <p:cNvSpPr/>
            <p:nvPr/>
          </p:nvSpPr>
          <p:spPr>
            <a:xfrm>
              <a:off x="5191175" y="1666125"/>
              <a:ext cx="28475" cy="21300"/>
            </a:xfrm>
            <a:custGeom>
              <a:avLst/>
              <a:gdLst/>
              <a:ahLst/>
              <a:cxnLst/>
              <a:rect l="l" t="t" r="r" b="b"/>
              <a:pathLst>
                <a:path w="1139" h="852" extrusionOk="0">
                  <a:moveTo>
                    <a:pt x="146" y="1"/>
                  </a:moveTo>
                  <a:cubicBezTo>
                    <a:pt x="76" y="1"/>
                    <a:pt x="1" y="91"/>
                    <a:pt x="51" y="165"/>
                  </a:cubicBezTo>
                  <a:cubicBezTo>
                    <a:pt x="263" y="490"/>
                    <a:pt x="581" y="725"/>
                    <a:pt x="952" y="846"/>
                  </a:cubicBezTo>
                  <a:cubicBezTo>
                    <a:pt x="963" y="849"/>
                    <a:pt x="973" y="851"/>
                    <a:pt x="983" y="851"/>
                  </a:cubicBezTo>
                  <a:cubicBezTo>
                    <a:pt x="1080" y="851"/>
                    <a:pt x="1138" y="699"/>
                    <a:pt x="1035" y="664"/>
                  </a:cubicBezTo>
                  <a:cubicBezTo>
                    <a:pt x="695" y="551"/>
                    <a:pt x="407" y="331"/>
                    <a:pt x="210" y="36"/>
                  </a:cubicBezTo>
                  <a:cubicBezTo>
                    <a:pt x="193" y="11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3"/>
            <p:cNvSpPr/>
            <p:nvPr/>
          </p:nvSpPr>
          <p:spPr>
            <a:xfrm>
              <a:off x="5178625" y="1373950"/>
              <a:ext cx="301325" cy="304450"/>
            </a:xfrm>
            <a:custGeom>
              <a:avLst/>
              <a:gdLst/>
              <a:ahLst/>
              <a:cxnLst/>
              <a:rect l="l" t="t" r="r" b="b"/>
              <a:pathLst>
                <a:path w="12053" h="12178" extrusionOk="0">
                  <a:moveTo>
                    <a:pt x="6232" y="0"/>
                  </a:moveTo>
                  <a:cubicBezTo>
                    <a:pt x="4492" y="0"/>
                    <a:pt x="2761" y="767"/>
                    <a:pt x="1598" y="2223"/>
                  </a:cubicBezTo>
                  <a:cubicBezTo>
                    <a:pt x="992" y="2980"/>
                    <a:pt x="622" y="4047"/>
                    <a:pt x="432" y="5190"/>
                  </a:cubicBezTo>
                  <a:cubicBezTo>
                    <a:pt x="1" y="7862"/>
                    <a:pt x="553" y="10981"/>
                    <a:pt x="1469" y="11715"/>
                  </a:cubicBezTo>
                  <a:cubicBezTo>
                    <a:pt x="1855" y="12023"/>
                    <a:pt x="2640" y="12177"/>
                    <a:pt x="3607" y="12177"/>
                  </a:cubicBezTo>
                  <a:cubicBezTo>
                    <a:pt x="5924" y="12177"/>
                    <a:pt x="9286" y="11293"/>
                    <a:pt x="10712" y="9520"/>
                  </a:cubicBezTo>
                  <a:cubicBezTo>
                    <a:pt x="11280" y="8801"/>
                    <a:pt x="11666" y="7991"/>
                    <a:pt x="11855" y="7143"/>
                  </a:cubicBezTo>
                  <a:cubicBezTo>
                    <a:pt x="12037" y="6363"/>
                    <a:pt x="12052" y="5561"/>
                    <a:pt x="11916" y="4781"/>
                  </a:cubicBezTo>
                  <a:cubicBezTo>
                    <a:pt x="11681" y="3434"/>
                    <a:pt x="10985" y="2170"/>
                    <a:pt x="9849" y="1261"/>
                  </a:cubicBezTo>
                  <a:cubicBezTo>
                    <a:pt x="8784" y="411"/>
                    <a:pt x="7506" y="0"/>
                    <a:pt x="6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3"/>
            <p:cNvSpPr/>
            <p:nvPr/>
          </p:nvSpPr>
          <p:spPr>
            <a:xfrm>
              <a:off x="5244875" y="1392550"/>
              <a:ext cx="129075" cy="98675"/>
            </a:xfrm>
            <a:custGeom>
              <a:avLst/>
              <a:gdLst/>
              <a:ahLst/>
              <a:cxnLst/>
              <a:rect l="l" t="t" r="r" b="b"/>
              <a:pathLst>
                <a:path w="5163" h="3947" extrusionOk="0">
                  <a:moveTo>
                    <a:pt x="2942" y="1"/>
                  </a:moveTo>
                  <a:cubicBezTo>
                    <a:pt x="2584" y="1"/>
                    <a:pt x="2207" y="75"/>
                    <a:pt x="1840" y="230"/>
                  </a:cubicBezTo>
                  <a:cubicBezTo>
                    <a:pt x="644" y="737"/>
                    <a:pt x="0" y="1933"/>
                    <a:pt x="417" y="2894"/>
                  </a:cubicBezTo>
                  <a:cubicBezTo>
                    <a:pt x="701" y="3563"/>
                    <a:pt x="1419" y="3947"/>
                    <a:pt x="2232" y="3947"/>
                  </a:cubicBezTo>
                  <a:cubicBezTo>
                    <a:pt x="2587" y="3947"/>
                    <a:pt x="2960" y="3874"/>
                    <a:pt x="3323" y="3719"/>
                  </a:cubicBezTo>
                  <a:cubicBezTo>
                    <a:pt x="4527" y="3212"/>
                    <a:pt x="5163" y="2016"/>
                    <a:pt x="4754" y="1055"/>
                  </a:cubicBezTo>
                  <a:cubicBezTo>
                    <a:pt x="4470" y="382"/>
                    <a:pt x="3756" y="1"/>
                    <a:pt x="294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3"/>
            <p:cNvSpPr/>
            <p:nvPr/>
          </p:nvSpPr>
          <p:spPr>
            <a:xfrm>
              <a:off x="5048250" y="1629925"/>
              <a:ext cx="22150" cy="21775"/>
            </a:xfrm>
            <a:custGeom>
              <a:avLst/>
              <a:gdLst/>
              <a:ahLst/>
              <a:cxnLst/>
              <a:rect l="l" t="t" r="r" b="b"/>
              <a:pathLst>
                <a:path w="886" h="871" extrusionOk="0">
                  <a:moveTo>
                    <a:pt x="348" y="0"/>
                  </a:moveTo>
                  <a:lnTo>
                    <a:pt x="0" y="189"/>
                  </a:lnTo>
                  <a:lnTo>
                    <a:pt x="83" y="871"/>
                  </a:lnTo>
                  <a:cubicBezTo>
                    <a:pt x="83" y="871"/>
                    <a:pt x="545" y="825"/>
                    <a:pt x="886" y="432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3"/>
            <p:cNvSpPr/>
            <p:nvPr/>
          </p:nvSpPr>
          <p:spPr>
            <a:xfrm>
              <a:off x="5040300" y="1623075"/>
              <a:ext cx="25000" cy="21325"/>
            </a:xfrm>
            <a:custGeom>
              <a:avLst/>
              <a:gdLst/>
              <a:ahLst/>
              <a:cxnLst/>
              <a:rect l="l" t="t" r="r" b="b"/>
              <a:pathLst>
                <a:path w="1000" h="853" extrusionOk="0">
                  <a:moveTo>
                    <a:pt x="609" y="0"/>
                  </a:moveTo>
                  <a:cubicBezTo>
                    <a:pt x="511" y="0"/>
                    <a:pt x="423" y="51"/>
                    <a:pt x="371" y="146"/>
                  </a:cubicBezTo>
                  <a:cubicBezTo>
                    <a:pt x="364" y="146"/>
                    <a:pt x="364" y="153"/>
                    <a:pt x="364" y="153"/>
                  </a:cubicBezTo>
                  <a:cubicBezTo>
                    <a:pt x="356" y="161"/>
                    <a:pt x="348" y="168"/>
                    <a:pt x="341" y="168"/>
                  </a:cubicBezTo>
                  <a:cubicBezTo>
                    <a:pt x="341" y="176"/>
                    <a:pt x="333" y="176"/>
                    <a:pt x="326" y="183"/>
                  </a:cubicBezTo>
                  <a:cubicBezTo>
                    <a:pt x="303" y="191"/>
                    <a:pt x="280" y="191"/>
                    <a:pt x="258" y="199"/>
                  </a:cubicBezTo>
                  <a:cubicBezTo>
                    <a:pt x="99" y="214"/>
                    <a:pt x="0" y="426"/>
                    <a:pt x="61" y="592"/>
                  </a:cubicBezTo>
                  <a:cubicBezTo>
                    <a:pt x="115" y="762"/>
                    <a:pt x="249" y="853"/>
                    <a:pt x="402" y="853"/>
                  </a:cubicBezTo>
                  <a:cubicBezTo>
                    <a:pt x="419" y="853"/>
                    <a:pt x="437" y="852"/>
                    <a:pt x="454" y="850"/>
                  </a:cubicBezTo>
                  <a:cubicBezTo>
                    <a:pt x="659" y="827"/>
                    <a:pt x="818" y="698"/>
                    <a:pt x="924" y="516"/>
                  </a:cubicBezTo>
                  <a:cubicBezTo>
                    <a:pt x="999" y="380"/>
                    <a:pt x="939" y="146"/>
                    <a:pt x="787" y="55"/>
                  </a:cubicBezTo>
                  <a:cubicBezTo>
                    <a:pt x="728" y="18"/>
                    <a:pt x="667" y="0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3"/>
            <p:cNvSpPr/>
            <p:nvPr/>
          </p:nvSpPr>
          <p:spPr>
            <a:xfrm>
              <a:off x="5045750" y="1637350"/>
              <a:ext cx="30125" cy="18950"/>
            </a:xfrm>
            <a:custGeom>
              <a:avLst/>
              <a:gdLst/>
              <a:ahLst/>
              <a:cxnLst/>
              <a:rect l="l" t="t" r="r" b="b"/>
              <a:pathLst>
                <a:path w="1205" h="758" extrusionOk="0">
                  <a:moveTo>
                    <a:pt x="1064" y="1"/>
                  </a:moveTo>
                  <a:cubicBezTo>
                    <a:pt x="1044" y="1"/>
                    <a:pt x="1025" y="9"/>
                    <a:pt x="1009" y="29"/>
                  </a:cubicBezTo>
                  <a:cubicBezTo>
                    <a:pt x="774" y="301"/>
                    <a:pt x="463" y="490"/>
                    <a:pt x="115" y="559"/>
                  </a:cubicBezTo>
                  <a:cubicBezTo>
                    <a:pt x="1" y="580"/>
                    <a:pt x="49" y="757"/>
                    <a:pt x="150" y="757"/>
                  </a:cubicBezTo>
                  <a:cubicBezTo>
                    <a:pt x="156" y="757"/>
                    <a:pt x="162" y="757"/>
                    <a:pt x="168" y="755"/>
                  </a:cubicBezTo>
                  <a:cubicBezTo>
                    <a:pt x="547" y="680"/>
                    <a:pt x="895" y="475"/>
                    <a:pt x="1145" y="180"/>
                  </a:cubicBezTo>
                  <a:cubicBezTo>
                    <a:pt x="1204" y="109"/>
                    <a:pt x="1133" y="1"/>
                    <a:pt x="1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3"/>
            <p:cNvSpPr/>
            <p:nvPr/>
          </p:nvSpPr>
          <p:spPr>
            <a:xfrm>
              <a:off x="4798425" y="1322650"/>
              <a:ext cx="333300" cy="316025"/>
            </a:xfrm>
            <a:custGeom>
              <a:avLst/>
              <a:gdLst/>
              <a:ahLst/>
              <a:cxnLst/>
              <a:rect l="l" t="t" r="r" b="b"/>
              <a:pathLst>
                <a:path w="13332" h="12641" extrusionOk="0">
                  <a:moveTo>
                    <a:pt x="6573" y="1"/>
                  </a:moveTo>
                  <a:cubicBezTo>
                    <a:pt x="5634" y="1"/>
                    <a:pt x="4686" y="229"/>
                    <a:pt x="3808" y="717"/>
                  </a:cubicBezTo>
                  <a:cubicBezTo>
                    <a:pt x="985" y="2276"/>
                    <a:pt x="1" y="5887"/>
                    <a:pt x="1560" y="8703"/>
                  </a:cubicBezTo>
                  <a:cubicBezTo>
                    <a:pt x="2030" y="9551"/>
                    <a:pt x="2870" y="10308"/>
                    <a:pt x="3861" y="10913"/>
                  </a:cubicBezTo>
                  <a:cubicBezTo>
                    <a:pt x="5612" y="11996"/>
                    <a:pt x="7822" y="12641"/>
                    <a:pt x="9233" y="12641"/>
                  </a:cubicBezTo>
                  <a:cubicBezTo>
                    <a:pt x="9677" y="12641"/>
                    <a:pt x="10042" y="12577"/>
                    <a:pt x="10288" y="12443"/>
                  </a:cubicBezTo>
                  <a:cubicBezTo>
                    <a:pt x="11749" y="11633"/>
                    <a:pt x="13331" y="5879"/>
                    <a:pt x="11772" y="3063"/>
                  </a:cubicBezTo>
                  <a:cubicBezTo>
                    <a:pt x="11325" y="2261"/>
                    <a:pt x="10720" y="1595"/>
                    <a:pt x="10016" y="1095"/>
                  </a:cubicBezTo>
                  <a:cubicBezTo>
                    <a:pt x="9365" y="634"/>
                    <a:pt x="8623" y="308"/>
                    <a:pt x="7851" y="141"/>
                  </a:cubicBezTo>
                  <a:cubicBezTo>
                    <a:pt x="7432" y="49"/>
                    <a:pt x="7004" y="1"/>
                    <a:pt x="6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3"/>
            <p:cNvSpPr/>
            <p:nvPr/>
          </p:nvSpPr>
          <p:spPr>
            <a:xfrm>
              <a:off x="4835725" y="1402050"/>
              <a:ext cx="95400" cy="117950"/>
            </a:xfrm>
            <a:custGeom>
              <a:avLst/>
              <a:gdLst/>
              <a:ahLst/>
              <a:cxnLst/>
              <a:rect l="l" t="t" r="r" b="b"/>
              <a:pathLst>
                <a:path w="3816" h="4718" extrusionOk="0">
                  <a:moveTo>
                    <a:pt x="1907" y="1"/>
                  </a:moveTo>
                  <a:cubicBezTo>
                    <a:pt x="1900" y="1"/>
                    <a:pt x="1892" y="1"/>
                    <a:pt x="1885" y="1"/>
                  </a:cubicBezTo>
                  <a:cubicBezTo>
                    <a:pt x="833" y="9"/>
                    <a:pt x="0" y="1076"/>
                    <a:pt x="15" y="2378"/>
                  </a:cubicBezTo>
                  <a:cubicBezTo>
                    <a:pt x="30" y="3675"/>
                    <a:pt x="880" y="4717"/>
                    <a:pt x="1919" y="4717"/>
                  </a:cubicBezTo>
                  <a:cubicBezTo>
                    <a:pt x="1923" y="4717"/>
                    <a:pt x="1927" y="4717"/>
                    <a:pt x="1930" y="4717"/>
                  </a:cubicBezTo>
                  <a:cubicBezTo>
                    <a:pt x="2983" y="4702"/>
                    <a:pt x="3815" y="3642"/>
                    <a:pt x="3808" y="2340"/>
                  </a:cubicBezTo>
                  <a:cubicBezTo>
                    <a:pt x="3793" y="1047"/>
                    <a:pt x="2942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3"/>
            <p:cNvSpPr/>
            <p:nvPr/>
          </p:nvSpPr>
          <p:spPr>
            <a:xfrm>
              <a:off x="5141925" y="1567475"/>
              <a:ext cx="22550" cy="19175"/>
            </a:xfrm>
            <a:custGeom>
              <a:avLst/>
              <a:gdLst/>
              <a:ahLst/>
              <a:cxnLst/>
              <a:rect l="l" t="t" r="r" b="b"/>
              <a:pathLst>
                <a:path w="902" h="767" extrusionOk="0">
                  <a:moveTo>
                    <a:pt x="515" y="0"/>
                  </a:moveTo>
                  <a:lnTo>
                    <a:pt x="136" y="76"/>
                  </a:lnTo>
                  <a:lnTo>
                    <a:pt x="0" y="750"/>
                  </a:lnTo>
                  <a:cubicBezTo>
                    <a:pt x="0" y="750"/>
                    <a:pt x="79" y="767"/>
                    <a:pt x="203" y="767"/>
                  </a:cubicBezTo>
                  <a:cubicBezTo>
                    <a:pt x="376" y="767"/>
                    <a:pt x="637" y="734"/>
                    <a:pt x="901" y="575"/>
                  </a:cubicBezTo>
                  <a:lnTo>
                    <a:pt x="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3"/>
            <p:cNvSpPr/>
            <p:nvPr/>
          </p:nvSpPr>
          <p:spPr>
            <a:xfrm>
              <a:off x="5137950" y="1560300"/>
              <a:ext cx="24425" cy="19550"/>
            </a:xfrm>
            <a:custGeom>
              <a:avLst/>
              <a:gdLst/>
              <a:ahLst/>
              <a:cxnLst/>
              <a:rect l="l" t="t" r="r" b="b"/>
              <a:pathLst>
                <a:path w="977" h="782" extrusionOk="0">
                  <a:moveTo>
                    <a:pt x="626" y="0"/>
                  </a:moveTo>
                  <a:cubicBezTo>
                    <a:pt x="559" y="0"/>
                    <a:pt x="492" y="25"/>
                    <a:pt x="432" y="75"/>
                  </a:cubicBezTo>
                  <a:cubicBezTo>
                    <a:pt x="432" y="75"/>
                    <a:pt x="432" y="75"/>
                    <a:pt x="432" y="83"/>
                  </a:cubicBezTo>
                  <a:lnTo>
                    <a:pt x="424" y="83"/>
                  </a:lnTo>
                  <a:cubicBezTo>
                    <a:pt x="417" y="83"/>
                    <a:pt x="409" y="90"/>
                    <a:pt x="401" y="90"/>
                  </a:cubicBezTo>
                  <a:cubicBezTo>
                    <a:pt x="394" y="90"/>
                    <a:pt x="386" y="90"/>
                    <a:pt x="379" y="98"/>
                  </a:cubicBezTo>
                  <a:cubicBezTo>
                    <a:pt x="364" y="90"/>
                    <a:pt x="341" y="90"/>
                    <a:pt x="318" y="90"/>
                  </a:cubicBezTo>
                  <a:cubicBezTo>
                    <a:pt x="303" y="87"/>
                    <a:pt x="288" y="85"/>
                    <a:pt x="274" y="85"/>
                  </a:cubicBezTo>
                  <a:cubicBezTo>
                    <a:pt x="131" y="85"/>
                    <a:pt x="0" y="243"/>
                    <a:pt x="0" y="401"/>
                  </a:cubicBezTo>
                  <a:cubicBezTo>
                    <a:pt x="8" y="605"/>
                    <a:pt x="129" y="734"/>
                    <a:pt x="295" y="772"/>
                  </a:cubicBezTo>
                  <a:cubicBezTo>
                    <a:pt x="330" y="778"/>
                    <a:pt x="365" y="781"/>
                    <a:pt x="399" y="781"/>
                  </a:cubicBezTo>
                  <a:cubicBezTo>
                    <a:pt x="562" y="781"/>
                    <a:pt x="722" y="711"/>
                    <a:pt x="841" y="605"/>
                  </a:cubicBezTo>
                  <a:cubicBezTo>
                    <a:pt x="969" y="492"/>
                    <a:pt x="977" y="249"/>
                    <a:pt x="863" y="121"/>
                  </a:cubicBezTo>
                  <a:cubicBezTo>
                    <a:pt x="796" y="40"/>
                    <a:pt x="71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3"/>
            <p:cNvSpPr/>
            <p:nvPr/>
          </p:nvSpPr>
          <p:spPr>
            <a:xfrm>
              <a:off x="5137300" y="1579275"/>
              <a:ext cx="32700" cy="11425"/>
            </a:xfrm>
            <a:custGeom>
              <a:avLst/>
              <a:gdLst/>
              <a:ahLst/>
              <a:cxnLst/>
              <a:rect l="l" t="t" r="r" b="b"/>
              <a:pathLst>
                <a:path w="1308" h="457" extrusionOk="0">
                  <a:moveTo>
                    <a:pt x="1173" y="1"/>
                  </a:moveTo>
                  <a:cubicBezTo>
                    <a:pt x="1160" y="1"/>
                    <a:pt x="1146" y="4"/>
                    <a:pt x="1131" y="13"/>
                  </a:cubicBezTo>
                  <a:cubicBezTo>
                    <a:pt x="879" y="170"/>
                    <a:pt x="590" y="249"/>
                    <a:pt x="295" y="249"/>
                  </a:cubicBezTo>
                  <a:cubicBezTo>
                    <a:pt x="236" y="249"/>
                    <a:pt x="176" y="246"/>
                    <a:pt x="117" y="240"/>
                  </a:cubicBezTo>
                  <a:cubicBezTo>
                    <a:pt x="113" y="239"/>
                    <a:pt x="109" y="239"/>
                    <a:pt x="105" y="239"/>
                  </a:cubicBezTo>
                  <a:cubicBezTo>
                    <a:pt x="3" y="239"/>
                    <a:pt x="0" y="429"/>
                    <a:pt x="110" y="444"/>
                  </a:cubicBezTo>
                  <a:cubicBezTo>
                    <a:pt x="178" y="452"/>
                    <a:pt x="247" y="456"/>
                    <a:pt x="315" y="456"/>
                  </a:cubicBezTo>
                  <a:cubicBezTo>
                    <a:pt x="631" y="456"/>
                    <a:pt x="942" y="370"/>
                    <a:pt x="1222" y="202"/>
                  </a:cubicBezTo>
                  <a:cubicBezTo>
                    <a:pt x="1307" y="149"/>
                    <a:pt x="1257" y="1"/>
                    <a:pt x="1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3"/>
            <p:cNvSpPr/>
            <p:nvPr/>
          </p:nvSpPr>
          <p:spPr>
            <a:xfrm>
              <a:off x="4959300" y="1239075"/>
              <a:ext cx="316625" cy="332100"/>
            </a:xfrm>
            <a:custGeom>
              <a:avLst/>
              <a:gdLst/>
              <a:ahLst/>
              <a:cxnLst/>
              <a:rect l="l" t="t" r="r" b="b"/>
              <a:pathLst>
                <a:path w="12665" h="13284" extrusionOk="0">
                  <a:moveTo>
                    <a:pt x="6298" y="0"/>
                  </a:moveTo>
                  <a:cubicBezTo>
                    <a:pt x="5946" y="0"/>
                    <a:pt x="5589" y="33"/>
                    <a:pt x="5231" y="101"/>
                  </a:cubicBezTo>
                  <a:cubicBezTo>
                    <a:pt x="2067" y="699"/>
                    <a:pt x="0" y="3825"/>
                    <a:pt x="598" y="6989"/>
                  </a:cubicBezTo>
                  <a:cubicBezTo>
                    <a:pt x="780" y="7943"/>
                    <a:pt x="1348" y="8920"/>
                    <a:pt x="2097" y="9805"/>
                  </a:cubicBezTo>
                  <a:cubicBezTo>
                    <a:pt x="3741" y="11749"/>
                    <a:pt x="6256" y="13284"/>
                    <a:pt x="7507" y="13284"/>
                  </a:cubicBezTo>
                  <a:cubicBezTo>
                    <a:pt x="7586" y="13284"/>
                    <a:pt x="7660" y="13277"/>
                    <a:pt x="7729" y="13265"/>
                  </a:cubicBezTo>
                  <a:cubicBezTo>
                    <a:pt x="9372" y="12947"/>
                    <a:pt x="12665" y="7981"/>
                    <a:pt x="12067" y="4817"/>
                  </a:cubicBezTo>
                  <a:cubicBezTo>
                    <a:pt x="11900" y="3916"/>
                    <a:pt x="11529" y="3098"/>
                    <a:pt x="11007" y="2402"/>
                  </a:cubicBezTo>
                  <a:cubicBezTo>
                    <a:pt x="10538" y="1759"/>
                    <a:pt x="9940" y="1221"/>
                    <a:pt x="9258" y="820"/>
                  </a:cubicBezTo>
                  <a:cubicBezTo>
                    <a:pt x="8377" y="297"/>
                    <a:pt x="7360" y="0"/>
                    <a:pt x="6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3"/>
            <p:cNvSpPr/>
            <p:nvPr/>
          </p:nvSpPr>
          <p:spPr>
            <a:xfrm>
              <a:off x="4987875" y="1294825"/>
              <a:ext cx="109975" cy="116100"/>
            </a:xfrm>
            <a:custGeom>
              <a:avLst/>
              <a:gdLst/>
              <a:ahLst/>
              <a:cxnLst/>
              <a:rect l="l" t="t" r="r" b="b"/>
              <a:pathLst>
                <a:path w="4399" h="4644" extrusionOk="0">
                  <a:moveTo>
                    <a:pt x="2438" y="1"/>
                  </a:moveTo>
                  <a:cubicBezTo>
                    <a:pt x="1583" y="1"/>
                    <a:pt x="726" y="698"/>
                    <a:pt x="394" y="1747"/>
                  </a:cubicBezTo>
                  <a:cubicBezTo>
                    <a:pt x="0" y="2988"/>
                    <a:pt x="485" y="4252"/>
                    <a:pt x="1484" y="4570"/>
                  </a:cubicBezTo>
                  <a:cubicBezTo>
                    <a:pt x="1639" y="4620"/>
                    <a:pt x="1798" y="4643"/>
                    <a:pt x="1956" y="4643"/>
                  </a:cubicBezTo>
                  <a:cubicBezTo>
                    <a:pt x="2816" y="4643"/>
                    <a:pt x="3672" y="3946"/>
                    <a:pt x="4005" y="2897"/>
                  </a:cubicBezTo>
                  <a:cubicBezTo>
                    <a:pt x="4398" y="1656"/>
                    <a:pt x="3906" y="392"/>
                    <a:pt x="2907" y="74"/>
                  </a:cubicBezTo>
                  <a:cubicBezTo>
                    <a:pt x="2753" y="24"/>
                    <a:pt x="2596" y="1"/>
                    <a:pt x="2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3"/>
            <p:cNvSpPr/>
            <p:nvPr/>
          </p:nvSpPr>
          <p:spPr>
            <a:xfrm>
              <a:off x="4958150" y="1733625"/>
              <a:ext cx="4775" cy="600"/>
            </a:xfrm>
            <a:custGeom>
              <a:avLst/>
              <a:gdLst/>
              <a:ahLst/>
              <a:cxnLst/>
              <a:rect l="l" t="t" r="r" b="b"/>
              <a:pathLst>
                <a:path w="191" h="24" extrusionOk="0">
                  <a:moveTo>
                    <a:pt x="190" y="1"/>
                  </a:moveTo>
                  <a:lnTo>
                    <a:pt x="1" y="16"/>
                  </a:lnTo>
                  <a:lnTo>
                    <a:pt x="1" y="23"/>
                  </a:lnTo>
                  <a:lnTo>
                    <a:pt x="190" y="8"/>
                  </a:lnTo>
                  <a:cubicBezTo>
                    <a:pt x="190" y="8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3"/>
            <p:cNvSpPr/>
            <p:nvPr/>
          </p:nvSpPr>
          <p:spPr>
            <a:xfrm>
              <a:off x="4676000" y="1724725"/>
              <a:ext cx="469350" cy="475600"/>
            </a:xfrm>
            <a:custGeom>
              <a:avLst/>
              <a:gdLst/>
              <a:ahLst/>
              <a:cxnLst/>
              <a:rect l="l" t="t" r="r" b="b"/>
              <a:pathLst>
                <a:path w="18774" h="19024" extrusionOk="0">
                  <a:moveTo>
                    <a:pt x="14777" y="1"/>
                  </a:moveTo>
                  <a:lnTo>
                    <a:pt x="11476" y="357"/>
                  </a:lnTo>
                  <a:lnTo>
                    <a:pt x="11287" y="372"/>
                  </a:lnTo>
                  <a:lnTo>
                    <a:pt x="3618" y="1204"/>
                  </a:lnTo>
                  <a:lnTo>
                    <a:pt x="409" y="1553"/>
                  </a:lnTo>
                  <a:lnTo>
                    <a:pt x="833" y="16382"/>
                  </a:lnTo>
                  <a:cubicBezTo>
                    <a:pt x="833" y="16867"/>
                    <a:pt x="802" y="17336"/>
                    <a:pt x="568" y="17760"/>
                  </a:cubicBezTo>
                  <a:cubicBezTo>
                    <a:pt x="273" y="18275"/>
                    <a:pt x="0" y="18971"/>
                    <a:pt x="598" y="19024"/>
                  </a:cubicBezTo>
                  <a:lnTo>
                    <a:pt x="1703" y="18903"/>
                  </a:lnTo>
                  <a:lnTo>
                    <a:pt x="1893" y="18888"/>
                  </a:lnTo>
                  <a:lnTo>
                    <a:pt x="17161" y="17237"/>
                  </a:lnTo>
                  <a:lnTo>
                    <a:pt x="17282" y="17222"/>
                  </a:lnTo>
                  <a:lnTo>
                    <a:pt x="18228" y="17124"/>
                  </a:lnTo>
                  <a:cubicBezTo>
                    <a:pt x="18244" y="17116"/>
                    <a:pt x="18259" y="17109"/>
                    <a:pt x="18281" y="17101"/>
                  </a:cubicBezTo>
                  <a:cubicBezTo>
                    <a:pt x="18773" y="16904"/>
                    <a:pt x="18372" y="16306"/>
                    <a:pt x="17986" y="15875"/>
                  </a:cubicBezTo>
                  <a:cubicBezTo>
                    <a:pt x="17668" y="15512"/>
                    <a:pt x="17540" y="15065"/>
                    <a:pt x="17434" y="14588"/>
                  </a:cubicBezTo>
                  <a:lnTo>
                    <a:pt x="14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3"/>
            <p:cNvSpPr/>
            <p:nvPr/>
          </p:nvSpPr>
          <p:spPr>
            <a:xfrm>
              <a:off x="4752625" y="1604100"/>
              <a:ext cx="215975" cy="178200"/>
            </a:xfrm>
            <a:custGeom>
              <a:avLst/>
              <a:gdLst/>
              <a:ahLst/>
              <a:cxnLst/>
              <a:rect l="l" t="t" r="r" b="b"/>
              <a:pathLst>
                <a:path w="8639" h="7128" extrusionOk="0">
                  <a:moveTo>
                    <a:pt x="4305" y="0"/>
                  </a:moveTo>
                  <a:cubicBezTo>
                    <a:pt x="4150" y="0"/>
                    <a:pt x="3992" y="9"/>
                    <a:pt x="3831" y="26"/>
                  </a:cubicBezTo>
                  <a:cubicBezTo>
                    <a:pt x="2764" y="148"/>
                    <a:pt x="1924" y="594"/>
                    <a:pt x="1333" y="1366"/>
                  </a:cubicBezTo>
                  <a:cubicBezTo>
                    <a:pt x="1" y="3100"/>
                    <a:pt x="395" y="5931"/>
                    <a:pt x="410" y="6037"/>
                  </a:cubicBezTo>
                  <a:lnTo>
                    <a:pt x="500" y="6998"/>
                  </a:lnTo>
                  <a:cubicBezTo>
                    <a:pt x="508" y="7076"/>
                    <a:pt x="568" y="7128"/>
                    <a:pt x="638" y="7128"/>
                  </a:cubicBezTo>
                  <a:cubicBezTo>
                    <a:pt x="642" y="7128"/>
                    <a:pt x="647" y="7127"/>
                    <a:pt x="652" y="7127"/>
                  </a:cubicBezTo>
                  <a:cubicBezTo>
                    <a:pt x="728" y="7119"/>
                    <a:pt x="788" y="7051"/>
                    <a:pt x="781" y="6976"/>
                  </a:cubicBezTo>
                  <a:lnTo>
                    <a:pt x="690" y="6007"/>
                  </a:lnTo>
                  <a:cubicBezTo>
                    <a:pt x="690" y="5976"/>
                    <a:pt x="296" y="3176"/>
                    <a:pt x="1560" y="1533"/>
                  </a:cubicBezTo>
                  <a:cubicBezTo>
                    <a:pt x="2098" y="829"/>
                    <a:pt x="2877" y="420"/>
                    <a:pt x="3862" y="306"/>
                  </a:cubicBezTo>
                  <a:cubicBezTo>
                    <a:pt x="4006" y="292"/>
                    <a:pt x="4147" y="285"/>
                    <a:pt x="4286" y="285"/>
                  </a:cubicBezTo>
                  <a:cubicBezTo>
                    <a:pt x="5085" y="285"/>
                    <a:pt x="5789" y="527"/>
                    <a:pt x="6382" y="1011"/>
                  </a:cubicBezTo>
                  <a:cubicBezTo>
                    <a:pt x="7964" y="2320"/>
                    <a:pt x="8245" y="4901"/>
                    <a:pt x="8275" y="5189"/>
                  </a:cubicBezTo>
                  <a:lnTo>
                    <a:pt x="8351" y="6082"/>
                  </a:lnTo>
                  <a:cubicBezTo>
                    <a:pt x="8358" y="6158"/>
                    <a:pt x="8426" y="6211"/>
                    <a:pt x="8502" y="6211"/>
                  </a:cubicBezTo>
                  <a:cubicBezTo>
                    <a:pt x="8517" y="6203"/>
                    <a:pt x="8532" y="6203"/>
                    <a:pt x="8540" y="6196"/>
                  </a:cubicBezTo>
                  <a:cubicBezTo>
                    <a:pt x="8600" y="6173"/>
                    <a:pt x="8638" y="6120"/>
                    <a:pt x="8631" y="6052"/>
                  </a:cubicBezTo>
                  <a:lnTo>
                    <a:pt x="8555" y="5166"/>
                  </a:lnTo>
                  <a:cubicBezTo>
                    <a:pt x="8525" y="4864"/>
                    <a:pt x="8237" y="2176"/>
                    <a:pt x="6556" y="799"/>
                  </a:cubicBezTo>
                  <a:cubicBezTo>
                    <a:pt x="5922" y="266"/>
                    <a:pt x="5162" y="0"/>
                    <a:pt x="4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3"/>
            <p:cNvSpPr/>
            <p:nvPr/>
          </p:nvSpPr>
          <p:spPr>
            <a:xfrm>
              <a:off x="4676000" y="1763525"/>
              <a:ext cx="47325" cy="436800"/>
            </a:xfrm>
            <a:custGeom>
              <a:avLst/>
              <a:gdLst/>
              <a:ahLst/>
              <a:cxnLst/>
              <a:rect l="l" t="t" r="r" b="b"/>
              <a:pathLst>
                <a:path w="1893" h="17472" extrusionOk="0">
                  <a:moveTo>
                    <a:pt x="409" y="1"/>
                  </a:moveTo>
                  <a:lnTo>
                    <a:pt x="833" y="14830"/>
                  </a:lnTo>
                  <a:cubicBezTo>
                    <a:pt x="833" y="15315"/>
                    <a:pt x="802" y="15784"/>
                    <a:pt x="568" y="16208"/>
                  </a:cubicBezTo>
                  <a:cubicBezTo>
                    <a:pt x="273" y="16723"/>
                    <a:pt x="0" y="17419"/>
                    <a:pt x="598" y="17472"/>
                  </a:cubicBezTo>
                  <a:lnTo>
                    <a:pt x="1703" y="17351"/>
                  </a:lnTo>
                  <a:lnTo>
                    <a:pt x="1893" y="1733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3"/>
            <p:cNvSpPr/>
            <p:nvPr/>
          </p:nvSpPr>
          <p:spPr>
            <a:xfrm>
              <a:off x="5045400" y="1724725"/>
              <a:ext cx="99950" cy="430950"/>
            </a:xfrm>
            <a:custGeom>
              <a:avLst/>
              <a:gdLst/>
              <a:ahLst/>
              <a:cxnLst/>
              <a:rect l="l" t="t" r="r" b="b"/>
              <a:pathLst>
                <a:path w="3998" h="17238" extrusionOk="0">
                  <a:moveTo>
                    <a:pt x="1" y="1"/>
                  </a:moveTo>
                  <a:lnTo>
                    <a:pt x="2385" y="17237"/>
                  </a:lnTo>
                  <a:lnTo>
                    <a:pt x="2506" y="17222"/>
                  </a:lnTo>
                  <a:lnTo>
                    <a:pt x="3505" y="17101"/>
                  </a:lnTo>
                  <a:cubicBezTo>
                    <a:pt x="3997" y="16904"/>
                    <a:pt x="3596" y="16306"/>
                    <a:pt x="3210" y="15875"/>
                  </a:cubicBezTo>
                  <a:cubicBezTo>
                    <a:pt x="2892" y="15512"/>
                    <a:pt x="2764" y="15065"/>
                    <a:pt x="2658" y="145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3"/>
            <p:cNvSpPr/>
            <p:nvPr/>
          </p:nvSpPr>
          <p:spPr>
            <a:xfrm>
              <a:off x="4734475" y="2107175"/>
              <a:ext cx="344825" cy="55550"/>
            </a:xfrm>
            <a:custGeom>
              <a:avLst/>
              <a:gdLst/>
              <a:ahLst/>
              <a:cxnLst/>
              <a:rect l="l" t="t" r="r" b="b"/>
              <a:pathLst>
                <a:path w="13793" h="2222" extrusionOk="0">
                  <a:moveTo>
                    <a:pt x="13634" y="1"/>
                  </a:moveTo>
                  <a:cubicBezTo>
                    <a:pt x="13629" y="1"/>
                    <a:pt x="13624" y="1"/>
                    <a:pt x="13618" y="2"/>
                  </a:cubicBezTo>
                  <a:lnTo>
                    <a:pt x="129" y="1939"/>
                  </a:lnTo>
                  <a:cubicBezTo>
                    <a:pt x="53" y="1947"/>
                    <a:pt x="0" y="2023"/>
                    <a:pt x="8" y="2098"/>
                  </a:cubicBezTo>
                  <a:cubicBezTo>
                    <a:pt x="21" y="2166"/>
                    <a:pt x="77" y="2222"/>
                    <a:pt x="149" y="2222"/>
                  </a:cubicBezTo>
                  <a:cubicBezTo>
                    <a:pt x="157" y="2222"/>
                    <a:pt x="166" y="2221"/>
                    <a:pt x="174" y="2220"/>
                  </a:cubicBezTo>
                  <a:lnTo>
                    <a:pt x="13664" y="282"/>
                  </a:lnTo>
                  <a:cubicBezTo>
                    <a:pt x="13671" y="282"/>
                    <a:pt x="13687" y="274"/>
                    <a:pt x="13694" y="274"/>
                  </a:cubicBezTo>
                  <a:cubicBezTo>
                    <a:pt x="13755" y="251"/>
                    <a:pt x="13793" y="191"/>
                    <a:pt x="13777" y="123"/>
                  </a:cubicBezTo>
                  <a:cubicBezTo>
                    <a:pt x="13770" y="52"/>
                    <a:pt x="13710" y="1"/>
                    <a:pt x="13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3"/>
            <p:cNvSpPr/>
            <p:nvPr/>
          </p:nvSpPr>
          <p:spPr>
            <a:xfrm>
              <a:off x="4605200" y="2260575"/>
              <a:ext cx="685300" cy="264200"/>
            </a:xfrm>
            <a:custGeom>
              <a:avLst/>
              <a:gdLst/>
              <a:ahLst/>
              <a:cxnLst/>
              <a:rect l="l" t="t" r="r" b="b"/>
              <a:pathLst>
                <a:path w="27412" h="10568" extrusionOk="0">
                  <a:moveTo>
                    <a:pt x="22422" y="0"/>
                  </a:moveTo>
                  <a:cubicBezTo>
                    <a:pt x="22338" y="0"/>
                    <a:pt x="22255" y="24"/>
                    <a:pt x="22181" y="73"/>
                  </a:cubicBezTo>
                  <a:cubicBezTo>
                    <a:pt x="21969" y="209"/>
                    <a:pt x="21908" y="489"/>
                    <a:pt x="22045" y="694"/>
                  </a:cubicBezTo>
                  <a:lnTo>
                    <a:pt x="26231" y="7166"/>
                  </a:lnTo>
                  <a:cubicBezTo>
                    <a:pt x="26412" y="7446"/>
                    <a:pt x="26503" y="7779"/>
                    <a:pt x="26488" y="8120"/>
                  </a:cubicBezTo>
                  <a:cubicBezTo>
                    <a:pt x="26451" y="8989"/>
                    <a:pt x="25725" y="9665"/>
                    <a:pt x="24891" y="9665"/>
                  </a:cubicBezTo>
                  <a:cubicBezTo>
                    <a:pt x="24868" y="9665"/>
                    <a:pt x="24845" y="9665"/>
                    <a:pt x="24823" y="9664"/>
                  </a:cubicBezTo>
                  <a:lnTo>
                    <a:pt x="516" y="8566"/>
                  </a:lnTo>
                  <a:cubicBezTo>
                    <a:pt x="506" y="8566"/>
                    <a:pt x="495" y="8566"/>
                    <a:pt x="485" y="8566"/>
                  </a:cubicBezTo>
                  <a:cubicBezTo>
                    <a:pt x="220" y="8566"/>
                    <a:pt x="23" y="8757"/>
                    <a:pt x="16" y="8998"/>
                  </a:cubicBezTo>
                  <a:cubicBezTo>
                    <a:pt x="1" y="9248"/>
                    <a:pt x="198" y="9460"/>
                    <a:pt x="448" y="9467"/>
                  </a:cubicBezTo>
                  <a:lnTo>
                    <a:pt x="24755" y="10565"/>
                  </a:lnTo>
                  <a:cubicBezTo>
                    <a:pt x="24792" y="10566"/>
                    <a:pt x="24829" y="10567"/>
                    <a:pt x="24867" y="10567"/>
                  </a:cubicBezTo>
                  <a:cubicBezTo>
                    <a:pt x="26210" y="10567"/>
                    <a:pt x="27330" y="9513"/>
                    <a:pt x="27389" y="8158"/>
                  </a:cubicBezTo>
                  <a:cubicBezTo>
                    <a:pt x="27412" y="7628"/>
                    <a:pt x="27275" y="7113"/>
                    <a:pt x="26988" y="6674"/>
                  </a:cubicBezTo>
                  <a:lnTo>
                    <a:pt x="22802" y="209"/>
                  </a:lnTo>
                  <a:cubicBezTo>
                    <a:pt x="22714" y="74"/>
                    <a:pt x="22569" y="0"/>
                    <a:pt x="22422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4901000" y="2248700"/>
              <a:ext cx="188700" cy="262000"/>
            </a:xfrm>
            <a:custGeom>
              <a:avLst/>
              <a:gdLst/>
              <a:ahLst/>
              <a:cxnLst/>
              <a:rect l="l" t="t" r="r" b="b"/>
              <a:pathLst>
                <a:path w="7548" h="10480" extrusionOk="0">
                  <a:moveTo>
                    <a:pt x="7039" y="1"/>
                  </a:moveTo>
                  <a:cubicBezTo>
                    <a:pt x="6973" y="1"/>
                    <a:pt x="6906" y="16"/>
                    <a:pt x="6844" y="48"/>
                  </a:cubicBezTo>
                  <a:lnTo>
                    <a:pt x="4475" y="1169"/>
                  </a:lnTo>
                  <a:cubicBezTo>
                    <a:pt x="3914" y="1434"/>
                    <a:pt x="3468" y="1895"/>
                    <a:pt x="3225" y="2463"/>
                  </a:cubicBezTo>
                  <a:lnTo>
                    <a:pt x="99" y="9851"/>
                  </a:lnTo>
                  <a:cubicBezTo>
                    <a:pt x="1" y="10078"/>
                    <a:pt x="107" y="10343"/>
                    <a:pt x="334" y="10442"/>
                  </a:cubicBezTo>
                  <a:cubicBezTo>
                    <a:pt x="387" y="10464"/>
                    <a:pt x="440" y="10480"/>
                    <a:pt x="493" y="10480"/>
                  </a:cubicBezTo>
                  <a:cubicBezTo>
                    <a:pt x="499" y="10480"/>
                    <a:pt x="505" y="10480"/>
                    <a:pt x="511" y="10480"/>
                  </a:cubicBezTo>
                  <a:cubicBezTo>
                    <a:pt x="686" y="10480"/>
                    <a:pt x="859" y="10375"/>
                    <a:pt x="932" y="10207"/>
                  </a:cubicBezTo>
                  <a:lnTo>
                    <a:pt x="4058" y="2819"/>
                  </a:lnTo>
                  <a:cubicBezTo>
                    <a:pt x="4217" y="2448"/>
                    <a:pt x="4497" y="2153"/>
                    <a:pt x="4861" y="1986"/>
                  </a:cubicBezTo>
                  <a:lnTo>
                    <a:pt x="7230" y="858"/>
                  </a:lnTo>
                  <a:cubicBezTo>
                    <a:pt x="7457" y="752"/>
                    <a:pt x="7548" y="487"/>
                    <a:pt x="7442" y="260"/>
                  </a:cubicBezTo>
                  <a:cubicBezTo>
                    <a:pt x="7366" y="98"/>
                    <a:pt x="7205" y="1"/>
                    <a:pt x="7039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4831350" y="1769450"/>
              <a:ext cx="609050" cy="513775"/>
            </a:xfrm>
            <a:custGeom>
              <a:avLst/>
              <a:gdLst/>
              <a:ahLst/>
              <a:cxnLst/>
              <a:rect l="l" t="t" r="r" b="b"/>
              <a:pathLst>
                <a:path w="24362" h="20551" extrusionOk="0">
                  <a:moveTo>
                    <a:pt x="23874" y="0"/>
                  </a:moveTo>
                  <a:cubicBezTo>
                    <a:pt x="23850" y="0"/>
                    <a:pt x="23826" y="2"/>
                    <a:pt x="23801" y="6"/>
                  </a:cubicBezTo>
                  <a:lnTo>
                    <a:pt x="19107" y="793"/>
                  </a:lnTo>
                  <a:cubicBezTo>
                    <a:pt x="18139" y="960"/>
                    <a:pt x="17366" y="1679"/>
                    <a:pt x="17139" y="2633"/>
                  </a:cubicBezTo>
                  <a:lnTo>
                    <a:pt x="13036" y="19597"/>
                  </a:lnTo>
                  <a:lnTo>
                    <a:pt x="538" y="17931"/>
                  </a:lnTo>
                  <a:cubicBezTo>
                    <a:pt x="517" y="17928"/>
                    <a:pt x="495" y="17926"/>
                    <a:pt x="474" y="17926"/>
                  </a:cubicBezTo>
                  <a:cubicBezTo>
                    <a:pt x="257" y="17926"/>
                    <a:pt x="66" y="18097"/>
                    <a:pt x="31" y="18317"/>
                  </a:cubicBezTo>
                  <a:cubicBezTo>
                    <a:pt x="1" y="18567"/>
                    <a:pt x="175" y="18794"/>
                    <a:pt x="425" y="18825"/>
                  </a:cubicBezTo>
                  <a:lnTo>
                    <a:pt x="13316" y="20543"/>
                  </a:lnTo>
                  <a:cubicBezTo>
                    <a:pt x="13332" y="20543"/>
                    <a:pt x="13347" y="20551"/>
                    <a:pt x="13354" y="20551"/>
                  </a:cubicBezTo>
                  <a:cubicBezTo>
                    <a:pt x="13360" y="20551"/>
                    <a:pt x="13365" y="20551"/>
                    <a:pt x="13371" y="20551"/>
                  </a:cubicBezTo>
                  <a:cubicBezTo>
                    <a:pt x="13583" y="20551"/>
                    <a:pt x="13764" y="20409"/>
                    <a:pt x="13816" y="20202"/>
                  </a:cubicBezTo>
                  <a:lnTo>
                    <a:pt x="18017" y="2845"/>
                  </a:lnTo>
                  <a:cubicBezTo>
                    <a:pt x="18161" y="2239"/>
                    <a:pt x="18646" y="1785"/>
                    <a:pt x="19259" y="1686"/>
                  </a:cubicBezTo>
                  <a:lnTo>
                    <a:pt x="23952" y="899"/>
                  </a:lnTo>
                  <a:cubicBezTo>
                    <a:pt x="24194" y="854"/>
                    <a:pt x="24361" y="619"/>
                    <a:pt x="24323" y="377"/>
                  </a:cubicBezTo>
                  <a:cubicBezTo>
                    <a:pt x="24282" y="152"/>
                    <a:pt x="24094" y="0"/>
                    <a:pt x="23874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5326250" y="1761525"/>
              <a:ext cx="115075" cy="56150"/>
            </a:xfrm>
            <a:custGeom>
              <a:avLst/>
              <a:gdLst/>
              <a:ahLst/>
              <a:cxnLst/>
              <a:rect l="l" t="t" r="r" b="b"/>
              <a:pathLst>
                <a:path w="4603" h="2246" extrusionOk="0">
                  <a:moveTo>
                    <a:pt x="3713" y="1"/>
                  </a:moveTo>
                  <a:cubicBezTo>
                    <a:pt x="3667" y="1"/>
                    <a:pt x="3620" y="5"/>
                    <a:pt x="3573" y="12"/>
                  </a:cubicBezTo>
                  <a:lnTo>
                    <a:pt x="0" y="610"/>
                  </a:lnTo>
                  <a:lnTo>
                    <a:pt x="137" y="1428"/>
                  </a:lnTo>
                  <a:lnTo>
                    <a:pt x="273" y="2246"/>
                  </a:lnTo>
                  <a:lnTo>
                    <a:pt x="3846" y="1648"/>
                  </a:lnTo>
                  <a:cubicBezTo>
                    <a:pt x="4300" y="1572"/>
                    <a:pt x="4603" y="1148"/>
                    <a:pt x="4527" y="694"/>
                  </a:cubicBezTo>
                  <a:cubicBezTo>
                    <a:pt x="4459" y="286"/>
                    <a:pt x="4111" y="1"/>
                    <a:pt x="3713" y="1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4635675" y="2514400"/>
              <a:ext cx="122475" cy="119575"/>
            </a:xfrm>
            <a:custGeom>
              <a:avLst/>
              <a:gdLst/>
              <a:ahLst/>
              <a:cxnLst/>
              <a:rect l="l" t="t" r="r" b="b"/>
              <a:pathLst>
                <a:path w="4899" h="4783" extrusionOk="0">
                  <a:moveTo>
                    <a:pt x="2448" y="0"/>
                  </a:moveTo>
                  <a:cubicBezTo>
                    <a:pt x="1180" y="0"/>
                    <a:pt x="120" y="1002"/>
                    <a:pt x="61" y="2289"/>
                  </a:cubicBezTo>
                  <a:cubicBezTo>
                    <a:pt x="1" y="3606"/>
                    <a:pt x="1023" y="4719"/>
                    <a:pt x="2340" y="4780"/>
                  </a:cubicBezTo>
                  <a:cubicBezTo>
                    <a:pt x="2377" y="4781"/>
                    <a:pt x="2414" y="4782"/>
                    <a:pt x="2452" y="4782"/>
                  </a:cubicBezTo>
                  <a:cubicBezTo>
                    <a:pt x="3727" y="4782"/>
                    <a:pt x="4779" y="3781"/>
                    <a:pt x="4838" y="2501"/>
                  </a:cubicBezTo>
                  <a:cubicBezTo>
                    <a:pt x="4898" y="1184"/>
                    <a:pt x="3876" y="64"/>
                    <a:pt x="2559" y="3"/>
                  </a:cubicBezTo>
                  <a:cubicBezTo>
                    <a:pt x="2522" y="1"/>
                    <a:pt x="2485" y="0"/>
                    <a:pt x="2448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4650825" y="2498750"/>
              <a:ext cx="93700" cy="13275"/>
            </a:xfrm>
            <a:custGeom>
              <a:avLst/>
              <a:gdLst/>
              <a:ahLst/>
              <a:cxnLst/>
              <a:rect l="l" t="t" r="r" b="b"/>
              <a:pathLst>
                <a:path w="3748" h="531" extrusionOk="0">
                  <a:moveTo>
                    <a:pt x="15" y="1"/>
                  </a:moveTo>
                  <a:lnTo>
                    <a:pt x="0" y="364"/>
                  </a:lnTo>
                  <a:lnTo>
                    <a:pt x="3732" y="531"/>
                  </a:lnTo>
                  <a:lnTo>
                    <a:pt x="3747" y="175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4670300" y="2508600"/>
              <a:ext cx="54350" cy="64750"/>
            </a:xfrm>
            <a:custGeom>
              <a:avLst/>
              <a:gdLst/>
              <a:ahLst/>
              <a:cxnLst/>
              <a:rect l="l" t="t" r="r" b="b"/>
              <a:pathLst>
                <a:path w="2174" h="2590" extrusionOk="0">
                  <a:moveTo>
                    <a:pt x="1" y="0"/>
                  </a:moveTo>
                  <a:cubicBezTo>
                    <a:pt x="1" y="0"/>
                    <a:pt x="236" y="2559"/>
                    <a:pt x="970" y="2589"/>
                  </a:cubicBezTo>
                  <a:cubicBezTo>
                    <a:pt x="974" y="2589"/>
                    <a:pt x="979" y="2590"/>
                    <a:pt x="983" y="2590"/>
                  </a:cubicBezTo>
                  <a:cubicBezTo>
                    <a:pt x="1717" y="2590"/>
                    <a:pt x="2174" y="99"/>
                    <a:pt x="2174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5117325" y="2536175"/>
              <a:ext cx="122450" cy="119550"/>
            </a:xfrm>
            <a:custGeom>
              <a:avLst/>
              <a:gdLst/>
              <a:ahLst/>
              <a:cxnLst/>
              <a:rect l="l" t="t" r="r" b="b"/>
              <a:pathLst>
                <a:path w="4898" h="4782" extrusionOk="0">
                  <a:moveTo>
                    <a:pt x="2447" y="0"/>
                  </a:moveTo>
                  <a:cubicBezTo>
                    <a:pt x="1172" y="0"/>
                    <a:pt x="120" y="1001"/>
                    <a:pt x="61" y="2281"/>
                  </a:cubicBezTo>
                  <a:cubicBezTo>
                    <a:pt x="0" y="3606"/>
                    <a:pt x="1022" y="4719"/>
                    <a:pt x="2339" y="4779"/>
                  </a:cubicBezTo>
                  <a:cubicBezTo>
                    <a:pt x="2376" y="4781"/>
                    <a:pt x="2414" y="4782"/>
                    <a:pt x="2450" y="4782"/>
                  </a:cubicBezTo>
                  <a:cubicBezTo>
                    <a:pt x="3719" y="4782"/>
                    <a:pt x="4778" y="3781"/>
                    <a:pt x="4837" y="2501"/>
                  </a:cubicBezTo>
                  <a:cubicBezTo>
                    <a:pt x="4898" y="1183"/>
                    <a:pt x="3876" y="63"/>
                    <a:pt x="2559" y="3"/>
                  </a:cubicBezTo>
                  <a:cubicBezTo>
                    <a:pt x="2521" y="1"/>
                    <a:pt x="2484" y="0"/>
                    <a:pt x="2447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5132275" y="2520525"/>
              <a:ext cx="93875" cy="13275"/>
            </a:xfrm>
            <a:custGeom>
              <a:avLst/>
              <a:gdLst/>
              <a:ahLst/>
              <a:cxnLst/>
              <a:rect l="l" t="t" r="r" b="b"/>
              <a:pathLst>
                <a:path w="3755" h="531" extrusionOk="0">
                  <a:moveTo>
                    <a:pt x="23" y="0"/>
                  </a:moveTo>
                  <a:lnTo>
                    <a:pt x="0" y="364"/>
                  </a:lnTo>
                  <a:lnTo>
                    <a:pt x="3740" y="530"/>
                  </a:lnTo>
                  <a:lnTo>
                    <a:pt x="3755" y="17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5151750" y="2530350"/>
              <a:ext cx="54525" cy="64775"/>
            </a:xfrm>
            <a:custGeom>
              <a:avLst/>
              <a:gdLst/>
              <a:ahLst/>
              <a:cxnLst/>
              <a:rect l="l" t="t" r="r" b="b"/>
              <a:pathLst>
                <a:path w="2181" h="2591" extrusionOk="0">
                  <a:moveTo>
                    <a:pt x="1" y="1"/>
                  </a:moveTo>
                  <a:cubicBezTo>
                    <a:pt x="1" y="1"/>
                    <a:pt x="236" y="2552"/>
                    <a:pt x="977" y="2590"/>
                  </a:cubicBezTo>
                  <a:cubicBezTo>
                    <a:pt x="982" y="2590"/>
                    <a:pt x="986" y="2590"/>
                    <a:pt x="991" y="2590"/>
                  </a:cubicBezTo>
                  <a:cubicBezTo>
                    <a:pt x="1725" y="2590"/>
                    <a:pt x="2181" y="99"/>
                    <a:pt x="2181" y="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4555825" y="1860775"/>
              <a:ext cx="745850" cy="420000"/>
            </a:xfrm>
            <a:custGeom>
              <a:avLst/>
              <a:gdLst/>
              <a:ahLst/>
              <a:cxnLst/>
              <a:rect l="l" t="t" r="r" b="b"/>
              <a:pathLst>
                <a:path w="29834" h="16800" extrusionOk="0">
                  <a:moveTo>
                    <a:pt x="29129" y="630"/>
                  </a:moveTo>
                  <a:lnTo>
                    <a:pt x="25375" y="16163"/>
                  </a:lnTo>
                  <a:lnTo>
                    <a:pt x="1764" y="13022"/>
                  </a:lnTo>
                  <a:lnTo>
                    <a:pt x="644" y="2613"/>
                  </a:lnTo>
                  <a:lnTo>
                    <a:pt x="29129" y="630"/>
                  </a:lnTo>
                  <a:close/>
                  <a:moveTo>
                    <a:pt x="29525" y="1"/>
                  </a:moveTo>
                  <a:cubicBezTo>
                    <a:pt x="29517" y="1"/>
                    <a:pt x="29508" y="1"/>
                    <a:pt x="29500" y="2"/>
                  </a:cubicBezTo>
                  <a:lnTo>
                    <a:pt x="288" y="2038"/>
                  </a:lnTo>
                  <a:cubicBezTo>
                    <a:pt x="205" y="2038"/>
                    <a:pt x="129" y="2076"/>
                    <a:pt x="76" y="2144"/>
                  </a:cubicBezTo>
                  <a:cubicBezTo>
                    <a:pt x="30" y="2204"/>
                    <a:pt x="0" y="2288"/>
                    <a:pt x="8" y="2371"/>
                  </a:cubicBezTo>
                  <a:lnTo>
                    <a:pt x="1196" y="13317"/>
                  </a:lnTo>
                  <a:cubicBezTo>
                    <a:pt x="1211" y="13453"/>
                    <a:pt x="1317" y="13567"/>
                    <a:pt x="1454" y="13582"/>
                  </a:cubicBezTo>
                  <a:lnTo>
                    <a:pt x="25564" y="16799"/>
                  </a:lnTo>
                  <a:lnTo>
                    <a:pt x="25587" y="16799"/>
                  </a:lnTo>
                  <a:cubicBezTo>
                    <a:pt x="25592" y="16799"/>
                    <a:pt x="25597" y="16800"/>
                    <a:pt x="25602" y="16800"/>
                  </a:cubicBezTo>
                  <a:cubicBezTo>
                    <a:pt x="25740" y="16800"/>
                    <a:pt x="25860" y="16703"/>
                    <a:pt x="25897" y="16572"/>
                  </a:cubicBezTo>
                  <a:lnTo>
                    <a:pt x="29811" y="372"/>
                  </a:lnTo>
                  <a:cubicBezTo>
                    <a:pt x="29833" y="274"/>
                    <a:pt x="29811" y="176"/>
                    <a:pt x="29750" y="107"/>
                  </a:cubicBezTo>
                  <a:cubicBezTo>
                    <a:pt x="29695" y="38"/>
                    <a:pt x="29614" y="1"/>
                    <a:pt x="29525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4571525" y="2057225"/>
              <a:ext cx="673375" cy="52650"/>
            </a:xfrm>
            <a:custGeom>
              <a:avLst/>
              <a:gdLst/>
              <a:ahLst/>
              <a:cxnLst/>
              <a:rect l="l" t="t" r="r" b="b"/>
              <a:pathLst>
                <a:path w="26935" h="2106" extrusionOk="0">
                  <a:moveTo>
                    <a:pt x="312" y="1"/>
                  </a:moveTo>
                  <a:cubicBezTo>
                    <a:pt x="152" y="1"/>
                    <a:pt x="23" y="127"/>
                    <a:pt x="8" y="281"/>
                  </a:cubicBezTo>
                  <a:cubicBezTo>
                    <a:pt x="0" y="448"/>
                    <a:pt x="129" y="592"/>
                    <a:pt x="296" y="599"/>
                  </a:cubicBezTo>
                  <a:lnTo>
                    <a:pt x="26609" y="2106"/>
                  </a:lnTo>
                  <a:lnTo>
                    <a:pt x="26616" y="2106"/>
                  </a:lnTo>
                  <a:cubicBezTo>
                    <a:pt x="26621" y="2106"/>
                    <a:pt x="26626" y="2106"/>
                    <a:pt x="26630" y="2106"/>
                  </a:cubicBezTo>
                  <a:cubicBezTo>
                    <a:pt x="26784" y="2106"/>
                    <a:pt x="26919" y="1987"/>
                    <a:pt x="26927" y="1825"/>
                  </a:cubicBezTo>
                  <a:cubicBezTo>
                    <a:pt x="26934" y="1659"/>
                    <a:pt x="26813" y="1515"/>
                    <a:pt x="26647" y="1508"/>
                  </a:cubicBezTo>
                  <a:lnTo>
                    <a:pt x="326" y="1"/>
                  </a:lnTo>
                  <a:cubicBezTo>
                    <a:pt x="321" y="1"/>
                    <a:pt x="317" y="1"/>
                    <a:pt x="31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4562825" y="1960525"/>
              <a:ext cx="714425" cy="29550"/>
            </a:xfrm>
            <a:custGeom>
              <a:avLst/>
              <a:gdLst/>
              <a:ahLst/>
              <a:cxnLst/>
              <a:rect l="l" t="t" r="r" b="b"/>
              <a:pathLst>
                <a:path w="28577" h="1182" extrusionOk="0">
                  <a:moveTo>
                    <a:pt x="28280" y="1"/>
                  </a:moveTo>
                  <a:cubicBezTo>
                    <a:pt x="28275" y="1"/>
                    <a:pt x="28271" y="1"/>
                    <a:pt x="28266" y="1"/>
                  </a:cubicBezTo>
                  <a:lnTo>
                    <a:pt x="295" y="584"/>
                  </a:lnTo>
                  <a:cubicBezTo>
                    <a:pt x="129" y="584"/>
                    <a:pt x="0" y="720"/>
                    <a:pt x="0" y="887"/>
                  </a:cubicBezTo>
                  <a:cubicBezTo>
                    <a:pt x="8" y="1046"/>
                    <a:pt x="136" y="1174"/>
                    <a:pt x="288" y="1182"/>
                  </a:cubicBezTo>
                  <a:lnTo>
                    <a:pt x="311" y="1182"/>
                  </a:lnTo>
                  <a:lnTo>
                    <a:pt x="28282" y="599"/>
                  </a:lnTo>
                  <a:cubicBezTo>
                    <a:pt x="28448" y="599"/>
                    <a:pt x="28577" y="463"/>
                    <a:pt x="28577" y="296"/>
                  </a:cubicBezTo>
                  <a:cubicBezTo>
                    <a:pt x="28569" y="134"/>
                    <a:pt x="28440" y="1"/>
                    <a:pt x="2828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4579650" y="2134200"/>
              <a:ext cx="637425" cy="92075"/>
            </a:xfrm>
            <a:custGeom>
              <a:avLst/>
              <a:gdLst/>
              <a:ahLst/>
              <a:cxnLst/>
              <a:rect l="l" t="t" r="r" b="b"/>
              <a:pathLst>
                <a:path w="25497" h="3683" extrusionOk="0">
                  <a:moveTo>
                    <a:pt x="317" y="0"/>
                  </a:moveTo>
                  <a:cubicBezTo>
                    <a:pt x="166" y="0"/>
                    <a:pt x="37" y="115"/>
                    <a:pt x="16" y="268"/>
                  </a:cubicBezTo>
                  <a:cubicBezTo>
                    <a:pt x="1" y="427"/>
                    <a:pt x="114" y="578"/>
                    <a:pt x="281" y="601"/>
                  </a:cubicBezTo>
                  <a:lnTo>
                    <a:pt x="25141" y="3682"/>
                  </a:lnTo>
                  <a:lnTo>
                    <a:pt x="25163" y="3682"/>
                  </a:lnTo>
                  <a:cubicBezTo>
                    <a:pt x="25168" y="3682"/>
                    <a:pt x="25173" y="3682"/>
                    <a:pt x="25178" y="3682"/>
                  </a:cubicBezTo>
                  <a:cubicBezTo>
                    <a:pt x="25331" y="3682"/>
                    <a:pt x="25459" y="3571"/>
                    <a:pt x="25474" y="3417"/>
                  </a:cubicBezTo>
                  <a:cubicBezTo>
                    <a:pt x="25496" y="3251"/>
                    <a:pt x="25375" y="3099"/>
                    <a:pt x="25216" y="3084"/>
                  </a:cubicBezTo>
                  <a:lnTo>
                    <a:pt x="357" y="3"/>
                  </a:lnTo>
                  <a:cubicBezTo>
                    <a:pt x="343" y="1"/>
                    <a:pt x="330" y="0"/>
                    <a:pt x="31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5192075" y="1868750"/>
              <a:ext cx="25750" cy="408250"/>
            </a:xfrm>
            <a:custGeom>
              <a:avLst/>
              <a:gdLst/>
              <a:ahLst/>
              <a:cxnLst/>
              <a:rect l="l" t="t" r="r" b="b"/>
              <a:pathLst>
                <a:path w="1030" h="16330" extrusionOk="0">
                  <a:moveTo>
                    <a:pt x="886" y="0"/>
                  </a:moveTo>
                  <a:cubicBezTo>
                    <a:pt x="803" y="0"/>
                    <a:pt x="727" y="61"/>
                    <a:pt x="727" y="144"/>
                  </a:cubicBezTo>
                  <a:lnTo>
                    <a:pt x="0" y="16170"/>
                  </a:lnTo>
                  <a:cubicBezTo>
                    <a:pt x="0" y="16253"/>
                    <a:pt x="61" y="16329"/>
                    <a:pt x="144" y="16329"/>
                  </a:cubicBezTo>
                  <a:cubicBezTo>
                    <a:pt x="148" y="16329"/>
                    <a:pt x="153" y="16329"/>
                    <a:pt x="157" y="16329"/>
                  </a:cubicBezTo>
                  <a:cubicBezTo>
                    <a:pt x="235" y="16329"/>
                    <a:pt x="303" y="16264"/>
                    <a:pt x="303" y="16185"/>
                  </a:cubicBezTo>
                  <a:lnTo>
                    <a:pt x="1030" y="159"/>
                  </a:lnTo>
                  <a:cubicBezTo>
                    <a:pt x="1030" y="76"/>
                    <a:pt x="969" y="8"/>
                    <a:pt x="88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5116750" y="1874400"/>
              <a:ext cx="25000" cy="392575"/>
            </a:xfrm>
            <a:custGeom>
              <a:avLst/>
              <a:gdLst/>
              <a:ahLst/>
              <a:cxnLst/>
              <a:rect l="l" t="t" r="r" b="b"/>
              <a:pathLst>
                <a:path w="1000" h="15703" extrusionOk="0">
                  <a:moveTo>
                    <a:pt x="843" y="1"/>
                  </a:moveTo>
                  <a:cubicBezTo>
                    <a:pt x="765" y="1"/>
                    <a:pt x="697" y="66"/>
                    <a:pt x="697" y="145"/>
                  </a:cubicBezTo>
                  <a:lnTo>
                    <a:pt x="0" y="15543"/>
                  </a:lnTo>
                  <a:cubicBezTo>
                    <a:pt x="0" y="15626"/>
                    <a:pt x="61" y="15702"/>
                    <a:pt x="144" y="15702"/>
                  </a:cubicBezTo>
                  <a:cubicBezTo>
                    <a:pt x="149" y="15702"/>
                    <a:pt x="153" y="15702"/>
                    <a:pt x="157" y="15702"/>
                  </a:cubicBezTo>
                  <a:cubicBezTo>
                    <a:pt x="234" y="15702"/>
                    <a:pt x="296" y="15637"/>
                    <a:pt x="303" y="15558"/>
                  </a:cubicBezTo>
                  <a:lnTo>
                    <a:pt x="1000" y="161"/>
                  </a:lnTo>
                  <a:cubicBezTo>
                    <a:pt x="1000" y="77"/>
                    <a:pt x="939" y="2"/>
                    <a:pt x="856" y="2"/>
                  </a:cubicBezTo>
                  <a:cubicBezTo>
                    <a:pt x="852" y="1"/>
                    <a:pt x="847" y="1"/>
                    <a:pt x="843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5041425" y="1879925"/>
              <a:ext cx="24250" cy="377000"/>
            </a:xfrm>
            <a:custGeom>
              <a:avLst/>
              <a:gdLst/>
              <a:ahLst/>
              <a:cxnLst/>
              <a:rect l="l" t="t" r="r" b="b"/>
              <a:pathLst>
                <a:path w="970" h="15080" extrusionOk="0">
                  <a:moveTo>
                    <a:pt x="826" y="0"/>
                  </a:moveTo>
                  <a:cubicBezTo>
                    <a:pt x="742" y="0"/>
                    <a:pt x="674" y="61"/>
                    <a:pt x="667" y="144"/>
                  </a:cubicBezTo>
                  <a:lnTo>
                    <a:pt x="1" y="14920"/>
                  </a:lnTo>
                  <a:cubicBezTo>
                    <a:pt x="1" y="15004"/>
                    <a:pt x="61" y="15079"/>
                    <a:pt x="144" y="15079"/>
                  </a:cubicBezTo>
                  <a:cubicBezTo>
                    <a:pt x="149" y="15080"/>
                    <a:pt x="153" y="15080"/>
                    <a:pt x="157" y="15080"/>
                  </a:cubicBezTo>
                  <a:cubicBezTo>
                    <a:pt x="234" y="15080"/>
                    <a:pt x="296" y="15015"/>
                    <a:pt x="303" y="14936"/>
                  </a:cubicBezTo>
                  <a:lnTo>
                    <a:pt x="970" y="159"/>
                  </a:lnTo>
                  <a:cubicBezTo>
                    <a:pt x="970" y="76"/>
                    <a:pt x="909" y="8"/>
                    <a:pt x="82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4965925" y="1885575"/>
              <a:ext cx="23850" cy="361325"/>
            </a:xfrm>
            <a:custGeom>
              <a:avLst/>
              <a:gdLst/>
              <a:ahLst/>
              <a:cxnLst/>
              <a:rect l="l" t="t" r="r" b="b"/>
              <a:pathLst>
                <a:path w="954" h="14453" extrusionOk="0">
                  <a:moveTo>
                    <a:pt x="790" y="1"/>
                  </a:moveTo>
                  <a:cubicBezTo>
                    <a:pt x="713" y="1"/>
                    <a:pt x="651" y="66"/>
                    <a:pt x="644" y="145"/>
                  </a:cubicBezTo>
                  <a:lnTo>
                    <a:pt x="8" y="14293"/>
                  </a:lnTo>
                  <a:cubicBezTo>
                    <a:pt x="0" y="14376"/>
                    <a:pt x="68" y="14445"/>
                    <a:pt x="152" y="14452"/>
                  </a:cubicBezTo>
                  <a:cubicBezTo>
                    <a:pt x="235" y="14452"/>
                    <a:pt x="303" y="14392"/>
                    <a:pt x="311" y="14308"/>
                  </a:cubicBezTo>
                  <a:lnTo>
                    <a:pt x="946" y="153"/>
                  </a:lnTo>
                  <a:cubicBezTo>
                    <a:pt x="954" y="69"/>
                    <a:pt x="886" y="1"/>
                    <a:pt x="803" y="1"/>
                  </a:cubicBezTo>
                  <a:cubicBezTo>
                    <a:pt x="798" y="1"/>
                    <a:pt x="794" y="1"/>
                    <a:pt x="79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4890600" y="1891075"/>
              <a:ext cx="23100" cy="345775"/>
            </a:xfrm>
            <a:custGeom>
              <a:avLst/>
              <a:gdLst/>
              <a:ahLst/>
              <a:cxnLst/>
              <a:rect l="l" t="t" r="r" b="b"/>
              <a:pathLst>
                <a:path w="924" h="13831" extrusionOk="0">
                  <a:moveTo>
                    <a:pt x="772" y="1"/>
                  </a:moveTo>
                  <a:cubicBezTo>
                    <a:pt x="689" y="1"/>
                    <a:pt x="621" y="61"/>
                    <a:pt x="614" y="145"/>
                  </a:cubicBezTo>
                  <a:lnTo>
                    <a:pt x="8" y="13672"/>
                  </a:lnTo>
                  <a:cubicBezTo>
                    <a:pt x="0" y="13755"/>
                    <a:pt x="68" y="13823"/>
                    <a:pt x="152" y="13831"/>
                  </a:cubicBezTo>
                  <a:cubicBezTo>
                    <a:pt x="235" y="13831"/>
                    <a:pt x="303" y="13770"/>
                    <a:pt x="311" y="13687"/>
                  </a:cubicBezTo>
                  <a:lnTo>
                    <a:pt x="916" y="160"/>
                  </a:lnTo>
                  <a:cubicBezTo>
                    <a:pt x="924" y="76"/>
                    <a:pt x="856" y="8"/>
                    <a:pt x="7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4815275" y="1896750"/>
              <a:ext cx="22350" cy="330075"/>
            </a:xfrm>
            <a:custGeom>
              <a:avLst/>
              <a:gdLst/>
              <a:ahLst/>
              <a:cxnLst/>
              <a:rect l="l" t="t" r="r" b="b"/>
              <a:pathLst>
                <a:path w="894" h="13203" extrusionOk="0">
                  <a:moveTo>
                    <a:pt x="730" y="0"/>
                  </a:moveTo>
                  <a:cubicBezTo>
                    <a:pt x="652" y="0"/>
                    <a:pt x="591" y="66"/>
                    <a:pt x="591" y="145"/>
                  </a:cubicBezTo>
                  <a:lnTo>
                    <a:pt x="8" y="13044"/>
                  </a:lnTo>
                  <a:cubicBezTo>
                    <a:pt x="1" y="13127"/>
                    <a:pt x="69" y="13195"/>
                    <a:pt x="152" y="13203"/>
                  </a:cubicBezTo>
                  <a:cubicBezTo>
                    <a:pt x="235" y="13203"/>
                    <a:pt x="303" y="13142"/>
                    <a:pt x="303" y="13059"/>
                  </a:cubicBezTo>
                  <a:lnTo>
                    <a:pt x="886" y="152"/>
                  </a:lnTo>
                  <a:cubicBezTo>
                    <a:pt x="894" y="69"/>
                    <a:pt x="826" y="1"/>
                    <a:pt x="742" y="1"/>
                  </a:cubicBezTo>
                  <a:cubicBezTo>
                    <a:pt x="738" y="0"/>
                    <a:pt x="734" y="0"/>
                    <a:pt x="730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4739950" y="1902225"/>
              <a:ext cx="21600" cy="314575"/>
            </a:xfrm>
            <a:custGeom>
              <a:avLst/>
              <a:gdLst/>
              <a:ahLst/>
              <a:cxnLst/>
              <a:rect l="l" t="t" r="r" b="b"/>
              <a:pathLst>
                <a:path w="864" h="12583" extrusionOk="0">
                  <a:moveTo>
                    <a:pt x="707" y="1"/>
                  </a:moveTo>
                  <a:cubicBezTo>
                    <a:pt x="629" y="1"/>
                    <a:pt x="561" y="66"/>
                    <a:pt x="561" y="145"/>
                  </a:cubicBezTo>
                  <a:lnTo>
                    <a:pt x="8" y="12424"/>
                  </a:lnTo>
                  <a:cubicBezTo>
                    <a:pt x="1" y="12507"/>
                    <a:pt x="69" y="12575"/>
                    <a:pt x="152" y="12583"/>
                  </a:cubicBezTo>
                  <a:cubicBezTo>
                    <a:pt x="228" y="12583"/>
                    <a:pt x="303" y="12522"/>
                    <a:pt x="303" y="12439"/>
                  </a:cubicBezTo>
                  <a:lnTo>
                    <a:pt x="856" y="160"/>
                  </a:lnTo>
                  <a:cubicBezTo>
                    <a:pt x="864" y="77"/>
                    <a:pt x="796" y="1"/>
                    <a:pt x="720" y="1"/>
                  </a:cubicBezTo>
                  <a:cubicBezTo>
                    <a:pt x="716" y="1"/>
                    <a:pt x="711" y="1"/>
                    <a:pt x="707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4664625" y="1907725"/>
              <a:ext cx="20850" cy="299050"/>
            </a:xfrm>
            <a:custGeom>
              <a:avLst/>
              <a:gdLst/>
              <a:ahLst/>
              <a:cxnLst/>
              <a:rect l="l" t="t" r="r" b="b"/>
              <a:pathLst>
                <a:path w="834" h="11962" extrusionOk="0">
                  <a:moveTo>
                    <a:pt x="690" y="1"/>
                  </a:moveTo>
                  <a:cubicBezTo>
                    <a:pt x="606" y="1"/>
                    <a:pt x="531" y="61"/>
                    <a:pt x="531" y="145"/>
                  </a:cubicBezTo>
                  <a:lnTo>
                    <a:pt x="1" y="11802"/>
                  </a:lnTo>
                  <a:cubicBezTo>
                    <a:pt x="1" y="11886"/>
                    <a:pt x="61" y="11954"/>
                    <a:pt x="145" y="11961"/>
                  </a:cubicBezTo>
                  <a:cubicBezTo>
                    <a:pt x="228" y="11961"/>
                    <a:pt x="304" y="11901"/>
                    <a:pt x="304" y="11818"/>
                  </a:cubicBezTo>
                  <a:lnTo>
                    <a:pt x="834" y="160"/>
                  </a:lnTo>
                  <a:cubicBezTo>
                    <a:pt x="834" y="77"/>
                    <a:pt x="773" y="8"/>
                    <a:pt x="69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4589325" y="1913400"/>
              <a:ext cx="20075" cy="283350"/>
            </a:xfrm>
            <a:custGeom>
              <a:avLst/>
              <a:gdLst/>
              <a:ahLst/>
              <a:cxnLst/>
              <a:rect l="l" t="t" r="r" b="b"/>
              <a:pathLst>
                <a:path w="803" h="11334" extrusionOk="0">
                  <a:moveTo>
                    <a:pt x="646" y="0"/>
                  </a:moveTo>
                  <a:cubicBezTo>
                    <a:pt x="569" y="0"/>
                    <a:pt x="507" y="66"/>
                    <a:pt x="500" y="145"/>
                  </a:cubicBezTo>
                  <a:lnTo>
                    <a:pt x="0" y="11174"/>
                  </a:lnTo>
                  <a:cubicBezTo>
                    <a:pt x="0" y="11257"/>
                    <a:pt x="61" y="11326"/>
                    <a:pt x="144" y="11333"/>
                  </a:cubicBezTo>
                  <a:cubicBezTo>
                    <a:pt x="227" y="11333"/>
                    <a:pt x="303" y="11273"/>
                    <a:pt x="303" y="11189"/>
                  </a:cubicBezTo>
                  <a:lnTo>
                    <a:pt x="802" y="160"/>
                  </a:lnTo>
                  <a:cubicBezTo>
                    <a:pt x="802" y="77"/>
                    <a:pt x="742" y="1"/>
                    <a:pt x="659" y="1"/>
                  </a:cubicBezTo>
                  <a:cubicBezTo>
                    <a:pt x="654" y="1"/>
                    <a:pt x="650" y="0"/>
                    <a:pt x="64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4635300" y="2261900"/>
              <a:ext cx="685300" cy="264200"/>
            </a:xfrm>
            <a:custGeom>
              <a:avLst/>
              <a:gdLst/>
              <a:ahLst/>
              <a:cxnLst/>
              <a:rect l="l" t="t" r="r" b="b"/>
              <a:pathLst>
                <a:path w="27412" h="10568" extrusionOk="0">
                  <a:moveTo>
                    <a:pt x="22421" y="0"/>
                  </a:moveTo>
                  <a:cubicBezTo>
                    <a:pt x="22338" y="0"/>
                    <a:pt x="22254" y="24"/>
                    <a:pt x="22180" y="73"/>
                  </a:cubicBezTo>
                  <a:cubicBezTo>
                    <a:pt x="21968" y="209"/>
                    <a:pt x="21908" y="489"/>
                    <a:pt x="22044" y="701"/>
                  </a:cubicBezTo>
                  <a:lnTo>
                    <a:pt x="26230" y="7166"/>
                  </a:lnTo>
                  <a:cubicBezTo>
                    <a:pt x="26412" y="7454"/>
                    <a:pt x="26503" y="7779"/>
                    <a:pt x="26488" y="8120"/>
                  </a:cubicBezTo>
                  <a:cubicBezTo>
                    <a:pt x="26451" y="8989"/>
                    <a:pt x="25725" y="9665"/>
                    <a:pt x="24890" y="9665"/>
                  </a:cubicBezTo>
                  <a:cubicBezTo>
                    <a:pt x="24868" y="9665"/>
                    <a:pt x="24845" y="9665"/>
                    <a:pt x="24822" y="9664"/>
                  </a:cubicBezTo>
                  <a:lnTo>
                    <a:pt x="515" y="8566"/>
                  </a:lnTo>
                  <a:cubicBezTo>
                    <a:pt x="510" y="8566"/>
                    <a:pt x="504" y="8566"/>
                    <a:pt x="499" y="8566"/>
                  </a:cubicBezTo>
                  <a:cubicBezTo>
                    <a:pt x="227" y="8566"/>
                    <a:pt x="23" y="8753"/>
                    <a:pt x="16" y="8998"/>
                  </a:cubicBezTo>
                  <a:cubicBezTo>
                    <a:pt x="1" y="9248"/>
                    <a:pt x="197" y="9460"/>
                    <a:pt x="447" y="9467"/>
                  </a:cubicBezTo>
                  <a:lnTo>
                    <a:pt x="24754" y="10565"/>
                  </a:lnTo>
                  <a:cubicBezTo>
                    <a:pt x="24796" y="10567"/>
                    <a:pt x="24837" y="10568"/>
                    <a:pt x="24879" y="10568"/>
                  </a:cubicBezTo>
                  <a:cubicBezTo>
                    <a:pt x="26217" y="10568"/>
                    <a:pt x="27330" y="9509"/>
                    <a:pt x="27389" y="8158"/>
                  </a:cubicBezTo>
                  <a:cubicBezTo>
                    <a:pt x="27411" y="7628"/>
                    <a:pt x="27275" y="7120"/>
                    <a:pt x="26987" y="6674"/>
                  </a:cubicBezTo>
                  <a:lnTo>
                    <a:pt x="22801" y="209"/>
                  </a:lnTo>
                  <a:cubicBezTo>
                    <a:pt x="22714" y="74"/>
                    <a:pt x="22568" y="0"/>
                    <a:pt x="2242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4931100" y="2250125"/>
              <a:ext cx="188700" cy="261900"/>
            </a:xfrm>
            <a:custGeom>
              <a:avLst/>
              <a:gdLst/>
              <a:ahLst/>
              <a:cxnLst/>
              <a:rect l="l" t="t" r="r" b="b"/>
              <a:pathLst>
                <a:path w="7548" h="10476" extrusionOk="0">
                  <a:moveTo>
                    <a:pt x="7037" y="0"/>
                  </a:moveTo>
                  <a:cubicBezTo>
                    <a:pt x="6971" y="0"/>
                    <a:pt x="6905" y="14"/>
                    <a:pt x="6844" y="44"/>
                  </a:cubicBezTo>
                  <a:lnTo>
                    <a:pt x="4474" y="1165"/>
                  </a:lnTo>
                  <a:cubicBezTo>
                    <a:pt x="3914" y="1430"/>
                    <a:pt x="3467" y="1891"/>
                    <a:pt x="3225" y="2459"/>
                  </a:cubicBezTo>
                  <a:lnTo>
                    <a:pt x="99" y="9847"/>
                  </a:lnTo>
                  <a:cubicBezTo>
                    <a:pt x="0" y="10082"/>
                    <a:pt x="106" y="10347"/>
                    <a:pt x="333" y="10445"/>
                  </a:cubicBezTo>
                  <a:cubicBezTo>
                    <a:pt x="386" y="10460"/>
                    <a:pt x="439" y="10476"/>
                    <a:pt x="492" y="10476"/>
                  </a:cubicBezTo>
                  <a:cubicBezTo>
                    <a:pt x="498" y="10476"/>
                    <a:pt x="505" y="10476"/>
                    <a:pt x="511" y="10476"/>
                  </a:cubicBezTo>
                  <a:cubicBezTo>
                    <a:pt x="686" y="10476"/>
                    <a:pt x="858" y="10371"/>
                    <a:pt x="931" y="10203"/>
                  </a:cubicBezTo>
                  <a:lnTo>
                    <a:pt x="4058" y="2815"/>
                  </a:lnTo>
                  <a:cubicBezTo>
                    <a:pt x="4217" y="2444"/>
                    <a:pt x="4497" y="2149"/>
                    <a:pt x="4860" y="1982"/>
                  </a:cubicBezTo>
                  <a:lnTo>
                    <a:pt x="7230" y="862"/>
                  </a:lnTo>
                  <a:cubicBezTo>
                    <a:pt x="7457" y="748"/>
                    <a:pt x="7548" y="483"/>
                    <a:pt x="7442" y="256"/>
                  </a:cubicBezTo>
                  <a:cubicBezTo>
                    <a:pt x="7365" y="93"/>
                    <a:pt x="7203" y="0"/>
                    <a:pt x="703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4861450" y="1770775"/>
              <a:ext cx="609025" cy="513775"/>
            </a:xfrm>
            <a:custGeom>
              <a:avLst/>
              <a:gdLst/>
              <a:ahLst/>
              <a:cxnLst/>
              <a:rect l="l" t="t" r="r" b="b"/>
              <a:pathLst>
                <a:path w="24361" h="20551" extrusionOk="0">
                  <a:moveTo>
                    <a:pt x="23871" y="0"/>
                  </a:moveTo>
                  <a:cubicBezTo>
                    <a:pt x="23848" y="0"/>
                    <a:pt x="23824" y="2"/>
                    <a:pt x="23800" y="6"/>
                  </a:cubicBezTo>
                  <a:lnTo>
                    <a:pt x="19107" y="793"/>
                  </a:lnTo>
                  <a:cubicBezTo>
                    <a:pt x="18138" y="960"/>
                    <a:pt x="17366" y="1679"/>
                    <a:pt x="17139" y="2633"/>
                  </a:cubicBezTo>
                  <a:lnTo>
                    <a:pt x="13036" y="19597"/>
                  </a:lnTo>
                  <a:lnTo>
                    <a:pt x="538" y="17931"/>
                  </a:lnTo>
                  <a:cubicBezTo>
                    <a:pt x="520" y="17929"/>
                    <a:pt x="501" y="17928"/>
                    <a:pt x="483" y="17928"/>
                  </a:cubicBezTo>
                  <a:cubicBezTo>
                    <a:pt x="262" y="17928"/>
                    <a:pt x="66" y="18094"/>
                    <a:pt x="31" y="18317"/>
                  </a:cubicBezTo>
                  <a:cubicBezTo>
                    <a:pt x="1" y="18567"/>
                    <a:pt x="175" y="18794"/>
                    <a:pt x="424" y="18825"/>
                  </a:cubicBezTo>
                  <a:lnTo>
                    <a:pt x="13316" y="20543"/>
                  </a:lnTo>
                  <a:cubicBezTo>
                    <a:pt x="13331" y="20551"/>
                    <a:pt x="13346" y="20551"/>
                    <a:pt x="13354" y="20551"/>
                  </a:cubicBezTo>
                  <a:cubicBezTo>
                    <a:pt x="13359" y="20551"/>
                    <a:pt x="13365" y="20551"/>
                    <a:pt x="13370" y="20551"/>
                  </a:cubicBezTo>
                  <a:cubicBezTo>
                    <a:pt x="13583" y="20551"/>
                    <a:pt x="13764" y="20409"/>
                    <a:pt x="13816" y="20202"/>
                  </a:cubicBezTo>
                  <a:lnTo>
                    <a:pt x="18017" y="2845"/>
                  </a:lnTo>
                  <a:cubicBezTo>
                    <a:pt x="18161" y="2247"/>
                    <a:pt x="18645" y="1792"/>
                    <a:pt x="19259" y="1686"/>
                  </a:cubicBezTo>
                  <a:lnTo>
                    <a:pt x="23952" y="899"/>
                  </a:lnTo>
                  <a:cubicBezTo>
                    <a:pt x="24194" y="854"/>
                    <a:pt x="24361" y="627"/>
                    <a:pt x="24323" y="377"/>
                  </a:cubicBezTo>
                  <a:cubicBezTo>
                    <a:pt x="24282" y="158"/>
                    <a:pt x="24092" y="0"/>
                    <a:pt x="2387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5356325" y="1762850"/>
              <a:ext cx="115100" cy="56150"/>
            </a:xfrm>
            <a:custGeom>
              <a:avLst/>
              <a:gdLst/>
              <a:ahLst/>
              <a:cxnLst/>
              <a:rect l="l" t="t" r="r" b="b"/>
              <a:pathLst>
                <a:path w="4604" h="2246" extrusionOk="0">
                  <a:moveTo>
                    <a:pt x="3713" y="1"/>
                  </a:moveTo>
                  <a:cubicBezTo>
                    <a:pt x="3667" y="1"/>
                    <a:pt x="3621" y="5"/>
                    <a:pt x="3574" y="12"/>
                  </a:cubicBezTo>
                  <a:lnTo>
                    <a:pt x="1" y="610"/>
                  </a:lnTo>
                  <a:lnTo>
                    <a:pt x="137" y="1428"/>
                  </a:lnTo>
                  <a:lnTo>
                    <a:pt x="273" y="2246"/>
                  </a:lnTo>
                  <a:lnTo>
                    <a:pt x="3846" y="1648"/>
                  </a:lnTo>
                  <a:cubicBezTo>
                    <a:pt x="4301" y="1572"/>
                    <a:pt x="4603" y="1148"/>
                    <a:pt x="4528" y="694"/>
                  </a:cubicBezTo>
                  <a:cubicBezTo>
                    <a:pt x="4460" y="286"/>
                    <a:pt x="4112" y="1"/>
                    <a:pt x="3713" y="1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4665775" y="2515925"/>
              <a:ext cx="122450" cy="119375"/>
            </a:xfrm>
            <a:custGeom>
              <a:avLst/>
              <a:gdLst/>
              <a:ahLst/>
              <a:cxnLst/>
              <a:rect l="l" t="t" r="r" b="b"/>
              <a:pathLst>
                <a:path w="4898" h="4775" extrusionOk="0">
                  <a:moveTo>
                    <a:pt x="2448" y="0"/>
                  </a:moveTo>
                  <a:cubicBezTo>
                    <a:pt x="1179" y="0"/>
                    <a:pt x="120" y="1001"/>
                    <a:pt x="61" y="2281"/>
                  </a:cubicBezTo>
                  <a:cubicBezTo>
                    <a:pt x="0" y="3598"/>
                    <a:pt x="1022" y="4719"/>
                    <a:pt x="2339" y="4772"/>
                  </a:cubicBezTo>
                  <a:cubicBezTo>
                    <a:pt x="2377" y="4773"/>
                    <a:pt x="2414" y="4774"/>
                    <a:pt x="2451" y="4774"/>
                  </a:cubicBezTo>
                  <a:cubicBezTo>
                    <a:pt x="3726" y="4774"/>
                    <a:pt x="4779" y="3773"/>
                    <a:pt x="4837" y="2493"/>
                  </a:cubicBezTo>
                  <a:cubicBezTo>
                    <a:pt x="4898" y="1176"/>
                    <a:pt x="3876" y="56"/>
                    <a:pt x="2559" y="3"/>
                  </a:cubicBezTo>
                  <a:cubicBezTo>
                    <a:pt x="2522" y="1"/>
                    <a:pt x="2485" y="0"/>
                    <a:pt x="244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4695475" y="2544700"/>
              <a:ext cx="63050" cy="61800"/>
            </a:xfrm>
            <a:custGeom>
              <a:avLst/>
              <a:gdLst/>
              <a:ahLst/>
              <a:cxnLst/>
              <a:rect l="l" t="t" r="r" b="b"/>
              <a:pathLst>
                <a:path w="2522" h="2472" extrusionOk="0">
                  <a:moveTo>
                    <a:pt x="1262" y="1"/>
                  </a:moveTo>
                  <a:cubicBezTo>
                    <a:pt x="606" y="1"/>
                    <a:pt x="60" y="520"/>
                    <a:pt x="31" y="1183"/>
                  </a:cubicBezTo>
                  <a:cubicBezTo>
                    <a:pt x="1" y="1857"/>
                    <a:pt x="531" y="2432"/>
                    <a:pt x="1204" y="2470"/>
                  </a:cubicBezTo>
                  <a:cubicBezTo>
                    <a:pt x="1223" y="2471"/>
                    <a:pt x="1241" y="2471"/>
                    <a:pt x="1260" y="2471"/>
                  </a:cubicBezTo>
                  <a:cubicBezTo>
                    <a:pt x="1917" y="2471"/>
                    <a:pt x="2462" y="1952"/>
                    <a:pt x="2491" y="1289"/>
                  </a:cubicBezTo>
                  <a:cubicBezTo>
                    <a:pt x="2522" y="615"/>
                    <a:pt x="1999" y="32"/>
                    <a:pt x="1318" y="2"/>
                  </a:cubicBezTo>
                  <a:cubicBezTo>
                    <a:pt x="1299" y="1"/>
                    <a:pt x="1281" y="1"/>
                    <a:pt x="1262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3"/>
            <p:cNvSpPr/>
            <p:nvPr/>
          </p:nvSpPr>
          <p:spPr>
            <a:xfrm>
              <a:off x="4680900" y="2500275"/>
              <a:ext cx="93700" cy="13075"/>
            </a:xfrm>
            <a:custGeom>
              <a:avLst/>
              <a:gdLst/>
              <a:ahLst/>
              <a:cxnLst/>
              <a:rect l="l" t="t" r="r" b="b"/>
              <a:pathLst>
                <a:path w="3748" h="523" extrusionOk="0">
                  <a:moveTo>
                    <a:pt x="16" y="0"/>
                  </a:moveTo>
                  <a:lnTo>
                    <a:pt x="1" y="356"/>
                  </a:lnTo>
                  <a:lnTo>
                    <a:pt x="3733" y="523"/>
                  </a:lnTo>
                  <a:lnTo>
                    <a:pt x="3748" y="1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4700400" y="2510100"/>
              <a:ext cx="54350" cy="64575"/>
            </a:xfrm>
            <a:custGeom>
              <a:avLst/>
              <a:gdLst/>
              <a:ahLst/>
              <a:cxnLst/>
              <a:rect l="l" t="t" r="r" b="b"/>
              <a:pathLst>
                <a:path w="2174" h="2583" extrusionOk="0">
                  <a:moveTo>
                    <a:pt x="1" y="1"/>
                  </a:moveTo>
                  <a:cubicBezTo>
                    <a:pt x="1" y="1"/>
                    <a:pt x="235" y="2552"/>
                    <a:pt x="970" y="2582"/>
                  </a:cubicBezTo>
                  <a:cubicBezTo>
                    <a:pt x="975" y="2583"/>
                    <a:pt x="981" y="2583"/>
                    <a:pt x="986" y="2583"/>
                  </a:cubicBezTo>
                  <a:cubicBezTo>
                    <a:pt x="1718" y="2583"/>
                    <a:pt x="2173" y="99"/>
                    <a:pt x="2173" y="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3"/>
            <p:cNvSpPr/>
            <p:nvPr/>
          </p:nvSpPr>
          <p:spPr>
            <a:xfrm>
              <a:off x="5147400" y="2537500"/>
              <a:ext cx="122475" cy="119550"/>
            </a:xfrm>
            <a:custGeom>
              <a:avLst/>
              <a:gdLst/>
              <a:ahLst/>
              <a:cxnLst/>
              <a:rect l="l" t="t" r="r" b="b"/>
              <a:pathLst>
                <a:path w="4899" h="4782" extrusionOk="0">
                  <a:moveTo>
                    <a:pt x="2460" y="1"/>
                  </a:moveTo>
                  <a:cubicBezTo>
                    <a:pt x="1180" y="1"/>
                    <a:pt x="120" y="997"/>
                    <a:pt x="61" y="2289"/>
                  </a:cubicBezTo>
                  <a:cubicBezTo>
                    <a:pt x="1" y="3606"/>
                    <a:pt x="1023" y="4719"/>
                    <a:pt x="2340" y="4779"/>
                  </a:cubicBezTo>
                  <a:cubicBezTo>
                    <a:pt x="2377" y="4781"/>
                    <a:pt x="2414" y="4782"/>
                    <a:pt x="2451" y="4782"/>
                  </a:cubicBezTo>
                  <a:cubicBezTo>
                    <a:pt x="3720" y="4782"/>
                    <a:pt x="4779" y="3781"/>
                    <a:pt x="4838" y="2501"/>
                  </a:cubicBezTo>
                  <a:cubicBezTo>
                    <a:pt x="4899" y="1183"/>
                    <a:pt x="3877" y="63"/>
                    <a:pt x="2559" y="3"/>
                  </a:cubicBezTo>
                  <a:cubicBezTo>
                    <a:pt x="2526" y="1"/>
                    <a:pt x="2493" y="1"/>
                    <a:pt x="2460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3"/>
            <p:cNvSpPr/>
            <p:nvPr/>
          </p:nvSpPr>
          <p:spPr>
            <a:xfrm>
              <a:off x="5177125" y="2566475"/>
              <a:ext cx="63050" cy="61600"/>
            </a:xfrm>
            <a:custGeom>
              <a:avLst/>
              <a:gdLst/>
              <a:ahLst/>
              <a:cxnLst/>
              <a:rect l="l" t="t" r="r" b="b"/>
              <a:pathLst>
                <a:path w="2522" h="2464" extrusionOk="0">
                  <a:moveTo>
                    <a:pt x="1262" y="1"/>
                  </a:moveTo>
                  <a:cubicBezTo>
                    <a:pt x="605" y="1"/>
                    <a:pt x="60" y="520"/>
                    <a:pt x="31" y="1175"/>
                  </a:cubicBezTo>
                  <a:cubicBezTo>
                    <a:pt x="0" y="1856"/>
                    <a:pt x="523" y="2432"/>
                    <a:pt x="1204" y="2462"/>
                  </a:cubicBezTo>
                  <a:cubicBezTo>
                    <a:pt x="1223" y="2463"/>
                    <a:pt x="1241" y="2463"/>
                    <a:pt x="1260" y="2463"/>
                  </a:cubicBezTo>
                  <a:cubicBezTo>
                    <a:pt x="1917" y="2463"/>
                    <a:pt x="2461" y="1951"/>
                    <a:pt x="2491" y="1289"/>
                  </a:cubicBezTo>
                  <a:cubicBezTo>
                    <a:pt x="2521" y="607"/>
                    <a:pt x="1999" y="32"/>
                    <a:pt x="1317" y="2"/>
                  </a:cubicBezTo>
                  <a:cubicBezTo>
                    <a:pt x="1299" y="1"/>
                    <a:pt x="1280" y="1"/>
                    <a:pt x="1262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3"/>
            <p:cNvSpPr/>
            <p:nvPr/>
          </p:nvSpPr>
          <p:spPr>
            <a:xfrm>
              <a:off x="5162350" y="2522025"/>
              <a:ext cx="93900" cy="13100"/>
            </a:xfrm>
            <a:custGeom>
              <a:avLst/>
              <a:gdLst/>
              <a:ahLst/>
              <a:cxnLst/>
              <a:rect l="l" t="t" r="r" b="b"/>
              <a:pathLst>
                <a:path w="3756" h="524" extrusionOk="0">
                  <a:moveTo>
                    <a:pt x="23" y="1"/>
                  </a:moveTo>
                  <a:lnTo>
                    <a:pt x="1" y="357"/>
                  </a:lnTo>
                  <a:lnTo>
                    <a:pt x="3740" y="523"/>
                  </a:lnTo>
                  <a:lnTo>
                    <a:pt x="3755" y="16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3"/>
            <p:cNvSpPr/>
            <p:nvPr/>
          </p:nvSpPr>
          <p:spPr>
            <a:xfrm>
              <a:off x="5182050" y="2531675"/>
              <a:ext cx="54325" cy="64775"/>
            </a:xfrm>
            <a:custGeom>
              <a:avLst/>
              <a:gdLst/>
              <a:ahLst/>
              <a:cxnLst/>
              <a:rect l="l" t="t" r="r" b="b"/>
              <a:pathLst>
                <a:path w="2173" h="2591" extrusionOk="0">
                  <a:moveTo>
                    <a:pt x="0" y="1"/>
                  </a:moveTo>
                  <a:cubicBezTo>
                    <a:pt x="0" y="1"/>
                    <a:pt x="235" y="2560"/>
                    <a:pt x="969" y="2590"/>
                  </a:cubicBezTo>
                  <a:cubicBezTo>
                    <a:pt x="973" y="2590"/>
                    <a:pt x="978" y="2590"/>
                    <a:pt x="982" y="2590"/>
                  </a:cubicBezTo>
                  <a:cubicBezTo>
                    <a:pt x="1716" y="2590"/>
                    <a:pt x="2173" y="99"/>
                    <a:pt x="2173" y="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3"/>
            <p:cNvSpPr/>
            <p:nvPr/>
          </p:nvSpPr>
          <p:spPr>
            <a:xfrm>
              <a:off x="4303550" y="2151725"/>
              <a:ext cx="318525" cy="257775"/>
            </a:xfrm>
            <a:custGeom>
              <a:avLst/>
              <a:gdLst/>
              <a:ahLst/>
              <a:cxnLst/>
              <a:rect l="l" t="t" r="r" b="b"/>
              <a:pathLst>
                <a:path w="12741" h="10311" extrusionOk="0">
                  <a:moveTo>
                    <a:pt x="5828" y="0"/>
                  </a:moveTo>
                  <a:cubicBezTo>
                    <a:pt x="3749" y="0"/>
                    <a:pt x="1793" y="1269"/>
                    <a:pt x="1015" y="3329"/>
                  </a:cubicBezTo>
                  <a:cubicBezTo>
                    <a:pt x="0" y="5986"/>
                    <a:pt x="1340" y="8969"/>
                    <a:pt x="4005" y="9976"/>
                  </a:cubicBezTo>
                  <a:cubicBezTo>
                    <a:pt x="4605" y="10203"/>
                    <a:pt x="5221" y="10311"/>
                    <a:pt x="5827" y="10311"/>
                  </a:cubicBezTo>
                  <a:cubicBezTo>
                    <a:pt x="7908" y="10311"/>
                    <a:pt x="9872" y="9043"/>
                    <a:pt x="10651" y="6986"/>
                  </a:cubicBezTo>
                  <a:cubicBezTo>
                    <a:pt x="11143" y="5683"/>
                    <a:pt x="11075" y="4313"/>
                    <a:pt x="10568" y="3125"/>
                  </a:cubicBezTo>
                  <a:lnTo>
                    <a:pt x="12741" y="665"/>
                  </a:lnTo>
                  <a:lnTo>
                    <a:pt x="9402" y="1437"/>
                  </a:lnTo>
                  <a:cubicBezTo>
                    <a:pt x="8918" y="975"/>
                    <a:pt x="8327" y="589"/>
                    <a:pt x="7661" y="339"/>
                  </a:cubicBezTo>
                  <a:cubicBezTo>
                    <a:pt x="7057" y="109"/>
                    <a:pt x="6437" y="0"/>
                    <a:pt x="5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3"/>
            <p:cNvSpPr/>
            <p:nvPr/>
          </p:nvSpPr>
          <p:spPr>
            <a:xfrm>
              <a:off x="4369975" y="2190100"/>
              <a:ext cx="173750" cy="181700"/>
            </a:xfrm>
            <a:custGeom>
              <a:avLst/>
              <a:gdLst/>
              <a:ahLst/>
              <a:cxnLst/>
              <a:rect l="l" t="t" r="r" b="b"/>
              <a:pathLst>
                <a:path w="6950" h="7268" extrusionOk="0">
                  <a:moveTo>
                    <a:pt x="4368" y="0"/>
                  </a:moveTo>
                  <a:lnTo>
                    <a:pt x="2567" y="1787"/>
                  </a:lnTo>
                  <a:lnTo>
                    <a:pt x="76" y="1310"/>
                  </a:lnTo>
                  <a:lnTo>
                    <a:pt x="1219" y="3581"/>
                  </a:lnTo>
                  <a:lnTo>
                    <a:pt x="0" y="5806"/>
                  </a:lnTo>
                  <a:lnTo>
                    <a:pt x="0" y="5806"/>
                  </a:lnTo>
                  <a:lnTo>
                    <a:pt x="2506" y="5420"/>
                  </a:lnTo>
                  <a:lnTo>
                    <a:pt x="4240" y="7267"/>
                  </a:lnTo>
                  <a:lnTo>
                    <a:pt x="4648" y="4762"/>
                  </a:lnTo>
                  <a:lnTo>
                    <a:pt x="6950" y="3679"/>
                  </a:lnTo>
                  <a:lnTo>
                    <a:pt x="4694" y="2513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3"/>
            <p:cNvSpPr/>
            <p:nvPr/>
          </p:nvSpPr>
          <p:spPr>
            <a:xfrm>
              <a:off x="5274400" y="2259725"/>
              <a:ext cx="26125" cy="20475"/>
            </a:xfrm>
            <a:custGeom>
              <a:avLst/>
              <a:gdLst/>
              <a:ahLst/>
              <a:cxnLst/>
              <a:rect l="l" t="t" r="r" b="b"/>
              <a:pathLst>
                <a:path w="1045" h="819" extrusionOk="0">
                  <a:moveTo>
                    <a:pt x="523" y="1"/>
                  </a:moveTo>
                  <a:cubicBezTo>
                    <a:pt x="0" y="1"/>
                    <a:pt x="0" y="818"/>
                    <a:pt x="523" y="818"/>
                  </a:cubicBezTo>
                  <a:cubicBezTo>
                    <a:pt x="1045" y="818"/>
                    <a:pt x="1045" y="1"/>
                    <a:pt x="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3"/>
            <p:cNvSpPr/>
            <p:nvPr/>
          </p:nvSpPr>
          <p:spPr>
            <a:xfrm>
              <a:off x="5355200" y="2161900"/>
              <a:ext cx="15925" cy="12125"/>
            </a:xfrm>
            <a:custGeom>
              <a:avLst/>
              <a:gdLst/>
              <a:ahLst/>
              <a:cxnLst/>
              <a:rect l="l" t="t" r="r" b="b"/>
              <a:pathLst>
                <a:path w="637" h="485" extrusionOk="0">
                  <a:moveTo>
                    <a:pt x="318" y="0"/>
                  </a:moveTo>
                  <a:cubicBezTo>
                    <a:pt x="1" y="0"/>
                    <a:pt x="1" y="485"/>
                    <a:pt x="318" y="485"/>
                  </a:cubicBezTo>
                  <a:cubicBezTo>
                    <a:pt x="636" y="485"/>
                    <a:pt x="636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3"/>
            <p:cNvSpPr/>
            <p:nvPr/>
          </p:nvSpPr>
          <p:spPr>
            <a:xfrm>
              <a:off x="5402900" y="2203525"/>
              <a:ext cx="15925" cy="12150"/>
            </a:xfrm>
            <a:custGeom>
              <a:avLst/>
              <a:gdLst/>
              <a:ahLst/>
              <a:cxnLst/>
              <a:rect l="l" t="t" r="r" b="b"/>
              <a:pathLst>
                <a:path w="637" h="486" extrusionOk="0">
                  <a:moveTo>
                    <a:pt x="318" y="1"/>
                  </a:moveTo>
                  <a:cubicBezTo>
                    <a:pt x="8" y="1"/>
                    <a:pt x="0" y="485"/>
                    <a:pt x="318" y="485"/>
                  </a:cubicBezTo>
                  <a:cubicBezTo>
                    <a:pt x="636" y="485"/>
                    <a:pt x="63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3"/>
            <p:cNvSpPr/>
            <p:nvPr/>
          </p:nvSpPr>
          <p:spPr>
            <a:xfrm>
              <a:off x="5399475" y="2143525"/>
              <a:ext cx="15750" cy="12150"/>
            </a:xfrm>
            <a:custGeom>
              <a:avLst/>
              <a:gdLst/>
              <a:ahLst/>
              <a:cxnLst/>
              <a:rect l="l" t="t" r="r" b="b"/>
              <a:pathLst>
                <a:path w="630" h="486" extrusionOk="0">
                  <a:moveTo>
                    <a:pt x="311" y="1"/>
                  </a:moveTo>
                  <a:cubicBezTo>
                    <a:pt x="1" y="1"/>
                    <a:pt x="1" y="485"/>
                    <a:pt x="311" y="485"/>
                  </a:cubicBezTo>
                  <a:cubicBezTo>
                    <a:pt x="629" y="485"/>
                    <a:pt x="629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3"/>
            <p:cNvSpPr/>
            <p:nvPr/>
          </p:nvSpPr>
          <p:spPr>
            <a:xfrm>
              <a:off x="5352750" y="2241750"/>
              <a:ext cx="20825" cy="56250"/>
            </a:xfrm>
            <a:custGeom>
              <a:avLst/>
              <a:gdLst/>
              <a:ahLst/>
              <a:cxnLst/>
              <a:rect l="l" t="t" r="r" b="b"/>
              <a:pathLst>
                <a:path w="833" h="2250" extrusionOk="0">
                  <a:moveTo>
                    <a:pt x="416" y="1"/>
                  </a:moveTo>
                  <a:lnTo>
                    <a:pt x="0" y="1129"/>
                  </a:lnTo>
                  <a:lnTo>
                    <a:pt x="416" y="2249"/>
                  </a:lnTo>
                  <a:lnTo>
                    <a:pt x="833" y="1129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3"/>
            <p:cNvSpPr/>
            <p:nvPr/>
          </p:nvSpPr>
          <p:spPr>
            <a:xfrm>
              <a:off x="5277600" y="2174375"/>
              <a:ext cx="16700" cy="44325"/>
            </a:xfrm>
            <a:custGeom>
              <a:avLst/>
              <a:gdLst/>
              <a:ahLst/>
              <a:cxnLst/>
              <a:rect l="l" t="t" r="r" b="b"/>
              <a:pathLst>
                <a:path w="668" h="1773" extrusionOk="0">
                  <a:moveTo>
                    <a:pt x="334" y="1"/>
                  </a:moveTo>
                  <a:lnTo>
                    <a:pt x="1" y="887"/>
                  </a:lnTo>
                  <a:lnTo>
                    <a:pt x="334" y="1772"/>
                  </a:lnTo>
                  <a:lnTo>
                    <a:pt x="667" y="88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3"/>
            <p:cNvSpPr/>
            <p:nvPr/>
          </p:nvSpPr>
          <p:spPr>
            <a:xfrm>
              <a:off x="5429379" y="1939524"/>
              <a:ext cx="26350" cy="20450"/>
            </a:xfrm>
            <a:custGeom>
              <a:avLst/>
              <a:gdLst/>
              <a:ahLst/>
              <a:cxnLst/>
              <a:rect l="l" t="t" r="r" b="b"/>
              <a:pathLst>
                <a:path w="1054" h="818" extrusionOk="0">
                  <a:moveTo>
                    <a:pt x="531" y="0"/>
                  </a:moveTo>
                  <a:cubicBezTo>
                    <a:pt x="8" y="0"/>
                    <a:pt x="1" y="818"/>
                    <a:pt x="531" y="818"/>
                  </a:cubicBezTo>
                  <a:cubicBezTo>
                    <a:pt x="1053" y="818"/>
                    <a:pt x="105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3"/>
            <p:cNvSpPr/>
            <p:nvPr/>
          </p:nvSpPr>
          <p:spPr>
            <a:xfrm>
              <a:off x="5405354" y="2002549"/>
              <a:ext cx="15725" cy="12125"/>
            </a:xfrm>
            <a:custGeom>
              <a:avLst/>
              <a:gdLst/>
              <a:ahLst/>
              <a:cxnLst/>
              <a:rect l="l" t="t" r="r" b="b"/>
              <a:pathLst>
                <a:path w="629" h="485" extrusionOk="0">
                  <a:moveTo>
                    <a:pt x="311" y="0"/>
                  </a:moveTo>
                  <a:cubicBezTo>
                    <a:pt x="0" y="0"/>
                    <a:pt x="0" y="485"/>
                    <a:pt x="311" y="485"/>
                  </a:cubicBezTo>
                  <a:cubicBezTo>
                    <a:pt x="629" y="485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3"/>
            <p:cNvSpPr/>
            <p:nvPr/>
          </p:nvSpPr>
          <p:spPr>
            <a:xfrm>
              <a:off x="5371279" y="1957124"/>
              <a:ext cx="15750" cy="12325"/>
            </a:xfrm>
            <a:custGeom>
              <a:avLst/>
              <a:gdLst/>
              <a:ahLst/>
              <a:cxnLst/>
              <a:rect l="l" t="t" r="r" b="b"/>
              <a:pathLst>
                <a:path w="630" h="493" extrusionOk="0">
                  <a:moveTo>
                    <a:pt x="319" y="0"/>
                  </a:moveTo>
                  <a:cubicBezTo>
                    <a:pt x="1" y="0"/>
                    <a:pt x="1" y="492"/>
                    <a:pt x="319" y="492"/>
                  </a:cubicBezTo>
                  <a:cubicBezTo>
                    <a:pt x="629" y="492"/>
                    <a:pt x="629" y="0"/>
                    <a:pt x="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3"/>
            <p:cNvSpPr/>
            <p:nvPr/>
          </p:nvSpPr>
          <p:spPr>
            <a:xfrm>
              <a:off x="5344229" y="2009174"/>
              <a:ext cx="15725" cy="12325"/>
            </a:xfrm>
            <a:custGeom>
              <a:avLst/>
              <a:gdLst/>
              <a:ahLst/>
              <a:cxnLst/>
              <a:rect l="l" t="t" r="r" b="b"/>
              <a:pathLst>
                <a:path w="629" h="493" extrusionOk="0">
                  <a:moveTo>
                    <a:pt x="311" y="0"/>
                  </a:moveTo>
                  <a:cubicBezTo>
                    <a:pt x="0" y="0"/>
                    <a:pt x="0" y="492"/>
                    <a:pt x="311" y="492"/>
                  </a:cubicBezTo>
                  <a:cubicBezTo>
                    <a:pt x="629" y="492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3"/>
            <p:cNvSpPr/>
            <p:nvPr/>
          </p:nvSpPr>
          <p:spPr>
            <a:xfrm>
              <a:off x="5395879" y="1860424"/>
              <a:ext cx="23125" cy="62100"/>
            </a:xfrm>
            <a:custGeom>
              <a:avLst/>
              <a:gdLst/>
              <a:ahLst/>
              <a:cxnLst/>
              <a:rect l="l" t="t" r="r" b="b"/>
              <a:pathLst>
                <a:path w="925" h="2484" extrusionOk="0">
                  <a:moveTo>
                    <a:pt x="463" y="0"/>
                  </a:moveTo>
                  <a:lnTo>
                    <a:pt x="1" y="1242"/>
                  </a:lnTo>
                  <a:lnTo>
                    <a:pt x="463" y="2483"/>
                  </a:lnTo>
                  <a:lnTo>
                    <a:pt x="924" y="1242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BBACEA3-E568-45D1-0CAC-320A7858C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0" t="10686" b="25133"/>
          <a:stretch/>
        </p:blipFill>
        <p:spPr>
          <a:xfrm>
            <a:off x="811924" y="2081497"/>
            <a:ext cx="2600349" cy="375631"/>
          </a:xfrm>
          <a:prstGeom prst="rect">
            <a:avLst/>
          </a:prstGeom>
          <a:ln>
            <a:solidFill>
              <a:srgbClr val="5D8A4A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B3D0CB-3FDF-3B53-8F11-5ACA31E0F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8" y="2744132"/>
            <a:ext cx="2846364" cy="300225"/>
          </a:xfrm>
          <a:prstGeom prst="rect">
            <a:avLst/>
          </a:prstGeom>
          <a:ln>
            <a:solidFill>
              <a:srgbClr val="5D8A4A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02580B-6D16-F08F-EE19-5B5728A75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718" y="2081497"/>
            <a:ext cx="1491011" cy="331336"/>
          </a:xfrm>
          <a:prstGeom prst="rect">
            <a:avLst/>
          </a:prstGeom>
          <a:ln>
            <a:solidFill>
              <a:srgbClr val="5D8A4A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A47C2-A2B0-0EBA-D241-44C49C6B1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476" y="2757750"/>
            <a:ext cx="3468588" cy="900170"/>
          </a:xfrm>
          <a:prstGeom prst="rect">
            <a:avLst/>
          </a:prstGeom>
          <a:ln>
            <a:solidFill>
              <a:srgbClr val="5D8A4A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3216906" y="2106233"/>
            <a:ext cx="52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691" name="Google Shape;691;p47"/>
          <p:cNvSpPr txBox="1">
            <a:spLocks noGrp="1"/>
          </p:cNvSpPr>
          <p:nvPr>
            <p:ph type="title" idx="2"/>
          </p:nvPr>
        </p:nvSpPr>
        <p:spPr>
          <a:xfrm>
            <a:off x="1159713" y="1179075"/>
            <a:ext cx="1738695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693" name="Google Shape;693;p47"/>
          <p:cNvGrpSpPr/>
          <p:nvPr/>
        </p:nvGrpSpPr>
        <p:grpSpPr>
          <a:xfrm flipH="1">
            <a:off x="435710" y="1601734"/>
            <a:ext cx="2538636" cy="2423099"/>
            <a:chOff x="3067500" y="2082175"/>
            <a:chExt cx="3231050" cy="3084000"/>
          </a:xfrm>
        </p:grpSpPr>
        <p:sp>
          <p:nvSpPr>
            <p:cNvPr id="694" name="Google Shape;694;p47"/>
            <p:cNvSpPr/>
            <p:nvPr/>
          </p:nvSpPr>
          <p:spPr>
            <a:xfrm>
              <a:off x="3108250" y="3769100"/>
              <a:ext cx="2405900" cy="938725"/>
            </a:xfrm>
            <a:custGeom>
              <a:avLst/>
              <a:gdLst/>
              <a:ahLst/>
              <a:cxnLst/>
              <a:rect l="l" t="t" r="r" b="b"/>
              <a:pathLst>
                <a:path w="96236" h="37549" extrusionOk="0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140350" y="3707175"/>
              <a:ext cx="715425" cy="879025"/>
            </a:xfrm>
            <a:custGeom>
              <a:avLst/>
              <a:gdLst/>
              <a:ahLst/>
              <a:cxnLst/>
              <a:rect l="l" t="t" r="r" b="b"/>
              <a:pathLst>
                <a:path w="28617" h="35161" extrusionOk="0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958425" y="2111775"/>
              <a:ext cx="2233300" cy="1736600"/>
            </a:xfrm>
            <a:custGeom>
              <a:avLst/>
              <a:gdLst/>
              <a:ahLst/>
              <a:cxnLst/>
              <a:rect l="l" t="t" r="r" b="b"/>
              <a:pathLst>
                <a:path w="89332" h="69464" extrusionOk="0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794425" y="2082175"/>
              <a:ext cx="399050" cy="176500"/>
            </a:xfrm>
            <a:custGeom>
              <a:avLst/>
              <a:gdLst/>
              <a:ahLst/>
              <a:cxnLst/>
              <a:rect l="l" t="t" r="r" b="b"/>
              <a:pathLst>
                <a:path w="15962" h="7060" extrusionOk="0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3188875" y="4548850"/>
              <a:ext cx="441850" cy="419075"/>
            </a:xfrm>
            <a:custGeom>
              <a:avLst/>
              <a:gdLst/>
              <a:ahLst/>
              <a:cxnLst/>
              <a:rect l="l" t="t" r="r" b="b"/>
              <a:pathLst>
                <a:path w="17674" h="16763" extrusionOk="0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3263675" y="4484375"/>
              <a:ext cx="329200" cy="67250"/>
            </a:xfrm>
            <a:custGeom>
              <a:avLst/>
              <a:gdLst/>
              <a:ahLst/>
              <a:cxnLst/>
              <a:rect l="l" t="t" r="r" b="b"/>
              <a:pathLst>
                <a:path w="13168" h="2690" extrusionOk="0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331775" y="4523075"/>
              <a:ext cx="189500" cy="231875"/>
            </a:xfrm>
            <a:custGeom>
              <a:avLst/>
              <a:gdLst/>
              <a:ahLst/>
              <a:cxnLst/>
              <a:rect l="l" t="t" r="r" b="b"/>
              <a:pathLst>
                <a:path w="7580" h="9275" extrusionOk="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868275" y="4735700"/>
              <a:ext cx="441850" cy="418850"/>
            </a:xfrm>
            <a:custGeom>
              <a:avLst/>
              <a:gdLst/>
              <a:ahLst/>
              <a:cxnLst/>
              <a:rect l="l" t="t" r="r" b="b"/>
              <a:pathLst>
                <a:path w="17674" h="16754" extrusionOk="0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943075" y="4670925"/>
              <a:ext cx="329200" cy="67550"/>
            </a:xfrm>
            <a:custGeom>
              <a:avLst/>
              <a:gdLst/>
              <a:ahLst/>
              <a:cxnLst/>
              <a:rect l="l" t="t" r="r" b="b"/>
              <a:pathLst>
                <a:path w="13168" h="2702" extrusionOk="0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5010900" y="4709650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067500" y="2400100"/>
              <a:ext cx="2619825" cy="1446700"/>
            </a:xfrm>
            <a:custGeom>
              <a:avLst/>
              <a:gdLst/>
              <a:ahLst/>
              <a:cxnLst/>
              <a:rect l="l" t="t" r="r" b="b"/>
              <a:pathLst>
                <a:path w="104793" h="57868" extrusionOk="0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087575" y="2923000"/>
              <a:ext cx="2348275" cy="335875"/>
            </a:xfrm>
            <a:custGeom>
              <a:avLst/>
              <a:gdLst/>
              <a:ahLst/>
              <a:cxnLst/>
              <a:rect l="l" t="t" r="r" b="b"/>
              <a:pathLst>
                <a:path w="93931" h="13435" extrusionOk="0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076525" y="2633500"/>
              <a:ext cx="2502825" cy="162800"/>
            </a:xfrm>
            <a:custGeom>
              <a:avLst/>
              <a:gdLst/>
              <a:ahLst/>
              <a:cxnLst/>
              <a:rect l="l" t="t" r="r" b="b"/>
              <a:pathLst>
                <a:path w="100113" h="6512" extrusionOk="0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098350" y="3194250"/>
              <a:ext cx="2212925" cy="464850"/>
            </a:xfrm>
            <a:custGeom>
              <a:avLst/>
              <a:gdLst/>
              <a:ahLst/>
              <a:cxnLst/>
              <a:rect l="l" t="t" r="r" b="b"/>
              <a:pathLst>
                <a:path w="88517" h="18594" extrusionOk="0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10275" y="2410200"/>
              <a:ext cx="183100" cy="1423425"/>
            </a:xfrm>
            <a:custGeom>
              <a:avLst/>
              <a:gdLst/>
              <a:ahLst/>
              <a:cxnLst/>
              <a:rect l="l" t="t" r="r" b="b"/>
              <a:pathLst>
                <a:path w="7324" h="56937" extrusionOk="0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48900" y="2412225"/>
              <a:ext cx="177275" cy="1368775"/>
            </a:xfrm>
            <a:custGeom>
              <a:avLst/>
              <a:gdLst/>
              <a:ahLst/>
              <a:cxnLst/>
              <a:rect l="l" t="t" r="r" b="b"/>
              <a:pathLst>
                <a:path w="7091" h="54751" extrusionOk="0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687825" y="2414025"/>
              <a:ext cx="171150" cy="1314575"/>
            </a:xfrm>
            <a:custGeom>
              <a:avLst/>
              <a:gdLst/>
              <a:ahLst/>
              <a:cxnLst/>
              <a:rect l="l" t="t" r="r" b="b"/>
              <a:pathLst>
                <a:path w="6846" h="52583" extrusionOk="0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4426750" y="2416075"/>
              <a:ext cx="164750" cy="1260150"/>
            </a:xfrm>
            <a:custGeom>
              <a:avLst/>
              <a:gdLst/>
              <a:ahLst/>
              <a:cxnLst/>
              <a:rect l="l" t="t" r="r" b="b"/>
              <a:pathLst>
                <a:path w="6590" h="50406" extrusionOk="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165375" y="2418100"/>
              <a:ext cx="158925" cy="1205725"/>
            </a:xfrm>
            <a:custGeom>
              <a:avLst/>
              <a:gdLst/>
              <a:ahLst/>
              <a:cxnLst/>
              <a:rect l="l" t="t" r="r" b="b"/>
              <a:pathLst>
                <a:path w="6357" h="48229" extrusionOk="0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904300" y="2420075"/>
              <a:ext cx="152825" cy="1151350"/>
            </a:xfrm>
            <a:custGeom>
              <a:avLst/>
              <a:gdLst/>
              <a:ahLst/>
              <a:cxnLst/>
              <a:rect l="l" t="t" r="r" b="b"/>
              <a:pathLst>
                <a:path w="6113" h="46054" extrusionOk="0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3642925" y="2422125"/>
              <a:ext cx="147000" cy="1096925"/>
            </a:xfrm>
            <a:custGeom>
              <a:avLst/>
              <a:gdLst/>
              <a:ahLst/>
              <a:cxnLst/>
              <a:rect l="l" t="t" r="r" b="b"/>
              <a:pathLst>
                <a:path w="5880" h="43877" extrusionOk="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81850" y="2424150"/>
              <a:ext cx="140900" cy="1042500"/>
            </a:xfrm>
            <a:custGeom>
              <a:avLst/>
              <a:gdLst/>
              <a:ahLst/>
              <a:cxnLst/>
              <a:rect l="l" t="t" r="r" b="b"/>
              <a:pathLst>
                <a:path w="5636" h="41700" extrusionOk="0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120775" y="2426200"/>
              <a:ext cx="134775" cy="988075"/>
            </a:xfrm>
            <a:custGeom>
              <a:avLst/>
              <a:gdLst/>
              <a:ahLst/>
              <a:cxnLst/>
              <a:rect l="l" t="t" r="r" b="b"/>
              <a:pathLst>
                <a:path w="5391" h="39523" extrusionOk="0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13325" y="3780750"/>
              <a:ext cx="2405900" cy="938700"/>
            </a:xfrm>
            <a:custGeom>
              <a:avLst/>
              <a:gdLst/>
              <a:ahLst/>
              <a:cxnLst/>
              <a:rect l="l" t="t" r="r" b="b"/>
              <a:pathLst>
                <a:path w="96236" h="37548" extrusionOk="0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4245400" y="3718800"/>
              <a:ext cx="715150" cy="879050"/>
            </a:xfrm>
            <a:custGeom>
              <a:avLst/>
              <a:gdLst/>
              <a:ahLst/>
              <a:cxnLst/>
              <a:rect l="l" t="t" r="r" b="b"/>
              <a:pathLst>
                <a:path w="28606" h="35162" extrusionOk="0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063200" y="2123425"/>
              <a:ext cx="2233325" cy="1736600"/>
            </a:xfrm>
            <a:custGeom>
              <a:avLst/>
              <a:gdLst/>
              <a:ahLst/>
              <a:cxnLst/>
              <a:rect l="l" t="t" r="r" b="b"/>
              <a:pathLst>
                <a:path w="89333" h="69464" extrusionOk="0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5899200" y="2093825"/>
              <a:ext cx="399350" cy="176475"/>
            </a:xfrm>
            <a:custGeom>
              <a:avLst/>
              <a:gdLst/>
              <a:ahLst/>
              <a:cxnLst/>
              <a:rect l="l" t="t" r="r" b="b"/>
              <a:pathLst>
                <a:path w="15974" h="7059" extrusionOk="0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293950" y="4560475"/>
              <a:ext cx="441850" cy="419150"/>
            </a:xfrm>
            <a:custGeom>
              <a:avLst/>
              <a:gdLst/>
              <a:ahLst/>
              <a:cxnLst/>
              <a:rect l="l" t="t" r="r" b="b"/>
              <a:pathLst>
                <a:path w="17674" h="16766" extrusionOk="0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401050" y="4662100"/>
              <a:ext cx="227625" cy="215900"/>
            </a:xfrm>
            <a:custGeom>
              <a:avLst/>
              <a:gdLst/>
              <a:ahLst/>
              <a:cxnLst/>
              <a:rect l="l" t="t" r="r" b="b"/>
              <a:pathLst>
                <a:path w="9105" h="8636" extrusionOk="0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368750" y="4496000"/>
              <a:ext cx="329200" cy="67275"/>
            </a:xfrm>
            <a:custGeom>
              <a:avLst/>
              <a:gdLst/>
              <a:ahLst/>
              <a:cxnLst/>
              <a:rect l="l" t="t" r="r" b="b"/>
              <a:pathLst>
                <a:path w="13168" h="2691" extrusionOk="0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36575" y="4534725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973050" y="4747325"/>
              <a:ext cx="442150" cy="418850"/>
            </a:xfrm>
            <a:custGeom>
              <a:avLst/>
              <a:gdLst/>
              <a:ahLst/>
              <a:cxnLst/>
              <a:rect l="l" t="t" r="r" b="b"/>
              <a:pathLst>
                <a:path w="17686" h="16754" extrusionOk="0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80150" y="4848700"/>
              <a:ext cx="227925" cy="215875"/>
            </a:xfrm>
            <a:custGeom>
              <a:avLst/>
              <a:gdLst/>
              <a:ahLst/>
              <a:cxnLst/>
              <a:rect l="l" t="t" r="r" b="b"/>
              <a:pathLst>
                <a:path w="9117" h="8635" extrusionOk="0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5047850" y="4682575"/>
              <a:ext cx="329225" cy="67550"/>
            </a:xfrm>
            <a:custGeom>
              <a:avLst/>
              <a:gdLst/>
              <a:ahLst/>
              <a:cxnLst/>
              <a:rect l="l" t="t" r="r" b="b"/>
              <a:pathLst>
                <a:path w="13169" h="2702" extrusionOk="0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115950" y="4721275"/>
              <a:ext cx="189800" cy="231900"/>
            </a:xfrm>
            <a:custGeom>
              <a:avLst/>
              <a:gdLst/>
              <a:ahLst/>
              <a:cxnLst/>
              <a:rect l="l" t="t" r="r" b="b"/>
              <a:pathLst>
                <a:path w="7592" h="9276" extrusionOk="0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976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9"/>
          <p:cNvSpPr/>
          <p:nvPr/>
        </p:nvSpPr>
        <p:spPr>
          <a:xfrm rot="-3398868" flipH="1">
            <a:off x="-341799" y="3199326"/>
            <a:ext cx="2153853" cy="1889272"/>
          </a:xfrm>
          <a:custGeom>
            <a:avLst/>
            <a:gdLst/>
            <a:ahLst/>
            <a:cxnLst/>
            <a:rect l="l" t="t" r="r" b="b"/>
            <a:pathLst>
              <a:path w="28663" h="24578" extrusionOk="0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Univariate Analysis</a:t>
            </a:r>
          </a:p>
        </p:txBody>
      </p:sp>
      <p:grpSp>
        <p:nvGrpSpPr>
          <p:cNvPr id="843" name="Google Shape;843;p49"/>
          <p:cNvGrpSpPr/>
          <p:nvPr/>
        </p:nvGrpSpPr>
        <p:grpSpPr>
          <a:xfrm>
            <a:off x="-66902" y="2939102"/>
            <a:ext cx="1430459" cy="2013296"/>
            <a:chOff x="6100125" y="3047575"/>
            <a:chExt cx="890992" cy="1098675"/>
          </a:xfrm>
        </p:grpSpPr>
        <p:sp>
          <p:nvSpPr>
            <p:cNvPr id="844" name="Google Shape;844;p49"/>
            <p:cNvSpPr/>
            <p:nvPr/>
          </p:nvSpPr>
          <p:spPr>
            <a:xfrm>
              <a:off x="6543975" y="3052275"/>
              <a:ext cx="268775" cy="388200"/>
            </a:xfrm>
            <a:custGeom>
              <a:avLst/>
              <a:gdLst/>
              <a:ahLst/>
              <a:cxnLst/>
              <a:rect l="l" t="t" r="r" b="b"/>
              <a:pathLst>
                <a:path w="10751" h="15528" extrusionOk="0">
                  <a:moveTo>
                    <a:pt x="4033" y="1"/>
                  </a:moveTo>
                  <a:cubicBezTo>
                    <a:pt x="3866" y="1"/>
                    <a:pt x="3710" y="112"/>
                    <a:pt x="3660" y="280"/>
                  </a:cubicBezTo>
                  <a:lnTo>
                    <a:pt x="55" y="13299"/>
                  </a:lnTo>
                  <a:cubicBezTo>
                    <a:pt x="0" y="13500"/>
                    <a:pt x="120" y="13712"/>
                    <a:pt x="326" y="13772"/>
                  </a:cubicBezTo>
                  <a:lnTo>
                    <a:pt x="6619" y="15515"/>
                  </a:lnTo>
                  <a:cubicBezTo>
                    <a:pt x="6652" y="15524"/>
                    <a:pt x="6685" y="15528"/>
                    <a:pt x="6718" y="15528"/>
                  </a:cubicBezTo>
                  <a:cubicBezTo>
                    <a:pt x="6886" y="15528"/>
                    <a:pt x="7046" y="15417"/>
                    <a:pt x="7091" y="15249"/>
                  </a:cubicBezTo>
                  <a:lnTo>
                    <a:pt x="10696" y="2229"/>
                  </a:lnTo>
                  <a:cubicBezTo>
                    <a:pt x="10750" y="2023"/>
                    <a:pt x="10631" y="1811"/>
                    <a:pt x="10430" y="1757"/>
                  </a:cubicBezTo>
                  <a:lnTo>
                    <a:pt x="4132" y="14"/>
                  </a:lnTo>
                  <a:cubicBezTo>
                    <a:pt x="4099" y="5"/>
                    <a:pt x="4066" y="1"/>
                    <a:pt x="4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6538675" y="3047575"/>
              <a:ext cx="279375" cy="397600"/>
            </a:xfrm>
            <a:custGeom>
              <a:avLst/>
              <a:gdLst/>
              <a:ahLst/>
              <a:cxnLst/>
              <a:rect l="l" t="t" r="r" b="b"/>
              <a:pathLst>
                <a:path w="11175" h="15904" extrusionOk="0">
                  <a:moveTo>
                    <a:pt x="4245" y="189"/>
                  </a:moveTo>
                  <a:cubicBezTo>
                    <a:pt x="4278" y="189"/>
                    <a:pt x="4311" y="193"/>
                    <a:pt x="4344" y="202"/>
                  </a:cubicBezTo>
                  <a:lnTo>
                    <a:pt x="9746" y="1695"/>
                  </a:lnTo>
                  <a:lnTo>
                    <a:pt x="10642" y="1945"/>
                  </a:lnTo>
                  <a:cubicBezTo>
                    <a:pt x="10843" y="1999"/>
                    <a:pt x="10962" y="2211"/>
                    <a:pt x="10908" y="2417"/>
                  </a:cubicBezTo>
                  <a:lnTo>
                    <a:pt x="7949" y="13107"/>
                  </a:lnTo>
                  <a:lnTo>
                    <a:pt x="7303" y="15437"/>
                  </a:lnTo>
                  <a:cubicBezTo>
                    <a:pt x="7258" y="15605"/>
                    <a:pt x="7098" y="15716"/>
                    <a:pt x="6930" y="15716"/>
                  </a:cubicBezTo>
                  <a:cubicBezTo>
                    <a:pt x="6897" y="15716"/>
                    <a:pt x="6864" y="15712"/>
                    <a:pt x="6831" y="15703"/>
                  </a:cubicBezTo>
                  <a:lnTo>
                    <a:pt x="4616" y="15089"/>
                  </a:lnTo>
                  <a:lnTo>
                    <a:pt x="538" y="13960"/>
                  </a:lnTo>
                  <a:cubicBezTo>
                    <a:pt x="332" y="13900"/>
                    <a:pt x="212" y="13688"/>
                    <a:pt x="267" y="13487"/>
                  </a:cubicBezTo>
                  <a:lnTo>
                    <a:pt x="478" y="12716"/>
                  </a:lnTo>
                  <a:lnTo>
                    <a:pt x="3872" y="468"/>
                  </a:lnTo>
                  <a:cubicBezTo>
                    <a:pt x="3922" y="300"/>
                    <a:pt x="4078" y="189"/>
                    <a:pt x="4245" y="189"/>
                  </a:cubicBezTo>
                  <a:close/>
                  <a:moveTo>
                    <a:pt x="4239" y="1"/>
                  </a:moveTo>
                  <a:cubicBezTo>
                    <a:pt x="3992" y="1"/>
                    <a:pt x="3760" y="167"/>
                    <a:pt x="3693" y="419"/>
                  </a:cubicBezTo>
                  <a:lnTo>
                    <a:pt x="87" y="13433"/>
                  </a:lnTo>
                  <a:cubicBezTo>
                    <a:pt x="0" y="13737"/>
                    <a:pt x="180" y="14058"/>
                    <a:pt x="484" y="14139"/>
                  </a:cubicBezTo>
                  <a:lnTo>
                    <a:pt x="6782" y="15882"/>
                  </a:lnTo>
                  <a:cubicBezTo>
                    <a:pt x="6834" y="15897"/>
                    <a:pt x="6886" y="15904"/>
                    <a:pt x="6938" y="15904"/>
                  </a:cubicBezTo>
                  <a:cubicBezTo>
                    <a:pt x="7187" y="15904"/>
                    <a:pt x="7415" y="15738"/>
                    <a:pt x="7482" y="15485"/>
                  </a:cubicBezTo>
                  <a:lnTo>
                    <a:pt x="11087" y="2466"/>
                  </a:lnTo>
                  <a:cubicBezTo>
                    <a:pt x="11174" y="2162"/>
                    <a:pt x="10995" y="1847"/>
                    <a:pt x="10691" y="1765"/>
                  </a:cubicBezTo>
                  <a:lnTo>
                    <a:pt x="4393" y="23"/>
                  </a:lnTo>
                  <a:cubicBezTo>
                    <a:pt x="4342" y="8"/>
                    <a:pt x="4290" y="1"/>
                    <a:pt x="4239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6556600" y="3271275"/>
              <a:ext cx="175375" cy="141325"/>
            </a:xfrm>
            <a:custGeom>
              <a:avLst/>
              <a:gdLst/>
              <a:ahLst/>
              <a:cxnLst/>
              <a:rect l="l" t="t" r="r" b="b"/>
              <a:pathLst>
                <a:path w="7015" h="5653" extrusionOk="0">
                  <a:moveTo>
                    <a:pt x="1059" y="0"/>
                  </a:moveTo>
                  <a:lnTo>
                    <a:pt x="0" y="3834"/>
                  </a:lnTo>
                  <a:lnTo>
                    <a:pt x="4213" y="5001"/>
                  </a:lnTo>
                  <a:lnTo>
                    <a:pt x="6564" y="5652"/>
                  </a:lnTo>
                  <a:lnTo>
                    <a:pt x="7015" y="4029"/>
                  </a:lnTo>
                  <a:cubicBezTo>
                    <a:pt x="5755" y="1912"/>
                    <a:pt x="3524" y="397"/>
                    <a:pt x="1091" y="11"/>
                  </a:cubicBez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583050" y="3160375"/>
              <a:ext cx="207575" cy="211650"/>
            </a:xfrm>
            <a:custGeom>
              <a:avLst/>
              <a:gdLst/>
              <a:ahLst/>
              <a:cxnLst/>
              <a:rect l="l" t="t" r="r" b="b"/>
              <a:pathLst>
                <a:path w="8303" h="8466" extrusionOk="0">
                  <a:moveTo>
                    <a:pt x="8302" y="1"/>
                  </a:moveTo>
                  <a:lnTo>
                    <a:pt x="8302" y="1"/>
                  </a:lnTo>
                  <a:cubicBezTo>
                    <a:pt x="6441" y="1877"/>
                    <a:pt x="3808" y="2960"/>
                    <a:pt x="1166" y="2960"/>
                  </a:cubicBezTo>
                  <a:cubicBezTo>
                    <a:pt x="926" y="2960"/>
                    <a:pt x="686" y="2951"/>
                    <a:pt x="446" y="2933"/>
                  </a:cubicBezTo>
                  <a:lnTo>
                    <a:pt x="419" y="2922"/>
                  </a:lnTo>
                  <a:lnTo>
                    <a:pt x="1" y="4436"/>
                  </a:lnTo>
                  <a:lnTo>
                    <a:pt x="33" y="4447"/>
                  </a:lnTo>
                  <a:cubicBezTo>
                    <a:pt x="2466" y="4833"/>
                    <a:pt x="4697" y="6348"/>
                    <a:pt x="5957" y="8465"/>
                  </a:cubicBezTo>
                  <a:lnTo>
                    <a:pt x="8302" y="1"/>
                  </a:ln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6593500" y="3070375"/>
              <a:ext cx="209475" cy="164000"/>
            </a:xfrm>
            <a:custGeom>
              <a:avLst/>
              <a:gdLst/>
              <a:ahLst/>
              <a:cxnLst/>
              <a:rect l="l" t="t" r="r" b="b"/>
              <a:pathLst>
                <a:path w="8379" h="6560" extrusionOk="0">
                  <a:moveTo>
                    <a:pt x="1809" y="1"/>
                  </a:moveTo>
                  <a:lnTo>
                    <a:pt x="1" y="6522"/>
                  </a:lnTo>
                  <a:lnTo>
                    <a:pt x="28" y="6533"/>
                  </a:lnTo>
                  <a:cubicBezTo>
                    <a:pt x="268" y="6551"/>
                    <a:pt x="508" y="6560"/>
                    <a:pt x="748" y="6560"/>
                  </a:cubicBezTo>
                  <a:cubicBezTo>
                    <a:pt x="3390" y="6560"/>
                    <a:pt x="6023" y="5477"/>
                    <a:pt x="7884" y="3601"/>
                  </a:cubicBezTo>
                  <a:lnTo>
                    <a:pt x="8379" y="1820"/>
                  </a:lnTo>
                  <a:lnTo>
                    <a:pt x="7347" y="1532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6775000" y="3095775"/>
              <a:ext cx="9100" cy="8300"/>
            </a:xfrm>
            <a:custGeom>
              <a:avLst/>
              <a:gdLst/>
              <a:ahLst/>
              <a:cxnLst/>
              <a:rect l="l" t="t" r="r" b="b"/>
              <a:pathLst>
                <a:path w="364" h="332" extrusionOk="0">
                  <a:moveTo>
                    <a:pt x="187" y="1"/>
                  </a:moveTo>
                  <a:cubicBezTo>
                    <a:pt x="114" y="1"/>
                    <a:pt x="45" y="48"/>
                    <a:pt x="22" y="125"/>
                  </a:cubicBezTo>
                  <a:cubicBezTo>
                    <a:pt x="0" y="212"/>
                    <a:pt x="49" y="299"/>
                    <a:pt x="136" y="326"/>
                  </a:cubicBezTo>
                  <a:cubicBezTo>
                    <a:pt x="151" y="330"/>
                    <a:pt x="165" y="331"/>
                    <a:pt x="179" y="331"/>
                  </a:cubicBezTo>
                  <a:cubicBezTo>
                    <a:pt x="254" y="331"/>
                    <a:pt x="319" y="285"/>
                    <a:pt x="342" y="212"/>
                  </a:cubicBezTo>
                  <a:cubicBezTo>
                    <a:pt x="364" y="125"/>
                    <a:pt x="315" y="33"/>
                    <a:pt x="228" y="6"/>
                  </a:cubicBezTo>
                  <a:cubicBezTo>
                    <a:pt x="214" y="2"/>
                    <a:pt x="200" y="1"/>
                    <a:pt x="187" y="1"/>
                  </a:cubicBez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6677125" y="3069450"/>
              <a:ext cx="91925" cy="30550"/>
            </a:xfrm>
            <a:custGeom>
              <a:avLst/>
              <a:gdLst/>
              <a:ahLst/>
              <a:cxnLst/>
              <a:rect l="l" t="t" r="r" b="b"/>
              <a:pathLst>
                <a:path w="3677" h="1222" extrusionOk="0">
                  <a:moveTo>
                    <a:pt x="164" y="0"/>
                  </a:moveTo>
                  <a:cubicBezTo>
                    <a:pt x="101" y="0"/>
                    <a:pt x="40" y="45"/>
                    <a:pt x="22" y="109"/>
                  </a:cubicBezTo>
                  <a:cubicBezTo>
                    <a:pt x="1" y="185"/>
                    <a:pt x="49" y="271"/>
                    <a:pt x="125" y="288"/>
                  </a:cubicBezTo>
                  <a:lnTo>
                    <a:pt x="3475" y="1216"/>
                  </a:lnTo>
                  <a:cubicBezTo>
                    <a:pt x="3489" y="1220"/>
                    <a:pt x="3502" y="1222"/>
                    <a:pt x="3516" y="1222"/>
                  </a:cubicBezTo>
                  <a:cubicBezTo>
                    <a:pt x="3579" y="1222"/>
                    <a:pt x="3641" y="1181"/>
                    <a:pt x="3654" y="1118"/>
                  </a:cubicBezTo>
                  <a:cubicBezTo>
                    <a:pt x="3676" y="1037"/>
                    <a:pt x="3633" y="956"/>
                    <a:pt x="3557" y="934"/>
                  </a:cubicBezTo>
                  <a:lnTo>
                    <a:pt x="201" y="5"/>
                  </a:lnTo>
                  <a:cubicBezTo>
                    <a:pt x="189" y="2"/>
                    <a:pt x="177" y="0"/>
                    <a:pt x="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6601375" y="3387800"/>
              <a:ext cx="66950" cy="31100"/>
            </a:xfrm>
            <a:custGeom>
              <a:avLst/>
              <a:gdLst/>
              <a:ahLst/>
              <a:cxnLst/>
              <a:rect l="l" t="t" r="r" b="b"/>
              <a:pathLst>
                <a:path w="2678" h="1244" extrusionOk="0">
                  <a:moveTo>
                    <a:pt x="409" y="1"/>
                  </a:moveTo>
                  <a:cubicBezTo>
                    <a:pt x="345" y="1"/>
                    <a:pt x="283" y="18"/>
                    <a:pt x="229" y="47"/>
                  </a:cubicBezTo>
                  <a:cubicBezTo>
                    <a:pt x="147" y="96"/>
                    <a:pt x="82" y="172"/>
                    <a:pt x="55" y="269"/>
                  </a:cubicBezTo>
                  <a:cubicBezTo>
                    <a:pt x="1" y="459"/>
                    <a:pt x="115" y="660"/>
                    <a:pt x="310" y="715"/>
                  </a:cubicBezTo>
                  <a:lnTo>
                    <a:pt x="2178" y="1230"/>
                  </a:lnTo>
                  <a:cubicBezTo>
                    <a:pt x="2211" y="1239"/>
                    <a:pt x="2243" y="1244"/>
                    <a:pt x="2275" y="1244"/>
                  </a:cubicBezTo>
                  <a:cubicBezTo>
                    <a:pt x="2339" y="1244"/>
                    <a:pt x="2401" y="1227"/>
                    <a:pt x="2455" y="1198"/>
                  </a:cubicBezTo>
                  <a:cubicBezTo>
                    <a:pt x="2536" y="1149"/>
                    <a:pt x="2596" y="1073"/>
                    <a:pt x="2623" y="981"/>
                  </a:cubicBezTo>
                  <a:cubicBezTo>
                    <a:pt x="2678" y="785"/>
                    <a:pt x="2564" y="584"/>
                    <a:pt x="2374" y="530"/>
                  </a:cubicBezTo>
                  <a:lnTo>
                    <a:pt x="506" y="14"/>
                  </a:lnTo>
                  <a:cubicBezTo>
                    <a:pt x="473" y="5"/>
                    <a:pt x="441" y="1"/>
                    <a:pt x="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6100125" y="3198850"/>
              <a:ext cx="685750" cy="739050"/>
            </a:xfrm>
            <a:custGeom>
              <a:avLst/>
              <a:gdLst/>
              <a:ahLst/>
              <a:cxnLst/>
              <a:rect l="l" t="t" r="r" b="b"/>
              <a:pathLst>
                <a:path w="27430" h="29562" extrusionOk="0">
                  <a:moveTo>
                    <a:pt x="19392" y="0"/>
                  </a:moveTo>
                  <a:cubicBezTo>
                    <a:pt x="18764" y="0"/>
                    <a:pt x="18642" y="2055"/>
                    <a:pt x="17982" y="3321"/>
                  </a:cubicBezTo>
                  <a:cubicBezTo>
                    <a:pt x="17982" y="3321"/>
                    <a:pt x="17646" y="3902"/>
                    <a:pt x="17483" y="4874"/>
                  </a:cubicBezTo>
                  <a:cubicBezTo>
                    <a:pt x="17320" y="5846"/>
                    <a:pt x="16256" y="9098"/>
                    <a:pt x="16256" y="9098"/>
                  </a:cubicBezTo>
                  <a:lnTo>
                    <a:pt x="4110" y="14717"/>
                  </a:lnTo>
                  <a:lnTo>
                    <a:pt x="0" y="29561"/>
                  </a:lnTo>
                  <a:lnTo>
                    <a:pt x="18531" y="13963"/>
                  </a:lnTo>
                  <a:cubicBezTo>
                    <a:pt x="18531" y="13963"/>
                    <a:pt x="20159" y="13691"/>
                    <a:pt x="21283" y="13344"/>
                  </a:cubicBezTo>
                  <a:cubicBezTo>
                    <a:pt x="22407" y="13002"/>
                    <a:pt x="25111" y="11232"/>
                    <a:pt x="25480" y="10596"/>
                  </a:cubicBezTo>
                  <a:cubicBezTo>
                    <a:pt x="25844" y="9961"/>
                    <a:pt x="25860" y="9755"/>
                    <a:pt x="25860" y="9755"/>
                  </a:cubicBezTo>
                  <a:cubicBezTo>
                    <a:pt x="25860" y="9755"/>
                    <a:pt x="26512" y="9728"/>
                    <a:pt x="26653" y="9179"/>
                  </a:cubicBezTo>
                  <a:cubicBezTo>
                    <a:pt x="26800" y="8625"/>
                    <a:pt x="26496" y="8115"/>
                    <a:pt x="25947" y="7985"/>
                  </a:cubicBezTo>
                  <a:lnTo>
                    <a:pt x="25947" y="7985"/>
                  </a:lnTo>
                  <a:cubicBezTo>
                    <a:pt x="25947" y="7985"/>
                    <a:pt x="25978" y="7988"/>
                    <a:pt x="26030" y="7988"/>
                  </a:cubicBezTo>
                  <a:cubicBezTo>
                    <a:pt x="26260" y="7988"/>
                    <a:pt x="26904" y="7930"/>
                    <a:pt x="27104" y="7301"/>
                  </a:cubicBezTo>
                  <a:cubicBezTo>
                    <a:pt x="27343" y="6530"/>
                    <a:pt x="26734" y="6269"/>
                    <a:pt x="26734" y="6269"/>
                  </a:cubicBezTo>
                  <a:cubicBezTo>
                    <a:pt x="26734" y="6269"/>
                    <a:pt x="27305" y="6019"/>
                    <a:pt x="27364" y="5493"/>
                  </a:cubicBezTo>
                  <a:cubicBezTo>
                    <a:pt x="27429" y="4972"/>
                    <a:pt x="27267" y="4467"/>
                    <a:pt x="26767" y="4374"/>
                  </a:cubicBezTo>
                  <a:cubicBezTo>
                    <a:pt x="26736" y="4368"/>
                    <a:pt x="26704" y="4366"/>
                    <a:pt x="26673" y="4366"/>
                  </a:cubicBezTo>
                  <a:cubicBezTo>
                    <a:pt x="26206" y="4366"/>
                    <a:pt x="25765" y="4977"/>
                    <a:pt x="25801" y="5303"/>
                  </a:cubicBezTo>
                  <a:cubicBezTo>
                    <a:pt x="25839" y="5650"/>
                    <a:pt x="25969" y="6079"/>
                    <a:pt x="25969" y="6079"/>
                  </a:cubicBezTo>
                  <a:cubicBezTo>
                    <a:pt x="25969" y="6079"/>
                    <a:pt x="25236" y="6128"/>
                    <a:pt x="25057" y="6861"/>
                  </a:cubicBezTo>
                  <a:cubicBezTo>
                    <a:pt x="24916" y="7452"/>
                    <a:pt x="25225" y="7816"/>
                    <a:pt x="25464" y="7903"/>
                  </a:cubicBezTo>
                  <a:lnTo>
                    <a:pt x="25464" y="7903"/>
                  </a:lnTo>
                  <a:cubicBezTo>
                    <a:pt x="25454" y="7900"/>
                    <a:pt x="25213" y="7813"/>
                    <a:pt x="24939" y="7813"/>
                  </a:cubicBezTo>
                  <a:cubicBezTo>
                    <a:pt x="24682" y="7813"/>
                    <a:pt x="24396" y="7889"/>
                    <a:pt x="24242" y="8180"/>
                  </a:cubicBezTo>
                  <a:cubicBezTo>
                    <a:pt x="23917" y="8794"/>
                    <a:pt x="23960" y="8924"/>
                    <a:pt x="23960" y="8924"/>
                  </a:cubicBezTo>
                  <a:cubicBezTo>
                    <a:pt x="23960" y="8924"/>
                    <a:pt x="23556" y="8807"/>
                    <a:pt x="23131" y="8807"/>
                  </a:cubicBezTo>
                  <a:cubicBezTo>
                    <a:pt x="22762" y="8807"/>
                    <a:pt x="22376" y="8895"/>
                    <a:pt x="22223" y="9223"/>
                  </a:cubicBezTo>
                  <a:lnTo>
                    <a:pt x="20854" y="8843"/>
                  </a:lnTo>
                  <a:cubicBezTo>
                    <a:pt x="20854" y="8843"/>
                    <a:pt x="20925" y="7572"/>
                    <a:pt x="19758" y="5449"/>
                  </a:cubicBezTo>
                  <a:lnTo>
                    <a:pt x="19866" y="3679"/>
                  </a:lnTo>
                  <a:cubicBezTo>
                    <a:pt x="19866" y="3679"/>
                    <a:pt x="21066" y="1670"/>
                    <a:pt x="19888" y="324"/>
                  </a:cubicBezTo>
                  <a:cubicBezTo>
                    <a:pt x="19691" y="98"/>
                    <a:pt x="19530" y="0"/>
                    <a:pt x="1939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6604350" y="3364750"/>
              <a:ext cx="20675" cy="80625"/>
            </a:xfrm>
            <a:custGeom>
              <a:avLst/>
              <a:gdLst/>
              <a:ahLst/>
              <a:cxnLst/>
              <a:rect l="l" t="t" r="r" b="b"/>
              <a:pathLst>
                <a:path w="827" h="3225" extrusionOk="0">
                  <a:moveTo>
                    <a:pt x="126" y="0"/>
                  </a:moveTo>
                  <a:cubicBezTo>
                    <a:pt x="66" y="0"/>
                    <a:pt x="1" y="69"/>
                    <a:pt x="34" y="143"/>
                  </a:cubicBezTo>
                  <a:cubicBezTo>
                    <a:pt x="447" y="1083"/>
                    <a:pt x="637" y="2109"/>
                    <a:pt x="588" y="3135"/>
                  </a:cubicBezTo>
                  <a:cubicBezTo>
                    <a:pt x="585" y="3195"/>
                    <a:pt x="631" y="3225"/>
                    <a:pt x="679" y="3225"/>
                  </a:cubicBezTo>
                  <a:cubicBezTo>
                    <a:pt x="726" y="3225"/>
                    <a:pt x="775" y="3195"/>
                    <a:pt x="778" y="3135"/>
                  </a:cubicBezTo>
                  <a:cubicBezTo>
                    <a:pt x="827" y="2076"/>
                    <a:pt x="626" y="1018"/>
                    <a:pt x="197" y="51"/>
                  </a:cubicBezTo>
                  <a:cubicBezTo>
                    <a:pt x="181" y="15"/>
                    <a:pt x="15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6644675" y="3429725"/>
              <a:ext cx="71125" cy="41700"/>
            </a:xfrm>
            <a:custGeom>
              <a:avLst/>
              <a:gdLst/>
              <a:ahLst/>
              <a:cxnLst/>
              <a:rect l="l" t="t" r="r" b="b"/>
              <a:pathLst>
                <a:path w="2845" h="1668" extrusionOk="0">
                  <a:moveTo>
                    <a:pt x="432" y="0"/>
                  </a:moveTo>
                  <a:cubicBezTo>
                    <a:pt x="411" y="0"/>
                    <a:pt x="389" y="9"/>
                    <a:pt x="370" y="31"/>
                  </a:cubicBezTo>
                  <a:cubicBezTo>
                    <a:pt x="1" y="455"/>
                    <a:pt x="332" y="1008"/>
                    <a:pt x="766" y="1220"/>
                  </a:cubicBezTo>
                  <a:cubicBezTo>
                    <a:pt x="1049" y="1356"/>
                    <a:pt x="1364" y="1399"/>
                    <a:pt x="1668" y="1459"/>
                  </a:cubicBezTo>
                  <a:cubicBezTo>
                    <a:pt x="2004" y="1530"/>
                    <a:pt x="2346" y="1595"/>
                    <a:pt x="2683" y="1665"/>
                  </a:cubicBezTo>
                  <a:cubicBezTo>
                    <a:pt x="2690" y="1667"/>
                    <a:pt x="2696" y="1667"/>
                    <a:pt x="2702" y="1667"/>
                  </a:cubicBezTo>
                  <a:cubicBezTo>
                    <a:pt x="2807" y="1667"/>
                    <a:pt x="2845" y="1501"/>
                    <a:pt x="2732" y="1481"/>
                  </a:cubicBezTo>
                  <a:cubicBezTo>
                    <a:pt x="2466" y="1426"/>
                    <a:pt x="2194" y="1372"/>
                    <a:pt x="1923" y="1318"/>
                  </a:cubicBezTo>
                  <a:cubicBezTo>
                    <a:pt x="1657" y="1269"/>
                    <a:pt x="1385" y="1226"/>
                    <a:pt x="1125" y="1150"/>
                  </a:cubicBezTo>
                  <a:cubicBezTo>
                    <a:pt x="897" y="1090"/>
                    <a:pt x="669" y="987"/>
                    <a:pt x="522" y="797"/>
                  </a:cubicBezTo>
                  <a:cubicBezTo>
                    <a:pt x="386" y="618"/>
                    <a:pt x="343" y="346"/>
                    <a:pt x="506" y="167"/>
                  </a:cubicBezTo>
                  <a:cubicBezTo>
                    <a:pt x="564" y="96"/>
                    <a:pt x="501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6696275" y="3418950"/>
              <a:ext cx="52050" cy="25050"/>
            </a:xfrm>
            <a:custGeom>
              <a:avLst/>
              <a:gdLst/>
              <a:ahLst/>
              <a:cxnLst/>
              <a:rect l="l" t="t" r="r" b="b"/>
              <a:pathLst>
                <a:path w="2082" h="1002" extrusionOk="0">
                  <a:moveTo>
                    <a:pt x="120" y="1"/>
                  </a:moveTo>
                  <a:cubicBezTo>
                    <a:pt x="0" y="1"/>
                    <a:pt x="2" y="185"/>
                    <a:pt x="125" y="191"/>
                  </a:cubicBezTo>
                  <a:cubicBezTo>
                    <a:pt x="782" y="234"/>
                    <a:pt x="1406" y="511"/>
                    <a:pt x="1879" y="973"/>
                  </a:cubicBezTo>
                  <a:cubicBezTo>
                    <a:pt x="1899" y="993"/>
                    <a:pt x="1922" y="1001"/>
                    <a:pt x="1944" y="1001"/>
                  </a:cubicBezTo>
                  <a:cubicBezTo>
                    <a:pt x="2017" y="1001"/>
                    <a:pt x="2081" y="909"/>
                    <a:pt x="2014" y="842"/>
                  </a:cubicBezTo>
                  <a:cubicBezTo>
                    <a:pt x="1504" y="343"/>
                    <a:pt x="831" y="44"/>
                    <a:pt x="125" y="1"/>
                  </a:cubicBezTo>
                  <a:cubicBezTo>
                    <a:pt x="123" y="1"/>
                    <a:pt x="12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6731550" y="3393700"/>
              <a:ext cx="26350" cy="9350"/>
            </a:xfrm>
            <a:custGeom>
              <a:avLst/>
              <a:gdLst/>
              <a:ahLst/>
              <a:cxnLst/>
              <a:rect l="l" t="t" r="r" b="b"/>
              <a:pathLst>
                <a:path w="1054" h="374" extrusionOk="0">
                  <a:moveTo>
                    <a:pt x="120" y="1"/>
                  </a:moveTo>
                  <a:cubicBezTo>
                    <a:pt x="1" y="1"/>
                    <a:pt x="2" y="185"/>
                    <a:pt x="126" y="191"/>
                  </a:cubicBezTo>
                  <a:cubicBezTo>
                    <a:pt x="397" y="202"/>
                    <a:pt x="669" y="261"/>
                    <a:pt x="918" y="370"/>
                  </a:cubicBezTo>
                  <a:cubicBezTo>
                    <a:pt x="926" y="373"/>
                    <a:pt x="934" y="374"/>
                    <a:pt x="942" y="374"/>
                  </a:cubicBezTo>
                  <a:cubicBezTo>
                    <a:pt x="984" y="374"/>
                    <a:pt x="1024" y="340"/>
                    <a:pt x="1038" y="299"/>
                  </a:cubicBezTo>
                  <a:cubicBezTo>
                    <a:pt x="1054" y="245"/>
                    <a:pt x="1016" y="207"/>
                    <a:pt x="973" y="185"/>
                  </a:cubicBezTo>
                  <a:cubicBezTo>
                    <a:pt x="701" y="77"/>
                    <a:pt x="413" y="12"/>
                    <a:pt x="126" y="1"/>
                  </a:cubicBezTo>
                  <a:cubicBezTo>
                    <a:pt x="124" y="1"/>
                    <a:pt x="122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6749600" y="3347500"/>
              <a:ext cx="22150" cy="8975"/>
            </a:xfrm>
            <a:custGeom>
              <a:avLst/>
              <a:gdLst/>
              <a:ahLst/>
              <a:cxnLst/>
              <a:rect l="l" t="t" r="r" b="b"/>
              <a:pathLst>
                <a:path w="886" h="359" extrusionOk="0">
                  <a:moveTo>
                    <a:pt x="108" y="0"/>
                  </a:moveTo>
                  <a:cubicBezTo>
                    <a:pt x="63" y="0"/>
                    <a:pt x="26" y="26"/>
                    <a:pt x="12" y="68"/>
                  </a:cubicBezTo>
                  <a:cubicBezTo>
                    <a:pt x="1" y="117"/>
                    <a:pt x="28" y="171"/>
                    <a:pt x="77" y="187"/>
                  </a:cubicBezTo>
                  <a:cubicBezTo>
                    <a:pt x="305" y="242"/>
                    <a:pt x="527" y="296"/>
                    <a:pt x="755" y="356"/>
                  </a:cubicBezTo>
                  <a:cubicBezTo>
                    <a:pt x="763" y="357"/>
                    <a:pt x="770" y="358"/>
                    <a:pt x="777" y="358"/>
                  </a:cubicBezTo>
                  <a:cubicBezTo>
                    <a:pt x="819" y="358"/>
                    <a:pt x="860" y="331"/>
                    <a:pt x="870" y="285"/>
                  </a:cubicBezTo>
                  <a:cubicBezTo>
                    <a:pt x="886" y="242"/>
                    <a:pt x="853" y="182"/>
                    <a:pt x="804" y="171"/>
                  </a:cubicBezTo>
                  <a:cubicBezTo>
                    <a:pt x="582" y="117"/>
                    <a:pt x="354" y="57"/>
                    <a:pt x="131" y="3"/>
                  </a:cubicBezTo>
                  <a:cubicBezTo>
                    <a:pt x="123" y="1"/>
                    <a:pt x="115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6657975" y="3423150"/>
              <a:ext cx="36550" cy="30875"/>
            </a:xfrm>
            <a:custGeom>
              <a:avLst/>
              <a:gdLst/>
              <a:ahLst/>
              <a:cxnLst/>
              <a:rect l="l" t="t" r="r" b="b"/>
              <a:pathLst>
                <a:path w="1462" h="1235" extrusionOk="0">
                  <a:moveTo>
                    <a:pt x="186" y="1"/>
                  </a:moveTo>
                  <a:cubicBezTo>
                    <a:pt x="126" y="120"/>
                    <a:pt x="77" y="256"/>
                    <a:pt x="50" y="397"/>
                  </a:cubicBezTo>
                  <a:cubicBezTo>
                    <a:pt x="6" y="636"/>
                    <a:pt x="1" y="886"/>
                    <a:pt x="82" y="1114"/>
                  </a:cubicBezTo>
                  <a:lnTo>
                    <a:pt x="832" y="1228"/>
                  </a:lnTo>
                  <a:cubicBezTo>
                    <a:pt x="858" y="1232"/>
                    <a:pt x="885" y="1234"/>
                    <a:pt x="911" y="1234"/>
                  </a:cubicBezTo>
                  <a:cubicBezTo>
                    <a:pt x="1151" y="1234"/>
                    <a:pt x="1362" y="1060"/>
                    <a:pt x="1396" y="815"/>
                  </a:cubicBezTo>
                  <a:lnTo>
                    <a:pt x="1418" y="690"/>
                  </a:lnTo>
                  <a:cubicBezTo>
                    <a:pt x="1461" y="424"/>
                    <a:pt x="1271" y="169"/>
                    <a:pt x="1005" y="126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6711875" y="3395750"/>
              <a:ext cx="32050" cy="30375"/>
            </a:xfrm>
            <a:custGeom>
              <a:avLst/>
              <a:gdLst/>
              <a:ahLst/>
              <a:cxnLst/>
              <a:rect l="l" t="t" r="r" b="b"/>
              <a:pathLst>
                <a:path w="1282" h="1215" extrusionOk="0">
                  <a:moveTo>
                    <a:pt x="337" y="0"/>
                  </a:moveTo>
                  <a:cubicBezTo>
                    <a:pt x="250" y="103"/>
                    <a:pt x="6" y="695"/>
                    <a:pt x="0" y="923"/>
                  </a:cubicBezTo>
                  <a:lnTo>
                    <a:pt x="543" y="1184"/>
                  </a:lnTo>
                  <a:cubicBezTo>
                    <a:pt x="587" y="1204"/>
                    <a:pt x="634" y="1214"/>
                    <a:pt x="681" y="1214"/>
                  </a:cubicBezTo>
                  <a:cubicBezTo>
                    <a:pt x="846" y="1214"/>
                    <a:pt x="1021" y="1097"/>
                    <a:pt x="1113" y="907"/>
                  </a:cubicBezTo>
                  <a:lnTo>
                    <a:pt x="1168" y="793"/>
                  </a:lnTo>
                  <a:cubicBezTo>
                    <a:pt x="1282" y="543"/>
                    <a:pt x="1217" y="266"/>
                    <a:pt x="1021" y="174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6734825" y="3359650"/>
              <a:ext cx="25675" cy="30125"/>
            </a:xfrm>
            <a:custGeom>
              <a:avLst/>
              <a:gdLst/>
              <a:ahLst/>
              <a:cxnLst/>
              <a:rect l="l" t="t" r="r" b="b"/>
              <a:pathLst>
                <a:path w="1027" h="1205" extrusionOk="0">
                  <a:moveTo>
                    <a:pt x="206" y="0"/>
                  </a:moveTo>
                  <a:cubicBezTo>
                    <a:pt x="152" y="125"/>
                    <a:pt x="109" y="255"/>
                    <a:pt x="76" y="396"/>
                  </a:cubicBezTo>
                  <a:cubicBezTo>
                    <a:pt x="27" y="630"/>
                    <a:pt x="0" y="880"/>
                    <a:pt x="33" y="1102"/>
                  </a:cubicBezTo>
                  <a:lnTo>
                    <a:pt x="527" y="1200"/>
                  </a:lnTo>
                  <a:cubicBezTo>
                    <a:pt x="542" y="1203"/>
                    <a:pt x="557" y="1205"/>
                    <a:pt x="573" y="1205"/>
                  </a:cubicBezTo>
                  <a:cubicBezTo>
                    <a:pt x="737" y="1205"/>
                    <a:pt x="901" y="1025"/>
                    <a:pt x="950" y="782"/>
                  </a:cubicBezTo>
                  <a:lnTo>
                    <a:pt x="972" y="657"/>
                  </a:lnTo>
                  <a:cubicBezTo>
                    <a:pt x="1026" y="391"/>
                    <a:pt x="928" y="147"/>
                    <a:pt x="749" y="109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6566100" y="3198250"/>
              <a:ext cx="22825" cy="36875"/>
            </a:xfrm>
            <a:custGeom>
              <a:avLst/>
              <a:gdLst/>
              <a:ahLst/>
              <a:cxnLst/>
              <a:rect l="l" t="t" r="r" b="b"/>
              <a:pathLst>
                <a:path w="913" h="1475" extrusionOk="0">
                  <a:moveTo>
                    <a:pt x="407" y="0"/>
                  </a:moveTo>
                  <a:lnTo>
                    <a:pt x="0" y="1472"/>
                  </a:lnTo>
                  <a:cubicBezTo>
                    <a:pt x="0" y="1472"/>
                    <a:pt x="19" y="1474"/>
                    <a:pt x="51" y="1474"/>
                  </a:cubicBezTo>
                  <a:cubicBezTo>
                    <a:pt x="187" y="1474"/>
                    <a:pt x="559" y="1428"/>
                    <a:pt x="695" y="940"/>
                  </a:cubicBezTo>
                  <a:cubicBezTo>
                    <a:pt x="858" y="343"/>
                    <a:pt x="912" y="142"/>
                    <a:pt x="912" y="142"/>
                  </a:cubicBezTo>
                  <a:lnTo>
                    <a:pt x="407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6479500" y="3633000"/>
              <a:ext cx="365000" cy="449050"/>
            </a:xfrm>
            <a:custGeom>
              <a:avLst/>
              <a:gdLst/>
              <a:ahLst/>
              <a:cxnLst/>
              <a:rect l="l" t="t" r="r" b="b"/>
              <a:pathLst>
                <a:path w="14600" h="17962" extrusionOk="0">
                  <a:moveTo>
                    <a:pt x="2818" y="1"/>
                  </a:moveTo>
                  <a:lnTo>
                    <a:pt x="1998" y="1488"/>
                  </a:lnTo>
                  <a:lnTo>
                    <a:pt x="0" y="1950"/>
                  </a:lnTo>
                  <a:lnTo>
                    <a:pt x="7553" y="17961"/>
                  </a:lnTo>
                  <a:lnTo>
                    <a:pt x="14600" y="13574"/>
                  </a:lnTo>
                  <a:lnTo>
                    <a:pt x="2818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6549950" y="3564600"/>
              <a:ext cx="364725" cy="407775"/>
            </a:xfrm>
            <a:custGeom>
              <a:avLst/>
              <a:gdLst/>
              <a:ahLst/>
              <a:cxnLst/>
              <a:rect l="l" t="t" r="r" b="b"/>
              <a:pathLst>
                <a:path w="14589" h="16311" extrusionOk="0">
                  <a:moveTo>
                    <a:pt x="1678" y="0"/>
                  </a:moveTo>
                  <a:lnTo>
                    <a:pt x="0" y="2737"/>
                  </a:lnTo>
                  <a:lnTo>
                    <a:pt x="11782" y="16310"/>
                  </a:lnTo>
                  <a:lnTo>
                    <a:pt x="14589" y="1036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6525775" y="3667000"/>
              <a:ext cx="322000" cy="308500"/>
            </a:xfrm>
            <a:custGeom>
              <a:avLst/>
              <a:gdLst/>
              <a:ahLst/>
              <a:cxnLst/>
              <a:rect l="l" t="t" r="r" b="b"/>
              <a:pathLst>
                <a:path w="12880" h="12340" extrusionOk="0">
                  <a:moveTo>
                    <a:pt x="146" y="1"/>
                  </a:moveTo>
                  <a:cubicBezTo>
                    <a:pt x="125" y="1"/>
                    <a:pt x="102" y="7"/>
                    <a:pt x="82" y="20"/>
                  </a:cubicBezTo>
                  <a:cubicBezTo>
                    <a:pt x="22" y="58"/>
                    <a:pt x="1" y="134"/>
                    <a:pt x="39" y="194"/>
                  </a:cubicBezTo>
                  <a:lnTo>
                    <a:pt x="7303" y="12057"/>
                  </a:lnTo>
                  <a:cubicBezTo>
                    <a:pt x="7325" y="12095"/>
                    <a:pt x="7363" y="12117"/>
                    <a:pt x="7401" y="12117"/>
                  </a:cubicBezTo>
                  <a:lnTo>
                    <a:pt x="7406" y="12117"/>
                  </a:lnTo>
                  <a:lnTo>
                    <a:pt x="12744" y="12339"/>
                  </a:lnTo>
                  <a:cubicBezTo>
                    <a:pt x="12814" y="12339"/>
                    <a:pt x="12874" y="12285"/>
                    <a:pt x="12879" y="12220"/>
                  </a:cubicBezTo>
                  <a:cubicBezTo>
                    <a:pt x="12879" y="12152"/>
                    <a:pt x="12829" y="12089"/>
                    <a:pt x="12763" y="12089"/>
                  </a:cubicBezTo>
                  <a:cubicBezTo>
                    <a:pt x="12760" y="12089"/>
                    <a:pt x="12757" y="12089"/>
                    <a:pt x="12754" y="12089"/>
                  </a:cubicBezTo>
                  <a:lnTo>
                    <a:pt x="7482" y="11872"/>
                  </a:lnTo>
                  <a:lnTo>
                    <a:pt x="256" y="63"/>
                  </a:lnTo>
                  <a:cubicBezTo>
                    <a:pt x="231" y="24"/>
                    <a:pt x="189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6664775" y="3963625"/>
              <a:ext cx="49825" cy="121550"/>
            </a:xfrm>
            <a:custGeom>
              <a:avLst/>
              <a:gdLst/>
              <a:ahLst/>
              <a:cxnLst/>
              <a:rect l="l" t="t" r="r" b="b"/>
              <a:pathLst>
                <a:path w="1993" h="4862" extrusionOk="0">
                  <a:moveTo>
                    <a:pt x="1854" y="0"/>
                  </a:moveTo>
                  <a:cubicBezTo>
                    <a:pt x="1803" y="0"/>
                    <a:pt x="1754" y="32"/>
                    <a:pt x="1732" y="83"/>
                  </a:cubicBezTo>
                  <a:lnTo>
                    <a:pt x="28" y="4693"/>
                  </a:lnTo>
                  <a:cubicBezTo>
                    <a:pt x="0" y="4758"/>
                    <a:pt x="33" y="4828"/>
                    <a:pt x="98" y="4856"/>
                  </a:cubicBezTo>
                  <a:cubicBezTo>
                    <a:pt x="109" y="4856"/>
                    <a:pt x="120" y="4861"/>
                    <a:pt x="131" y="4861"/>
                  </a:cubicBezTo>
                  <a:cubicBezTo>
                    <a:pt x="135" y="4861"/>
                    <a:pt x="139" y="4862"/>
                    <a:pt x="143" y="4862"/>
                  </a:cubicBezTo>
                  <a:cubicBezTo>
                    <a:pt x="193" y="4862"/>
                    <a:pt x="241" y="4830"/>
                    <a:pt x="261" y="4780"/>
                  </a:cubicBezTo>
                  <a:lnTo>
                    <a:pt x="1971" y="170"/>
                  </a:lnTo>
                  <a:cubicBezTo>
                    <a:pt x="1993" y="105"/>
                    <a:pt x="1960" y="34"/>
                    <a:pt x="1895" y="7"/>
                  </a:cubicBezTo>
                  <a:cubicBezTo>
                    <a:pt x="1882" y="3"/>
                    <a:pt x="1868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6358275" y="3698025"/>
              <a:ext cx="207575" cy="445100"/>
            </a:xfrm>
            <a:custGeom>
              <a:avLst/>
              <a:gdLst/>
              <a:ahLst/>
              <a:cxnLst/>
              <a:rect l="l" t="t" r="r" b="b"/>
              <a:pathLst>
                <a:path w="8303" h="17804" extrusionOk="0">
                  <a:moveTo>
                    <a:pt x="5305" y="0"/>
                  </a:moveTo>
                  <a:lnTo>
                    <a:pt x="3829" y="842"/>
                  </a:lnTo>
                  <a:lnTo>
                    <a:pt x="1885" y="201"/>
                  </a:lnTo>
                  <a:lnTo>
                    <a:pt x="1" y="17803"/>
                  </a:lnTo>
                  <a:lnTo>
                    <a:pt x="8302" y="17722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6490900" y="3661500"/>
              <a:ext cx="212175" cy="479575"/>
            </a:xfrm>
            <a:custGeom>
              <a:avLst/>
              <a:gdLst/>
              <a:ahLst/>
              <a:cxnLst/>
              <a:rect l="l" t="t" r="r" b="b"/>
              <a:pathLst>
                <a:path w="8487" h="19183" extrusionOk="0">
                  <a:moveTo>
                    <a:pt x="2856" y="1"/>
                  </a:moveTo>
                  <a:lnTo>
                    <a:pt x="0" y="1461"/>
                  </a:lnTo>
                  <a:lnTo>
                    <a:pt x="2997" y="19183"/>
                  </a:lnTo>
                  <a:lnTo>
                    <a:pt x="8487" y="15562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6354900" y="4040900"/>
              <a:ext cx="214475" cy="105350"/>
            </a:xfrm>
            <a:custGeom>
              <a:avLst/>
              <a:gdLst/>
              <a:ahLst/>
              <a:cxnLst/>
              <a:rect l="l" t="t" r="r" b="b"/>
              <a:pathLst>
                <a:path w="8579" h="4214" extrusionOk="0">
                  <a:moveTo>
                    <a:pt x="4211" y="1"/>
                  </a:moveTo>
                  <a:cubicBezTo>
                    <a:pt x="4178" y="1"/>
                    <a:pt x="4146" y="13"/>
                    <a:pt x="4121" y="38"/>
                  </a:cubicBezTo>
                  <a:lnTo>
                    <a:pt x="49" y="3996"/>
                  </a:lnTo>
                  <a:cubicBezTo>
                    <a:pt x="0" y="4045"/>
                    <a:pt x="0" y="4121"/>
                    <a:pt x="49" y="4175"/>
                  </a:cubicBezTo>
                  <a:cubicBezTo>
                    <a:pt x="71" y="4197"/>
                    <a:pt x="98" y="4208"/>
                    <a:pt x="125" y="4213"/>
                  </a:cubicBezTo>
                  <a:cubicBezTo>
                    <a:pt x="163" y="4213"/>
                    <a:pt x="196" y="4202"/>
                    <a:pt x="223" y="4175"/>
                  </a:cubicBezTo>
                  <a:lnTo>
                    <a:pt x="4213" y="299"/>
                  </a:lnTo>
                  <a:lnTo>
                    <a:pt x="8356" y="4099"/>
                  </a:lnTo>
                  <a:cubicBezTo>
                    <a:pt x="8379" y="4122"/>
                    <a:pt x="8409" y="4133"/>
                    <a:pt x="8440" y="4133"/>
                  </a:cubicBezTo>
                  <a:cubicBezTo>
                    <a:pt x="8473" y="4133"/>
                    <a:pt x="8507" y="4120"/>
                    <a:pt x="8530" y="4094"/>
                  </a:cubicBezTo>
                  <a:cubicBezTo>
                    <a:pt x="8579" y="4040"/>
                    <a:pt x="8573" y="3964"/>
                    <a:pt x="8524" y="3915"/>
                  </a:cubicBezTo>
                  <a:lnTo>
                    <a:pt x="4295" y="33"/>
                  </a:lnTo>
                  <a:cubicBezTo>
                    <a:pt x="4271" y="12"/>
                    <a:pt x="4241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6450850" y="3715950"/>
              <a:ext cx="12525" cy="331200"/>
            </a:xfrm>
            <a:custGeom>
              <a:avLst/>
              <a:gdLst/>
              <a:ahLst/>
              <a:cxnLst/>
              <a:rect l="l" t="t" r="r" b="b"/>
              <a:pathLst>
                <a:path w="501" h="13248" extrusionOk="0">
                  <a:moveTo>
                    <a:pt x="120" y="0"/>
                  </a:moveTo>
                  <a:cubicBezTo>
                    <a:pt x="55" y="0"/>
                    <a:pt x="1" y="60"/>
                    <a:pt x="1" y="130"/>
                  </a:cubicBezTo>
                  <a:lnTo>
                    <a:pt x="245" y="13128"/>
                  </a:lnTo>
                  <a:cubicBezTo>
                    <a:pt x="245" y="13194"/>
                    <a:pt x="294" y="13242"/>
                    <a:pt x="359" y="13248"/>
                  </a:cubicBezTo>
                  <a:lnTo>
                    <a:pt x="375" y="13248"/>
                  </a:lnTo>
                  <a:cubicBezTo>
                    <a:pt x="440" y="13248"/>
                    <a:pt x="500" y="13194"/>
                    <a:pt x="495" y="13123"/>
                  </a:cubicBezTo>
                  <a:lnTo>
                    <a:pt x="250" y="125"/>
                  </a:lnTo>
                  <a:cubicBezTo>
                    <a:pt x="250" y="54"/>
                    <a:pt x="19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6427975" y="3447700"/>
              <a:ext cx="37625" cy="269275"/>
            </a:xfrm>
            <a:custGeom>
              <a:avLst/>
              <a:gdLst/>
              <a:ahLst/>
              <a:cxnLst/>
              <a:rect l="l" t="t" r="r" b="b"/>
              <a:pathLst>
                <a:path w="1505" h="10771" extrusionOk="0">
                  <a:moveTo>
                    <a:pt x="1381" y="0"/>
                  </a:moveTo>
                  <a:cubicBezTo>
                    <a:pt x="1316" y="0"/>
                    <a:pt x="1247" y="42"/>
                    <a:pt x="1236" y="127"/>
                  </a:cubicBezTo>
                  <a:lnTo>
                    <a:pt x="280" y="8319"/>
                  </a:lnTo>
                  <a:cubicBezTo>
                    <a:pt x="194" y="9096"/>
                    <a:pt x="101" y="9872"/>
                    <a:pt x="9" y="10649"/>
                  </a:cubicBezTo>
                  <a:cubicBezTo>
                    <a:pt x="1" y="10730"/>
                    <a:pt x="61" y="10771"/>
                    <a:pt x="125" y="10771"/>
                  </a:cubicBezTo>
                  <a:cubicBezTo>
                    <a:pt x="189" y="10771"/>
                    <a:pt x="259" y="10730"/>
                    <a:pt x="270" y="10649"/>
                  </a:cubicBezTo>
                  <a:lnTo>
                    <a:pt x="1225" y="2450"/>
                  </a:lnTo>
                  <a:cubicBezTo>
                    <a:pt x="1312" y="1674"/>
                    <a:pt x="1404" y="903"/>
                    <a:pt x="1497" y="127"/>
                  </a:cubicBezTo>
                  <a:cubicBezTo>
                    <a:pt x="1505" y="42"/>
                    <a:pt x="1445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6466875" y="3446875"/>
              <a:ext cx="10200" cy="269300"/>
            </a:xfrm>
            <a:custGeom>
              <a:avLst/>
              <a:gdLst/>
              <a:ahLst/>
              <a:cxnLst/>
              <a:rect l="l" t="t" r="r" b="b"/>
              <a:pathLst>
                <a:path w="408" h="10772" extrusionOk="0">
                  <a:moveTo>
                    <a:pt x="277" y="1"/>
                  </a:moveTo>
                  <a:cubicBezTo>
                    <a:pt x="212" y="1"/>
                    <a:pt x="147" y="43"/>
                    <a:pt x="147" y="127"/>
                  </a:cubicBezTo>
                  <a:cubicBezTo>
                    <a:pt x="109" y="2858"/>
                    <a:pt x="71" y="5594"/>
                    <a:pt x="33" y="8325"/>
                  </a:cubicBezTo>
                  <a:cubicBezTo>
                    <a:pt x="22" y="9096"/>
                    <a:pt x="11" y="9873"/>
                    <a:pt x="0" y="10649"/>
                  </a:cubicBezTo>
                  <a:cubicBezTo>
                    <a:pt x="0" y="10731"/>
                    <a:pt x="65" y="10771"/>
                    <a:pt x="131" y="10771"/>
                  </a:cubicBezTo>
                  <a:cubicBezTo>
                    <a:pt x="196" y="10771"/>
                    <a:pt x="261" y="10731"/>
                    <a:pt x="261" y="10649"/>
                  </a:cubicBezTo>
                  <a:cubicBezTo>
                    <a:pt x="299" y="7913"/>
                    <a:pt x="337" y="5182"/>
                    <a:pt x="375" y="2451"/>
                  </a:cubicBezTo>
                  <a:lnTo>
                    <a:pt x="408" y="127"/>
                  </a:lnTo>
                  <a:cubicBezTo>
                    <a:pt x="408" y="43"/>
                    <a:pt x="342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6486950" y="3609433"/>
              <a:ext cx="14874" cy="69218"/>
            </a:xfrm>
            <a:custGeom>
              <a:avLst/>
              <a:gdLst/>
              <a:ahLst/>
              <a:cxnLst/>
              <a:rect l="l" t="t" r="r" b="b"/>
              <a:pathLst>
                <a:path w="595" h="2412" extrusionOk="0">
                  <a:moveTo>
                    <a:pt x="161" y="0"/>
                  </a:moveTo>
                  <a:cubicBezTo>
                    <a:pt x="85" y="0"/>
                    <a:pt x="1" y="65"/>
                    <a:pt x="17" y="163"/>
                  </a:cubicBezTo>
                  <a:cubicBezTo>
                    <a:pt x="120" y="880"/>
                    <a:pt x="229" y="1597"/>
                    <a:pt x="332" y="2319"/>
                  </a:cubicBezTo>
                  <a:cubicBezTo>
                    <a:pt x="341" y="2383"/>
                    <a:pt x="385" y="2411"/>
                    <a:pt x="434" y="2411"/>
                  </a:cubicBezTo>
                  <a:cubicBezTo>
                    <a:pt x="509" y="2411"/>
                    <a:pt x="595" y="2347"/>
                    <a:pt x="582" y="2248"/>
                  </a:cubicBezTo>
                  <a:lnTo>
                    <a:pt x="267" y="93"/>
                  </a:lnTo>
                  <a:cubicBezTo>
                    <a:pt x="256" y="28"/>
                    <a:pt x="210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522924" y="3577522"/>
              <a:ext cx="27847" cy="56018"/>
            </a:xfrm>
            <a:custGeom>
              <a:avLst/>
              <a:gdLst/>
              <a:ahLst/>
              <a:cxnLst/>
              <a:rect l="l" t="t" r="r" b="b"/>
              <a:pathLst>
                <a:path w="1114" h="1952" extrusionOk="0">
                  <a:moveTo>
                    <a:pt x="176" y="0"/>
                  </a:moveTo>
                  <a:cubicBezTo>
                    <a:pt x="92" y="0"/>
                    <a:pt x="1" y="95"/>
                    <a:pt x="50" y="200"/>
                  </a:cubicBezTo>
                  <a:cubicBezTo>
                    <a:pt x="316" y="760"/>
                    <a:pt x="582" y="1324"/>
                    <a:pt x="842" y="1883"/>
                  </a:cubicBezTo>
                  <a:cubicBezTo>
                    <a:pt x="864" y="1931"/>
                    <a:pt x="902" y="1951"/>
                    <a:pt x="940" y="1951"/>
                  </a:cubicBezTo>
                  <a:cubicBezTo>
                    <a:pt x="1024" y="1951"/>
                    <a:pt x="1113" y="1857"/>
                    <a:pt x="1065" y="1753"/>
                  </a:cubicBezTo>
                  <a:cubicBezTo>
                    <a:pt x="804" y="1194"/>
                    <a:pt x="538" y="629"/>
                    <a:pt x="272" y="65"/>
                  </a:cubicBezTo>
                  <a:cubicBezTo>
                    <a:pt x="250" y="19"/>
                    <a:pt x="214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6486100" y="3444900"/>
              <a:ext cx="89750" cy="157575"/>
            </a:xfrm>
            <a:custGeom>
              <a:avLst/>
              <a:gdLst/>
              <a:ahLst/>
              <a:cxnLst/>
              <a:rect l="l" t="t" r="r" b="b"/>
              <a:pathLst>
                <a:path w="3590" h="6303" extrusionOk="0">
                  <a:moveTo>
                    <a:pt x="178" y="1"/>
                  </a:moveTo>
                  <a:cubicBezTo>
                    <a:pt x="92" y="1"/>
                    <a:pt x="0" y="94"/>
                    <a:pt x="57" y="195"/>
                  </a:cubicBezTo>
                  <a:lnTo>
                    <a:pt x="3314" y="6238"/>
                  </a:lnTo>
                  <a:cubicBezTo>
                    <a:pt x="3338" y="6283"/>
                    <a:pt x="3375" y="6302"/>
                    <a:pt x="3414" y="6302"/>
                  </a:cubicBezTo>
                  <a:cubicBezTo>
                    <a:pt x="3500" y="6302"/>
                    <a:pt x="3589" y="6209"/>
                    <a:pt x="3537" y="6108"/>
                  </a:cubicBezTo>
                  <a:lnTo>
                    <a:pt x="279" y="65"/>
                  </a:lnTo>
                  <a:cubicBezTo>
                    <a:pt x="256" y="19"/>
                    <a:pt x="218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6477375" y="3446800"/>
              <a:ext cx="80825" cy="184450"/>
            </a:xfrm>
            <a:custGeom>
              <a:avLst/>
              <a:gdLst/>
              <a:ahLst/>
              <a:cxnLst/>
              <a:rect l="l" t="t" r="r" b="b"/>
              <a:pathLst>
                <a:path w="3233" h="7378" extrusionOk="0">
                  <a:moveTo>
                    <a:pt x="156" y="0"/>
                  </a:moveTo>
                  <a:cubicBezTo>
                    <a:pt x="77" y="0"/>
                    <a:pt x="0" y="60"/>
                    <a:pt x="36" y="152"/>
                  </a:cubicBezTo>
                  <a:lnTo>
                    <a:pt x="2947" y="7291"/>
                  </a:lnTo>
                  <a:cubicBezTo>
                    <a:pt x="2970" y="7351"/>
                    <a:pt x="3023" y="7378"/>
                    <a:pt x="3075" y="7378"/>
                  </a:cubicBezTo>
                  <a:cubicBezTo>
                    <a:pt x="3155" y="7378"/>
                    <a:pt x="3232" y="7316"/>
                    <a:pt x="3196" y="7221"/>
                  </a:cubicBezTo>
                  <a:cubicBezTo>
                    <a:pt x="2224" y="4843"/>
                    <a:pt x="1258" y="2465"/>
                    <a:pt x="286" y="87"/>
                  </a:cubicBezTo>
                  <a:cubicBezTo>
                    <a:pt x="262" y="26"/>
                    <a:pt x="20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6669123" y="3161754"/>
              <a:ext cx="321994" cy="119350"/>
            </a:xfrm>
            <a:custGeom>
              <a:avLst/>
              <a:gdLst/>
              <a:ahLst/>
              <a:cxnLst/>
              <a:rect l="l" t="t" r="r" b="b"/>
              <a:pathLst>
                <a:path w="19036" h="4774" extrusionOk="0">
                  <a:moveTo>
                    <a:pt x="17181" y="0"/>
                  </a:moveTo>
                  <a:cubicBezTo>
                    <a:pt x="17136" y="0"/>
                    <a:pt x="17089" y="2"/>
                    <a:pt x="17043" y="5"/>
                  </a:cubicBezTo>
                  <a:lnTo>
                    <a:pt x="1678" y="1211"/>
                  </a:lnTo>
                  <a:cubicBezTo>
                    <a:pt x="1189" y="1249"/>
                    <a:pt x="760" y="1482"/>
                    <a:pt x="462" y="1830"/>
                  </a:cubicBezTo>
                  <a:cubicBezTo>
                    <a:pt x="168" y="2177"/>
                    <a:pt x="0" y="2639"/>
                    <a:pt x="38" y="3127"/>
                  </a:cubicBezTo>
                  <a:cubicBezTo>
                    <a:pt x="110" y="4060"/>
                    <a:pt x="892" y="4773"/>
                    <a:pt x="1812" y="4773"/>
                  </a:cubicBezTo>
                  <a:cubicBezTo>
                    <a:pt x="1861" y="4773"/>
                    <a:pt x="1910" y="4771"/>
                    <a:pt x="1960" y="4767"/>
                  </a:cubicBezTo>
                  <a:lnTo>
                    <a:pt x="17320" y="3562"/>
                  </a:lnTo>
                  <a:cubicBezTo>
                    <a:pt x="18297" y="3486"/>
                    <a:pt x="19036" y="2622"/>
                    <a:pt x="18960" y="1645"/>
                  </a:cubicBezTo>
                  <a:cubicBezTo>
                    <a:pt x="18887" y="714"/>
                    <a:pt x="18101" y="0"/>
                    <a:pt x="17181" y="0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6662473" y="3156027"/>
              <a:ext cx="321994" cy="119350"/>
            </a:xfrm>
            <a:custGeom>
              <a:avLst/>
              <a:gdLst/>
              <a:ahLst/>
              <a:cxnLst/>
              <a:rect l="l" t="t" r="r" b="b"/>
              <a:pathLst>
                <a:path w="19036" h="4774" extrusionOk="0">
                  <a:moveTo>
                    <a:pt x="17178" y="1"/>
                  </a:moveTo>
                  <a:cubicBezTo>
                    <a:pt x="17131" y="1"/>
                    <a:pt x="17085" y="3"/>
                    <a:pt x="17038" y="6"/>
                  </a:cubicBezTo>
                  <a:lnTo>
                    <a:pt x="1678" y="1212"/>
                  </a:lnTo>
                  <a:cubicBezTo>
                    <a:pt x="1189" y="1250"/>
                    <a:pt x="760" y="1483"/>
                    <a:pt x="462" y="1831"/>
                  </a:cubicBezTo>
                  <a:cubicBezTo>
                    <a:pt x="163" y="2178"/>
                    <a:pt x="0" y="2640"/>
                    <a:pt x="38" y="3128"/>
                  </a:cubicBezTo>
                  <a:cubicBezTo>
                    <a:pt x="111" y="4064"/>
                    <a:pt x="897" y="4773"/>
                    <a:pt x="1816" y="4773"/>
                  </a:cubicBezTo>
                  <a:cubicBezTo>
                    <a:pt x="1862" y="4773"/>
                    <a:pt x="1908" y="4772"/>
                    <a:pt x="1955" y="4768"/>
                  </a:cubicBezTo>
                  <a:lnTo>
                    <a:pt x="17320" y="3563"/>
                  </a:lnTo>
                  <a:cubicBezTo>
                    <a:pt x="18297" y="3487"/>
                    <a:pt x="19036" y="2623"/>
                    <a:pt x="18960" y="1646"/>
                  </a:cubicBezTo>
                  <a:cubicBezTo>
                    <a:pt x="18887" y="710"/>
                    <a:pt x="18101" y="1"/>
                    <a:pt x="17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 rot="-178147">
              <a:off x="6706367" y="3192924"/>
              <a:ext cx="64228" cy="62728"/>
            </a:xfrm>
            <a:custGeom>
              <a:avLst/>
              <a:gdLst/>
              <a:ahLst/>
              <a:cxnLst/>
              <a:rect l="l" t="t" r="r" b="b"/>
              <a:pathLst>
                <a:path w="2569" h="2509" extrusionOk="0">
                  <a:moveTo>
                    <a:pt x="1211" y="1"/>
                  </a:moveTo>
                  <a:lnTo>
                    <a:pt x="875" y="837"/>
                  </a:lnTo>
                  <a:lnTo>
                    <a:pt x="1" y="1038"/>
                  </a:lnTo>
                  <a:lnTo>
                    <a:pt x="690" y="1613"/>
                  </a:lnTo>
                  <a:lnTo>
                    <a:pt x="609" y="2509"/>
                  </a:lnTo>
                  <a:lnTo>
                    <a:pt x="1369" y="2026"/>
                  </a:lnTo>
                  <a:lnTo>
                    <a:pt x="2194" y="2384"/>
                  </a:lnTo>
                  <a:lnTo>
                    <a:pt x="2194" y="2384"/>
                  </a:lnTo>
                  <a:lnTo>
                    <a:pt x="1971" y="1510"/>
                  </a:lnTo>
                  <a:lnTo>
                    <a:pt x="2569" y="837"/>
                  </a:lnTo>
                  <a:lnTo>
                    <a:pt x="1667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 rot="-178147">
              <a:off x="6793716" y="3181457"/>
              <a:ext cx="64228" cy="62753"/>
            </a:xfrm>
            <a:custGeom>
              <a:avLst/>
              <a:gdLst/>
              <a:ahLst/>
              <a:cxnLst/>
              <a:rect l="l" t="t" r="r" b="b"/>
              <a:pathLst>
                <a:path w="2569" h="2510" extrusionOk="0">
                  <a:moveTo>
                    <a:pt x="1211" y="1"/>
                  </a:moveTo>
                  <a:lnTo>
                    <a:pt x="875" y="837"/>
                  </a:lnTo>
                  <a:lnTo>
                    <a:pt x="0" y="1038"/>
                  </a:lnTo>
                  <a:lnTo>
                    <a:pt x="690" y="1613"/>
                  </a:lnTo>
                  <a:lnTo>
                    <a:pt x="609" y="2509"/>
                  </a:lnTo>
                  <a:lnTo>
                    <a:pt x="1369" y="2026"/>
                  </a:lnTo>
                  <a:lnTo>
                    <a:pt x="2194" y="2384"/>
                  </a:lnTo>
                  <a:lnTo>
                    <a:pt x="2194" y="2384"/>
                  </a:lnTo>
                  <a:lnTo>
                    <a:pt x="1977" y="1510"/>
                  </a:lnTo>
                  <a:lnTo>
                    <a:pt x="2569" y="837"/>
                  </a:lnTo>
                  <a:lnTo>
                    <a:pt x="1673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 rot="-178147">
              <a:off x="6881738" y="3169954"/>
              <a:ext cx="64228" cy="62753"/>
            </a:xfrm>
            <a:custGeom>
              <a:avLst/>
              <a:gdLst/>
              <a:ahLst/>
              <a:cxnLst/>
              <a:rect l="l" t="t" r="r" b="b"/>
              <a:pathLst>
                <a:path w="2569" h="2510" extrusionOk="0">
                  <a:moveTo>
                    <a:pt x="1211" y="1"/>
                  </a:moveTo>
                  <a:lnTo>
                    <a:pt x="880" y="837"/>
                  </a:lnTo>
                  <a:lnTo>
                    <a:pt x="0" y="1038"/>
                  </a:lnTo>
                  <a:lnTo>
                    <a:pt x="695" y="1613"/>
                  </a:lnTo>
                  <a:lnTo>
                    <a:pt x="608" y="2509"/>
                  </a:lnTo>
                  <a:lnTo>
                    <a:pt x="1374" y="2026"/>
                  </a:lnTo>
                  <a:lnTo>
                    <a:pt x="2199" y="2384"/>
                  </a:lnTo>
                  <a:lnTo>
                    <a:pt x="1977" y="1510"/>
                  </a:lnTo>
                  <a:lnTo>
                    <a:pt x="2569" y="837"/>
                  </a:lnTo>
                  <a:lnTo>
                    <a:pt x="1673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9"/>
          <p:cNvGrpSpPr/>
          <p:nvPr/>
        </p:nvGrpSpPr>
        <p:grpSpPr>
          <a:xfrm>
            <a:off x="1415454" y="3365223"/>
            <a:ext cx="154688" cy="281485"/>
            <a:chOff x="1415454" y="3365223"/>
            <a:chExt cx="154688" cy="281485"/>
          </a:xfrm>
        </p:grpSpPr>
        <p:grpSp>
          <p:nvGrpSpPr>
            <p:cNvPr id="883" name="Google Shape;883;p49"/>
            <p:cNvGrpSpPr/>
            <p:nvPr/>
          </p:nvGrpSpPr>
          <p:grpSpPr>
            <a:xfrm>
              <a:off x="1415454" y="3365223"/>
              <a:ext cx="100455" cy="229660"/>
              <a:chOff x="5881500" y="3057600"/>
              <a:chExt cx="50925" cy="116425"/>
            </a:xfrm>
          </p:grpSpPr>
          <p:sp>
            <p:nvSpPr>
              <p:cNvPr id="884" name="Google Shape;884;p49"/>
              <p:cNvSpPr/>
              <p:nvPr/>
            </p:nvSpPr>
            <p:spPr>
              <a:xfrm>
                <a:off x="5881500" y="3160925"/>
                <a:ext cx="168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24" extrusionOk="0">
                    <a:moveTo>
                      <a:pt x="341" y="1"/>
                    </a:moveTo>
                    <a:cubicBezTo>
                      <a:pt x="1" y="1"/>
                      <a:pt x="1" y="523"/>
                      <a:pt x="341" y="523"/>
                    </a:cubicBezTo>
                    <a:cubicBezTo>
                      <a:pt x="674" y="523"/>
                      <a:pt x="674" y="1"/>
                      <a:pt x="3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9"/>
              <p:cNvSpPr/>
              <p:nvPr/>
            </p:nvSpPr>
            <p:spPr>
              <a:xfrm>
                <a:off x="5907800" y="3057600"/>
                <a:ext cx="2462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985" h="2651" extrusionOk="0">
                    <a:moveTo>
                      <a:pt x="493" y="1"/>
                    </a:moveTo>
                    <a:lnTo>
                      <a:pt x="1" y="1325"/>
                    </a:lnTo>
                    <a:lnTo>
                      <a:pt x="493" y="2650"/>
                    </a:lnTo>
                    <a:lnTo>
                      <a:pt x="985" y="1325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49"/>
            <p:cNvSpPr/>
            <p:nvPr/>
          </p:nvSpPr>
          <p:spPr>
            <a:xfrm>
              <a:off x="1482604" y="3620867"/>
              <a:ext cx="33288" cy="25841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1536854" y="3551017"/>
              <a:ext cx="33288" cy="25841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9"/>
          <p:cNvGrpSpPr/>
          <p:nvPr/>
        </p:nvGrpSpPr>
        <p:grpSpPr>
          <a:xfrm>
            <a:off x="7532303" y="3444371"/>
            <a:ext cx="253175" cy="281487"/>
            <a:chOff x="6050500" y="3685025"/>
            <a:chExt cx="402953" cy="448014"/>
          </a:xfrm>
        </p:grpSpPr>
        <p:sp>
          <p:nvSpPr>
            <p:cNvPr id="889" name="Google Shape;889;p49"/>
            <p:cNvSpPr/>
            <p:nvPr/>
          </p:nvSpPr>
          <p:spPr>
            <a:xfrm>
              <a:off x="6214562" y="3873472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050500" y="3838385"/>
              <a:ext cx="78563" cy="61130"/>
            </a:xfrm>
            <a:custGeom>
              <a:avLst/>
              <a:gdLst/>
              <a:ahLst/>
              <a:cxnLst/>
              <a:rect l="l" t="t" r="r" b="b"/>
              <a:pathLst>
                <a:path w="3936" h="3063" extrusionOk="0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06267" y="3820263"/>
              <a:ext cx="47185" cy="36502"/>
            </a:xfrm>
            <a:custGeom>
              <a:avLst/>
              <a:gdLst/>
              <a:ahLst/>
              <a:cxnLst/>
              <a:rect l="l" t="t" r="r" b="b"/>
              <a:pathLst>
                <a:path w="2364" h="1829" extrusionOk="0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6298210" y="3703387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6085827" y="3685025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9"/>
          <p:cNvSpPr/>
          <p:nvPr/>
        </p:nvSpPr>
        <p:spPr>
          <a:xfrm>
            <a:off x="-366825" y="-23925"/>
            <a:ext cx="1936975" cy="2416575"/>
          </a:xfrm>
          <a:custGeom>
            <a:avLst/>
            <a:gdLst/>
            <a:ahLst/>
            <a:cxnLst/>
            <a:rect l="l" t="t" r="r" b="b"/>
            <a:pathLst>
              <a:path w="77479" h="96663" extrusionOk="0">
                <a:moveTo>
                  <a:pt x="0" y="92184"/>
                </a:moveTo>
                <a:cubicBezTo>
                  <a:pt x="4035" y="92184"/>
                  <a:pt x="7569" y="95033"/>
                  <a:pt x="11483" y="96012"/>
                </a:cubicBezTo>
                <a:cubicBezTo>
                  <a:pt x="18241" y="97701"/>
                  <a:pt x="26547" y="96005"/>
                  <a:pt x="31898" y="91546"/>
                </a:cubicBezTo>
                <a:cubicBezTo>
                  <a:pt x="35051" y="88919"/>
                  <a:pt x="37936" y="85551"/>
                  <a:pt x="39234" y="81658"/>
                </a:cubicBezTo>
                <a:cubicBezTo>
                  <a:pt x="40594" y="77578"/>
                  <a:pt x="39014" y="72633"/>
                  <a:pt x="41148" y="68899"/>
                </a:cubicBezTo>
                <a:cubicBezTo>
                  <a:pt x="45439" y="61389"/>
                  <a:pt x="57233" y="59241"/>
                  <a:pt x="59968" y="51036"/>
                </a:cubicBezTo>
                <a:cubicBezTo>
                  <a:pt x="62003" y="44930"/>
                  <a:pt x="60046" y="37839"/>
                  <a:pt x="62520" y="31898"/>
                </a:cubicBezTo>
                <a:cubicBezTo>
                  <a:pt x="65406" y="24968"/>
                  <a:pt x="72377" y="20474"/>
                  <a:pt x="76236" y="14035"/>
                </a:cubicBezTo>
                <a:cubicBezTo>
                  <a:pt x="78681" y="9956"/>
                  <a:pt x="77046" y="3362"/>
                  <a:pt x="73684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16780D-1364-3167-4375-2FBCD1084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399"/>
          <a:stretch/>
        </p:blipFill>
        <p:spPr>
          <a:xfrm>
            <a:off x="1338690" y="1171952"/>
            <a:ext cx="7810724" cy="39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Univariate Analysis</a:t>
            </a:r>
            <a:endParaRPr dirty="0"/>
          </a:p>
        </p:txBody>
      </p:sp>
      <p:grpSp>
        <p:nvGrpSpPr>
          <p:cNvPr id="882" name="Google Shape;882;p49"/>
          <p:cNvGrpSpPr/>
          <p:nvPr/>
        </p:nvGrpSpPr>
        <p:grpSpPr>
          <a:xfrm>
            <a:off x="1415454" y="3365223"/>
            <a:ext cx="154688" cy="281485"/>
            <a:chOff x="1415454" y="3365223"/>
            <a:chExt cx="154688" cy="281485"/>
          </a:xfrm>
        </p:grpSpPr>
        <p:grpSp>
          <p:nvGrpSpPr>
            <p:cNvPr id="883" name="Google Shape;883;p49"/>
            <p:cNvGrpSpPr/>
            <p:nvPr/>
          </p:nvGrpSpPr>
          <p:grpSpPr>
            <a:xfrm>
              <a:off x="1415454" y="3365223"/>
              <a:ext cx="100455" cy="229660"/>
              <a:chOff x="5881500" y="3057600"/>
              <a:chExt cx="50925" cy="116425"/>
            </a:xfrm>
          </p:grpSpPr>
          <p:sp>
            <p:nvSpPr>
              <p:cNvPr id="884" name="Google Shape;884;p49"/>
              <p:cNvSpPr/>
              <p:nvPr/>
            </p:nvSpPr>
            <p:spPr>
              <a:xfrm>
                <a:off x="5881500" y="3160925"/>
                <a:ext cx="168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24" extrusionOk="0">
                    <a:moveTo>
                      <a:pt x="341" y="1"/>
                    </a:moveTo>
                    <a:cubicBezTo>
                      <a:pt x="1" y="1"/>
                      <a:pt x="1" y="523"/>
                      <a:pt x="341" y="523"/>
                    </a:cubicBezTo>
                    <a:cubicBezTo>
                      <a:pt x="674" y="523"/>
                      <a:pt x="674" y="1"/>
                      <a:pt x="3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9"/>
              <p:cNvSpPr/>
              <p:nvPr/>
            </p:nvSpPr>
            <p:spPr>
              <a:xfrm>
                <a:off x="5907800" y="3057600"/>
                <a:ext cx="2462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985" h="2651" extrusionOk="0">
                    <a:moveTo>
                      <a:pt x="493" y="1"/>
                    </a:moveTo>
                    <a:lnTo>
                      <a:pt x="1" y="1325"/>
                    </a:lnTo>
                    <a:lnTo>
                      <a:pt x="493" y="2650"/>
                    </a:lnTo>
                    <a:lnTo>
                      <a:pt x="985" y="1325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49"/>
            <p:cNvSpPr/>
            <p:nvPr/>
          </p:nvSpPr>
          <p:spPr>
            <a:xfrm>
              <a:off x="1482604" y="3620867"/>
              <a:ext cx="33288" cy="25841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1536854" y="3551017"/>
              <a:ext cx="33288" cy="25841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9"/>
          <p:cNvGrpSpPr/>
          <p:nvPr/>
        </p:nvGrpSpPr>
        <p:grpSpPr>
          <a:xfrm>
            <a:off x="7532303" y="3444371"/>
            <a:ext cx="253175" cy="281487"/>
            <a:chOff x="6050500" y="3685025"/>
            <a:chExt cx="402953" cy="448014"/>
          </a:xfrm>
        </p:grpSpPr>
        <p:sp>
          <p:nvSpPr>
            <p:cNvPr id="889" name="Google Shape;889;p49"/>
            <p:cNvSpPr/>
            <p:nvPr/>
          </p:nvSpPr>
          <p:spPr>
            <a:xfrm>
              <a:off x="6214562" y="3873472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050500" y="3838385"/>
              <a:ext cx="78563" cy="61130"/>
            </a:xfrm>
            <a:custGeom>
              <a:avLst/>
              <a:gdLst/>
              <a:ahLst/>
              <a:cxnLst/>
              <a:rect l="l" t="t" r="r" b="b"/>
              <a:pathLst>
                <a:path w="3936" h="3063" extrusionOk="0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06267" y="3820263"/>
              <a:ext cx="47185" cy="36502"/>
            </a:xfrm>
            <a:custGeom>
              <a:avLst/>
              <a:gdLst/>
              <a:ahLst/>
              <a:cxnLst/>
              <a:rect l="l" t="t" r="r" b="b"/>
              <a:pathLst>
                <a:path w="2364" h="1829" extrusionOk="0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6298210" y="3703387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6085827" y="3685025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9"/>
          <p:cNvSpPr/>
          <p:nvPr/>
        </p:nvSpPr>
        <p:spPr>
          <a:xfrm>
            <a:off x="-366825" y="-23925"/>
            <a:ext cx="1936975" cy="2416575"/>
          </a:xfrm>
          <a:custGeom>
            <a:avLst/>
            <a:gdLst/>
            <a:ahLst/>
            <a:cxnLst/>
            <a:rect l="l" t="t" r="r" b="b"/>
            <a:pathLst>
              <a:path w="77479" h="96663" extrusionOk="0">
                <a:moveTo>
                  <a:pt x="0" y="92184"/>
                </a:moveTo>
                <a:cubicBezTo>
                  <a:pt x="4035" y="92184"/>
                  <a:pt x="7569" y="95033"/>
                  <a:pt x="11483" y="96012"/>
                </a:cubicBezTo>
                <a:cubicBezTo>
                  <a:pt x="18241" y="97701"/>
                  <a:pt x="26547" y="96005"/>
                  <a:pt x="31898" y="91546"/>
                </a:cubicBezTo>
                <a:cubicBezTo>
                  <a:pt x="35051" y="88919"/>
                  <a:pt x="37936" y="85551"/>
                  <a:pt x="39234" y="81658"/>
                </a:cubicBezTo>
                <a:cubicBezTo>
                  <a:pt x="40594" y="77578"/>
                  <a:pt x="39014" y="72633"/>
                  <a:pt x="41148" y="68899"/>
                </a:cubicBezTo>
                <a:cubicBezTo>
                  <a:pt x="45439" y="61389"/>
                  <a:pt x="57233" y="59241"/>
                  <a:pt x="59968" y="51036"/>
                </a:cubicBezTo>
                <a:cubicBezTo>
                  <a:pt x="62003" y="44930"/>
                  <a:pt x="60046" y="37839"/>
                  <a:pt x="62520" y="31898"/>
                </a:cubicBezTo>
                <a:cubicBezTo>
                  <a:pt x="65406" y="24968"/>
                  <a:pt x="72377" y="20474"/>
                  <a:pt x="76236" y="14035"/>
                </a:cubicBezTo>
                <a:cubicBezTo>
                  <a:pt x="78681" y="9956"/>
                  <a:pt x="77046" y="3362"/>
                  <a:pt x="73684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" name="Google Shape;808;p49">
            <a:extLst>
              <a:ext uri="{FF2B5EF4-FFF2-40B4-BE49-F238E27FC236}">
                <a16:creationId xmlns:a16="http://schemas.microsoft.com/office/drawing/2014/main" id="{4D2AF314-2A4C-9EF3-2327-856067DD139C}"/>
              </a:ext>
            </a:extLst>
          </p:cNvPr>
          <p:cNvSpPr/>
          <p:nvPr/>
        </p:nvSpPr>
        <p:spPr>
          <a:xfrm rot="3398868">
            <a:off x="6993936" y="2867749"/>
            <a:ext cx="2490620" cy="2135661"/>
          </a:xfrm>
          <a:custGeom>
            <a:avLst/>
            <a:gdLst/>
            <a:ahLst/>
            <a:cxnLst/>
            <a:rect l="l" t="t" r="r" b="b"/>
            <a:pathLst>
              <a:path w="28663" h="24578" extrusionOk="0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814;p49">
            <a:extLst>
              <a:ext uri="{FF2B5EF4-FFF2-40B4-BE49-F238E27FC236}">
                <a16:creationId xmlns:a16="http://schemas.microsoft.com/office/drawing/2014/main" id="{81495038-77A6-66D7-72FE-2B94610BE643}"/>
              </a:ext>
            </a:extLst>
          </p:cNvPr>
          <p:cNvGrpSpPr/>
          <p:nvPr/>
        </p:nvGrpSpPr>
        <p:grpSpPr>
          <a:xfrm>
            <a:off x="7304195" y="2709980"/>
            <a:ext cx="2253149" cy="2195792"/>
            <a:chOff x="3113675" y="2574300"/>
            <a:chExt cx="1052775" cy="1025975"/>
          </a:xfrm>
        </p:grpSpPr>
        <p:sp>
          <p:nvSpPr>
            <p:cNvPr id="4" name="Google Shape;815;p49">
              <a:extLst>
                <a:ext uri="{FF2B5EF4-FFF2-40B4-BE49-F238E27FC236}">
                  <a16:creationId xmlns:a16="http://schemas.microsoft.com/office/drawing/2014/main" id="{26347662-1E3F-0F83-8811-67DDFD7D6232}"/>
                </a:ext>
              </a:extLst>
            </p:cNvPr>
            <p:cNvSpPr/>
            <p:nvPr/>
          </p:nvSpPr>
          <p:spPr>
            <a:xfrm>
              <a:off x="3424100" y="2616450"/>
              <a:ext cx="742350" cy="946950"/>
            </a:xfrm>
            <a:custGeom>
              <a:avLst/>
              <a:gdLst/>
              <a:ahLst/>
              <a:cxnLst/>
              <a:rect l="l" t="t" r="r" b="b"/>
              <a:pathLst>
                <a:path w="29694" h="37878" extrusionOk="0">
                  <a:moveTo>
                    <a:pt x="7783" y="0"/>
                  </a:moveTo>
                  <a:cubicBezTo>
                    <a:pt x="7357" y="0"/>
                    <a:pt x="6549" y="158"/>
                    <a:pt x="6217" y="1283"/>
                  </a:cubicBezTo>
                  <a:cubicBezTo>
                    <a:pt x="5761" y="2847"/>
                    <a:pt x="6043" y="5214"/>
                    <a:pt x="6049" y="5741"/>
                  </a:cubicBezTo>
                  <a:cubicBezTo>
                    <a:pt x="6054" y="6268"/>
                    <a:pt x="5826" y="6675"/>
                    <a:pt x="5826" y="6675"/>
                  </a:cubicBezTo>
                  <a:cubicBezTo>
                    <a:pt x="5826" y="6675"/>
                    <a:pt x="3546" y="6208"/>
                    <a:pt x="2433" y="6018"/>
                  </a:cubicBezTo>
                  <a:cubicBezTo>
                    <a:pt x="2270" y="5989"/>
                    <a:pt x="2119" y="5976"/>
                    <a:pt x="1978" y="5976"/>
                  </a:cubicBezTo>
                  <a:cubicBezTo>
                    <a:pt x="1159" y="5976"/>
                    <a:pt x="694" y="6421"/>
                    <a:pt x="435" y="6843"/>
                  </a:cubicBezTo>
                  <a:cubicBezTo>
                    <a:pt x="136" y="7337"/>
                    <a:pt x="478" y="8206"/>
                    <a:pt x="858" y="8445"/>
                  </a:cubicBezTo>
                  <a:cubicBezTo>
                    <a:pt x="858" y="8445"/>
                    <a:pt x="0" y="8646"/>
                    <a:pt x="27" y="9438"/>
                  </a:cubicBezTo>
                  <a:cubicBezTo>
                    <a:pt x="49" y="10226"/>
                    <a:pt x="673" y="10872"/>
                    <a:pt x="673" y="10872"/>
                  </a:cubicBezTo>
                  <a:cubicBezTo>
                    <a:pt x="673" y="10872"/>
                    <a:pt x="201" y="10969"/>
                    <a:pt x="201" y="12050"/>
                  </a:cubicBezTo>
                  <a:cubicBezTo>
                    <a:pt x="201" y="13125"/>
                    <a:pt x="1162" y="13293"/>
                    <a:pt x="1162" y="13293"/>
                  </a:cubicBezTo>
                  <a:cubicBezTo>
                    <a:pt x="1162" y="13293"/>
                    <a:pt x="315" y="13320"/>
                    <a:pt x="321" y="14010"/>
                  </a:cubicBezTo>
                  <a:cubicBezTo>
                    <a:pt x="331" y="14705"/>
                    <a:pt x="299" y="15910"/>
                    <a:pt x="3356" y="16133"/>
                  </a:cubicBezTo>
                  <a:cubicBezTo>
                    <a:pt x="3356" y="16133"/>
                    <a:pt x="5011" y="17213"/>
                    <a:pt x="7365" y="17213"/>
                  </a:cubicBezTo>
                  <a:cubicBezTo>
                    <a:pt x="7526" y="17213"/>
                    <a:pt x="7690" y="17208"/>
                    <a:pt x="7857" y="17197"/>
                  </a:cubicBezTo>
                  <a:lnTo>
                    <a:pt x="22755" y="37878"/>
                  </a:lnTo>
                  <a:lnTo>
                    <a:pt x="29694" y="27795"/>
                  </a:lnTo>
                  <a:lnTo>
                    <a:pt x="12423" y="11312"/>
                  </a:lnTo>
                  <a:cubicBezTo>
                    <a:pt x="12423" y="11312"/>
                    <a:pt x="10506" y="8005"/>
                    <a:pt x="10083" y="7435"/>
                  </a:cubicBezTo>
                  <a:cubicBezTo>
                    <a:pt x="9665" y="6865"/>
                    <a:pt x="8454" y="4780"/>
                    <a:pt x="8296" y="3792"/>
                  </a:cubicBezTo>
                  <a:cubicBezTo>
                    <a:pt x="8139" y="2809"/>
                    <a:pt x="8057" y="24"/>
                    <a:pt x="8057" y="24"/>
                  </a:cubicBezTo>
                  <a:cubicBezTo>
                    <a:pt x="8057" y="24"/>
                    <a:pt x="7949" y="0"/>
                    <a:pt x="7783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16;p49">
              <a:extLst>
                <a:ext uri="{FF2B5EF4-FFF2-40B4-BE49-F238E27FC236}">
                  <a16:creationId xmlns:a16="http://schemas.microsoft.com/office/drawing/2014/main" id="{893B19E0-02BD-EC57-C699-6D228955EC09}"/>
                </a:ext>
              </a:extLst>
            </p:cNvPr>
            <p:cNvSpPr/>
            <p:nvPr/>
          </p:nvSpPr>
          <p:spPr>
            <a:xfrm>
              <a:off x="3529550" y="2811200"/>
              <a:ext cx="43475" cy="38925"/>
            </a:xfrm>
            <a:custGeom>
              <a:avLst/>
              <a:gdLst/>
              <a:ahLst/>
              <a:cxnLst/>
              <a:rect l="l" t="t" r="r" b="b"/>
              <a:pathLst>
                <a:path w="1739" h="1557" extrusionOk="0">
                  <a:moveTo>
                    <a:pt x="685" y="1"/>
                  </a:moveTo>
                  <a:cubicBezTo>
                    <a:pt x="455" y="1"/>
                    <a:pt x="238" y="144"/>
                    <a:pt x="153" y="372"/>
                  </a:cubicBezTo>
                  <a:lnTo>
                    <a:pt x="104" y="508"/>
                  </a:lnTo>
                  <a:cubicBezTo>
                    <a:pt x="1" y="801"/>
                    <a:pt x="153" y="1127"/>
                    <a:pt x="446" y="1230"/>
                  </a:cubicBezTo>
                  <a:lnTo>
                    <a:pt x="1336" y="1556"/>
                  </a:lnTo>
                  <a:cubicBezTo>
                    <a:pt x="1434" y="1426"/>
                    <a:pt x="1516" y="1290"/>
                    <a:pt x="1575" y="1138"/>
                  </a:cubicBezTo>
                  <a:cubicBezTo>
                    <a:pt x="1673" y="877"/>
                    <a:pt x="1738" y="601"/>
                    <a:pt x="1695" y="329"/>
                  </a:cubicBezTo>
                  <a:lnTo>
                    <a:pt x="880" y="36"/>
                  </a:lnTo>
                  <a:cubicBezTo>
                    <a:pt x="816" y="12"/>
                    <a:pt x="750" y="1"/>
                    <a:pt x="685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17;p49">
              <a:extLst>
                <a:ext uri="{FF2B5EF4-FFF2-40B4-BE49-F238E27FC236}">
                  <a16:creationId xmlns:a16="http://schemas.microsoft.com/office/drawing/2014/main" id="{6A7119D4-E99B-61C7-EB45-298C03AADB0A}"/>
                </a:ext>
              </a:extLst>
            </p:cNvPr>
            <p:cNvSpPr/>
            <p:nvPr/>
          </p:nvSpPr>
          <p:spPr>
            <a:xfrm>
              <a:off x="3539475" y="2862175"/>
              <a:ext cx="41700" cy="35300"/>
            </a:xfrm>
            <a:custGeom>
              <a:avLst/>
              <a:gdLst/>
              <a:ahLst/>
              <a:cxnLst/>
              <a:rect l="l" t="t" r="r" b="b"/>
              <a:pathLst>
                <a:path w="1668" h="1412" extrusionOk="0">
                  <a:moveTo>
                    <a:pt x="632" y="0"/>
                  </a:moveTo>
                  <a:cubicBezTo>
                    <a:pt x="358" y="0"/>
                    <a:pt x="110" y="201"/>
                    <a:pt x="71" y="478"/>
                  </a:cubicBezTo>
                  <a:lnTo>
                    <a:pt x="44" y="619"/>
                  </a:lnTo>
                  <a:cubicBezTo>
                    <a:pt x="0" y="929"/>
                    <a:pt x="212" y="1222"/>
                    <a:pt x="516" y="1265"/>
                  </a:cubicBezTo>
                  <a:lnTo>
                    <a:pt x="1455" y="1412"/>
                  </a:lnTo>
                  <a:cubicBezTo>
                    <a:pt x="1526" y="1271"/>
                    <a:pt x="1580" y="1119"/>
                    <a:pt x="1607" y="956"/>
                  </a:cubicBezTo>
                  <a:cubicBezTo>
                    <a:pt x="1656" y="690"/>
                    <a:pt x="1667" y="402"/>
                    <a:pt x="1569" y="141"/>
                  </a:cubicBezTo>
                  <a:lnTo>
                    <a:pt x="711" y="6"/>
                  </a:lnTo>
                  <a:cubicBezTo>
                    <a:pt x="685" y="2"/>
                    <a:pt x="658" y="0"/>
                    <a:pt x="63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18;p49">
              <a:extLst>
                <a:ext uri="{FF2B5EF4-FFF2-40B4-BE49-F238E27FC236}">
                  <a16:creationId xmlns:a16="http://schemas.microsoft.com/office/drawing/2014/main" id="{37DCB6FD-CC06-9135-E6E4-459EA97E87A5}"/>
                </a:ext>
              </a:extLst>
            </p:cNvPr>
            <p:cNvSpPr/>
            <p:nvPr/>
          </p:nvSpPr>
          <p:spPr>
            <a:xfrm>
              <a:off x="3533900" y="2913600"/>
              <a:ext cx="38575" cy="31125"/>
            </a:xfrm>
            <a:custGeom>
              <a:avLst/>
              <a:gdLst/>
              <a:ahLst/>
              <a:cxnLst/>
              <a:rect l="l" t="t" r="r" b="b"/>
              <a:pathLst>
                <a:path w="1543" h="1245" extrusionOk="0">
                  <a:moveTo>
                    <a:pt x="552" y="0"/>
                  </a:moveTo>
                  <a:cubicBezTo>
                    <a:pt x="267" y="0"/>
                    <a:pt x="33" y="228"/>
                    <a:pt x="22" y="511"/>
                  </a:cubicBezTo>
                  <a:lnTo>
                    <a:pt x="17" y="653"/>
                  </a:lnTo>
                  <a:cubicBezTo>
                    <a:pt x="1" y="946"/>
                    <a:pt x="234" y="1196"/>
                    <a:pt x="527" y="1212"/>
                  </a:cubicBezTo>
                  <a:lnTo>
                    <a:pt x="1429" y="1244"/>
                  </a:lnTo>
                  <a:cubicBezTo>
                    <a:pt x="1483" y="1103"/>
                    <a:pt x="1515" y="957"/>
                    <a:pt x="1526" y="799"/>
                  </a:cubicBezTo>
                  <a:cubicBezTo>
                    <a:pt x="1543" y="539"/>
                    <a:pt x="1521" y="267"/>
                    <a:pt x="1407" y="34"/>
                  </a:cubicBezTo>
                  <a:lnTo>
                    <a:pt x="582" y="1"/>
                  </a:lnTo>
                  <a:cubicBezTo>
                    <a:pt x="572" y="1"/>
                    <a:pt x="562" y="0"/>
                    <a:pt x="55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19;p49">
              <a:extLst>
                <a:ext uri="{FF2B5EF4-FFF2-40B4-BE49-F238E27FC236}">
                  <a16:creationId xmlns:a16="http://schemas.microsoft.com/office/drawing/2014/main" id="{E3D27288-6CB0-72F5-1EE4-98318F1926C2}"/>
                </a:ext>
              </a:extLst>
            </p:cNvPr>
            <p:cNvSpPr/>
            <p:nvPr/>
          </p:nvSpPr>
          <p:spPr>
            <a:xfrm>
              <a:off x="3530650" y="2957175"/>
              <a:ext cx="27975" cy="23225"/>
            </a:xfrm>
            <a:custGeom>
              <a:avLst/>
              <a:gdLst/>
              <a:ahLst/>
              <a:cxnLst/>
              <a:rect l="l" t="t" r="r" b="b"/>
              <a:pathLst>
                <a:path w="1119" h="929" extrusionOk="0">
                  <a:moveTo>
                    <a:pt x="918" y="1"/>
                  </a:moveTo>
                  <a:lnTo>
                    <a:pt x="348" y="88"/>
                  </a:lnTo>
                  <a:cubicBezTo>
                    <a:pt x="141" y="120"/>
                    <a:pt x="0" y="310"/>
                    <a:pt x="33" y="517"/>
                  </a:cubicBezTo>
                  <a:lnTo>
                    <a:pt x="49" y="609"/>
                  </a:lnTo>
                  <a:cubicBezTo>
                    <a:pt x="74" y="795"/>
                    <a:pt x="236" y="929"/>
                    <a:pt x="419" y="929"/>
                  </a:cubicBezTo>
                  <a:cubicBezTo>
                    <a:pt x="438" y="929"/>
                    <a:pt x="458" y="927"/>
                    <a:pt x="478" y="924"/>
                  </a:cubicBezTo>
                  <a:lnTo>
                    <a:pt x="1097" y="832"/>
                  </a:lnTo>
                  <a:cubicBezTo>
                    <a:pt x="1119" y="728"/>
                    <a:pt x="1119" y="620"/>
                    <a:pt x="1108" y="511"/>
                  </a:cubicBezTo>
                  <a:cubicBezTo>
                    <a:pt x="1086" y="332"/>
                    <a:pt x="1032" y="147"/>
                    <a:pt x="918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20;p49">
              <a:extLst>
                <a:ext uri="{FF2B5EF4-FFF2-40B4-BE49-F238E27FC236}">
                  <a16:creationId xmlns:a16="http://schemas.microsoft.com/office/drawing/2014/main" id="{D2236318-E349-C548-7E4F-A793F2BAC3D7}"/>
                </a:ext>
              </a:extLst>
            </p:cNvPr>
            <p:cNvSpPr/>
            <p:nvPr/>
          </p:nvSpPr>
          <p:spPr>
            <a:xfrm>
              <a:off x="3625375" y="2929125"/>
              <a:ext cx="82725" cy="110975"/>
            </a:xfrm>
            <a:custGeom>
              <a:avLst/>
              <a:gdLst/>
              <a:ahLst/>
              <a:cxnLst/>
              <a:rect l="l" t="t" r="r" b="b"/>
              <a:pathLst>
                <a:path w="3309" h="4439" extrusionOk="0">
                  <a:moveTo>
                    <a:pt x="3175" y="1"/>
                  </a:moveTo>
                  <a:cubicBezTo>
                    <a:pt x="3146" y="1"/>
                    <a:pt x="3117" y="13"/>
                    <a:pt x="3096" y="42"/>
                  </a:cubicBezTo>
                  <a:lnTo>
                    <a:pt x="50" y="4305"/>
                  </a:lnTo>
                  <a:cubicBezTo>
                    <a:pt x="1" y="4373"/>
                    <a:pt x="65" y="4438"/>
                    <a:pt x="133" y="4438"/>
                  </a:cubicBezTo>
                  <a:cubicBezTo>
                    <a:pt x="162" y="4438"/>
                    <a:pt x="191" y="4426"/>
                    <a:pt x="213" y="4397"/>
                  </a:cubicBezTo>
                  <a:cubicBezTo>
                    <a:pt x="1228" y="2980"/>
                    <a:pt x="2243" y="1557"/>
                    <a:pt x="3259" y="140"/>
                  </a:cubicBezTo>
                  <a:cubicBezTo>
                    <a:pt x="3308" y="68"/>
                    <a:pt x="3243" y="1"/>
                    <a:pt x="3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21;p49">
              <a:extLst>
                <a:ext uri="{FF2B5EF4-FFF2-40B4-BE49-F238E27FC236}">
                  <a16:creationId xmlns:a16="http://schemas.microsoft.com/office/drawing/2014/main" id="{28C1BDD6-EDF9-BAE5-4A52-52148D55EDD4}"/>
                </a:ext>
              </a:extLst>
            </p:cNvPr>
            <p:cNvSpPr/>
            <p:nvPr/>
          </p:nvSpPr>
          <p:spPr>
            <a:xfrm>
              <a:off x="3442750" y="2776425"/>
              <a:ext cx="150900" cy="178900"/>
            </a:xfrm>
            <a:custGeom>
              <a:avLst/>
              <a:gdLst/>
              <a:ahLst/>
              <a:cxnLst/>
              <a:rect l="l" t="t" r="r" b="b"/>
              <a:pathLst>
                <a:path w="6036" h="7156" extrusionOk="0">
                  <a:moveTo>
                    <a:pt x="1769" y="1"/>
                  </a:moveTo>
                  <a:cubicBezTo>
                    <a:pt x="1676" y="1"/>
                    <a:pt x="1614" y="130"/>
                    <a:pt x="1714" y="173"/>
                  </a:cubicBezTo>
                  <a:cubicBezTo>
                    <a:pt x="2360" y="444"/>
                    <a:pt x="3000" y="716"/>
                    <a:pt x="3641" y="993"/>
                  </a:cubicBezTo>
                  <a:cubicBezTo>
                    <a:pt x="3956" y="1128"/>
                    <a:pt x="4271" y="1264"/>
                    <a:pt x="4580" y="1394"/>
                  </a:cubicBezTo>
                  <a:cubicBezTo>
                    <a:pt x="4814" y="1497"/>
                    <a:pt x="5085" y="1595"/>
                    <a:pt x="5254" y="1802"/>
                  </a:cubicBezTo>
                  <a:cubicBezTo>
                    <a:pt x="5427" y="2013"/>
                    <a:pt x="5406" y="2312"/>
                    <a:pt x="5259" y="2534"/>
                  </a:cubicBezTo>
                  <a:cubicBezTo>
                    <a:pt x="5102" y="2779"/>
                    <a:pt x="4814" y="2904"/>
                    <a:pt x="4537" y="2936"/>
                  </a:cubicBezTo>
                  <a:cubicBezTo>
                    <a:pt x="4470" y="2945"/>
                    <a:pt x="4404" y="2949"/>
                    <a:pt x="4337" y="2949"/>
                  </a:cubicBezTo>
                  <a:cubicBezTo>
                    <a:pt x="4073" y="2949"/>
                    <a:pt x="3810" y="2887"/>
                    <a:pt x="3554" y="2822"/>
                  </a:cubicBezTo>
                  <a:cubicBezTo>
                    <a:pt x="3218" y="2735"/>
                    <a:pt x="2886" y="2648"/>
                    <a:pt x="2555" y="2556"/>
                  </a:cubicBezTo>
                  <a:cubicBezTo>
                    <a:pt x="1801" y="2355"/>
                    <a:pt x="1046" y="2154"/>
                    <a:pt x="286" y="1954"/>
                  </a:cubicBezTo>
                  <a:cubicBezTo>
                    <a:pt x="277" y="1951"/>
                    <a:pt x="268" y="1950"/>
                    <a:pt x="259" y="1950"/>
                  </a:cubicBezTo>
                  <a:cubicBezTo>
                    <a:pt x="164" y="1950"/>
                    <a:pt x="127" y="2108"/>
                    <a:pt x="237" y="2138"/>
                  </a:cubicBezTo>
                  <a:cubicBezTo>
                    <a:pt x="981" y="2334"/>
                    <a:pt x="1719" y="2529"/>
                    <a:pt x="2463" y="2730"/>
                  </a:cubicBezTo>
                  <a:cubicBezTo>
                    <a:pt x="2821" y="2822"/>
                    <a:pt x="3185" y="2925"/>
                    <a:pt x="3543" y="3018"/>
                  </a:cubicBezTo>
                  <a:cubicBezTo>
                    <a:pt x="3799" y="3082"/>
                    <a:pt x="4063" y="3138"/>
                    <a:pt x="4328" y="3138"/>
                  </a:cubicBezTo>
                  <a:cubicBezTo>
                    <a:pt x="4378" y="3138"/>
                    <a:pt x="4428" y="3136"/>
                    <a:pt x="4477" y="3132"/>
                  </a:cubicBezTo>
                  <a:cubicBezTo>
                    <a:pt x="4488" y="3148"/>
                    <a:pt x="4510" y="3164"/>
                    <a:pt x="4537" y="3164"/>
                  </a:cubicBezTo>
                  <a:cubicBezTo>
                    <a:pt x="5004" y="3219"/>
                    <a:pt x="5509" y="3441"/>
                    <a:pt x="5688" y="3908"/>
                  </a:cubicBezTo>
                  <a:cubicBezTo>
                    <a:pt x="5759" y="4104"/>
                    <a:pt x="5759" y="4332"/>
                    <a:pt x="5666" y="4522"/>
                  </a:cubicBezTo>
                  <a:cubicBezTo>
                    <a:pt x="5563" y="4733"/>
                    <a:pt x="5368" y="4847"/>
                    <a:pt x="5140" y="4896"/>
                  </a:cubicBezTo>
                  <a:cubicBezTo>
                    <a:pt x="4906" y="4951"/>
                    <a:pt x="4662" y="4945"/>
                    <a:pt x="4428" y="4951"/>
                  </a:cubicBezTo>
                  <a:cubicBezTo>
                    <a:pt x="4314" y="4953"/>
                    <a:pt x="4200" y="4954"/>
                    <a:pt x="4087" y="4954"/>
                  </a:cubicBezTo>
                  <a:cubicBezTo>
                    <a:pt x="3927" y="4954"/>
                    <a:pt x="3768" y="4951"/>
                    <a:pt x="3609" y="4945"/>
                  </a:cubicBezTo>
                  <a:cubicBezTo>
                    <a:pt x="3066" y="4929"/>
                    <a:pt x="2528" y="4885"/>
                    <a:pt x="1996" y="4820"/>
                  </a:cubicBezTo>
                  <a:cubicBezTo>
                    <a:pt x="1377" y="4739"/>
                    <a:pt x="769" y="4625"/>
                    <a:pt x="161" y="4478"/>
                  </a:cubicBezTo>
                  <a:cubicBezTo>
                    <a:pt x="153" y="4476"/>
                    <a:pt x="145" y="4475"/>
                    <a:pt x="138" y="4475"/>
                  </a:cubicBezTo>
                  <a:cubicBezTo>
                    <a:pt x="40" y="4475"/>
                    <a:pt x="1" y="4632"/>
                    <a:pt x="112" y="4663"/>
                  </a:cubicBezTo>
                  <a:cubicBezTo>
                    <a:pt x="1317" y="4951"/>
                    <a:pt x="2550" y="5113"/>
                    <a:pt x="3788" y="5141"/>
                  </a:cubicBezTo>
                  <a:cubicBezTo>
                    <a:pt x="3891" y="5143"/>
                    <a:pt x="3995" y="5144"/>
                    <a:pt x="4098" y="5144"/>
                  </a:cubicBezTo>
                  <a:cubicBezTo>
                    <a:pt x="4244" y="5144"/>
                    <a:pt x="4391" y="5142"/>
                    <a:pt x="4537" y="5135"/>
                  </a:cubicBezTo>
                  <a:cubicBezTo>
                    <a:pt x="4542" y="5141"/>
                    <a:pt x="4548" y="5141"/>
                    <a:pt x="4553" y="5141"/>
                  </a:cubicBezTo>
                  <a:cubicBezTo>
                    <a:pt x="4944" y="5211"/>
                    <a:pt x="5319" y="5445"/>
                    <a:pt x="5400" y="5857"/>
                  </a:cubicBezTo>
                  <a:cubicBezTo>
                    <a:pt x="5482" y="6248"/>
                    <a:pt x="5183" y="6563"/>
                    <a:pt x="4852" y="6710"/>
                  </a:cubicBezTo>
                  <a:cubicBezTo>
                    <a:pt x="4456" y="6883"/>
                    <a:pt x="3983" y="6900"/>
                    <a:pt x="3560" y="6932"/>
                  </a:cubicBezTo>
                  <a:cubicBezTo>
                    <a:pt x="3222" y="6957"/>
                    <a:pt x="2884" y="6969"/>
                    <a:pt x="2546" y="6969"/>
                  </a:cubicBezTo>
                  <a:cubicBezTo>
                    <a:pt x="2433" y="6969"/>
                    <a:pt x="2320" y="6968"/>
                    <a:pt x="2208" y="6965"/>
                  </a:cubicBezTo>
                  <a:cubicBezTo>
                    <a:pt x="1681" y="6949"/>
                    <a:pt x="1154" y="6900"/>
                    <a:pt x="628" y="6824"/>
                  </a:cubicBezTo>
                  <a:cubicBezTo>
                    <a:pt x="623" y="6823"/>
                    <a:pt x="618" y="6823"/>
                    <a:pt x="613" y="6823"/>
                  </a:cubicBezTo>
                  <a:cubicBezTo>
                    <a:pt x="504" y="6823"/>
                    <a:pt x="465" y="6988"/>
                    <a:pt x="579" y="7008"/>
                  </a:cubicBezTo>
                  <a:cubicBezTo>
                    <a:pt x="1244" y="7105"/>
                    <a:pt x="1913" y="7156"/>
                    <a:pt x="2582" y="7156"/>
                  </a:cubicBezTo>
                  <a:cubicBezTo>
                    <a:pt x="2962" y="7156"/>
                    <a:pt x="3343" y="7139"/>
                    <a:pt x="3723" y="7106"/>
                  </a:cubicBezTo>
                  <a:cubicBezTo>
                    <a:pt x="4173" y="7068"/>
                    <a:pt x="4684" y="7041"/>
                    <a:pt x="5085" y="6802"/>
                  </a:cubicBezTo>
                  <a:cubicBezTo>
                    <a:pt x="5422" y="6601"/>
                    <a:pt x="5655" y="6243"/>
                    <a:pt x="5590" y="5841"/>
                  </a:cubicBezTo>
                  <a:cubicBezTo>
                    <a:pt x="5536" y="5510"/>
                    <a:pt x="5313" y="5260"/>
                    <a:pt x="5031" y="5108"/>
                  </a:cubicBezTo>
                  <a:cubicBezTo>
                    <a:pt x="5161" y="5092"/>
                    <a:pt x="5286" y="5065"/>
                    <a:pt x="5406" y="5010"/>
                  </a:cubicBezTo>
                  <a:cubicBezTo>
                    <a:pt x="5845" y="4820"/>
                    <a:pt x="6036" y="4304"/>
                    <a:pt x="5867" y="3859"/>
                  </a:cubicBezTo>
                  <a:cubicBezTo>
                    <a:pt x="5704" y="3414"/>
                    <a:pt x="5313" y="3164"/>
                    <a:pt x="4879" y="3045"/>
                  </a:cubicBezTo>
                  <a:cubicBezTo>
                    <a:pt x="5292" y="2882"/>
                    <a:pt x="5628" y="2524"/>
                    <a:pt x="5558" y="2040"/>
                  </a:cubicBezTo>
                  <a:cubicBezTo>
                    <a:pt x="5514" y="1758"/>
                    <a:pt x="5313" y="1557"/>
                    <a:pt x="5075" y="1421"/>
                  </a:cubicBezTo>
                  <a:cubicBezTo>
                    <a:pt x="4787" y="1259"/>
                    <a:pt x="4466" y="1145"/>
                    <a:pt x="4162" y="1014"/>
                  </a:cubicBezTo>
                  <a:cubicBezTo>
                    <a:pt x="3381" y="672"/>
                    <a:pt x="2593" y="341"/>
                    <a:pt x="1811" y="10"/>
                  </a:cubicBezTo>
                  <a:cubicBezTo>
                    <a:pt x="1797" y="4"/>
                    <a:pt x="1783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49">
              <a:extLst>
                <a:ext uri="{FF2B5EF4-FFF2-40B4-BE49-F238E27FC236}">
                  <a16:creationId xmlns:a16="http://schemas.microsoft.com/office/drawing/2014/main" id="{6DB6EB32-5EA9-5FC8-6459-FB2FFDD8D996}"/>
                </a:ext>
              </a:extLst>
            </p:cNvPr>
            <p:cNvSpPr/>
            <p:nvPr/>
          </p:nvSpPr>
          <p:spPr>
            <a:xfrm>
              <a:off x="3490550" y="2946300"/>
              <a:ext cx="78950" cy="54825"/>
            </a:xfrm>
            <a:custGeom>
              <a:avLst/>
              <a:gdLst/>
              <a:ahLst/>
              <a:cxnLst/>
              <a:rect l="l" t="t" r="r" b="b"/>
              <a:pathLst>
                <a:path w="3158" h="2193" extrusionOk="0">
                  <a:moveTo>
                    <a:pt x="2803" y="1"/>
                  </a:moveTo>
                  <a:cubicBezTo>
                    <a:pt x="2732" y="1"/>
                    <a:pt x="2666" y="97"/>
                    <a:pt x="2734" y="164"/>
                  </a:cubicBezTo>
                  <a:cubicBezTo>
                    <a:pt x="2918" y="354"/>
                    <a:pt x="2978" y="648"/>
                    <a:pt x="2902" y="903"/>
                  </a:cubicBezTo>
                  <a:cubicBezTo>
                    <a:pt x="2810" y="1207"/>
                    <a:pt x="2527" y="1364"/>
                    <a:pt x="2240" y="1451"/>
                  </a:cubicBezTo>
                  <a:cubicBezTo>
                    <a:pt x="1908" y="1560"/>
                    <a:pt x="1561" y="1636"/>
                    <a:pt x="1224" y="1723"/>
                  </a:cubicBezTo>
                  <a:cubicBezTo>
                    <a:pt x="850" y="1815"/>
                    <a:pt x="480" y="1913"/>
                    <a:pt x="111" y="2005"/>
                  </a:cubicBezTo>
                  <a:cubicBezTo>
                    <a:pt x="0" y="2035"/>
                    <a:pt x="35" y="2192"/>
                    <a:pt x="136" y="2192"/>
                  </a:cubicBezTo>
                  <a:cubicBezTo>
                    <a:pt x="144" y="2192"/>
                    <a:pt x="152" y="2191"/>
                    <a:pt x="160" y="2190"/>
                  </a:cubicBezTo>
                  <a:cubicBezTo>
                    <a:pt x="584" y="2081"/>
                    <a:pt x="1007" y="1972"/>
                    <a:pt x="1431" y="1864"/>
                  </a:cubicBezTo>
                  <a:cubicBezTo>
                    <a:pt x="1805" y="1766"/>
                    <a:pt x="2207" y="1701"/>
                    <a:pt x="2560" y="1533"/>
                  </a:cubicBezTo>
                  <a:cubicBezTo>
                    <a:pt x="2842" y="1397"/>
                    <a:pt x="3059" y="1158"/>
                    <a:pt x="3108" y="843"/>
                  </a:cubicBezTo>
                  <a:cubicBezTo>
                    <a:pt x="3157" y="550"/>
                    <a:pt x="3076" y="246"/>
                    <a:pt x="2864" y="29"/>
                  </a:cubicBezTo>
                  <a:cubicBezTo>
                    <a:pt x="2845" y="9"/>
                    <a:pt x="2824" y="1"/>
                    <a:pt x="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3;p49">
              <a:extLst>
                <a:ext uri="{FF2B5EF4-FFF2-40B4-BE49-F238E27FC236}">
                  <a16:creationId xmlns:a16="http://schemas.microsoft.com/office/drawing/2014/main" id="{9B40AD02-BD17-4894-7664-00684875B1A0}"/>
                </a:ext>
              </a:extLst>
            </p:cNvPr>
            <p:cNvSpPr/>
            <p:nvPr/>
          </p:nvSpPr>
          <p:spPr>
            <a:xfrm>
              <a:off x="3610050" y="2617025"/>
              <a:ext cx="17125" cy="39525"/>
            </a:xfrm>
            <a:custGeom>
              <a:avLst/>
              <a:gdLst/>
              <a:ahLst/>
              <a:cxnLst/>
              <a:rect l="l" t="t" r="r" b="b"/>
              <a:pathLst>
                <a:path w="685" h="1581" extrusionOk="0">
                  <a:moveTo>
                    <a:pt x="619" y="1"/>
                  </a:moveTo>
                  <a:cubicBezTo>
                    <a:pt x="619" y="1"/>
                    <a:pt x="0" y="39"/>
                    <a:pt x="120" y="1423"/>
                  </a:cubicBezTo>
                  <a:lnTo>
                    <a:pt x="685" y="1581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;p49">
              <a:extLst>
                <a:ext uri="{FF2B5EF4-FFF2-40B4-BE49-F238E27FC236}">
                  <a16:creationId xmlns:a16="http://schemas.microsoft.com/office/drawing/2014/main" id="{BFFA6510-2478-B61C-9D10-3122CC66F793}"/>
                </a:ext>
              </a:extLst>
            </p:cNvPr>
            <p:cNvSpPr/>
            <p:nvPr/>
          </p:nvSpPr>
          <p:spPr>
            <a:xfrm>
              <a:off x="3451250" y="3090075"/>
              <a:ext cx="225475" cy="497625"/>
            </a:xfrm>
            <a:custGeom>
              <a:avLst/>
              <a:gdLst/>
              <a:ahLst/>
              <a:cxnLst/>
              <a:rect l="l" t="t" r="r" b="b"/>
              <a:pathLst>
                <a:path w="9019" h="19905" extrusionOk="0">
                  <a:moveTo>
                    <a:pt x="3904" y="0"/>
                  </a:moveTo>
                  <a:lnTo>
                    <a:pt x="2389" y="1070"/>
                  </a:lnTo>
                  <a:lnTo>
                    <a:pt x="206" y="576"/>
                  </a:lnTo>
                  <a:lnTo>
                    <a:pt x="0" y="19904"/>
                  </a:lnTo>
                  <a:lnTo>
                    <a:pt x="9018" y="18954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5;p49">
              <a:extLst>
                <a:ext uri="{FF2B5EF4-FFF2-40B4-BE49-F238E27FC236}">
                  <a16:creationId xmlns:a16="http://schemas.microsoft.com/office/drawing/2014/main" id="{B8F102B0-265D-5309-995C-D4C9FB5427FF}"/>
                </a:ext>
              </a:extLst>
            </p:cNvPr>
            <p:cNvSpPr/>
            <p:nvPr/>
          </p:nvSpPr>
          <p:spPr>
            <a:xfrm>
              <a:off x="3548825" y="3042825"/>
              <a:ext cx="267575" cy="521125"/>
            </a:xfrm>
            <a:custGeom>
              <a:avLst/>
              <a:gdLst/>
              <a:ahLst/>
              <a:cxnLst/>
              <a:rect l="l" t="t" r="r" b="b"/>
              <a:pathLst>
                <a:path w="10703" h="20845" extrusionOk="0">
                  <a:moveTo>
                    <a:pt x="2954" y="1"/>
                  </a:moveTo>
                  <a:lnTo>
                    <a:pt x="1" y="1890"/>
                  </a:lnTo>
                  <a:lnTo>
                    <a:pt x="5115" y="20844"/>
                  </a:lnTo>
                  <a:lnTo>
                    <a:pt x="10702" y="16332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6;p49">
              <a:extLst>
                <a:ext uri="{FF2B5EF4-FFF2-40B4-BE49-F238E27FC236}">
                  <a16:creationId xmlns:a16="http://schemas.microsoft.com/office/drawing/2014/main" id="{3FDBE605-44C8-61E9-DE95-58C6A4F7E201}"/>
                </a:ext>
              </a:extLst>
            </p:cNvPr>
            <p:cNvSpPr/>
            <p:nvPr/>
          </p:nvSpPr>
          <p:spPr>
            <a:xfrm>
              <a:off x="3507425" y="3113375"/>
              <a:ext cx="173225" cy="453925"/>
            </a:xfrm>
            <a:custGeom>
              <a:avLst/>
              <a:gdLst/>
              <a:ahLst/>
              <a:cxnLst/>
              <a:rect l="l" t="t" r="r" b="b"/>
              <a:pathLst>
                <a:path w="6929" h="18157" extrusionOk="0">
                  <a:moveTo>
                    <a:pt x="149" y="1"/>
                  </a:moveTo>
                  <a:cubicBezTo>
                    <a:pt x="143" y="1"/>
                    <a:pt x="137" y="1"/>
                    <a:pt x="131" y="2"/>
                  </a:cubicBezTo>
                  <a:cubicBezTo>
                    <a:pt x="55" y="8"/>
                    <a:pt x="1" y="78"/>
                    <a:pt x="6" y="149"/>
                  </a:cubicBezTo>
                  <a:lnTo>
                    <a:pt x="1494" y="15275"/>
                  </a:lnTo>
                  <a:cubicBezTo>
                    <a:pt x="1494" y="15318"/>
                    <a:pt x="1521" y="15356"/>
                    <a:pt x="1559" y="15378"/>
                  </a:cubicBezTo>
                  <a:lnTo>
                    <a:pt x="1565" y="15378"/>
                  </a:lnTo>
                  <a:lnTo>
                    <a:pt x="6706" y="18142"/>
                  </a:lnTo>
                  <a:cubicBezTo>
                    <a:pt x="6726" y="18152"/>
                    <a:pt x="6748" y="18157"/>
                    <a:pt x="6770" y="18157"/>
                  </a:cubicBezTo>
                  <a:cubicBezTo>
                    <a:pt x="6818" y="18157"/>
                    <a:pt x="6865" y="18132"/>
                    <a:pt x="6891" y="18087"/>
                  </a:cubicBezTo>
                  <a:cubicBezTo>
                    <a:pt x="6929" y="18017"/>
                    <a:pt x="6902" y="17930"/>
                    <a:pt x="6836" y="17897"/>
                  </a:cubicBezTo>
                  <a:lnTo>
                    <a:pt x="1760" y="15172"/>
                  </a:lnTo>
                  <a:lnTo>
                    <a:pt x="278" y="127"/>
                  </a:lnTo>
                  <a:cubicBezTo>
                    <a:pt x="273" y="57"/>
                    <a:pt x="217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7;p49">
              <a:extLst>
                <a:ext uri="{FF2B5EF4-FFF2-40B4-BE49-F238E27FC236}">
                  <a16:creationId xmlns:a16="http://schemas.microsoft.com/office/drawing/2014/main" id="{C671BC7F-04F3-78C1-BF9C-A621C992CF9D}"/>
                </a:ext>
              </a:extLst>
            </p:cNvPr>
            <p:cNvSpPr/>
            <p:nvPr/>
          </p:nvSpPr>
          <p:spPr>
            <a:xfrm>
              <a:off x="3447450" y="3491425"/>
              <a:ext cx="104525" cy="99725"/>
            </a:xfrm>
            <a:custGeom>
              <a:avLst/>
              <a:gdLst/>
              <a:ahLst/>
              <a:cxnLst/>
              <a:rect l="l" t="t" r="r" b="b"/>
              <a:pathLst>
                <a:path w="4181" h="3989" extrusionOk="0">
                  <a:moveTo>
                    <a:pt x="4023" y="1"/>
                  </a:moveTo>
                  <a:cubicBezTo>
                    <a:pt x="3990" y="1"/>
                    <a:pt x="3957" y="13"/>
                    <a:pt x="3931" y="39"/>
                  </a:cubicBezTo>
                  <a:lnTo>
                    <a:pt x="60" y="3753"/>
                  </a:lnTo>
                  <a:cubicBezTo>
                    <a:pt x="0" y="3807"/>
                    <a:pt x="0" y="3888"/>
                    <a:pt x="54" y="3948"/>
                  </a:cubicBezTo>
                  <a:cubicBezTo>
                    <a:pt x="60" y="3954"/>
                    <a:pt x="71" y="3964"/>
                    <a:pt x="81" y="3970"/>
                  </a:cubicBezTo>
                  <a:cubicBezTo>
                    <a:pt x="103" y="3983"/>
                    <a:pt x="126" y="3989"/>
                    <a:pt x="149" y="3989"/>
                  </a:cubicBezTo>
                  <a:cubicBezTo>
                    <a:pt x="185" y="3989"/>
                    <a:pt x="220" y="3974"/>
                    <a:pt x="250" y="3948"/>
                  </a:cubicBezTo>
                  <a:lnTo>
                    <a:pt x="4121" y="234"/>
                  </a:lnTo>
                  <a:cubicBezTo>
                    <a:pt x="4175" y="186"/>
                    <a:pt x="4181" y="99"/>
                    <a:pt x="4126" y="44"/>
                  </a:cubicBezTo>
                  <a:cubicBezTo>
                    <a:pt x="4098" y="16"/>
                    <a:pt x="4060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8;p49">
              <a:extLst>
                <a:ext uri="{FF2B5EF4-FFF2-40B4-BE49-F238E27FC236}">
                  <a16:creationId xmlns:a16="http://schemas.microsoft.com/office/drawing/2014/main" id="{DEC9DAED-F1F6-1315-F538-5063271E6BC9}"/>
                </a:ext>
              </a:extLst>
            </p:cNvPr>
            <p:cNvSpPr/>
            <p:nvPr/>
          </p:nvSpPr>
          <p:spPr>
            <a:xfrm>
              <a:off x="3117475" y="3089925"/>
              <a:ext cx="342350" cy="507000"/>
            </a:xfrm>
            <a:custGeom>
              <a:avLst/>
              <a:gdLst/>
              <a:ahLst/>
              <a:cxnLst/>
              <a:rect l="l" t="t" r="r" b="b"/>
              <a:pathLst>
                <a:path w="13694" h="20280" extrusionOk="0">
                  <a:moveTo>
                    <a:pt x="10235" y="1"/>
                  </a:moveTo>
                  <a:lnTo>
                    <a:pt x="0" y="16398"/>
                  </a:lnTo>
                  <a:lnTo>
                    <a:pt x="8199" y="20280"/>
                  </a:lnTo>
                  <a:lnTo>
                    <a:pt x="13693" y="1434"/>
                  </a:lnTo>
                  <a:lnTo>
                    <a:pt x="11842" y="1559"/>
                  </a:lnTo>
                  <a:lnTo>
                    <a:pt x="102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9;p49">
              <a:extLst>
                <a:ext uri="{FF2B5EF4-FFF2-40B4-BE49-F238E27FC236}">
                  <a16:creationId xmlns:a16="http://schemas.microsoft.com/office/drawing/2014/main" id="{4F10082E-3100-6083-01D1-C71D58020A6F}"/>
                </a:ext>
              </a:extLst>
            </p:cNvPr>
            <p:cNvSpPr/>
            <p:nvPr/>
          </p:nvSpPr>
          <p:spPr>
            <a:xfrm>
              <a:off x="3322425" y="3123875"/>
              <a:ext cx="225075" cy="473050"/>
            </a:xfrm>
            <a:custGeom>
              <a:avLst/>
              <a:gdLst/>
              <a:ahLst/>
              <a:cxnLst/>
              <a:rect l="l" t="t" r="r" b="b"/>
              <a:pathLst>
                <a:path w="9003" h="18922" extrusionOk="0">
                  <a:moveTo>
                    <a:pt x="9003" y="0"/>
                  </a:moveTo>
                  <a:lnTo>
                    <a:pt x="5495" y="76"/>
                  </a:lnTo>
                  <a:lnTo>
                    <a:pt x="1" y="18922"/>
                  </a:lnTo>
                  <a:lnTo>
                    <a:pt x="1" y="18922"/>
                  </a:lnTo>
                  <a:lnTo>
                    <a:pt x="7119" y="17977"/>
                  </a:lnTo>
                  <a:lnTo>
                    <a:pt x="9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0;p49">
              <a:extLst>
                <a:ext uri="{FF2B5EF4-FFF2-40B4-BE49-F238E27FC236}">
                  <a16:creationId xmlns:a16="http://schemas.microsoft.com/office/drawing/2014/main" id="{AEE6BB85-E86C-6558-7CE4-5345B86820C5}"/>
                </a:ext>
              </a:extLst>
            </p:cNvPr>
            <p:cNvSpPr/>
            <p:nvPr/>
          </p:nvSpPr>
          <p:spPr>
            <a:xfrm>
              <a:off x="3113675" y="3447700"/>
              <a:ext cx="212575" cy="152575"/>
            </a:xfrm>
            <a:custGeom>
              <a:avLst/>
              <a:gdLst/>
              <a:ahLst/>
              <a:cxnLst/>
              <a:rect l="l" t="t" r="r" b="b"/>
              <a:pathLst>
                <a:path w="8503" h="6103" extrusionOk="0">
                  <a:moveTo>
                    <a:pt x="6041" y="0"/>
                  </a:moveTo>
                  <a:cubicBezTo>
                    <a:pt x="6027" y="0"/>
                    <a:pt x="6013" y="3"/>
                    <a:pt x="6000" y="7"/>
                  </a:cubicBezTo>
                  <a:lnTo>
                    <a:pt x="109" y="1956"/>
                  </a:lnTo>
                  <a:cubicBezTo>
                    <a:pt x="38" y="1983"/>
                    <a:pt x="0" y="2059"/>
                    <a:pt x="22" y="2130"/>
                  </a:cubicBezTo>
                  <a:cubicBezTo>
                    <a:pt x="33" y="2163"/>
                    <a:pt x="54" y="2190"/>
                    <a:pt x="82" y="2206"/>
                  </a:cubicBezTo>
                  <a:cubicBezTo>
                    <a:pt x="101" y="2219"/>
                    <a:pt x="125" y="2226"/>
                    <a:pt x="149" y="2226"/>
                  </a:cubicBezTo>
                  <a:cubicBezTo>
                    <a:pt x="165" y="2226"/>
                    <a:pt x="181" y="2223"/>
                    <a:pt x="196" y="2217"/>
                  </a:cubicBezTo>
                  <a:lnTo>
                    <a:pt x="5962" y="311"/>
                  </a:lnTo>
                  <a:lnTo>
                    <a:pt x="8220" y="6017"/>
                  </a:lnTo>
                  <a:cubicBezTo>
                    <a:pt x="8241" y="6071"/>
                    <a:pt x="8293" y="6103"/>
                    <a:pt x="8348" y="6103"/>
                  </a:cubicBezTo>
                  <a:cubicBezTo>
                    <a:pt x="8365" y="6103"/>
                    <a:pt x="8383" y="6100"/>
                    <a:pt x="8399" y="6093"/>
                  </a:cubicBezTo>
                  <a:cubicBezTo>
                    <a:pt x="8470" y="6066"/>
                    <a:pt x="8503" y="5985"/>
                    <a:pt x="8475" y="5920"/>
                  </a:cubicBezTo>
                  <a:lnTo>
                    <a:pt x="6168" y="89"/>
                  </a:lnTo>
                  <a:cubicBezTo>
                    <a:pt x="6146" y="33"/>
                    <a:pt x="6094" y="0"/>
                    <a:pt x="6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1;p49">
              <a:extLst>
                <a:ext uri="{FF2B5EF4-FFF2-40B4-BE49-F238E27FC236}">
                  <a16:creationId xmlns:a16="http://schemas.microsoft.com/office/drawing/2014/main" id="{92674E6F-AA0A-7F56-6A22-A69C88239265}"/>
                </a:ext>
              </a:extLst>
            </p:cNvPr>
            <p:cNvSpPr/>
            <p:nvPr/>
          </p:nvSpPr>
          <p:spPr>
            <a:xfrm>
              <a:off x="3260800" y="3125450"/>
              <a:ext cx="156675" cy="329150"/>
            </a:xfrm>
            <a:custGeom>
              <a:avLst/>
              <a:gdLst/>
              <a:ahLst/>
              <a:cxnLst/>
              <a:rect l="l" t="t" r="r" b="b"/>
              <a:pathLst>
                <a:path w="6267" h="13166" extrusionOk="0">
                  <a:moveTo>
                    <a:pt x="6110" y="0"/>
                  </a:moveTo>
                  <a:cubicBezTo>
                    <a:pt x="6058" y="0"/>
                    <a:pt x="6008" y="31"/>
                    <a:pt x="5984" y="78"/>
                  </a:cubicBezTo>
                  <a:lnTo>
                    <a:pt x="33" y="12973"/>
                  </a:lnTo>
                  <a:cubicBezTo>
                    <a:pt x="1" y="13033"/>
                    <a:pt x="28" y="13109"/>
                    <a:pt x="87" y="13147"/>
                  </a:cubicBezTo>
                  <a:cubicBezTo>
                    <a:pt x="87" y="13147"/>
                    <a:pt x="93" y="13152"/>
                    <a:pt x="98" y="13152"/>
                  </a:cubicBezTo>
                  <a:cubicBezTo>
                    <a:pt x="118" y="13162"/>
                    <a:pt x="139" y="13166"/>
                    <a:pt x="160" y="13166"/>
                  </a:cubicBezTo>
                  <a:cubicBezTo>
                    <a:pt x="211" y="13166"/>
                    <a:pt x="260" y="13138"/>
                    <a:pt x="283" y="13087"/>
                  </a:cubicBezTo>
                  <a:lnTo>
                    <a:pt x="6234" y="198"/>
                  </a:lnTo>
                  <a:cubicBezTo>
                    <a:pt x="6266" y="127"/>
                    <a:pt x="6239" y="46"/>
                    <a:pt x="6168" y="13"/>
                  </a:cubicBezTo>
                  <a:cubicBezTo>
                    <a:pt x="6150" y="4"/>
                    <a:pt x="613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2;p49">
              <a:extLst>
                <a:ext uri="{FF2B5EF4-FFF2-40B4-BE49-F238E27FC236}">
                  <a16:creationId xmlns:a16="http://schemas.microsoft.com/office/drawing/2014/main" id="{3C20EC80-FA11-F7F4-A7D1-07CE8D1F85AF}"/>
                </a:ext>
              </a:extLst>
            </p:cNvPr>
            <p:cNvSpPr/>
            <p:nvPr/>
          </p:nvSpPr>
          <p:spPr>
            <a:xfrm>
              <a:off x="3405625" y="2786375"/>
              <a:ext cx="111325" cy="342800"/>
            </a:xfrm>
            <a:custGeom>
              <a:avLst/>
              <a:gdLst/>
              <a:ahLst/>
              <a:cxnLst/>
              <a:rect l="l" t="t" r="r" b="b"/>
              <a:pathLst>
                <a:path w="4453" h="13712" extrusionOk="0">
                  <a:moveTo>
                    <a:pt x="4348" y="0"/>
                  </a:moveTo>
                  <a:cubicBezTo>
                    <a:pt x="4302" y="0"/>
                    <a:pt x="4261" y="27"/>
                    <a:pt x="4252" y="73"/>
                  </a:cubicBezTo>
                  <a:cubicBezTo>
                    <a:pt x="3009" y="4601"/>
                    <a:pt x="1586" y="9146"/>
                    <a:pt x="17" y="13582"/>
                  </a:cubicBezTo>
                  <a:cubicBezTo>
                    <a:pt x="1" y="13630"/>
                    <a:pt x="23" y="13685"/>
                    <a:pt x="77" y="13706"/>
                  </a:cubicBezTo>
                  <a:cubicBezTo>
                    <a:pt x="88" y="13706"/>
                    <a:pt x="99" y="13712"/>
                    <a:pt x="109" y="13712"/>
                  </a:cubicBezTo>
                  <a:cubicBezTo>
                    <a:pt x="147" y="13712"/>
                    <a:pt x="185" y="13685"/>
                    <a:pt x="196" y="13647"/>
                  </a:cubicBezTo>
                  <a:cubicBezTo>
                    <a:pt x="1771" y="9211"/>
                    <a:pt x="3193" y="4661"/>
                    <a:pt x="4437" y="122"/>
                  </a:cubicBezTo>
                  <a:cubicBezTo>
                    <a:pt x="4453" y="73"/>
                    <a:pt x="4420" y="19"/>
                    <a:pt x="4371" y="3"/>
                  </a:cubicBezTo>
                  <a:cubicBezTo>
                    <a:pt x="4364" y="1"/>
                    <a:pt x="4356" y="0"/>
                    <a:pt x="4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3;p49">
              <a:extLst>
                <a:ext uri="{FF2B5EF4-FFF2-40B4-BE49-F238E27FC236}">
                  <a16:creationId xmlns:a16="http://schemas.microsoft.com/office/drawing/2014/main" id="{7ED38D0B-908F-5A63-9389-DEAC38A4474D}"/>
                </a:ext>
              </a:extLst>
            </p:cNvPr>
            <p:cNvSpPr/>
            <p:nvPr/>
          </p:nvSpPr>
          <p:spPr>
            <a:xfrm>
              <a:off x="3449350" y="2797650"/>
              <a:ext cx="90950" cy="334925"/>
            </a:xfrm>
            <a:custGeom>
              <a:avLst/>
              <a:gdLst/>
              <a:ahLst/>
              <a:cxnLst/>
              <a:rect l="l" t="t" r="r" b="b"/>
              <a:pathLst>
                <a:path w="3638" h="13397" extrusionOk="0">
                  <a:moveTo>
                    <a:pt x="3537" y="0"/>
                  </a:moveTo>
                  <a:cubicBezTo>
                    <a:pt x="3494" y="0"/>
                    <a:pt x="3451" y="30"/>
                    <a:pt x="3437" y="73"/>
                  </a:cubicBezTo>
                  <a:lnTo>
                    <a:pt x="11" y="13277"/>
                  </a:lnTo>
                  <a:cubicBezTo>
                    <a:pt x="0" y="13326"/>
                    <a:pt x="33" y="13380"/>
                    <a:pt x="81" y="13391"/>
                  </a:cubicBezTo>
                  <a:cubicBezTo>
                    <a:pt x="92" y="13397"/>
                    <a:pt x="98" y="13397"/>
                    <a:pt x="109" y="13397"/>
                  </a:cubicBezTo>
                  <a:cubicBezTo>
                    <a:pt x="152" y="13397"/>
                    <a:pt x="190" y="13370"/>
                    <a:pt x="201" y="13321"/>
                  </a:cubicBezTo>
                  <a:lnTo>
                    <a:pt x="3627" y="122"/>
                  </a:lnTo>
                  <a:cubicBezTo>
                    <a:pt x="3638" y="73"/>
                    <a:pt x="3611" y="19"/>
                    <a:pt x="3556" y="2"/>
                  </a:cubicBezTo>
                  <a:cubicBezTo>
                    <a:pt x="3550" y="1"/>
                    <a:pt x="3543" y="0"/>
                    <a:pt x="3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4;p49">
              <a:extLst>
                <a:ext uri="{FF2B5EF4-FFF2-40B4-BE49-F238E27FC236}">
                  <a16:creationId xmlns:a16="http://schemas.microsoft.com/office/drawing/2014/main" id="{942056A4-1BFB-E945-215C-61C5C6DBAB14}"/>
                </a:ext>
              </a:extLst>
            </p:cNvPr>
            <p:cNvSpPr/>
            <p:nvPr/>
          </p:nvSpPr>
          <p:spPr>
            <a:xfrm>
              <a:off x="3491825" y="2793450"/>
              <a:ext cx="41700" cy="324475"/>
            </a:xfrm>
            <a:custGeom>
              <a:avLst/>
              <a:gdLst/>
              <a:ahLst/>
              <a:cxnLst/>
              <a:rect l="l" t="t" r="r" b="b"/>
              <a:pathLst>
                <a:path w="1668" h="12979" extrusionOk="0">
                  <a:moveTo>
                    <a:pt x="1558" y="0"/>
                  </a:moveTo>
                  <a:cubicBezTo>
                    <a:pt x="1511" y="0"/>
                    <a:pt x="1471" y="40"/>
                    <a:pt x="1466" y="83"/>
                  </a:cubicBezTo>
                  <a:lnTo>
                    <a:pt x="11" y="12870"/>
                  </a:lnTo>
                  <a:cubicBezTo>
                    <a:pt x="0" y="12924"/>
                    <a:pt x="38" y="12973"/>
                    <a:pt x="93" y="12978"/>
                  </a:cubicBezTo>
                  <a:lnTo>
                    <a:pt x="104" y="12978"/>
                  </a:lnTo>
                  <a:cubicBezTo>
                    <a:pt x="152" y="12978"/>
                    <a:pt x="196" y="12940"/>
                    <a:pt x="201" y="12891"/>
                  </a:cubicBezTo>
                  <a:lnTo>
                    <a:pt x="1662" y="105"/>
                  </a:lnTo>
                  <a:cubicBezTo>
                    <a:pt x="1667" y="56"/>
                    <a:pt x="1629" y="7"/>
                    <a:pt x="1575" y="2"/>
                  </a:cubicBezTo>
                  <a:cubicBezTo>
                    <a:pt x="1569" y="1"/>
                    <a:pt x="1564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5;p49">
              <a:extLst>
                <a:ext uri="{FF2B5EF4-FFF2-40B4-BE49-F238E27FC236}">
                  <a16:creationId xmlns:a16="http://schemas.microsoft.com/office/drawing/2014/main" id="{A57516CA-0092-46E1-ABEA-187513FDF393}"/>
                </a:ext>
              </a:extLst>
            </p:cNvPr>
            <p:cNvSpPr/>
            <p:nvPr/>
          </p:nvSpPr>
          <p:spPr>
            <a:xfrm>
              <a:off x="3540825" y="2801625"/>
              <a:ext cx="9925" cy="293900"/>
            </a:xfrm>
            <a:custGeom>
              <a:avLst/>
              <a:gdLst/>
              <a:ahLst/>
              <a:cxnLst/>
              <a:rect l="l" t="t" r="r" b="b"/>
              <a:pathLst>
                <a:path w="397" h="11756" extrusionOk="0">
                  <a:moveTo>
                    <a:pt x="299" y="1"/>
                  </a:moveTo>
                  <a:cubicBezTo>
                    <a:pt x="245" y="6"/>
                    <a:pt x="201" y="44"/>
                    <a:pt x="201" y="99"/>
                  </a:cubicBezTo>
                  <a:lnTo>
                    <a:pt x="6" y="11658"/>
                  </a:lnTo>
                  <a:cubicBezTo>
                    <a:pt x="0" y="11712"/>
                    <a:pt x="44" y="11755"/>
                    <a:pt x="98" y="11755"/>
                  </a:cubicBezTo>
                  <a:cubicBezTo>
                    <a:pt x="153" y="11755"/>
                    <a:pt x="196" y="11712"/>
                    <a:pt x="196" y="11663"/>
                  </a:cubicBezTo>
                  <a:lnTo>
                    <a:pt x="397" y="99"/>
                  </a:lnTo>
                  <a:cubicBezTo>
                    <a:pt x="397" y="50"/>
                    <a:pt x="35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6;p49">
              <a:extLst>
                <a:ext uri="{FF2B5EF4-FFF2-40B4-BE49-F238E27FC236}">
                  <a16:creationId xmlns:a16="http://schemas.microsoft.com/office/drawing/2014/main" id="{C17EBD34-2FCA-3DD7-8C80-88F9BFC84D08}"/>
                </a:ext>
              </a:extLst>
            </p:cNvPr>
            <p:cNvSpPr/>
            <p:nvPr/>
          </p:nvSpPr>
          <p:spPr>
            <a:xfrm>
              <a:off x="3550450" y="2983875"/>
              <a:ext cx="18225" cy="97675"/>
            </a:xfrm>
            <a:custGeom>
              <a:avLst/>
              <a:gdLst/>
              <a:ahLst/>
              <a:cxnLst/>
              <a:rect l="l" t="t" r="r" b="b"/>
              <a:pathLst>
                <a:path w="729" h="3907" extrusionOk="0">
                  <a:moveTo>
                    <a:pt x="106" y="1"/>
                  </a:moveTo>
                  <a:cubicBezTo>
                    <a:pt x="100" y="1"/>
                    <a:pt x="94" y="1"/>
                    <a:pt x="88" y="2"/>
                  </a:cubicBezTo>
                  <a:cubicBezTo>
                    <a:pt x="39" y="8"/>
                    <a:pt x="1" y="57"/>
                    <a:pt x="6" y="111"/>
                  </a:cubicBezTo>
                  <a:lnTo>
                    <a:pt x="506" y="3646"/>
                  </a:lnTo>
                  <a:cubicBezTo>
                    <a:pt x="506" y="3646"/>
                    <a:pt x="500" y="3646"/>
                    <a:pt x="500" y="3651"/>
                  </a:cubicBezTo>
                  <a:cubicBezTo>
                    <a:pt x="457" y="3684"/>
                    <a:pt x="452" y="3743"/>
                    <a:pt x="484" y="3787"/>
                  </a:cubicBezTo>
                  <a:lnTo>
                    <a:pt x="549" y="3868"/>
                  </a:lnTo>
                  <a:cubicBezTo>
                    <a:pt x="571" y="3895"/>
                    <a:pt x="598" y="3906"/>
                    <a:pt x="625" y="3906"/>
                  </a:cubicBezTo>
                  <a:cubicBezTo>
                    <a:pt x="642" y="3906"/>
                    <a:pt x="652" y="3901"/>
                    <a:pt x="663" y="3895"/>
                  </a:cubicBezTo>
                  <a:cubicBezTo>
                    <a:pt x="707" y="3879"/>
                    <a:pt x="729" y="3841"/>
                    <a:pt x="723" y="3798"/>
                  </a:cubicBezTo>
                  <a:lnTo>
                    <a:pt x="196" y="84"/>
                  </a:lnTo>
                  <a:cubicBezTo>
                    <a:pt x="192" y="36"/>
                    <a:pt x="153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7;p49">
              <a:extLst>
                <a:ext uri="{FF2B5EF4-FFF2-40B4-BE49-F238E27FC236}">
                  <a16:creationId xmlns:a16="http://schemas.microsoft.com/office/drawing/2014/main" id="{304F1A18-BC59-0AD8-3163-9A18D3230FD7}"/>
                </a:ext>
              </a:extLst>
            </p:cNvPr>
            <p:cNvSpPr/>
            <p:nvPr/>
          </p:nvSpPr>
          <p:spPr>
            <a:xfrm>
              <a:off x="3512175" y="2998175"/>
              <a:ext cx="8450" cy="111725"/>
            </a:xfrm>
            <a:custGeom>
              <a:avLst/>
              <a:gdLst/>
              <a:ahLst/>
              <a:cxnLst/>
              <a:rect l="l" t="t" r="r" b="b"/>
              <a:pathLst>
                <a:path w="338" h="4469" extrusionOk="0">
                  <a:moveTo>
                    <a:pt x="99" y="1"/>
                  </a:moveTo>
                  <a:cubicBezTo>
                    <a:pt x="44" y="6"/>
                    <a:pt x="1" y="49"/>
                    <a:pt x="1" y="104"/>
                  </a:cubicBezTo>
                  <a:lnTo>
                    <a:pt x="142" y="4377"/>
                  </a:lnTo>
                  <a:cubicBezTo>
                    <a:pt x="142" y="4431"/>
                    <a:pt x="185" y="4469"/>
                    <a:pt x="240" y="4469"/>
                  </a:cubicBezTo>
                  <a:cubicBezTo>
                    <a:pt x="294" y="4469"/>
                    <a:pt x="337" y="4426"/>
                    <a:pt x="337" y="4371"/>
                  </a:cubicBezTo>
                  <a:lnTo>
                    <a:pt x="196" y="98"/>
                  </a:lnTo>
                  <a:cubicBezTo>
                    <a:pt x="196" y="44"/>
                    <a:pt x="158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8;p49">
              <a:extLst>
                <a:ext uri="{FF2B5EF4-FFF2-40B4-BE49-F238E27FC236}">
                  <a16:creationId xmlns:a16="http://schemas.microsoft.com/office/drawing/2014/main" id="{A3D50A8E-CCD7-A478-FE6E-4826E9AD73DE}"/>
                </a:ext>
              </a:extLst>
            </p:cNvPr>
            <p:cNvSpPr/>
            <p:nvPr/>
          </p:nvSpPr>
          <p:spPr>
            <a:xfrm>
              <a:off x="3410850" y="2574300"/>
              <a:ext cx="92850" cy="119000"/>
            </a:xfrm>
            <a:custGeom>
              <a:avLst/>
              <a:gdLst/>
              <a:ahLst/>
              <a:cxnLst/>
              <a:rect l="l" t="t" r="r" b="b"/>
              <a:pathLst>
                <a:path w="3714" h="4760" extrusionOk="0">
                  <a:moveTo>
                    <a:pt x="157" y="0"/>
                  </a:moveTo>
                  <a:cubicBezTo>
                    <a:pt x="77" y="0"/>
                    <a:pt x="1" y="77"/>
                    <a:pt x="58" y="157"/>
                  </a:cubicBezTo>
                  <a:cubicBezTo>
                    <a:pt x="1193" y="1677"/>
                    <a:pt x="2327" y="3192"/>
                    <a:pt x="3462" y="4712"/>
                  </a:cubicBezTo>
                  <a:cubicBezTo>
                    <a:pt x="3488" y="4746"/>
                    <a:pt x="3522" y="4760"/>
                    <a:pt x="3555" y="4760"/>
                  </a:cubicBezTo>
                  <a:cubicBezTo>
                    <a:pt x="3637" y="4760"/>
                    <a:pt x="3714" y="4679"/>
                    <a:pt x="3652" y="4598"/>
                  </a:cubicBezTo>
                  <a:cubicBezTo>
                    <a:pt x="2523" y="3083"/>
                    <a:pt x="1388" y="1563"/>
                    <a:pt x="253" y="48"/>
                  </a:cubicBezTo>
                  <a:cubicBezTo>
                    <a:pt x="227" y="14"/>
                    <a:pt x="192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9;p49">
              <a:extLst>
                <a:ext uri="{FF2B5EF4-FFF2-40B4-BE49-F238E27FC236}">
                  <a16:creationId xmlns:a16="http://schemas.microsoft.com/office/drawing/2014/main" id="{02037FBB-FA86-6309-C432-382C1CC227D8}"/>
                </a:ext>
              </a:extLst>
            </p:cNvPr>
            <p:cNvSpPr/>
            <p:nvPr/>
          </p:nvSpPr>
          <p:spPr>
            <a:xfrm>
              <a:off x="3391825" y="2685175"/>
              <a:ext cx="89425" cy="30275"/>
            </a:xfrm>
            <a:custGeom>
              <a:avLst/>
              <a:gdLst/>
              <a:ahLst/>
              <a:cxnLst/>
              <a:rect l="l" t="t" r="r" b="b"/>
              <a:pathLst>
                <a:path w="3577" h="1211" extrusionOk="0">
                  <a:moveTo>
                    <a:pt x="149" y="0"/>
                  </a:moveTo>
                  <a:cubicBezTo>
                    <a:pt x="39" y="0"/>
                    <a:pt x="0" y="183"/>
                    <a:pt x="124" y="218"/>
                  </a:cubicBezTo>
                  <a:cubicBezTo>
                    <a:pt x="1215" y="549"/>
                    <a:pt x="2306" y="875"/>
                    <a:pt x="3392" y="1206"/>
                  </a:cubicBezTo>
                  <a:cubicBezTo>
                    <a:pt x="3403" y="1209"/>
                    <a:pt x="3414" y="1210"/>
                    <a:pt x="3424" y="1210"/>
                  </a:cubicBezTo>
                  <a:cubicBezTo>
                    <a:pt x="3537" y="1210"/>
                    <a:pt x="3577" y="1028"/>
                    <a:pt x="3452" y="989"/>
                  </a:cubicBezTo>
                  <a:cubicBezTo>
                    <a:pt x="2361" y="663"/>
                    <a:pt x="1275" y="332"/>
                    <a:pt x="184" y="6"/>
                  </a:cubicBezTo>
                  <a:cubicBezTo>
                    <a:pt x="171" y="2"/>
                    <a:pt x="160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0;p49">
              <a:extLst>
                <a:ext uri="{FF2B5EF4-FFF2-40B4-BE49-F238E27FC236}">
                  <a16:creationId xmlns:a16="http://schemas.microsoft.com/office/drawing/2014/main" id="{8165877D-AB67-C5E8-1798-6D07057B47AF}"/>
                </a:ext>
              </a:extLst>
            </p:cNvPr>
            <p:cNvSpPr/>
            <p:nvPr/>
          </p:nvSpPr>
          <p:spPr>
            <a:xfrm>
              <a:off x="3500550" y="2588500"/>
              <a:ext cx="24900" cy="91800"/>
            </a:xfrm>
            <a:custGeom>
              <a:avLst/>
              <a:gdLst/>
              <a:ahLst/>
              <a:cxnLst/>
              <a:rect l="l" t="t" r="r" b="b"/>
              <a:pathLst>
                <a:path w="996" h="3672" extrusionOk="0">
                  <a:moveTo>
                    <a:pt x="136" y="1"/>
                  </a:moveTo>
                  <a:cubicBezTo>
                    <a:pt x="71" y="1"/>
                    <a:pt x="1" y="55"/>
                    <a:pt x="21" y="137"/>
                  </a:cubicBezTo>
                  <a:cubicBezTo>
                    <a:pt x="265" y="1288"/>
                    <a:pt x="515" y="2439"/>
                    <a:pt x="764" y="3591"/>
                  </a:cubicBezTo>
                  <a:cubicBezTo>
                    <a:pt x="775" y="3647"/>
                    <a:pt x="816" y="3671"/>
                    <a:pt x="860" y="3671"/>
                  </a:cubicBezTo>
                  <a:cubicBezTo>
                    <a:pt x="925" y="3671"/>
                    <a:pt x="996" y="3616"/>
                    <a:pt x="976" y="3531"/>
                  </a:cubicBezTo>
                  <a:cubicBezTo>
                    <a:pt x="726" y="2380"/>
                    <a:pt x="482" y="1229"/>
                    <a:pt x="232" y="78"/>
                  </a:cubicBezTo>
                  <a:cubicBezTo>
                    <a:pt x="220" y="24"/>
                    <a:pt x="17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1;p49">
              <a:extLst>
                <a:ext uri="{FF2B5EF4-FFF2-40B4-BE49-F238E27FC236}">
                  <a16:creationId xmlns:a16="http://schemas.microsoft.com/office/drawing/2014/main" id="{5ABBD74B-4B36-ADB9-F892-8DD4561BE373}"/>
                </a:ext>
              </a:extLst>
            </p:cNvPr>
            <p:cNvSpPr/>
            <p:nvPr/>
          </p:nvSpPr>
          <p:spPr>
            <a:xfrm>
              <a:off x="3542050" y="2614800"/>
              <a:ext cx="6750" cy="56225"/>
            </a:xfrm>
            <a:custGeom>
              <a:avLst/>
              <a:gdLst/>
              <a:ahLst/>
              <a:cxnLst/>
              <a:rect l="l" t="t" r="r" b="b"/>
              <a:pathLst>
                <a:path w="270" h="2249" extrusionOk="0">
                  <a:moveTo>
                    <a:pt x="112" y="0"/>
                  </a:moveTo>
                  <a:cubicBezTo>
                    <a:pt x="56" y="0"/>
                    <a:pt x="0" y="36"/>
                    <a:pt x="0" y="106"/>
                  </a:cubicBezTo>
                  <a:cubicBezTo>
                    <a:pt x="17" y="785"/>
                    <a:pt x="33" y="1463"/>
                    <a:pt x="44" y="2142"/>
                  </a:cubicBezTo>
                  <a:cubicBezTo>
                    <a:pt x="46" y="2213"/>
                    <a:pt x="104" y="2248"/>
                    <a:pt x="159" y="2248"/>
                  </a:cubicBezTo>
                  <a:cubicBezTo>
                    <a:pt x="215" y="2248"/>
                    <a:pt x="269" y="2213"/>
                    <a:pt x="266" y="2142"/>
                  </a:cubicBezTo>
                  <a:cubicBezTo>
                    <a:pt x="256" y="1463"/>
                    <a:pt x="239" y="785"/>
                    <a:pt x="223" y="106"/>
                  </a:cubicBezTo>
                  <a:cubicBezTo>
                    <a:pt x="223" y="36"/>
                    <a:pt x="167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42;p49">
              <a:extLst>
                <a:ext uri="{FF2B5EF4-FFF2-40B4-BE49-F238E27FC236}">
                  <a16:creationId xmlns:a16="http://schemas.microsoft.com/office/drawing/2014/main" id="{5D0980AA-A196-5C14-E9D4-902FCB50D05F}"/>
                </a:ext>
              </a:extLst>
            </p:cNvPr>
            <p:cNvSpPr/>
            <p:nvPr/>
          </p:nvSpPr>
          <p:spPr>
            <a:xfrm>
              <a:off x="3421625" y="2731225"/>
              <a:ext cx="46775" cy="15000"/>
            </a:xfrm>
            <a:custGeom>
              <a:avLst/>
              <a:gdLst/>
              <a:ahLst/>
              <a:cxnLst/>
              <a:rect l="l" t="t" r="r" b="b"/>
              <a:pathLst>
                <a:path w="1871" h="600" extrusionOk="0">
                  <a:moveTo>
                    <a:pt x="1712" y="1"/>
                  </a:moveTo>
                  <a:cubicBezTo>
                    <a:pt x="1703" y="1"/>
                    <a:pt x="1694" y="2"/>
                    <a:pt x="1685" y="4"/>
                  </a:cubicBezTo>
                  <a:cubicBezTo>
                    <a:pt x="1163" y="129"/>
                    <a:pt x="648" y="254"/>
                    <a:pt x="132" y="384"/>
                  </a:cubicBezTo>
                  <a:cubicBezTo>
                    <a:pt x="1" y="415"/>
                    <a:pt x="43" y="600"/>
                    <a:pt x="158" y="600"/>
                  </a:cubicBezTo>
                  <a:cubicBezTo>
                    <a:pt x="167" y="600"/>
                    <a:pt x="176" y="599"/>
                    <a:pt x="186" y="596"/>
                  </a:cubicBezTo>
                  <a:cubicBezTo>
                    <a:pt x="707" y="471"/>
                    <a:pt x="1223" y="346"/>
                    <a:pt x="1744" y="216"/>
                  </a:cubicBezTo>
                  <a:cubicBezTo>
                    <a:pt x="1870" y="186"/>
                    <a:pt x="1828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Picture 33" descr="A picture containing chart&#10;&#10;Description automatically generated">
            <a:extLst>
              <a:ext uri="{FF2B5EF4-FFF2-40B4-BE49-F238E27FC236}">
                <a16:creationId xmlns:a16="http://schemas.microsoft.com/office/drawing/2014/main" id="{962B2FC0-15E7-68EA-5F48-85E80532D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37877" y="1251423"/>
            <a:ext cx="7056206" cy="35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22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3"/>
          <p:cNvSpPr txBox="1">
            <a:spLocks noGrp="1"/>
          </p:cNvSpPr>
          <p:nvPr>
            <p:ph type="title" idx="8"/>
          </p:nvPr>
        </p:nvSpPr>
        <p:spPr>
          <a:xfrm>
            <a:off x="805425" y="539500"/>
            <a:ext cx="592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Multivariate Analysis</a:t>
            </a:r>
            <a:endParaRPr dirty="0"/>
          </a:p>
        </p:txBody>
      </p:sp>
      <p:sp>
        <p:nvSpPr>
          <p:cNvPr id="1038" name="Google Shape;1038;p53"/>
          <p:cNvSpPr/>
          <p:nvPr/>
        </p:nvSpPr>
        <p:spPr>
          <a:xfrm>
            <a:off x="3444950" y="3380119"/>
            <a:ext cx="5948925" cy="2042475"/>
          </a:xfrm>
          <a:custGeom>
            <a:avLst/>
            <a:gdLst/>
            <a:ahLst/>
            <a:cxnLst/>
            <a:rect l="l" t="t" r="r" b="b"/>
            <a:pathLst>
              <a:path w="237957" h="81699" extrusionOk="0">
                <a:moveTo>
                  <a:pt x="237957" y="7059"/>
                </a:moveTo>
                <a:cubicBezTo>
                  <a:pt x="216986" y="7059"/>
                  <a:pt x="196408" y="41"/>
                  <a:pt x="175437" y="41"/>
                </a:cubicBezTo>
                <a:cubicBezTo>
                  <a:pt x="167676" y="41"/>
                  <a:pt x="159126" y="-124"/>
                  <a:pt x="152471" y="3869"/>
                </a:cubicBezTo>
                <a:cubicBezTo>
                  <a:pt x="143648" y="9163"/>
                  <a:pt x="146156" y="23454"/>
                  <a:pt x="142902" y="33215"/>
                </a:cubicBezTo>
                <a:cubicBezTo>
                  <a:pt x="140315" y="40976"/>
                  <a:pt x="129310" y="43541"/>
                  <a:pt x="121211" y="44698"/>
                </a:cubicBezTo>
                <a:cubicBezTo>
                  <a:pt x="108495" y="46515"/>
                  <a:pt x="95605" y="47052"/>
                  <a:pt x="82934" y="49164"/>
                </a:cubicBezTo>
                <a:cubicBezTo>
                  <a:pt x="71120" y="51133"/>
                  <a:pt x="60268" y="57228"/>
                  <a:pt x="48484" y="59371"/>
                </a:cubicBezTo>
                <a:cubicBezTo>
                  <a:pt x="37587" y="61353"/>
                  <a:pt x="26056" y="54771"/>
                  <a:pt x="15311" y="57457"/>
                </a:cubicBezTo>
                <a:cubicBezTo>
                  <a:pt x="6039" y="59775"/>
                  <a:pt x="3022" y="72632"/>
                  <a:pt x="0" y="8169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39" name="Google Shape;1039;p53"/>
          <p:cNvSpPr/>
          <p:nvPr/>
        </p:nvSpPr>
        <p:spPr>
          <a:xfrm rot="3398891">
            <a:off x="6830272" y="710603"/>
            <a:ext cx="2730208" cy="2341104"/>
          </a:xfrm>
          <a:custGeom>
            <a:avLst/>
            <a:gdLst/>
            <a:ahLst/>
            <a:cxnLst/>
            <a:rect l="l" t="t" r="r" b="b"/>
            <a:pathLst>
              <a:path w="28663" h="24578" extrusionOk="0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53"/>
          <p:cNvGrpSpPr/>
          <p:nvPr/>
        </p:nvGrpSpPr>
        <p:grpSpPr>
          <a:xfrm flipH="1">
            <a:off x="7185051" y="-54822"/>
            <a:ext cx="1593657" cy="2539134"/>
            <a:chOff x="3254025" y="909075"/>
            <a:chExt cx="716025" cy="1140825"/>
          </a:xfrm>
        </p:grpSpPr>
        <p:sp>
          <p:nvSpPr>
            <p:cNvPr id="1041" name="Google Shape;1041;p53"/>
            <p:cNvSpPr/>
            <p:nvPr/>
          </p:nvSpPr>
          <p:spPr>
            <a:xfrm>
              <a:off x="3640175" y="1461400"/>
              <a:ext cx="5050" cy="2175"/>
            </a:xfrm>
            <a:custGeom>
              <a:avLst/>
              <a:gdLst/>
              <a:ahLst/>
              <a:cxnLst/>
              <a:rect l="l" t="t" r="r" b="b"/>
              <a:pathLst>
                <a:path w="202" h="87" extrusionOk="0">
                  <a:moveTo>
                    <a:pt x="202" y="0"/>
                  </a:moveTo>
                  <a:lnTo>
                    <a:pt x="1" y="82"/>
                  </a:lnTo>
                  <a:cubicBezTo>
                    <a:pt x="1" y="87"/>
                    <a:pt x="6" y="87"/>
                    <a:pt x="6" y="87"/>
                  </a:cubicBezTo>
                  <a:lnTo>
                    <a:pt x="202" y="11"/>
                  </a:lnTo>
                  <a:cubicBezTo>
                    <a:pt x="202" y="11"/>
                    <a:pt x="202" y="6"/>
                    <a:pt x="202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3"/>
            <p:cNvSpPr/>
            <p:nvPr/>
          </p:nvSpPr>
          <p:spPr>
            <a:xfrm>
              <a:off x="3355550" y="1426375"/>
              <a:ext cx="614500" cy="623525"/>
            </a:xfrm>
            <a:custGeom>
              <a:avLst/>
              <a:gdLst/>
              <a:ahLst/>
              <a:cxnLst/>
              <a:rect l="l" t="t" r="r" b="b"/>
              <a:pathLst>
                <a:path w="24580" h="24941" extrusionOk="0">
                  <a:moveTo>
                    <a:pt x="15040" y="0"/>
                  </a:moveTo>
                  <a:lnTo>
                    <a:pt x="11587" y="1407"/>
                  </a:lnTo>
                  <a:lnTo>
                    <a:pt x="11386" y="1483"/>
                  </a:lnTo>
                  <a:lnTo>
                    <a:pt x="3356" y="4746"/>
                  </a:lnTo>
                  <a:lnTo>
                    <a:pt x="0" y="6114"/>
                  </a:lnTo>
                  <a:lnTo>
                    <a:pt x="5039" y="22000"/>
                  </a:lnTo>
                  <a:cubicBezTo>
                    <a:pt x="5191" y="22527"/>
                    <a:pt x="5299" y="23037"/>
                    <a:pt x="5175" y="23569"/>
                  </a:cubicBezTo>
                  <a:cubicBezTo>
                    <a:pt x="5033" y="24175"/>
                    <a:pt x="4953" y="24940"/>
                    <a:pt x="5474" y="24940"/>
                  </a:cubicBezTo>
                  <a:cubicBezTo>
                    <a:pt x="5514" y="24940"/>
                    <a:pt x="5557" y="24936"/>
                    <a:pt x="5603" y="24927"/>
                  </a:cubicBezTo>
                  <a:lnTo>
                    <a:pt x="6760" y="24460"/>
                  </a:lnTo>
                  <a:lnTo>
                    <a:pt x="6955" y="24378"/>
                  </a:lnTo>
                  <a:lnTo>
                    <a:pt x="22940" y="17879"/>
                  </a:lnTo>
                  <a:lnTo>
                    <a:pt x="23064" y="17830"/>
                  </a:lnTo>
                  <a:lnTo>
                    <a:pt x="24053" y="17429"/>
                  </a:lnTo>
                  <a:cubicBezTo>
                    <a:pt x="24074" y="17418"/>
                    <a:pt x="24091" y="17401"/>
                    <a:pt x="24107" y="17391"/>
                  </a:cubicBezTo>
                  <a:cubicBezTo>
                    <a:pt x="24579" y="17021"/>
                    <a:pt x="23960" y="16500"/>
                    <a:pt x="23412" y="16153"/>
                  </a:cubicBezTo>
                  <a:cubicBezTo>
                    <a:pt x="22950" y="15860"/>
                    <a:pt x="22674" y="15414"/>
                    <a:pt x="22413" y="14937"/>
                  </a:cubicBezTo>
                  <a:lnTo>
                    <a:pt x="15040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3"/>
            <p:cNvSpPr/>
            <p:nvPr/>
          </p:nvSpPr>
          <p:spPr>
            <a:xfrm>
              <a:off x="3401825" y="1349275"/>
              <a:ext cx="256700" cy="225075"/>
            </a:xfrm>
            <a:custGeom>
              <a:avLst/>
              <a:gdLst/>
              <a:ahLst/>
              <a:cxnLst/>
              <a:rect l="l" t="t" r="r" b="b"/>
              <a:pathLst>
                <a:path w="10268" h="9003" extrusionOk="0">
                  <a:moveTo>
                    <a:pt x="4840" y="0"/>
                  </a:moveTo>
                  <a:cubicBezTo>
                    <a:pt x="4302" y="0"/>
                    <a:pt x="3751" y="114"/>
                    <a:pt x="3193" y="342"/>
                  </a:cubicBezTo>
                  <a:cubicBezTo>
                    <a:pt x="2080" y="793"/>
                    <a:pt x="1309" y="1537"/>
                    <a:pt x="907" y="2552"/>
                  </a:cubicBezTo>
                  <a:cubicBezTo>
                    <a:pt x="1" y="4838"/>
                    <a:pt x="1304" y="7775"/>
                    <a:pt x="1358" y="7889"/>
                  </a:cubicBezTo>
                  <a:lnTo>
                    <a:pt x="1749" y="8899"/>
                  </a:lnTo>
                  <a:cubicBezTo>
                    <a:pt x="1774" y="8962"/>
                    <a:pt x="1835" y="9002"/>
                    <a:pt x="1899" y="9002"/>
                  </a:cubicBezTo>
                  <a:cubicBezTo>
                    <a:pt x="1918" y="9002"/>
                    <a:pt x="1937" y="8999"/>
                    <a:pt x="1955" y="8991"/>
                  </a:cubicBezTo>
                  <a:cubicBezTo>
                    <a:pt x="2037" y="8959"/>
                    <a:pt x="2075" y="8867"/>
                    <a:pt x="2042" y="8785"/>
                  </a:cubicBezTo>
                  <a:lnTo>
                    <a:pt x="1651" y="7770"/>
                  </a:lnTo>
                  <a:cubicBezTo>
                    <a:pt x="1635" y="7737"/>
                    <a:pt x="348" y="4833"/>
                    <a:pt x="1206" y="2672"/>
                  </a:cubicBezTo>
                  <a:cubicBezTo>
                    <a:pt x="1570" y="1738"/>
                    <a:pt x="2281" y="1054"/>
                    <a:pt x="3313" y="636"/>
                  </a:cubicBezTo>
                  <a:cubicBezTo>
                    <a:pt x="3832" y="423"/>
                    <a:pt x="4342" y="317"/>
                    <a:pt x="4840" y="317"/>
                  </a:cubicBezTo>
                  <a:cubicBezTo>
                    <a:pt x="5323" y="317"/>
                    <a:pt x="5793" y="416"/>
                    <a:pt x="6250" y="614"/>
                  </a:cubicBezTo>
                  <a:cubicBezTo>
                    <a:pt x="8367" y="1542"/>
                    <a:pt x="9470" y="4241"/>
                    <a:pt x="9584" y="4545"/>
                  </a:cubicBezTo>
                  <a:lnTo>
                    <a:pt x="9947" y="5479"/>
                  </a:lnTo>
                  <a:cubicBezTo>
                    <a:pt x="9968" y="5542"/>
                    <a:pt x="10028" y="5582"/>
                    <a:pt x="10092" y="5582"/>
                  </a:cubicBezTo>
                  <a:cubicBezTo>
                    <a:pt x="10111" y="5582"/>
                    <a:pt x="10130" y="5578"/>
                    <a:pt x="10148" y="5571"/>
                  </a:cubicBezTo>
                  <a:cubicBezTo>
                    <a:pt x="10165" y="5566"/>
                    <a:pt x="10175" y="5555"/>
                    <a:pt x="10192" y="5549"/>
                  </a:cubicBezTo>
                  <a:cubicBezTo>
                    <a:pt x="10246" y="5506"/>
                    <a:pt x="10268" y="5430"/>
                    <a:pt x="10241" y="5365"/>
                  </a:cubicBezTo>
                  <a:lnTo>
                    <a:pt x="9882" y="4431"/>
                  </a:lnTo>
                  <a:cubicBezTo>
                    <a:pt x="9757" y="4110"/>
                    <a:pt x="8612" y="1303"/>
                    <a:pt x="6375" y="326"/>
                  </a:cubicBezTo>
                  <a:cubicBezTo>
                    <a:pt x="5879" y="109"/>
                    <a:pt x="5365" y="0"/>
                    <a:pt x="4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3"/>
            <p:cNvSpPr/>
            <p:nvPr/>
          </p:nvSpPr>
          <p:spPr>
            <a:xfrm>
              <a:off x="3355550" y="1579200"/>
              <a:ext cx="173900" cy="470700"/>
            </a:xfrm>
            <a:custGeom>
              <a:avLst/>
              <a:gdLst/>
              <a:ahLst/>
              <a:cxnLst/>
              <a:rect l="l" t="t" r="r" b="b"/>
              <a:pathLst>
                <a:path w="6956" h="18828" extrusionOk="0">
                  <a:moveTo>
                    <a:pt x="0" y="1"/>
                  </a:moveTo>
                  <a:lnTo>
                    <a:pt x="5039" y="15887"/>
                  </a:lnTo>
                  <a:cubicBezTo>
                    <a:pt x="5191" y="16414"/>
                    <a:pt x="5299" y="16924"/>
                    <a:pt x="5175" y="17456"/>
                  </a:cubicBezTo>
                  <a:cubicBezTo>
                    <a:pt x="5033" y="18062"/>
                    <a:pt x="4953" y="18827"/>
                    <a:pt x="5474" y="18827"/>
                  </a:cubicBezTo>
                  <a:cubicBezTo>
                    <a:pt x="5514" y="18827"/>
                    <a:pt x="5557" y="18823"/>
                    <a:pt x="5603" y="18814"/>
                  </a:cubicBezTo>
                  <a:lnTo>
                    <a:pt x="6760" y="18347"/>
                  </a:lnTo>
                  <a:lnTo>
                    <a:pt x="6955" y="182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3"/>
            <p:cNvSpPr/>
            <p:nvPr/>
          </p:nvSpPr>
          <p:spPr>
            <a:xfrm>
              <a:off x="3731525" y="1426375"/>
              <a:ext cx="238525" cy="447000"/>
            </a:xfrm>
            <a:custGeom>
              <a:avLst/>
              <a:gdLst/>
              <a:ahLst/>
              <a:cxnLst/>
              <a:rect l="l" t="t" r="r" b="b"/>
              <a:pathLst>
                <a:path w="9541" h="17880" extrusionOk="0">
                  <a:moveTo>
                    <a:pt x="1" y="0"/>
                  </a:moveTo>
                  <a:lnTo>
                    <a:pt x="7901" y="17879"/>
                  </a:lnTo>
                  <a:lnTo>
                    <a:pt x="8025" y="17830"/>
                  </a:lnTo>
                  <a:lnTo>
                    <a:pt x="9068" y="17391"/>
                  </a:lnTo>
                  <a:cubicBezTo>
                    <a:pt x="9540" y="17021"/>
                    <a:pt x="8921" y="16500"/>
                    <a:pt x="8373" y="16153"/>
                  </a:cubicBezTo>
                  <a:cubicBezTo>
                    <a:pt x="7911" y="15860"/>
                    <a:pt x="7635" y="15414"/>
                    <a:pt x="7374" y="149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3"/>
            <p:cNvSpPr/>
            <p:nvPr/>
          </p:nvSpPr>
          <p:spPr>
            <a:xfrm>
              <a:off x="3620775" y="1521125"/>
              <a:ext cx="5450" cy="425"/>
            </a:xfrm>
            <a:custGeom>
              <a:avLst/>
              <a:gdLst/>
              <a:ahLst/>
              <a:cxnLst/>
              <a:rect l="l" t="t" r="r" b="b"/>
              <a:pathLst>
                <a:path w="218" h="17" extrusionOk="0">
                  <a:moveTo>
                    <a:pt x="218" y="0"/>
                  </a:moveTo>
                  <a:lnTo>
                    <a:pt x="0" y="11"/>
                  </a:lnTo>
                  <a:cubicBezTo>
                    <a:pt x="0" y="11"/>
                    <a:pt x="0" y="16"/>
                    <a:pt x="0" y="16"/>
                  </a:cubicBezTo>
                  <a:lnTo>
                    <a:pt x="218" y="11"/>
                  </a:lnTo>
                  <a:cubicBezTo>
                    <a:pt x="218" y="5"/>
                    <a:pt x="212" y="5"/>
                    <a:pt x="218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3"/>
            <p:cNvSpPr/>
            <p:nvPr/>
          </p:nvSpPr>
          <p:spPr>
            <a:xfrm>
              <a:off x="3275200" y="1516225"/>
              <a:ext cx="529650" cy="511350"/>
            </a:xfrm>
            <a:custGeom>
              <a:avLst/>
              <a:gdLst/>
              <a:ahLst/>
              <a:cxnLst/>
              <a:rect l="l" t="t" r="r" b="b"/>
              <a:pathLst>
                <a:path w="21186" h="20454" extrusionOk="0">
                  <a:moveTo>
                    <a:pt x="17760" y="1"/>
                  </a:moveTo>
                  <a:lnTo>
                    <a:pt x="14041" y="196"/>
                  </a:lnTo>
                  <a:lnTo>
                    <a:pt x="13829" y="201"/>
                  </a:lnTo>
                  <a:lnTo>
                    <a:pt x="5169" y="652"/>
                  </a:lnTo>
                  <a:lnTo>
                    <a:pt x="1548" y="842"/>
                  </a:lnTo>
                  <a:lnTo>
                    <a:pt x="1097" y="17505"/>
                  </a:lnTo>
                  <a:cubicBezTo>
                    <a:pt x="1070" y="18048"/>
                    <a:pt x="1005" y="18569"/>
                    <a:pt x="711" y="19031"/>
                  </a:cubicBezTo>
                  <a:cubicBezTo>
                    <a:pt x="348" y="19595"/>
                    <a:pt x="0" y="20355"/>
                    <a:pt x="668" y="20453"/>
                  </a:cubicBezTo>
                  <a:lnTo>
                    <a:pt x="1911" y="20388"/>
                  </a:lnTo>
                  <a:lnTo>
                    <a:pt x="2128" y="20377"/>
                  </a:lnTo>
                  <a:lnTo>
                    <a:pt x="19356" y="19487"/>
                  </a:lnTo>
                  <a:lnTo>
                    <a:pt x="19492" y="19476"/>
                  </a:lnTo>
                  <a:lnTo>
                    <a:pt x="20556" y="19421"/>
                  </a:lnTo>
                  <a:cubicBezTo>
                    <a:pt x="20578" y="19416"/>
                    <a:pt x="20599" y="19411"/>
                    <a:pt x="20616" y="19405"/>
                  </a:cubicBezTo>
                  <a:cubicBezTo>
                    <a:pt x="21186" y="19215"/>
                    <a:pt x="20773" y="18520"/>
                    <a:pt x="20371" y="18010"/>
                  </a:cubicBezTo>
                  <a:cubicBezTo>
                    <a:pt x="20029" y="17581"/>
                    <a:pt x="19915" y="17071"/>
                    <a:pt x="19828" y="16533"/>
                  </a:cubicBezTo>
                  <a:lnTo>
                    <a:pt x="17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3"/>
            <p:cNvSpPr/>
            <p:nvPr/>
          </p:nvSpPr>
          <p:spPr>
            <a:xfrm>
              <a:off x="3393425" y="1369300"/>
              <a:ext cx="237550" cy="194325"/>
            </a:xfrm>
            <a:custGeom>
              <a:avLst/>
              <a:gdLst/>
              <a:ahLst/>
              <a:cxnLst/>
              <a:rect l="l" t="t" r="r" b="b"/>
              <a:pathLst>
                <a:path w="9502" h="7773" extrusionOk="0">
                  <a:moveTo>
                    <a:pt x="4770" y="1"/>
                  </a:moveTo>
                  <a:cubicBezTo>
                    <a:pt x="4678" y="1"/>
                    <a:pt x="4585" y="3"/>
                    <a:pt x="4490" y="8"/>
                  </a:cubicBezTo>
                  <a:cubicBezTo>
                    <a:pt x="3290" y="68"/>
                    <a:pt x="2318" y="519"/>
                    <a:pt x="1607" y="1344"/>
                  </a:cubicBezTo>
                  <a:cubicBezTo>
                    <a:pt x="0" y="3206"/>
                    <a:pt x="272" y="6410"/>
                    <a:pt x="282" y="6535"/>
                  </a:cubicBezTo>
                  <a:lnTo>
                    <a:pt x="320" y="7620"/>
                  </a:lnTo>
                  <a:cubicBezTo>
                    <a:pt x="320" y="7707"/>
                    <a:pt x="396" y="7772"/>
                    <a:pt x="483" y="7772"/>
                  </a:cubicBezTo>
                  <a:cubicBezTo>
                    <a:pt x="570" y="7767"/>
                    <a:pt x="641" y="7696"/>
                    <a:pt x="635" y="7610"/>
                  </a:cubicBezTo>
                  <a:lnTo>
                    <a:pt x="597" y="6518"/>
                  </a:lnTo>
                  <a:cubicBezTo>
                    <a:pt x="597" y="6486"/>
                    <a:pt x="331" y="3315"/>
                    <a:pt x="1852" y="1556"/>
                  </a:cubicBezTo>
                  <a:cubicBezTo>
                    <a:pt x="2503" y="796"/>
                    <a:pt x="3394" y="383"/>
                    <a:pt x="4507" y="323"/>
                  </a:cubicBezTo>
                  <a:cubicBezTo>
                    <a:pt x="4588" y="319"/>
                    <a:pt x="4668" y="317"/>
                    <a:pt x="4747" y="317"/>
                  </a:cubicBezTo>
                  <a:cubicBezTo>
                    <a:pt x="5746" y="317"/>
                    <a:pt x="6603" y="634"/>
                    <a:pt x="7292" y="1268"/>
                  </a:cubicBezTo>
                  <a:cubicBezTo>
                    <a:pt x="8986" y="2837"/>
                    <a:pt x="9138" y="5747"/>
                    <a:pt x="9149" y="6078"/>
                  </a:cubicBezTo>
                  <a:lnTo>
                    <a:pt x="9181" y="7077"/>
                  </a:lnTo>
                  <a:cubicBezTo>
                    <a:pt x="9187" y="7164"/>
                    <a:pt x="9257" y="7229"/>
                    <a:pt x="9350" y="7229"/>
                  </a:cubicBezTo>
                  <a:cubicBezTo>
                    <a:pt x="9360" y="7229"/>
                    <a:pt x="9377" y="7224"/>
                    <a:pt x="9393" y="7224"/>
                  </a:cubicBezTo>
                  <a:cubicBezTo>
                    <a:pt x="9458" y="7202"/>
                    <a:pt x="9502" y="7137"/>
                    <a:pt x="9502" y="7067"/>
                  </a:cubicBezTo>
                  <a:lnTo>
                    <a:pt x="9469" y="6068"/>
                  </a:lnTo>
                  <a:cubicBezTo>
                    <a:pt x="9458" y="5726"/>
                    <a:pt x="9295" y="2691"/>
                    <a:pt x="7504" y="1040"/>
                  </a:cubicBezTo>
                  <a:cubicBezTo>
                    <a:pt x="6759" y="350"/>
                    <a:pt x="5843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3"/>
            <p:cNvSpPr/>
            <p:nvPr/>
          </p:nvSpPr>
          <p:spPr>
            <a:xfrm>
              <a:off x="3275200" y="1537275"/>
              <a:ext cx="53225" cy="490300"/>
            </a:xfrm>
            <a:custGeom>
              <a:avLst/>
              <a:gdLst/>
              <a:ahLst/>
              <a:cxnLst/>
              <a:rect l="l" t="t" r="r" b="b"/>
              <a:pathLst>
                <a:path w="2129" h="19612" extrusionOk="0">
                  <a:moveTo>
                    <a:pt x="1548" y="0"/>
                  </a:moveTo>
                  <a:lnTo>
                    <a:pt x="1097" y="16663"/>
                  </a:lnTo>
                  <a:cubicBezTo>
                    <a:pt x="1070" y="17206"/>
                    <a:pt x="1005" y="17727"/>
                    <a:pt x="711" y="18189"/>
                  </a:cubicBezTo>
                  <a:cubicBezTo>
                    <a:pt x="348" y="18753"/>
                    <a:pt x="0" y="19513"/>
                    <a:pt x="668" y="19611"/>
                  </a:cubicBezTo>
                  <a:lnTo>
                    <a:pt x="1911" y="19546"/>
                  </a:lnTo>
                  <a:lnTo>
                    <a:pt x="2128" y="19535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3"/>
            <p:cNvSpPr/>
            <p:nvPr/>
          </p:nvSpPr>
          <p:spPr>
            <a:xfrm>
              <a:off x="3719175" y="1516225"/>
              <a:ext cx="85675" cy="487175"/>
            </a:xfrm>
            <a:custGeom>
              <a:avLst/>
              <a:gdLst/>
              <a:ahLst/>
              <a:cxnLst/>
              <a:rect l="l" t="t" r="r" b="b"/>
              <a:pathLst>
                <a:path w="3427" h="19487" extrusionOk="0">
                  <a:moveTo>
                    <a:pt x="1" y="1"/>
                  </a:moveTo>
                  <a:lnTo>
                    <a:pt x="1597" y="19487"/>
                  </a:lnTo>
                  <a:lnTo>
                    <a:pt x="1733" y="19476"/>
                  </a:lnTo>
                  <a:lnTo>
                    <a:pt x="2857" y="19405"/>
                  </a:lnTo>
                  <a:cubicBezTo>
                    <a:pt x="3427" y="19215"/>
                    <a:pt x="3014" y="18520"/>
                    <a:pt x="2612" y="18010"/>
                  </a:cubicBezTo>
                  <a:cubicBezTo>
                    <a:pt x="2270" y="17581"/>
                    <a:pt x="2156" y="17071"/>
                    <a:pt x="2069" y="165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3"/>
            <p:cNvSpPr/>
            <p:nvPr/>
          </p:nvSpPr>
          <p:spPr>
            <a:xfrm>
              <a:off x="3342250" y="1930600"/>
              <a:ext cx="402475" cy="44050"/>
            </a:xfrm>
            <a:custGeom>
              <a:avLst/>
              <a:gdLst/>
              <a:ahLst/>
              <a:cxnLst/>
              <a:rect l="l" t="t" r="r" b="b"/>
              <a:pathLst>
                <a:path w="16099" h="1762" extrusionOk="0">
                  <a:moveTo>
                    <a:pt x="15951" y="0"/>
                  </a:moveTo>
                  <a:cubicBezTo>
                    <a:pt x="15946" y="0"/>
                    <a:pt x="15941" y="1"/>
                    <a:pt x="15936" y="1"/>
                  </a:cubicBezTo>
                  <a:cubicBezTo>
                    <a:pt x="13889" y="262"/>
                    <a:pt x="11842" y="501"/>
                    <a:pt x="9784" y="718"/>
                  </a:cubicBezTo>
                  <a:cubicBezTo>
                    <a:pt x="7743" y="935"/>
                    <a:pt x="5690" y="1131"/>
                    <a:pt x="3643" y="1299"/>
                  </a:cubicBezTo>
                  <a:cubicBezTo>
                    <a:pt x="2476" y="1397"/>
                    <a:pt x="1309" y="1484"/>
                    <a:pt x="136" y="1571"/>
                  </a:cubicBezTo>
                  <a:cubicBezTo>
                    <a:pt x="14" y="1576"/>
                    <a:pt x="1" y="1761"/>
                    <a:pt x="115" y="1761"/>
                  </a:cubicBezTo>
                  <a:cubicBezTo>
                    <a:pt x="118" y="1761"/>
                    <a:pt x="122" y="1761"/>
                    <a:pt x="125" y="1761"/>
                  </a:cubicBezTo>
                  <a:cubicBezTo>
                    <a:pt x="2183" y="1619"/>
                    <a:pt x="4246" y="1451"/>
                    <a:pt x="6298" y="1261"/>
                  </a:cubicBezTo>
                  <a:cubicBezTo>
                    <a:pt x="8367" y="1066"/>
                    <a:pt x="10425" y="854"/>
                    <a:pt x="12488" y="615"/>
                  </a:cubicBezTo>
                  <a:cubicBezTo>
                    <a:pt x="13650" y="485"/>
                    <a:pt x="14817" y="344"/>
                    <a:pt x="15979" y="191"/>
                  </a:cubicBezTo>
                  <a:cubicBezTo>
                    <a:pt x="16099" y="176"/>
                    <a:pt x="16064" y="0"/>
                    <a:pt x="15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3"/>
            <p:cNvSpPr/>
            <p:nvPr/>
          </p:nvSpPr>
          <p:spPr>
            <a:xfrm>
              <a:off x="3662975" y="1639500"/>
              <a:ext cx="258350" cy="248625"/>
            </a:xfrm>
            <a:custGeom>
              <a:avLst/>
              <a:gdLst/>
              <a:ahLst/>
              <a:cxnLst/>
              <a:rect l="l" t="t" r="r" b="b"/>
              <a:pathLst>
                <a:path w="10334" h="9945" extrusionOk="0">
                  <a:moveTo>
                    <a:pt x="5157" y="1"/>
                  </a:moveTo>
                  <a:cubicBezTo>
                    <a:pt x="2586" y="1"/>
                    <a:pt x="409" y="1986"/>
                    <a:pt x="207" y="4593"/>
                  </a:cubicBezTo>
                  <a:cubicBezTo>
                    <a:pt x="1" y="7329"/>
                    <a:pt x="2048" y="9718"/>
                    <a:pt x="4784" y="9930"/>
                  </a:cubicBezTo>
                  <a:cubicBezTo>
                    <a:pt x="4912" y="9939"/>
                    <a:pt x="5039" y="9944"/>
                    <a:pt x="5165" y="9944"/>
                  </a:cubicBezTo>
                  <a:cubicBezTo>
                    <a:pt x="7744" y="9944"/>
                    <a:pt x="9925" y="7962"/>
                    <a:pt x="10121" y="5353"/>
                  </a:cubicBezTo>
                  <a:cubicBezTo>
                    <a:pt x="10333" y="2611"/>
                    <a:pt x="8281" y="222"/>
                    <a:pt x="5544" y="16"/>
                  </a:cubicBezTo>
                  <a:cubicBezTo>
                    <a:pt x="5414" y="6"/>
                    <a:pt x="5285" y="1"/>
                    <a:pt x="5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3"/>
            <p:cNvSpPr/>
            <p:nvPr/>
          </p:nvSpPr>
          <p:spPr>
            <a:xfrm>
              <a:off x="3658225" y="1627975"/>
              <a:ext cx="258350" cy="248600"/>
            </a:xfrm>
            <a:custGeom>
              <a:avLst/>
              <a:gdLst/>
              <a:ahLst/>
              <a:cxnLst/>
              <a:rect l="l" t="t" r="r" b="b"/>
              <a:pathLst>
                <a:path w="10334" h="9944" extrusionOk="0">
                  <a:moveTo>
                    <a:pt x="5157" y="0"/>
                  </a:moveTo>
                  <a:cubicBezTo>
                    <a:pt x="2586" y="0"/>
                    <a:pt x="409" y="1986"/>
                    <a:pt x="207" y="4592"/>
                  </a:cubicBezTo>
                  <a:cubicBezTo>
                    <a:pt x="1" y="7329"/>
                    <a:pt x="2048" y="9718"/>
                    <a:pt x="4790" y="9929"/>
                  </a:cubicBezTo>
                  <a:cubicBezTo>
                    <a:pt x="4917" y="9939"/>
                    <a:pt x="5044" y="9944"/>
                    <a:pt x="5169" y="9944"/>
                  </a:cubicBezTo>
                  <a:cubicBezTo>
                    <a:pt x="7744" y="9944"/>
                    <a:pt x="9925" y="7961"/>
                    <a:pt x="10127" y="5352"/>
                  </a:cubicBezTo>
                  <a:cubicBezTo>
                    <a:pt x="10333" y="2610"/>
                    <a:pt x="8286" y="222"/>
                    <a:pt x="5544" y="15"/>
                  </a:cubicBezTo>
                  <a:cubicBezTo>
                    <a:pt x="5414" y="5"/>
                    <a:pt x="5285" y="0"/>
                    <a:pt x="5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3"/>
            <p:cNvSpPr/>
            <p:nvPr/>
          </p:nvSpPr>
          <p:spPr>
            <a:xfrm>
              <a:off x="3678450" y="1620075"/>
              <a:ext cx="269325" cy="217725"/>
            </a:xfrm>
            <a:custGeom>
              <a:avLst/>
              <a:gdLst/>
              <a:ahLst/>
              <a:cxnLst/>
              <a:rect l="l" t="t" r="r" b="b"/>
              <a:pathLst>
                <a:path w="10773" h="8709" extrusionOk="0">
                  <a:moveTo>
                    <a:pt x="8693" y="0"/>
                  </a:moveTo>
                  <a:lnTo>
                    <a:pt x="4431" y="5272"/>
                  </a:lnTo>
                  <a:lnTo>
                    <a:pt x="1309" y="3518"/>
                  </a:lnTo>
                  <a:lnTo>
                    <a:pt x="1" y="5853"/>
                  </a:lnTo>
                  <a:lnTo>
                    <a:pt x="5094" y="8709"/>
                  </a:lnTo>
                  <a:lnTo>
                    <a:pt x="10773" y="1683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3"/>
            <p:cNvSpPr/>
            <p:nvPr/>
          </p:nvSpPr>
          <p:spPr>
            <a:xfrm>
              <a:off x="3254025" y="909075"/>
              <a:ext cx="387950" cy="564575"/>
            </a:xfrm>
            <a:custGeom>
              <a:avLst/>
              <a:gdLst/>
              <a:ahLst/>
              <a:cxnLst/>
              <a:rect l="l" t="t" r="r" b="b"/>
              <a:pathLst>
                <a:path w="15518" h="22583" extrusionOk="0">
                  <a:moveTo>
                    <a:pt x="0" y="1"/>
                  </a:moveTo>
                  <a:lnTo>
                    <a:pt x="4023" y="11039"/>
                  </a:lnTo>
                  <a:cubicBezTo>
                    <a:pt x="4023" y="11039"/>
                    <a:pt x="3638" y="15648"/>
                    <a:pt x="3741" y="16772"/>
                  </a:cubicBezTo>
                  <a:cubicBezTo>
                    <a:pt x="3828" y="17674"/>
                    <a:pt x="4963" y="20405"/>
                    <a:pt x="5397" y="21425"/>
                  </a:cubicBezTo>
                  <a:cubicBezTo>
                    <a:pt x="5522" y="21718"/>
                    <a:pt x="5766" y="21936"/>
                    <a:pt x="6070" y="22028"/>
                  </a:cubicBezTo>
                  <a:cubicBezTo>
                    <a:pt x="6239" y="22078"/>
                    <a:pt x="6437" y="22118"/>
                    <a:pt x="6641" y="22118"/>
                  </a:cubicBezTo>
                  <a:cubicBezTo>
                    <a:pt x="6922" y="22118"/>
                    <a:pt x="7215" y="22043"/>
                    <a:pt x="7460" y="21816"/>
                  </a:cubicBezTo>
                  <a:cubicBezTo>
                    <a:pt x="7460" y="21816"/>
                    <a:pt x="7650" y="22240"/>
                    <a:pt x="8090" y="22375"/>
                  </a:cubicBezTo>
                  <a:cubicBezTo>
                    <a:pt x="8141" y="22392"/>
                    <a:pt x="8201" y="22399"/>
                    <a:pt x="8267" y="22399"/>
                  </a:cubicBezTo>
                  <a:cubicBezTo>
                    <a:pt x="8755" y="22399"/>
                    <a:pt x="9561" y="21990"/>
                    <a:pt x="9561" y="21990"/>
                  </a:cubicBezTo>
                  <a:cubicBezTo>
                    <a:pt x="9561" y="21990"/>
                    <a:pt x="9803" y="22303"/>
                    <a:pt x="10266" y="22303"/>
                  </a:cubicBezTo>
                  <a:cubicBezTo>
                    <a:pt x="10345" y="22303"/>
                    <a:pt x="10430" y="22294"/>
                    <a:pt x="10522" y="22272"/>
                  </a:cubicBezTo>
                  <a:cubicBezTo>
                    <a:pt x="11158" y="22126"/>
                    <a:pt x="11418" y="21604"/>
                    <a:pt x="11418" y="21604"/>
                  </a:cubicBezTo>
                  <a:cubicBezTo>
                    <a:pt x="11418" y="21604"/>
                    <a:pt x="11734" y="22413"/>
                    <a:pt x="12406" y="22413"/>
                  </a:cubicBezTo>
                  <a:cubicBezTo>
                    <a:pt x="12450" y="22413"/>
                    <a:pt x="12495" y="22410"/>
                    <a:pt x="12542" y="22403"/>
                  </a:cubicBezTo>
                  <a:cubicBezTo>
                    <a:pt x="13302" y="22283"/>
                    <a:pt x="13362" y="22044"/>
                    <a:pt x="13362" y="22044"/>
                  </a:cubicBezTo>
                  <a:cubicBezTo>
                    <a:pt x="13362" y="22044"/>
                    <a:pt x="13677" y="22582"/>
                    <a:pt x="14433" y="22582"/>
                  </a:cubicBezTo>
                  <a:cubicBezTo>
                    <a:pt x="14494" y="22582"/>
                    <a:pt x="14559" y="22579"/>
                    <a:pt x="14627" y="22571"/>
                  </a:cubicBezTo>
                  <a:cubicBezTo>
                    <a:pt x="15517" y="22462"/>
                    <a:pt x="14247" y="20356"/>
                    <a:pt x="14399" y="18331"/>
                  </a:cubicBezTo>
                  <a:cubicBezTo>
                    <a:pt x="14546" y="16305"/>
                    <a:pt x="13889" y="15545"/>
                    <a:pt x="13433" y="14932"/>
                  </a:cubicBezTo>
                  <a:cubicBezTo>
                    <a:pt x="12976" y="14313"/>
                    <a:pt x="10381" y="10284"/>
                    <a:pt x="10381" y="10284"/>
                  </a:cubicBezTo>
                  <a:lnTo>
                    <a:pt x="8546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3"/>
            <p:cNvSpPr/>
            <p:nvPr/>
          </p:nvSpPr>
          <p:spPr>
            <a:xfrm>
              <a:off x="3420725" y="1417500"/>
              <a:ext cx="21975" cy="38200"/>
            </a:xfrm>
            <a:custGeom>
              <a:avLst/>
              <a:gdLst/>
              <a:ahLst/>
              <a:cxnLst/>
              <a:rect l="l" t="t" r="r" b="b"/>
              <a:pathLst>
                <a:path w="879" h="1528" extrusionOk="0">
                  <a:moveTo>
                    <a:pt x="126" y="0"/>
                  </a:moveTo>
                  <a:cubicBezTo>
                    <a:pt x="65" y="0"/>
                    <a:pt x="0" y="69"/>
                    <a:pt x="37" y="144"/>
                  </a:cubicBezTo>
                  <a:cubicBezTo>
                    <a:pt x="249" y="589"/>
                    <a:pt x="466" y="1034"/>
                    <a:pt x="678" y="1479"/>
                  </a:cubicBezTo>
                  <a:cubicBezTo>
                    <a:pt x="695" y="1514"/>
                    <a:pt x="723" y="1528"/>
                    <a:pt x="752" y="1528"/>
                  </a:cubicBezTo>
                  <a:cubicBezTo>
                    <a:pt x="814" y="1528"/>
                    <a:pt x="878" y="1461"/>
                    <a:pt x="841" y="1387"/>
                  </a:cubicBezTo>
                  <a:cubicBezTo>
                    <a:pt x="629" y="942"/>
                    <a:pt x="412" y="496"/>
                    <a:pt x="200" y="51"/>
                  </a:cubicBezTo>
                  <a:cubicBezTo>
                    <a:pt x="183" y="15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3"/>
            <p:cNvSpPr/>
            <p:nvPr/>
          </p:nvSpPr>
          <p:spPr>
            <a:xfrm>
              <a:off x="3471750" y="1415000"/>
              <a:ext cx="26425" cy="43550"/>
            </a:xfrm>
            <a:custGeom>
              <a:avLst/>
              <a:gdLst/>
              <a:ahLst/>
              <a:cxnLst/>
              <a:rect l="l" t="t" r="r" b="b"/>
              <a:pathLst>
                <a:path w="1057" h="1742" extrusionOk="0">
                  <a:moveTo>
                    <a:pt x="131" y="1"/>
                  </a:moveTo>
                  <a:cubicBezTo>
                    <a:pt x="67" y="1"/>
                    <a:pt x="0" y="71"/>
                    <a:pt x="38" y="146"/>
                  </a:cubicBezTo>
                  <a:cubicBezTo>
                    <a:pt x="309" y="662"/>
                    <a:pt x="581" y="1177"/>
                    <a:pt x="852" y="1693"/>
                  </a:cubicBezTo>
                  <a:cubicBezTo>
                    <a:pt x="871" y="1728"/>
                    <a:pt x="900" y="1742"/>
                    <a:pt x="930" y="1742"/>
                  </a:cubicBezTo>
                  <a:cubicBezTo>
                    <a:pt x="993" y="1742"/>
                    <a:pt x="1056" y="1675"/>
                    <a:pt x="1015" y="1601"/>
                  </a:cubicBezTo>
                  <a:cubicBezTo>
                    <a:pt x="744" y="1085"/>
                    <a:pt x="472" y="564"/>
                    <a:pt x="206" y="48"/>
                  </a:cubicBezTo>
                  <a:cubicBezTo>
                    <a:pt x="188" y="15"/>
                    <a:pt x="160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3"/>
            <p:cNvSpPr/>
            <p:nvPr/>
          </p:nvSpPr>
          <p:spPr>
            <a:xfrm>
              <a:off x="3534300" y="1402900"/>
              <a:ext cx="9250" cy="47225"/>
            </a:xfrm>
            <a:custGeom>
              <a:avLst/>
              <a:gdLst/>
              <a:ahLst/>
              <a:cxnLst/>
              <a:rect l="l" t="t" r="r" b="b"/>
              <a:pathLst>
                <a:path w="370" h="1889" extrusionOk="0">
                  <a:moveTo>
                    <a:pt x="92" y="1"/>
                  </a:moveTo>
                  <a:cubicBezTo>
                    <a:pt x="45" y="1"/>
                    <a:pt x="1" y="31"/>
                    <a:pt x="6" y="92"/>
                  </a:cubicBezTo>
                  <a:cubicBezTo>
                    <a:pt x="61" y="662"/>
                    <a:pt x="120" y="1227"/>
                    <a:pt x="175" y="1797"/>
                  </a:cubicBezTo>
                  <a:cubicBezTo>
                    <a:pt x="180" y="1858"/>
                    <a:pt x="231" y="1889"/>
                    <a:pt x="279" y="1889"/>
                  </a:cubicBezTo>
                  <a:cubicBezTo>
                    <a:pt x="326" y="1889"/>
                    <a:pt x="370" y="1859"/>
                    <a:pt x="365" y="1797"/>
                  </a:cubicBezTo>
                  <a:cubicBezTo>
                    <a:pt x="305" y="1227"/>
                    <a:pt x="251" y="662"/>
                    <a:pt x="196" y="92"/>
                  </a:cubicBezTo>
                  <a:cubicBezTo>
                    <a:pt x="191" y="32"/>
                    <a:pt x="14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3"/>
            <p:cNvSpPr/>
            <p:nvPr/>
          </p:nvSpPr>
          <p:spPr>
            <a:xfrm>
              <a:off x="3570425" y="1315750"/>
              <a:ext cx="27025" cy="145050"/>
            </a:xfrm>
            <a:custGeom>
              <a:avLst/>
              <a:gdLst/>
              <a:ahLst/>
              <a:cxnLst/>
              <a:rect l="l" t="t" r="r" b="b"/>
              <a:pathLst>
                <a:path w="1081" h="5802" extrusionOk="0">
                  <a:moveTo>
                    <a:pt x="116" y="1"/>
                  </a:moveTo>
                  <a:cubicBezTo>
                    <a:pt x="58" y="1"/>
                    <a:pt x="1" y="47"/>
                    <a:pt x="27" y="120"/>
                  </a:cubicBezTo>
                  <a:cubicBezTo>
                    <a:pt x="662" y="1906"/>
                    <a:pt x="918" y="3817"/>
                    <a:pt x="782" y="5712"/>
                  </a:cubicBezTo>
                  <a:cubicBezTo>
                    <a:pt x="779" y="5772"/>
                    <a:pt x="825" y="5802"/>
                    <a:pt x="873" y="5802"/>
                  </a:cubicBezTo>
                  <a:cubicBezTo>
                    <a:pt x="920" y="5802"/>
                    <a:pt x="969" y="5772"/>
                    <a:pt x="972" y="5712"/>
                  </a:cubicBezTo>
                  <a:cubicBezTo>
                    <a:pt x="1081" y="4230"/>
                    <a:pt x="945" y="2737"/>
                    <a:pt x="581" y="1298"/>
                  </a:cubicBezTo>
                  <a:cubicBezTo>
                    <a:pt x="478" y="880"/>
                    <a:pt x="353" y="473"/>
                    <a:pt x="206" y="66"/>
                  </a:cubicBezTo>
                  <a:cubicBezTo>
                    <a:pt x="191" y="21"/>
                    <a:pt x="154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3"/>
            <p:cNvSpPr/>
            <p:nvPr/>
          </p:nvSpPr>
          <p:spPr>
            <a:xfrm>
              <a:off x="3354750" y="1170600"/>
              <a:ext cx="75575" cy="14325"/>
            </a:xfrm>
            <a:custGeom>
              <a:avLst/>
              <a:gdLst/>
              <a:ahLst/>
              <a:cxnLst/>
              <a:rect l="l" t="t" r="r" b="b"/>
              <a:pathLst>
                <a:path w="3023" h="573" extrusionOk="0">
                  <a:moveTo>
                    <a:pt x="2875" y="1"/>
                  </a:moveTo>
                  <a:cubicBezTo>
                    <a:pt x="2869" y="1"/>
                    <a:pt x="2862" y="1"/>
                    <a:pt x="2856" y="2"/>
                  </a:cubicBezTo>
                  <a:cubicBezTo>
                    <a:pt x="1954" y="192"/>
                    <a:pt x="1042" y="317"/>
                    <a:pt x="125" y="382"/>
                  </a:cubicBezTo>
                  <a:cubicBezTo>
                    <a:pt x="9" y="393"/>
                    <a:pt x="0" y="573"/>
                    <a:pt x="115" y="573"/>
                  </a:cubicBezTo>
                  <a:cubicBezTo>
                    <a:pt x="118" y="573"/>
                    <a:pt x="121" y="573"/>
                    <a:pt x="125" y="572"/>
                  </a:cubicBezTo>
                  <a:cubicBezTo>
                    <a:pt x="1058" y="507"/>
                    <a:pt x="1992" y="377"/>
                    <a:pt x="2910" y="187"/>
                  </a:cubicBezTo>
                  <a:cubicBezTo>
                    <a:pt x="3023" y="161"/>
                    <a:pt x="2981" y="1"/>
                    <a:pt x="2875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3"/>
          <p:cNvGrpSpPr/>
          <p:nvPr/>
        </p:nvGrpSpPr>
        <p:grpSpPr>
          <a:xfrm>
            <a:off x="8653910" y="905348"/>
            <a:ext cx="234838" cy="339386"/>
            <a:chOff x="5852550" y="3057600"/>
            <a:chExt cx="119050" cy="172050"/>
          </a:xfrm>
        </p:grpSpPr>
        <p:sp>
          <p:nvSpPr>
            <p:cNvPr id="1062" name="Google Shape;1062;p53"/>
            <p:cNvSpPr/>
            <p:nvPr/>
          </p:nvSpPr>
          <p:spPr>
            <a:xfrm>
              <a:off x="5943575" y="3142000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0" y="1"/>
                    <a:pt x="0" y="871"/>
                    <a:pt x="561" y="871"/>
                  </a:cubicBezTo>
                  <a:cubicBezTo>
                    <a:pt x="1121" y="871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3"/>
            <p:cNvSpPr/>
            <p:nvPr/>
          </p:nvSpPr>
          <p:spPr>
            <a:xfrm>
              <a:off x="5917825" y="3209200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75" y="523"/>
                    <a:pt x="675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3"/>
            <p:cNvSpPr/>
            <p:nvPr/>
          </p:nvSpPr>
          <p:spPr>
            <a:xfrm>
              <a:off x="5881500" y="3160925"/>
              <a:ext cx="16875" cy="13100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3"/>
            <p:cNvSpPr/>
            <p:nvPr/>
          </p:nvSpPr>
          <p:spPr>
            <a:xfrm>
              <a:off x="5852550" y="32165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3" y="0"/>
                  </a:moveTo>
                  <a:cubicBezTo>
                    <a:pt x="0" y="0"/>
                    <a:pt x="0" y="523"/>
                    <a:pt x="333" y="523"/>
                  </a:cubicBezTo>
                  <a:cubicBezTo>
                    <a:pt x="674" y="523"/>
                    <a:pt x="674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3"/>
            <p:cNvSpPr/>
            <p:nvPr/>
          </p:nvSpPr>
          <p:spPr>
            <a:xfrm>
              <a:off x="5907800" y="3057600"/>
              <a:ext cx="24625" cy="66275"/>
            </a:xfrm>
            <a:custGeom>
              <a:avLst/>
              <a:gdLst/>
              <a:ahLst/>
              <a:cxnLst/>
              <a:rect l="l" t="t" r="r" b="b"/>
              <a:pathLst>
                <a:path w="985" h="2651" extrusionOk="0">
                  <a:moveTo>
                    <a:pt x="493" y="1"/>
                  </a:moveTo>
                  <a:lnTo>
                    <a:pt x="1" y="1325"/>
                  </a:lnTo>
                  <a:lnTo>
                    <a:pt x="493" y="2650"/>
                  </a:lnTo>
                  <a:lnTo>
                    <a:pt x="985" y="132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1CCE0F0-C3E5-546D-79AE-09210B7E7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482" y="1165947"/>
            <a:ext cx="4382765" cy="39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8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6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Outliers</a:t>
            </a:r>
            <a:endParaRPr dirty="0"/>
          </a:p>
        </p:txBody>
      </p:sp>
      <p:sp>
        <p:nvSpPr>
          <p:cNvPr id="1849" name="Google Shape;1849;p69"/>
          <p:cNvSpPr/>
          <p:nvPr/>
        </p:nvSpPr>
        <p:spPr>
          <a:xfrm rot="8100000" flipH="1">
            <a:off x="1694" y="4111427"/>
            <a:ext cx="2902932" cy="2063647"/>
          </a:xfrm>
          <a:custGeom>
            <a:avLst/>
            <a:gdLst/>
            <a:ahLst/>
            <a:cxnLst/>
            <a:rect l="l" t="t" r="r" b="b"/>
            <a:pathLst>
              <a:path w="137074" h="112334" extrusionOk="0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0" name="Google Shape;1850;p69"/>
          <p:cNvGrpSpPr/>
          <p:nvPr/>
        </p:nvGrpSpPr>
        <p:grpSpPr>
          <a:xfrm>
            <a:off x="242462" y="3982013"/>
            <a:ext cx="1805597" cy="1017912"/>
            <a:chOff x="6566313" y="4742350"/>
            <a:chExt cx="1282475" cy="723000"/>
          </a:xfrm>
        </p:grpSpPr>
        <p:sp>
          <p:nvSpPr>
            <p:cNvPr id="1851" name="Google Shape;1851;p69"/>
            <p:cNvSpPr/>
            <p:nvPr/>
          </p:nvSpPr>
          <p:spPr>
            <a:xfrm>
              <a:off x="7207913" y="4879450"/>
              <a:ext cx="640875" cy="585900"/>
            </a:xfrm>
            <a:custGeom>
              <a:avLst/>
              <a:gdLst/>
              <a:ahLst/>
              <a:cxnLst/>
              <a:rect l="l" t="t" r="r" b="b"/>
              <a:pathLst>
                <a:path w="25635" h="23436" extrusionOk="0">
                  <a:moveTo>
                    <a:pt x="19540" y="1"/>
                  </a:moveTo>
                  <a:lnTo>
                    <a:pt x="10354" y="1153"/>
                  </a:lnTo>
                  <a:lnTo>
                    <a:pt x="10347" y="1153"/>
                  </a:lnTo>
                  <a:lnTo>
                    <a:pt x="1160" y="2305"/>
                  </a:lnTo>
                  <a:lnTo>
                    <a:pt x="1229" y="21306"/>
                  </a:lnTo>
                  <a:cubicBezTo>
                    <a:pt x="1229" y="21306"/>
                    <a:pt x="1" y="22284"/>
                    <a:pt x="258" y="23436"/>
                  </a:cubicBezTo>
                  <a:lnTo>
                    <a:pt x="12946" y="21844"/>
                  </a:lnTo>
                  <a:lnTo>
                    <a:pt x="12954" y="21844"/>
                  </a:lnTo>
                  <a:lnTo>
                    <a:pt x="25634" y="20253"/>
                  </a:lnTo>
                  <a:cubicBezTo>
                    <a:pt x="25596" y="19070"/>
                    <a:pt x="24171" y="18426"/>
                    <a:pt x="24171" y="18426"/>
                  </a:cubicBezTo>
                  <a:lnTo>
                    <a:pt x="19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9"/>
            <p:cNvSpPr/>
            <p:nvPr/>
          </p:nvSpPr>
          <p:spPr>
            <a:xfrm>
              <a:off x="7236913" y="4858425"/>
              <a:ext cx="459525" cy="78650"/>
            </a:xfrm>
            <a:custGeom>
              <a:avLst/>
              <a:gdLst/>
              <a:ahLst/>
              <a:cxnLst/>
              <a:rect l="l" t="t" r="r" b="b"/>
              <a:pathLst>
                <a:path w="18381" h="3146" extrusionOk="0">
                  <a:moveTo>
                    <a:pt x="16311" y="0"/>
                  </a:moveTo>
                  <a:lnTo>
                    <a:pt x="9058" y="917"/>
                  </a:lnTo>
                  <a:lnTo>
                    <a:pt x="9050" y="917"/>
                  </a:lnTo>
                  <a:lnTo>
                    <a:pt x="1797" y="1827"/>
                  </a:lnTo>
                  <a:lnTo>
                    <a:pt x="0" y="3146"/>
                  </a:lnTo>
                  <a:lnTo>
                    <a:pt x="9187" y="1994"/>
                  </a:lnTo>
                  <a:lnTo>
                    <a:pt x="9194" y="1994"/>
                  </a:lnTo>
                  <a:lnTo>
                    <a:pt x="18380" y="842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9"/>
            <p:cNvSpPr/>
            <p:nvPr/>
          </p:nvSpPr>
          <p:spPr>
            <a:xfrm>
              <a:off x="7329938" y="4742350"/>
              <a:ext cx="260375" cy="181850"/>
            </a:xfrm>
            <a:custGeom>
              <a:avLst/>
              <a:gdLst/>
              <a:ahLst/>
              <a:cxnLst/>
              <a:rect l="l" t="t" r="r" b="b"/>
              <a:pathLst>
                <a:path w="10415" h="7274" extrusionOk="0">
                  <a:moveTo>
                    <a:pt x="5305" y="1"/>
                  </a:moveTo>
                  <a:cubicBezTo>
                    <a:pt x="5088" y="1"/>
                    <a:pt x="4866" y="15"/>
                    <a:pt x="4639" y="43"/>
                  </a:cubicBezTo>
                  <a:cubicBezTo>
                    <a:pt x="3336" y="209"/>
                    <a:pt x="2313" y="778"/>
                    <a:pt x="1593" y="1740"/>
                  </a:cubicBezTo>
                  <a:cubicBezTo>
                    <a:pt x="1" y="3863"/>
                    <a:pt x="501" y="7137"/>
                    <a:pt x="516" y="7273"/>
                  </a:cubicBezTo>
                  <a:lnTo>
                    <a:pt x="1585" y="7107"/>
                  </a:lnTo>
                  <a:cubicBezTo>
                    <a:pt x="1577" y="7076"/>
                    <a:pt x="1130" y="4143"/>
                    <a:pt x="2457" y="2385"/>
                  </a:cubicBezTo>
                  <a:cubicBezTo>
                    <a:pt x="3002" y="1657"/>
                    <a:pt x="3760" y="1240"/>
                    <a:pt x="4776" y="1111"/>
                  </a:cubicBezTo>
                  <a:cubicBezTo>
                    <a:pt x="4962" y="1087"/>
                    <a:pt x="5143" y="1076"/>
                    <a:pt x="5318" y="1076"/>
                  </a:cubicBezTo>
                  <a:cubicBezTo>
                    <a:pt x="6090" y="1076"/>
                    <a:pt x="6755" y="1307"/>
                    <a:pt x="7330" y="1771"/>
                  </a:cubicBezTo>
                  <a:cubicBezTo>
                    <a:pt x="9043" y="3143"/>
                    <a:pt x="9346" y="6099"/>
                    <a:pt x="9346" y="6129"/>
                  </a:cubicBezTo>
                  <a:lnTo>
                    <a:pt x="10415" y="6030"/>
                  </a:lnTo>
                  <a:cubicBezTo>
                    <a:pt x="10407" y="5894"/>
                    <a:pt x="10081" y="2597"/>
                    <a:pt x="8005" y="929"/>
                  </a:cubicBezTo>
                  <a:cubicBezTo>
                    <a:pt x="7236" y="310"/>
                    <a:pt x="6327" y="1"/>
                    <a:pt x="5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9"/>
            <p:cNvSpPr/>
            <p:nvPr/>
          </p:nvSpPr>
          <p:spPr>
            <a:xfrm>
              <a:off x="7331838" y="4914500"/>
              <a:ext cx="50425" cy="59725"/>
            </a:xfrm>
            <a:custGeom>
              <a:avLst/>
              <a:gdLst/>
              <a:ahLst/>
              <a:cxnLst/>
              <a:rect l="l" t="t" r="r" b="b"/>
              <a:pathLst>
                <a:path w="2017" h="2389" extrusionOk="0">
                  <a:moveTo>
                    <a:pt x="1744" y="1"/>
                  </a:moveTo>
                  <a:lnTo>
                    <a:pt x="1" y="221"/>
                  </a:lnTo>
                  <a:lnTo>
                    <a:pt x="274" y="2388"/>
                  </a:lnTo>
                  <a:lnTo>
                    <a:pt x="2017" y="2168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9"/>
            <p:cNvSpPr/>
            <p:nvPr/>
          </p:nvSpPr>
          <p:spPr>
            <a:xfrm>
              <a:off x="7554663" y="4886475"/>
              <a:ext cx="50450" cy="59700"/>
            </a:xfrm>
            <a:custGeom>
              <a:avLst/>
              <a:gdLst/>
              <a:ahLst/>
              <a:cxnLst/>
              <a:rect l="l" t="t" r="r" b="b"/>
              <a:pathLst>
                <a:path w="2018" h="2388" extrusionOk="0">
                  <a:moveTo>
                    <a:pt x="1744" y="0"/>
                  </a:moveTo>
                  <a:lnTo>
                    <a:pt x="1" y="220"/>
                  </a:lnTo>
                  <a:lnTo>
                    <a:pt x="274" y="2388"/>
                  </a:lnTo>
                  <a:lnTo>
                    <a:pt x="2017" y="2168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9"/>
            <p:cNvSpPr/>
            <p:nvPr/>
          </p:nvSpPr>
          <p:spPr>
            <a:xfrm>
              <a:off x="7549738" y="5006150"/>
              <a:ext cx="282175" cy="370350"/>
            </a:xfrm>
            <a:custGeom>
              <a:avLst/>
              <a:gdLst/>
              <a:ahLst/>
              <a:cxnLst/>
              <a:rect l="l" t="t" r="r" b="b"/>
              <a:pathLst>
                <a:path w="11287" h="14814" extrusionOk="0">
                  <a:moveTo>
                    <a:pt x="8163" y="793"/>
                  </a:moveTo>
                  <a:cubicBezTo>
                    <a:pt x="8231" y="793"/>
                    <a:pt x="8301" y="804"/>
                    <a:pt x="8369" y="829"/>
                  </a:cubicBezTo>
                  <a:cubicBezTo>
                    <a:pt x="8679" y="943"/>
                    <a:pt x="8838" y="1284"/>
                    <a:pt x="8725" y="1595"/>
                  </a:cubicBezTo>
                  <a:cubicBezTo>
                    <a:pt x="8636" y="1838"/>
                    <a:pt x="8404" y="1988"/>
                    <a:pt x="8158" y="1988"/>
                  </a:cubicBezTo>
                  <a:cubicBezTo>
                    <a:pt x="8090" y="1988"/>
                    <a:pt x="8020" y="1976"/>
                    <a:pt x="7952" y="1951"/>
                  </a:cubicBezTo>
                  <a:cubicBezTo>
                    <a:pt x="7641" y="1837"/>
                    <a:pt x="7489" y="1496"/>
                    <a:pt x="7603" y="1186"/>
                  </a:cubicBezTo>
                  <a:cubicBezTo>
                    <a:pt x="7692" y="943"/>
                    <a:pt x="7919" y="793"/>
                    <a:pt x="8163" y="793"/>
                  </a:cubicBezTo>
                  <a:close/>
                  <a:moveTo>
                    <a:pt x="8238" y="0"/>
                  </a:moveTo>
                  <a:cubicBezTo>
                    <a:pt x="8150" y="0"/>
                    <a:pt x="8061" y="16"/>
                    <a:pt x="7974" y="49"/>
                  </a:cubicBezTo>
                  <a:lnTo>
                    <a:pt x="4132" y="1489"/>
                  </a:lnTo>
                  <a:cubicBezTo>
                    <a:pt x="3927" y="1565"/>
                    <a:pt x="3760" y="1724"/>
                    <a:pt x="3685" y="1936"/>
                  </a:cubicBezTo>
                  <a:lnTo>
                    <a:pt x="145" y="11539"/>
                  </a:lnTo>
                  <a:cubicBezTo>
                    <a:pt x="1" y="11933"/>
                    <a:pt x="198" y="12373"/>
                    <a:pt x="592" y="12517"/>
                  </a:cubicBezTo>
                  <a:lnTo>
                    <a:pt x="6694" y="14768"/>
                  </a:lnTo>
                  <a:cubicBezTo>
                    <a:pt x="6779" y="14799"/>
                    <a:pt x="6867" y="14814"/>
                    <a:pt x="6954" y="14814"/>
                  </a:cubicBezTo>
                  <a:cubicBezTo>
                    <a:pt x="7265" y="14814"/>
                    <a:pt x="7559" y="14623"/>
                    <a:pt x="7671" y="14321"/>
                  </a:cubicBezTo>
                  <a:lnTo>
                    <a:pt x="11203" y="4725"/>
                  </a:lnTo>
                  <a:cubicBezTo>
                    <a:pt x="11287" y="4505"/>
                    <a:pt x="11264" y="4270"/>
                    <a:pt x="11143" y="4073"/>
                  </a:cubicBezTo>
                  <a:lnTo>
                    <a:pt x="8884" y="367"/>
                  </a:lnTo>
                  <a:cubicBezTo>
                    <a:pt x="8743" y="135"/>
                    <a:pt x="8496" y="0"/>
                    <a:pt x="8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9"/>
            <p:cNvSpPr/>
            <p:nvPr/>
          </p:nvSpPr>
          <p:spPr>
            <a:xfrm>
              <a:off x="7667663" y="5105400"/>
              <a:ext cx="58150" cy="190325"/>
            </a:xfrm>
            <a:custGeom>
              <a:avLst/>
              <a:gdLst/>
              <a:ahLst/>
              <a:cxnLst/>
              <a:rect l="l" t="t" r="r" b="b"/>
              <a:pathLst>
                <a:path w="2326" h="7613" extrusionOk="0">
                  <a:moveTo>
                    <a:pt x="643" y="0"/>
                  </a:moveTo>
                  <a:cubicBezTo>
                    <a:pt x="303" y="0"/>
                    <a:pt x="0" y="405"/>
                    <a:pt x="74" y="816"/>
                  </a:cubicBezTo>
                  <a:lnTo>
                    <a:pt x="1302" y="7205"/>
                  </a:lnTo>
                  <a:cubicBezTo>
                    <a:pt x="1332" y="7395"/>
                    <a:pt x="1454" y="7539"/>
                    <a:pt x="1605" y="7592"/>
                  </a:cubicBezTo>
                  <a:cubicBezTo>
                    <a:pt x="1649" y="7606"/>
                    <a:pt x="1692" y="7612"/>
                    <a:pt x="1735" y="7612"/>
                  </a:cubicBezTo>
                  <a:cubicBezTo>
                    <a:pt x="1970" y="7612"/>
                    <a:pt x="2189" y="7416"/>
                    <a:pt x="2272" y="7160"/>
                  </a:cubicBezTo>
                  <a:cubicBezTo>
                    <a:pt x="2310" y="7046"/>
                    <a:pt x="2325" y="6925"/>
                    <a:pt x="2302" y="6803"/>
                  </a:cubicBezTo>
                  <a:lnTo>
                    <a:pt x="1075" y="406"/>
                  </a:lnTo>
                  <a:cubicBezTo>
                    <a:pt x="1044" y="217"/>
                    <a:pt x="923" y="73"/>
                    <a:pt x="771" y="20"/>
                  </a:cubicBezTo>
                  <a:cubicBezTo>
                    <a:pt x="728" y="6"/>
                    <a:pt x="685" y="0"/>
                    <a:pt x="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9"/>
            <p:cNvSpPr/>
            <p:nvPr/>
          </p:nvSpPr>
          <p:spPr>
            <a:xfrm>
              <a:off x="7717263" y="5129950"/>
              <a:ext cx="80350" cy="85200"/>
            </a:xfrm>
            <a:custGeom>
              <a:avLst/>
              <a:gdLst/>
              <a:ahLst/>
              <a:cxnLst/>
              <a:rect l="l" t="t" r="r" b="b"/>
              <a:pathLst>
                <a:path w="3214" h="3408" extrusionOk="0">
                  <a:moveTo>
                    <a:pt x="1784" y="962"/>
                  </a:moveTo>
                  <a:cubicBezTo>
                    <a:pt x="1804" y="962"/>
                    <a:pt x="1823" y="965"/>
                    <a:pt x="1842" y="971"/>
                  </a:cubicBezTo>
                  <a:cubicBezTo>
                    <a:pt x="1993" y="1024"/>
                    <a:pt x="2092" y="1236"/>
                    <a:pt x="1903" y="1804"/>
                  </a:cubicBezTo>
                  <a:cubicBezTo>
                    <a:pt x="1739" y="2288"/>
                    <a:pt x="1564" y="2445"/>
                    <a:pt x="1427" y="2445"/>
                  </a:cubicBezTo>
                  <a:cubicBezTo>
                    <a:pt x="1405" y="2445"/>
                    <a:pt x="1384" y="2441"/>
                    <a:pt x="1364" y="2433"/>
                  </a:cubicBezTo>
                  <a:cubicBezTo>
                    <a:pt x="1357" y="2433"/>
                    <a:pt x="1342" y="2426"/>
                    <a:pt x="1334" y="2426"/>
                  </a:cubicBezTo>
                  <a:cubicBezTo>
                    <a:pt x="1205" y="2358"/>
                    <a:pt x="1129" y="2138"/>
                    <a:pt x="1304" y="1607"/>
                  </a:cubicBezTo>
                  <a:cubicBezTo>
                    <a:pt x="1469" y="1111"/>
                    <a:pt x="1646" y="962"/>
                    <a:pt x="1784" y="962"/>
                  </a:cubicBezTo>
                  <a:close/>
                  <a:moveTo>
                    <a:pt x="1752" y="1"/>
                  </a:moveTo>
                  <a:cubicBezTo>
                    <a:pt x="1170" y="1"/>
                    <a:pt x="622" y="434"/>
                    <a:pt x="341" y="1289"/>
                  </a:cubicBezTo>
                  <a:cubicBezTo>
                    <a:pt x="0" y="2320"/>
                    <a:pt x="334" y="3078"/>
                    <a:pt x="1023" y="3328"/>
                  </a:cubicBezTo>
                  <a:cubicBezTo>
                    <a:pt x="1038" y="3335"/>
                    <a:pt x="1046" y="3343"/>
                    <a:pt x="1061" y="3343"/>
                  </a:cubicBezTo>
                  <a:cubicBezTo>
                    <a:pt x="1193" y="3386"/>
                    <a:pt x="1325" y="3407"/>
                    <a:pt x="1455" y="3407"/>
                  </a:cubicBezTo>
                  <a:cubicBezTo>
                    <a:pt x="2039" y="3407"/>
                    <a:pt x="2586" y="2978"/>
                    <a:pt x="2865" y="2123"/>
                  </a:cubicBezTo>
                  <a:cubicBezTo>
                    <a:pt x="3214" y="1077"/>
                    <a:pt x="2865" y="304"/>
                    <a:pt x="2145" y="69"/>
                  </a:cubicBezTo>
                  <a:lnTo>
                    <a:pt x="2130" y="61"/>
                  </a:lnTo>
                  <a:cubicBezTo>
                    <a:pt x="2004" y="21"/>
                    <a:pt x="1877" y="1"/>
                    <a:pt x="1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9"/>
            <p:cNvSpPr/>
            <p:nvPr/>
          </p:nvSpPr>
          <p:spPr>
            <a:xfrm>
              <a:off x="7593888" y="5182025"/>
              <a:ext cx="80175" cy="85275"/>
            </a:xfrm>
            <a:custGeom>
              <a:avLst/>
              <a:gdLst/>
              <a:ahLst/>
              <a:cxnLst/>
              <a:rect l="l" t="t" r="r" b="b"/>
              <a:pathLst>
                <a:path w="3207" h="3411" extrusionOk="0">
                  <a:moveTo>
                    <a:pt x="1782" y="962"/>
                  </a:moveTo>
                  <a:cubicBezTo>
                    <a:pt x="1793" y="962"/>
                    <a:pt x="1803" y="963"/>
                    <a:pt x="1812" y="964"/>
                  </a:cubicBezTo>
                  <a:cubicBezTo>
                    <a:pt x="1820" y="964"/>
                    <a:pt x="1835" y="972"/>
                    <a:pt x="1843" y="972"/>
                  </a:cubicBezTo>
                  <a:cubicBezTo>
                    <a:pt x="1850" y="980"/>
                    <a:pt x="1858" y="980"/>
                    <a:pt x="1873" y="987"/>
                  </a:cubicBezTo>
                  <a:cubicBezTo>
                    <a:pt x="2002" y="1055"/>
                    <a:pt x="2078" y="1275"/>
                    <a:pt x="1903" y="1806"/>
                  </a:cubicBezTo>
                  <a:cubicBezTo>
                    <a:pt x="1741" y="2293"/>
                    <a:pt x="1559" y="2445"/>
                    <a:pt x="1418" y="2445"/>
                  </a:cubicBezTo>
                  <a:cubicBezTo>
                    <a:pt x="1408" y="2445"/>
                    <a:pt x="1398" y="2444"/>
                    <a:pt x="1388" y="2442"/>
                  </a:cubicBezTo>
                  <a:cubicBezTo>
                    <a:pt x="1380" y="2442"/>
                    <a:pt x="1373" y="2442"/>
                    <a:pt x="1358" y="2435"/>
                  </a:cubicBezTo>
                  <a:cubicBezTo>
                    <a:pt x="1350" y="2435"/>
                    <a:pt x="1342" y="2427"/>
                    <a:pt x="1335" y="2427"/>
                  </a:cubicBezTo>
                  <a:cubicBezTo>
                    <a:pt x="1198" y="2359"/>
                    <a:pt x="1130" y="2132"/>
                    <a:pt x="1305" y="1609"/>
                  </a:cubicBezTo>
                  <a:cubicBezTo>
                    <a:pt x="1467" y="1114"/>
                    <a:pt x="1643" y="962"/>
                    <a:pt x="1782" y="962"/>
                  </a:cubicBezTo>
                  <a:close/>
                  <a:moveTo>
                    <a:pt x="1757" y="0"/>
                  </a:moveTo>
                  <a:cubicBezTo>
                    <a:pt x="1171" y="0"/>
                    <a:pt x="621" y="436"/>
                    <a:pt x="334" y="1290"/>
                  </a:cubicBezTo>
                  <a:cubicBezTo>
                    <a:pt x="1" y="2321"/>
                    <a:pt x="327" y="3079"/>
                    <a:pt x="1024" y="3329"/>
                  </a:cubicBezTo>
                  <a:cubicBezTo>
                    <a:pt x="1032" y="3337"/>
                    <a:pt x="1047" y="3337"/>
                    <a:pt x="1062" y="3344"/>
                  </a:cubicBezTo>
                  <a:lnTo>
                    <a:pt x="1070" y="3344"/>
                  </a:lnTo>
                  <a:cubicBezTo>
                    <a:pt x="1085" y="3352"/>
                    <a:pt x="1100" y="3360"/>
                    <a:pt x="1115" y="3360"/>
                  </a:cubicBezTo>
                  <a:cubicBezTo>
                    <a:pt x="1231" y="3393"/>
                    <a:pt x="1348" y="3410"/>
                    <a:pt x="1462" y="3410"/>
                  </a:cubicBezTo>
                  <a:cubicBezTo>
                    <a:pt x="2043" y="3410"/>
                    <a:pt x="2581" y="2978"/>
                    <a:pt x="2866" y="2124"/>
                  </a:cubicBezTo>
                  <a:cubicBezTo>
                    <a:pt x="3207" y="1101"/>
                    <a:pt x="2874" y="335"/>
                    <a:pt x="2184" y="78"/>
                  </a:cubicBezTo>
                  <a:cubicBezTo>
                    <a:pt x="2169" y="78"/>
                    <a:pt x="2153" y="70"/>
                    <a:pt x="2138" y="62"/>
                  </a:cubicBezTo>
                  <a:lnTo>
                    <a:pt x="2131" y="62"/>
                  </a:lnTo>
                  <a:cubicBezTo>
                    <a:pt x="2116" y="55"/>
                    <a:pt x="2100" y="55"/>
                    <a:pt x="2093" y="47"/>
                  </a:cubicBezTo>
                  <a:cubicBezTo>
                    <a:pt x="1981" y="16"/>
                    <a:pt x="1868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9"/>
            <p:cNvSpPr/>
            <p:nvPr/>
          </p:nvSpPr>
          <p:spPr>
            <a:xfrm>
              <a:off x="7602613" y="4832700"/>
              <a:ext cx="177000" cy="199125"/>
            </a:xfrm>
            <a:custGeom>
              <a:avLst/>
              <a:gdLst/>
              <a:ahLst/>
              <a:cxnLst/>
              <a:rect l="l" t="t" r="r" b="b"/>
              <a:pathLst>
                <a:path w="7080" h="7965" extrusionOk="0">
                  <a:moveTo>
                    <a:pt x="2977" y="1"/>
                  </a:moveTo>
                  <a:cubicBezTo>
                    <a:pt x="2856" y="1"/>
                    <a:pt x="2735" y="7"/>
                    <a:pt x="2615" y="21"/>
                  </a:cubicBezTo>
                  <a:cubicBezTo>
                    <a:pt x="1380" y="165"/>
                    <a:pt x="311" y="1052"/>
                    <a:pt x="23" y="2189"/>
                  </a:cubicBezTo>
                  <a:cubicBezTo>
                    <a:pt x="1" y="2280"/>
                    <a:pt x="61" y="2378"/>
                    <a:pt x="152" y="2409"/>
                  </a:cubicBezTo>
                  <a:cubicBezTo>
                    <a:pt x="166" y="2412"/>
                    <a:pt x="180" y="2414"/>
                    <a:pt x="194" y="2414"/>
                  </a:cubicBezTo>
                  <a:cubicBezTo>
                    <a:pt x="277" y="2414"/>
                    <a:pt x="352" y="2357"/>
                    <a:pt x="372" y="2272"/>
                  </a:cubicBezTo>
                  <a:cubicBezTo>
                    <a:pt x="622" y="1302"/>
                    <a:pt x="1585" y="499"/>
                    <a:pt x="2653" y="377"/>
                  </a:cubicBezTo>
                  <a:cubicBezTo>
                    <a:pt x="2758" y="366"/>
                    <a:pt x="2864" y="360"/>
                    <a:pt x="2970" y="360"/>
                  </a:cubicBezTo>
                  <a:cubicBezTo>
                    <a:pt x="3892" y="360"/>
                    <a:pt x="4845" y="796"/>
                    <a:pt x="5518" y="1537"/>
                  </a:cubicBezTo>
                  <a:cubicBezTo>
                    <a:pt x="6201" y="2295"/>
                    <a:pt x="6610" y="3349"/>
                    <a:pt x="6670" y="4508"/>
                  </a:cubicBezTo>
                  <a:cubicBezTo>
                    <a:pt x="6716" y="5501"/>
                    <a:pt x="6519" y="6577"/>
                    <a:pt x="6072" y="7722"/>
                  </a:cubicBezTo>
                  <a:cubicBezTo>
                    <a:pt x="6034" y="7813"/>
                    <a:pt x="6079" y="7919"/>
                    <a:pt x="6170" y="7957"/>
                  </a:cubicBezTo>
                  <a:cubicBezTo>
                    <a:pt x="6193" y="7964"/>
                    <a:pt x="6216" y="7964"/>
                    <a:pt x="6238" y="7964"/>
                  </a:cubicBezTo>
                  <a:cubicBezTo>
                    <a:pt x="6307" y="7964"/>
                    <a:pt x="6375" y="7927"/>
                    <a:pt x="6405" y="7851"/>
                  </a:cubicBezTo>
                  <a:cubicBezTo>
                    <a:pt x="6875" y="6668"/>
                    <a:pt x="7080" y="5531"/>
                    <a:pt x="7027" y="4485"/>
                  </a:cubicBezTo>
                  <a:cubicBezTo>
                    <a:pt x="6966" y="3242"/>
                    <a:pt x="6526" y="2113"/>
                    <a:pt x="5784" y="1295"/>
                  </a:cubicBezTo>
                  <a:cubicBezTo>
                    <a:pt x="5046" y="475"/>
                    <a:pt x="3993" y="1"/>
                    <a:pt x="2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9"/>
            <p:cNvSpPr/>
            <p:nvPr/>
          </p:nvSpPr>
          <p:spPr>
            <a:xfrm>
              <a:off x="6566313" y="5014375"/>
              <a:ext cx="413675" cy="271550"/>
            </a:xfrm>
            <a:custGeom>
              <a:avLst/>
              <a:gdLst/>
              <a:ahLst/>
              <a:cxnLst/>
              <a:rect l="l" t="t" r="r" b="b"/>
              <a:pathLst>
                <a:path w="16547" h="10862" extrusionOk="0">
                  <a:moveTo>
                    <a:pt x="3052" y="1"/>
                  </a:moveTo>
                  <a:cubicBezTo>
                    <a:pt x="2932" y="1"/>
                    <a:pt x="2812" y="5"/>
                    <a:pt x="2692" y="15"/>
                  </a:cubicBezTo>
                  <a:cubicBezTo>
                    <a:pt x="1949" y="83"/>
                    <a:pt x="1206" y="379"/>
                    <a:pt x="706" y="925"/>
                  </a:cubicBezTo>
                  <a:cubicBezTo>
                    <a:pt x="206" y="1486"/>
                    <a:pt x="1" y="2319"/>
                    <a:pt x="289" y="3002"/>
                  </a:cubicBezTo>
                  <a:cubicBezTo>
                    <a:pt x="638" y="3813"/>
                    <a:pt x="1532" y="4207"/>
                    <a:pt x="2351" y="4533"/>
                  </a:cubicBezTo>
                  <a:cubicBezTo>
                    <a:pt x="5200" y="5654"/>
                    <a:pt x="8058" y="6784"/>
                    <a:pt x="10764" y="8231"/>
                  </a:cubicBezTo>
                  <a:cubicBezTo>
                    <a:pt x="11264" y="8497"/>
                    <a:pt x="11757" y="8777"/>
                    <a:pt x="12249" y="9065"/>
                  </a:cubicBezTo>
                  <a:cubicBezTo>
                    <a:pt x="13174" y="9618"/>
                    <a:pt x="14076" y="10210"/>
                    <a:pt x="14940" y="10861"/>
                  </a:cubicBezTo>
                  <a:lnTo>
                    <a:pt x="16547" y="9103"/>
                  </a:lnTo>
                  <a:cubicBezTo>
                    <a:pt x="15425" y="7761"/>
                    <a:pt x="14265" y="6443"/>
                    <a:pt x="13007" y="5237"/>
                  </a:cubicBezTo>
                  <a:cubicBezTo>
                    <a:pt x="12787" y="5025"/>
                    <a:pt x="12560" y="4813"/>
                    <a:pt x="12333" y="4608"/>
                  </a:cubicBezTo>
                  <a:cubicBezTo>
                    <a:pt x="10180" y="2668"/>
                    <a:pt x="7686" y="1054"/>
                    <a:pt x="4897" y="288"/>
                  </a:cubicBezTo>
                  <a:cubicBezTo>
                    <a:pt x="4295" y="123"/>
                    <a:pt x="3671" y="1"/>
                    <a:pt x="3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9"/>
            <p:cNvSpPr/>
            <p:nvPr/>
          </p:nvSpPr>
          <p:spPr>
            <a:xfrm>
              <a:off x="6599113" y="5204375"/>
              <a:ext cx="346025" cy="117725"/>
            </a:xfrm>
            <a:custGeom>
              <a:avLst/>
              <a:gdLst/>
              <a:ahLst/>
              <a:cxnLst/>
              <a:rect l="l" t="t" r="r" b="b"/>
              <a:pathLst>
                <a:path w="13841" h="4709" extrusionOk="0">
                  <a:moveTo>
                    <a:pt x="4390" y="0"/>
                  </a:moveTo>
                  <a:cubicBezTo>
                    <a:pt x="3625" y="0"/>
                    <a:pt x="2861" y="64"/>
                    <a:pt x="2107" y="199"/>
                  </a:cubicBezTo>
                  <a:cubicBezTo>
                    <a:pt x="1645" y="283"/>
                    <a:pt x="1175" y="404"/>
                    <a:pt x="773" y="654"/>
                  </a:cubicBezTo>
                  <a:cubicBezTo>
                    <a:pt x="379" y="904"/>
                    <a:pt x="61" y="1321"/>
                    <a:pt x="31" y="1799"/>
                  </a:cubicBezTo>
                  <a:cubicBezTo>
                    <a:pt x="0" y="2299"/>
                    <a:pt x="303" y="2776"/>
                    <a:pt x="705" y="3072"/>
                  </a:cubicBezTo>
                  <a:cubicBezTo>
                    <a:pt x="1107" y="3375"/>
                    <a:pt x="1599" y="3519"/>
                    <a:pt x="2092" y="3633"/>
                  </a:cubicBezTo>
                  <a:cubicBezTo>
                    <a:pt x="4457" y="4194"/>
                    <a:pt x="6928" y="4118"/>
                    <a:pt x="9361" y="4292"/>
                  </a:cubicBezTo>
                  <a:cubicBezTo>
                    <a:pt x="10338" y="4360"/>
                    <a:pt x="11339" y="4482"/>
                    <a:pt x="12302" y="4709"/>
                  </a:cubicBezTo>
                  <a:lnTo>
                    <a:pt x="13840" y="3026"/>
                  </a:lnTo>
                  <a:cubicBezTo>
                    <a:pt x="12908" y="2435"/>
                    <a:pt x="11938" y="1912"/>
                    <a:pt x="10937" y="1465"/>
                  </a:cubicBezTo>
                  <a:cubicBezTo>
                    <a:pt x="10422" y="1238"/>
                    <a:pt x="9899" y="1033"/>
                    <a:pt x="9361" y="851"/>
                  </a:cubicBezTo>
                  <a:cubicBezTo>
                    <a:pt x="7761" y="309"/>
                    <a:pt x="6073" y="0"/>
                    <a:pt x="4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9"/>
            <p:cNvSpPr/>
            <p:nvPr/>
          </p:nvSpPr>
          <p:spPr>
            <a:xfrm>
              <a:off x="6795213" y="4853300"/>
              <a:ext cx="216050" cy="393025"/>
            </a:xfrm>
            <a:custGeom>
              <a:avLst/>
              <a:gdLst/>
              <a:ahLst/>
              <a:cxnLst/>
              <a:rect l="l" t="t" r="r" b="b"/>
              <a:pathLst>
                <a:path w="8642" h="15721" extrusionOk="0">
                  <a:moveTo>
                    <a:pt x="2344" y="0"/>
                  </a:moveTo>
                  <a:cubicBezTo>
                    <a:pt x="2225" y="0"/>
                    <a:pt x="2105" y="13"/>
                    <a:pt x="1987" y="39"/>
                  </a:cubicBezTo>
                  <a:cubicBezTo>
                    <a:pt x="1449" y="152"/>
                    <a:pt x="986" y="546"/>
                    <a:pt x="698" y="1016"/>
                  </a:cubicBezTo>
                  <a:cubicBezTo>
                    <a:pt x="410" y="1494"/>
                    <a:pt x="281" y="2047"/>
                    <a:pt x="228" y="2600"/>
                  </a:cubicBezTo>
                  <a:cubicBezTo>
                    <a:pt x="1" y="4859"/>
                    <a:pt x="979" y="7072"/>
                    <a:pt x="2131" y="9035"/>
                  </a:cubicBezTo>
                  <a:cubicBezTo>
                    <a:pt x="2661" y="9945"/>
                    <a:pt x="3237" y="10824"/>
                    <a:pt x="3851" y="11680"/>
                  </a:cubicBezTo>
                  <a:cubicBezTo>
                    <a:pt x="4874" y="13105"/>
                    <a:pt x="6004" y="14462"/>
                    <a:pt x="7232" y="15720"/>
                  </a:cubicBezTo>
                  <a:lnTo>
                    <a:pt x="8641" y="14174"/>
                  </a:lnTo>
                  <a:cubicBezTo>
                    <a:pt x="7982" y="12908"/>
                    <a:pt x="7497" y="11536"/>
                    <a:pt x="7095" y="10157"/>
                  </a:cubicBezTo>
                  <a:cubicBezTo>
                    <a:pt x="6383" y="7686"/>
                    <a:pt x="5920" y="5139"/>
                    <a:pt x="5049" y="2722"/>
                  </a:cubicBezTo>
                  <a:cubicBezTo>
                    <a:pt x="4791" y="2017"/>
                    <a:pt x="4495" y="1319"/>
                    <a:pt x="3988" y="774"/>
                  </a:cubicBezTo>
                  <a:cubicBezTo>
                    <a:pt x="3563" y="323"/>
                    <a:pt x="2957" y="0"/>
                    <a:pt x="2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9"/>
            <p:cNvSpPr/>
            <p:nvPr/>
          </p:nvSpPr>
          <p:spPr>
            <a:xfrm>
              <a:off x="6644863" y="5068225"/>
              <a:ext cx="317500" cy="196100"/>
            </a:xfrm>
            <a:custGeom>
              <a:avLst/>
              <a:gdLst/>
              <a:ahLst/>
              <a:cxnLst/>
              <a:rect l="l" t="t" r="r" b="b"/>
              <a:pathLst>
                <a:path w="12700" h="7844" extrusionOk="0">
                  <a:moveTo>
                    <a:pt x="132" y="0"/>
                  </a:moveTo>
                  <a:cubicBezTo>
                    <a:pt x="51" y="0"/>
                    <a:pt x="0" y="124"/>
                    <a:pt x="88" y="158"/>
                  </a:cubicBezTo>
                  <a:cubicBezTo>
                    <a:pt x="2081" y="893"/>
                    <a:pt x="4006" y="1795"/>
                    <a:pt x="5848" y="2864"/>
                  </a:cubicBezTo>
                  <a:cubicBezTo>
                    <a:pt x="7690" y="3925"/>
                    <a:pt x="9441" y="5145"/>
                    <a:pt x="11070" y="6509"/>
                  </a:cubicBezTo>
                  <a:cubicBezTo>
                    <a:pt x="11586" y="6941"/>
                    <a:pt x="12094" y="7389"/>
                    <a:pt x="12586" y="7843"/>
                  </a:cubicBezTo>
                  <a:lnTo>
                    <a:pt x="12700" y="7722"/>
                  </a:lnTo>
                  <a:cubicBezTo>
                    <a:pt x="11517" y="6623"/>
                    <a:pt x="10267" y="5600"/>
                    <a:pt x="8956" y="4660"/>
                  </a:cubicBezTo>
                  <a:cubicBezTo>
                    <a:pt x="7228" y="3425"/>
                    <a:pt x="5393" y="2341"/>
                    <a:pt x="3483" y="1416"/>
                  </a:cubicBezTo>
                  <a:cubicBezTo>
                    <a:pt x="2399" y="893"/>
                    <a:pt x="1293" y="423"/>
                    <a:pt x="164" y="6"/>
                  </a:cubicBezTo>
                  <a:cubicBezTo>
                    <a:pt x="153" y="2"/>
                    <a:pt x="142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9"/>
            <p:cNvSpPr/>
            <p:nvPr/>
          </p:nvSpPr>
          <p:spPr>
            <a:xfrm>
              <a:off x="6854813" y="4887975"/>
              <a:ext cx="139400" cy="341475"/>
            </a:xfrm>
            <a:custGeom>
              <a:avLst/>
              <a:gdLst/>
              <a:ahLst/>
              <a:cxnLst/>
              <a:rect l="l" t="t" r="r" b="b"/>
              <a:pathLst>
                <a:path w="5576" h="13659" extrusionOk="0">
                  <a:moveTo>
                    <a:pt x="87" y="1"/>
                  </a:moveTo>
                  <a:cubicBezTo>
                    <a:pt x="43" y="1"/>
                    <a:pt x="0" y="29"/>
                    <a:pt x="4" y="84"/>
                  </a:cubicBezTo>
                  <a:cubicBezTo>
                    <a:pt x="133" y="2252"/>
                    <a:pt x="573" y="4397"/>
                    <a:pt x="1300" y="6436"/>
                  </a:cubicBezTo>
                  <a:cubicBezTo>
                    <a:pt x="2028" y="8474"/>
                    <a:pt x="3036" y="10415"/>
                    <a:pt x="4302" y="12166"/>
                  </a:cubicBezTo>
                  <a:cubicBezTo>
                    <a:pt x="4666" y="12681"/>
                    <a:pt x="5052" y="13181"/>
                    <a:pt x="5462" y="13659"/>
                  </a:cubicBezTo>
                  <a:lnTo>
                    <a:pt x="5575" y="13530"/>
                  </a:lnTo>
                  <a:cubicBezTo>
                    <a:pt x="4560" y="12340"/>
                    <a:pt x="3673" y="11036"/>
                    <a:pt x="2922" y="9657"/>
                  </a:cubicBezTo>
                  <a:cubicBezTo>
                    <a:pt x="1899" y="7770"/>
                    <a:pt x="1141" y="5746"/>
                    <a:pt x="671" y="3662"/>
                  </a:cubicBezTo>
                  <a:cubicBezTo>
                    <a:pt x="414" y="2479"/>
                    <a:pt x="247" y="1282"/>
                    <a:pt x="171" y="76"/>
                  </a:cubicBezTo>
                  <a:cubicBezTo>
                    <a:pt x="167" y="25"/>
                    <a:pt x="127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9"/>
            <p:cNvSpPr/>
            <p:nvPr/>
          </p:nvSpPr>
          <p:spPr>
            <a:xfrm>
              <a:off x="6651138" y="5244425"/>
              <a:ext cx="280150" cy="53800"/>
            </a:xfrm>
            <a:custGeom>
              <a:avLst/>
              <a:gdLst/>
              <a:ahLst/>
              <a:cxnLst/>
              <a:rect l="l" t="t" r="r" b="b"/>
              <a:pathLst>
                <a:path w="11206" h="2152" extrusionOk="0">
                  <a:moveTo>
                    <a:pt x="2562" y="0"/>
                  </a:moveTo>
                  <a:cubicBezTo>
                    <a:pt x="1740" y="0"/>
                    <a:pt x="917" y="53"/>
                    <a:pt x="102" y="159"/>
                  </a:cubicBezTo>
                  <a:cubicBezTo>
                    <a:pt x="1" y="173"/>
                    <a:pt x="17" y="326"/>
                    <a:pt x="111" y="326"/>
                  </a:cubicBezTo>
                  <a:cubicBezTo>
                    <a:pt x="116" y="326"/>
                    <a:pt x="120" y="326"/>
                    <a:pt x="125" y="325"/>
                  </a:cubicBezTo>
                  <a:cubicBezTo>
                    <a:pt x="903" y="222"/>
                    <a:pt x="1687" y="169"/>
                    <a:pt x="2472" y="169"/>
                  </a:cubicBezTo>
                  <a:cubicBezTo>
                    <a:pt x="2612" y="169"/>
                    <a:pt x="2752" y="170"/>
                    <a:pt x="2891" y="174"/>
                  </a:cubicBezTo>
                  <a:cubicBezTo>
                    <a:pt x="4536" y="204"/>
                    <a:pt x="6173" y="439"/>
                    <a:pt x="7757" y="886"/>
                  </a:cubicBezTo>
                  <a:cubicBezTo>
                    <a:pt x="8902" y="1205"/>
                    <a:pt x="10023" y="1629"/>
                    <a:pt x="11092" y="2152"/>
                  </a:cubicBezTo>
                  <a:lnTo>
                    <a:pt x="11206" y="2023"/>
                  </a:lnTo>
                  <a:cubicBezTo>
                    <a:pt x="10774" y="1811"/>
                    <a:pt x="10334" y="1606"/>
                    <a:pt x="9879" y="1424"/>
                  </a:cubicBezTo>
                  <a:cubicBezTo>
                    <a:pt x="8341" y="803"/>
                    <a:pt x="6711" y="378"/>
                    <a:pt x="5067" y="166"/>
                  </a:cubicBezTo>
                  <a:cubicBezTo>
                    <a:pt x="4237" y="55"/>
                    <a:pt x="3400" y="0"/>
                    <a:pt x="2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9"/>
            <p:cNvSpPr/>
            <p:nvPr/>
          </p:nvSpPr>
          <p:spPr>
            <a:xfrm>
              <a:off x="7248088" y="5048850"/>
              <a:ext cx="91350" cy="395675"/>
            </a:xfrm>
            <a:custGeom>
              <a:avLst/>
              <a:gdLst/>
              <a:ahLst/>
              <a:cxnLst/>
              <a:rect l="l" t="t" r="r" b="b"/>
              <a:pathLst>
                <a:path w="3654" h="15827" extrusionOk="0">
                  <a:moveTo>
                    <a:pt x="311" y="1"/>
                  </a:moveTo>
                  <a:lnTo>
                    <a:pt x="1" y="15538"/>
                  </a:lnTo>
                  <a:lnTo>
                    <a:pt x="3161" y="15826"/>
                  </a:lnTo>
                  <a:cubicBezTo>
                    <a:pt x="3191" y="15190"/>
                    <a:pt x="2866" y="14462"/>
                    <a:pt x="2866" y="14462"/>
                  </a:cubicBezTo>
                  <a:lnTo>
                    <a:pt x="3654" y="3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9"/>
            <p:cNvSpPr/>
            <p:nvPr/>
          </p:nvSpPr>
          <p:spPr>
            <a:xfrm>
              <a:off x="7135738" y="5039200"/>
              <a:ext cx="120150" cy="398125"/>
            </a:xfrm>
            <a:custGeom>
              <a:avLst/>
              <a:gdLst/>
              <a:ahLst/>
              <a:cxnLst/>
              <a:rect l="l" t="t" r="r" b="b"/>
              <a:pathLst>
                <a:path w="4806" h="15925" extrusionOk="0">
                  <a:moveTo>
                    <a:pt x="546" y="0"/>
                  </a:moveTo>
                  <a:lnTo>
                    <a:pt x="0" y="15515"/>
                  </a:lnTo>
                  <a:lnTo>
                    <a:pt x="4495" y="15924"/>
                  </a:lnTo>
                  <a:lnTo>
                    <a:pt x="4805" y="38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9"/>
            <p:cNvSpPr/>
            <p:nvPr/>
          </p:nvSpPr>
          <p:spPr>
            <a:xfrm>
              <a:off x="7010288" y="5031800"/>
              <a:ext cx="139100" cy="395275"/>
            </a:xfrm>
            <a:custGeom>
              <a:avLst/>
              <a:gdLst/>
              <a:ahLst/>
              <a:cxnLst/>
              <a:rect l="l" t="t" r="r" b="b"/>
              <a:pathLst>
                <a:path w="5564" h="15811" extrusionOk="0">
                  <a:moveTo>
                    <a:pt x="2267" y="0"/>
                  </a:moveTo>
                  <a:lnTo>
                    <a:pt x="0" y="15356"/>
                  </a:lnTo>
                  <a:lnTo>
                    <a:pt x="2532" y="15584"/>
                  </a:lnTo>
                  <a:lnTo>
                    <a:pt x="5018" y="15811"/>
                  </a:lnTo>
                  <a:lnTo>
                    <a:pt x="5564" y="296"/>
                  </a:lnTo>
                  <a:lnTo>
                    <a:pt x="3942" y="152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9"/>
            <p:cNvSpPr/>
            <p:nvPr/>
          </p:nvSpPr>
          <p:spPr>
            <a:xfrm>
              <a:off x="6897913" y="5021950"/>
              <a:ext cx="169050" cy="393775"/>
            </a:xfrm>
            <a:custGeom>
              <a:avLst/>
              <a:gdLst/>
              <a:ahLst/>
              <a:cxnLst/>
              <a:rect l="l" t="t" r="r" b="b"/>
              <a:pathLst>
                <a:path w="6762" h="15751" extrusionOk="0">
                  <a:moveTo>
                    <a:pt x="2502" y="0"/>
                  </a:moveTo>
                  <a:lnTo>
                    <a:pt x="1" y="15341"/>
                  </a:lnTo>
                  <a:lnTo>
                    <a:pt x="4495" y="15750"/>
                  </a:lnTo>
                  <a:lnTo>
                    <a:pt x="6762" y="394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9"/>
            <p:cNvSpPr/>
            <p:nvPr/>
          </p:nvSpPr>
          <p:spPr>
            <a:xfrm>
              <a:off x="6820238" y="5014550"/>
              <a:ext cx="140250" cy="390925"/>
            </a:xfrm>
            <a:custGeom>
              <a:avLst/>
              <a:gdLst/>
              <a:ahLst/>
              <a:cxnLst/>
              <a:rect l="l" t="t" r="r" b="b"/>
              <a:pathLst>
                <a:path w="5610" h="15637" extrusionOk="0">
                  <a:moveTo>
                    <a:pt x="2312" y="1"/>
                  </a:moveTo>
                  <a:lnTo>
                    <a:pt x="531" y="14060"/>
                  </a:lnTo>
                  <a:cubicBezTo>
                    <a:pt x="531" y="14060"/>
                    <a:pt x="76" y="14720"/>
                    <a:pt x="0" y="15349"/>
                  </a:cubicBezTo>
                  <a:lnTo>
                    <a:pt x="3108" y="15637"/>
                  </a:lnTo>
                  <a:lnTo>
                    <a:pt x="5609" y="296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9"/>
            <p:cNvSpPr/>
            <p:nvPr/>
          </p:nvSpPr>
          <p:spPr>
            <a:xfrm>
              <a:off x="6991138" y="4879325"/>
              <a:ext cx="238025" cy="166325"/>
            </a:xfrm>
            <a:custGeom>
              <a:avLst/>
              <a:gdLst/>
              <a:ahLst/>
              <a:cxnLst/>
              <a:rect l="l" t="t" r="r" b="b"/>
              <a:pathLst>
                <a:path w="9521" h="6653" extrusionOk="0">
                  <a:moveTo>
                    <a:pt x="4683" y="0"/>
                  </a:moveTo>
                  <a:cubicBezTo>
                    <a:pt x="3680" y="0"/>
                    <a:pt x="2813" y="310"/>
                    <a:pt x="2100" y="930"/>
                  </a:cubicBezTo>
                  <a:cubicBezTo>
                    <a:pt x="213" y="2552"/>
                    <a:pt x="9" y="5690"/>
                    <a:pt x="1" y="5827"/>
                  </a:cubicBezTo>
                  <a:lnTo>
                    <a:pt x="274" y="5842"/>
                  </a:lnTo>
                  <a:cubicBezTo>
                    <a:pt x="274" y="5811"/>
                    <a:pt x="478" y="2681"/>
                    <a:pt x="2275" y="1135"/>
                  </a:cubicBezTo>
                  <a:cubicBezTo>
                    <a:pt x="2937" y="565"/>
                    <a:pt x="3741" y="272"/>
                    <a:pt x="4667" y="272"/>
                  </a:cubicBezTo>
                  <a:cubicBezTo>
                    <a:pt x="4811" y="272"/>
                    <a:pt x="4959" y="279"/>
                    <a:pt x="5109" y="294"/>
                  </a:cubicBezTo>
                  <a:cubicBezTo>
                    <a:pt x="6231" y="392"/>
                    <a:pt x="7118" y="847"/>
                    <a:pt x="7747" y="1628"/>
                  </a:cubicBezTo>
                  <a:cubicBezTo>
                    <a:pt x="9240" y="3477"/>
                    <a:pt x="8876" y="6592"/>
                    <a:pt x="8869" y="6622"/>
                  </a:cubicBezTo>
                  <a:lnTo>
                    <a:pt x="9134" y="6653"/>
                  </a:lnTo>
                  <a:cubicBezTo>
                    <a:pt x="9149" y="6524"/>
                    <a:pt x="9521" y="3401"/>
                    <a:pt x="7959" y="1461"/>
                  </a:cubicBezTo>
                  <a:cubicBezTo>
                    <a:pt x="7277" y="620"/>
                    <a:pt x="6330" y="134"/>
                    <a:pt x="5140" y="21"/>
                  </a:cubicBezTo>
                  <a:cubicBezTo>
                    <a:pt x="4985" y="7"/>
                    <a:pt x="4832" y="0"/>
                    <a:pt x="4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9"/>
            <p:cNvSpPr/>
            <p:nvPr/>
          </p:nvSpPr>
          <p:spPr>
            <a:xfrm>
              <a:off x="6863238" y="5367575"/>
              <a:ext cx="418975" cy="24650"/>
            </a:xfrm>
            <a:custGeom>
              <a:avLst/>
              <a:gdLst/>
              <a:ahLst/>
              <a:cxnLst/>
              <a:rect l="l" t="t" r="r" b="b"/>
              <a:pathLst>
                <a:path w="16759" h="986" extrusionOk="0">
                  <a:moveTo>
                    <a:pt x="16" y="0"/>
                  </a:moveTo>
                  <a:lnTo>
                    <a:pt x="1" y="273"/>
                  </a:lnTo>
                  <a:lnTo>
                    <a:pt x="16744" y="985"/>
                  </a:lnTo>
                  <a:lnTo>
                    <a:pt x="16759" y="71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69"/>
          <p:cNvGrpSpPr/>
          <p:nvPr/>
        </p:nvGrpSpPr>
        <p:grpSpPr>
          <a:xfrm>
            <a:off x="2009608" y="4464132"/>
            <a:ext cx="371050" cy="535798"/>
            <a:chOff x="3105800" y="3255750"/>
            <a:chExt cx="272350" cy="393275"/>
          </a:xfrm>
        </p:grpSpPr>
        <p:sp>
          <p:nvSpPr>
            <p:cNvPr id="1875" name="Google Shape;1875;p69"/>
            <p:cNvSpPr/>
            <p:nvPr/>
          </p:nvSpPr>
          <p:spPr>
            <a:xfrm>
              <a:off x="3313975" y="3448775"/>
              <a:ext cx="64175" cy="49800"/>
            </a:xfrm>
            <a:custGeom>
              <a:avLst/>
              <a:gdLst/>
              <a:ahLst/>
              <a:cxnLst/>
              <a:rect l="l" t="t" r="r" b="b"/>
              <a:pathLst>
                <a:path w="2567" h="1992" extrusionOk="0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9"/>
            <p:cNvSpPr/>
            <p:nvPr/>
          </p:nvSpPr>
          <p:spPr>
            <a:xfrm>
              <a:off x="3254925" y="3602450"/>
              <a:ext cx="38625" cy="29925"/>
            </a:xfrm>
            <a:custGeom>
              <a:avLst/>
              <a:gdLst/>
              <a:ahLst/>
              <a:cxnLst/>
              <a:rect l="l" t="t" r="r" b="b"/>
              <a:pathLst>
                <a:path w="1545" h="1197" extrusionOk="0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9"/>
            <p:cNvSpPr/>
            <p:nvPr/>
          </p:nvSpPr>
          <p:spPr>
            <a:xfrm>
              <a:off x="3172025" y="3491925"/>
              <a:ext cx="38450" cy="29925"/>
            </a:xfrm>
            <a:custGeom>
              <a:avLst/>
              <a:gdLst/>
              <a:ahLst/>
              <a:cxnLst/>
              <a:rect l="l" t="t" r="r" b="b"/>
              <a:pathLst>
                <a:path w="1538" h="1197" extrusionOk="0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9"/>
            <p:cNvSpPr/>
            <p:nvPr/>
          </p:nvSpPr>
          <p:spPr>
            <a:xfrm>
              <a:off x="3105800" y="3619100"/>
              <a:ext cx="38425" cy="29925"/>
            </a:xfrm>
            <a:custGeom>
              <a:avLst/>
              <a:gdLst/>
              <a:ahLst/>
              <a:cxnLst/>
              <a:rect l="l" t="t" r="r" b="b"/>
              <a:pathLst>
                <a:path w="1537" h="1197" extrusionOk="0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9"/>
            <p:cNvSpPr/>
            <p:nvPr/>
          </p:nvSpPr>
          <p:spPr>
            <a:xfrm>
              <a:off x="3232025" y="3255750"/>
              <a:ext cx="56600" cy="151425"/>
            </a:xfrm>
            <a:custGeom>
              <a:avLst/>
              <a:gdLst/>
              <a:ahLst/>
              <a:cxnLst/>
              <a:rect l="l" t="t" r="r" b="b"/>
              <a:pathLst>
                <a:path w="2264" h="6057" extrusionOk="0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980D2EA8-2F4B-9B70-2B9F-A13CCEDF9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3" y="1193755"/>
            <a:ext cx="8368165" cy="27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7;p45">
            <a:extLst>
              <a:ext uri="{FF2B5EF4-FFF2-40B4-BE49-F238E27FC236}">
                <a16:creationId xmlns:a16="http://schemas.microsoft.com/office/drawing/2014/main" id="{C86C6710-90FF-035E-F7E5-FBC7D3863AE4}"/>
              </a:ext>
            </a:extLst>
          </p:cNvPr>
          <p:cNvSpPr/>
          <p:nvPr/>
        </p:nvSpPr>
        <p:spPr>
          <a:xfrm>
            <a:off x="931042" y="1893670"/>
            <a:ext cx="613033" cy="486555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7" name="Google Shape;587;p45"/>
          <p:cNvSpPr/>
          <p:nvPr/>
        </p:nvSpPr>
        <p:spPr>
          <a:xfrm>
            <a:off x="934277" y="1264892"/>
            <a:ext cx="613033" cy="486555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8" name="Google Shape;588;p45"/>
          <p:cNvSpPr txBox="1">
            <a:spLocks noGrp="1"/>
          </p:cNvSpPr>
          <p:nvPr>
            <p:ph type="title"/>
          </p:nvPr>
        </p:nvSpPr>
        <p:spPr>
          <a:xfrm>
            <a:off x="1623963" y="1957889"/>
            <a:ext cx="30321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Analysis</a:t>
            </a:r>
            <a:endParaRPr dirty="0"/>
          </a:p>
        </p:txBody>
      </p:sp>
      <p:sp>
        <p:nvSpPr>
          <p:cNvPr id="592" name="Google Shape;592;p45"/>
          <p:cNvSpPr txBox="1">
            <a:spLocks noGrp="1"/>
          </p:cNvSpPr>
          <p:nvPr>
            <p:ph type="title" idx="4"/>
          </p:nvPr>
        </p:nvSpPr>
        <p:spPr>
          <a:xfrm>
            <a:off x="1616629" y="2553951"/>
            <a:ext cx="3032100" cy="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596" name="Google Shape;596;p45"/>
          <p:cNvSpPr txBox="1">
            <a:spLocks noGrp="1"/>
          </p:cNvSpPr>
          <p:nvPr>
            <p:ph type="title" idx="8"/>
          </p:nvPr>
        </p:nvSpPr>
        <p:spPr>
          <a:xfrm>
            <a:off x="934277" y="1270546"/>
            <a:ext cx="613033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01</a:t>
            </a:r>
            <a:endParaRPr sz="1800" dirty="0"/>
          </a:p>
        </p:txBody>
      </p:sp>
      <p:sp>
        <p:nvSpPr>
          <p:cNvPr id="597" name="Google Shape;597;p45"/>
          <p:cNvSpPr txBox="1">
            <a:spLocks noGrp="1"/>
          </p:cNvSpPr>
          <p:nvPr>
            <p:ph type="title" idx="9"/>
          </p:nvPr>
        </p:nvSpPr>
        <p:spPr>
          <a:xfrm>
            <a:off x="919341" y="1908554"/>
            <a:ext cx="606563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02</a:t>
            </a:r>
            <a:endParaRPr sz="1800" dirty="0"/>
          </a:p>
        </p:txBody>
      </p:sp>
      <p:sp>
        <p:nvSpPr>
          <p:cNvPr id="599" name="Google Shape;599;p45"/>
          <p:cNvSpPr txBox="1">
            <a:spLocks noGrp="1"/>
          </p:cNvSpPr>
          <p:nvPr>
            <p:ph type="title" idx="14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01" name="Google Shape;601;p45"/>
          <p:cNvSpPr/>
          <p:nvPr/>
        </p:nvSpPr>
        <p:spPr>
          <a:xfrm>
            <a:off x="-199350" y="-31900"/>
            <a:ext cx="2799000" cy="1093250"/>
          </a:xfrm>
          <a:custGeom>
            <a:avLst/>
            <a:gdLst/>
            <a:ahLst/>
            <a:cxnLst/>
            <a:rect l="l" t="t" r="r" b="b"/>
            <a:pathLst>
              <a:path w="111960" h="43730" extrusionOk="0">
                <a:moveTo>
                  <a:pt x="0" y="41148"/>
                </a:moveTo>
                <a:cubicBezTo>
                  <a:pt x="10960" y="41148"/>
                  <a:pt x="22457" y="45890"/>
                  <a:pt x="32854" y="42424"/>
                </a:cubicBezTo>
                <a:cubicBezTo>
                  <a:pt x="39345" y="40260"/>
                  <a:pt x="43486" y="33091"/>
                  <a:pt x="50079" y="31260"/>
                </a:cubicBezTo>
                <a:cubicBezTo>
                  <a:pt x="58021" y="29054"/>
                  <a:pt x="67088" y="37435"/>
                  <a:pt x="74640" y="34131"/>
                </a:cubicBezTo>
                <a:cubicBezTo>
                  <a:pt x="82748" y="30584"/>
                  <a:pt x="84807" y="19642"/>
                  <a:pt x="89951" y="12440"/>
                </a:cubicBezTo>
                <a:cubicBezTo>
                  <a:pt x="94849" y="5583"/>
                  <a:pt x="106001" y="5959"/>
                  <a:pt x="111960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6" name="Google Shape;588;p45">
            <a:extLst>
              <a:ext uri="{FF2B5EF4-FFF2-40B4-BE49-F238E27FC236}">
                <a16:creationId xmlns:a16="http://schemas.microsoft.com/office/drawing/2014/main" id="{A7C92549-72F4-BD82-71A7-7B6F9F6B8CC4}"/>
              </a:ext>
            </a:extLst>
          </p:cNvPr>
          <p:cNvSpPr txBox="1">
            <a:spLocks/>
          </p:cNvSpPr>
          <p:nvPr/>
        </p:nvSpPr>
        <p:spPr>
          <a:xfrm>
            <a:off x="1594863" y="1311428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pilogue"/>
              <a:buNone/>
              <a:defRPr sz="2000" b="1" i="0" u="none" strike="noStrike" cap="none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D" dirty="0"/>
              <a:t>Background</a:t>
            </a:r>
          </a:p>
        </p:txBody>
      </p:sp>
      <p:sp>
        <p:nvSpPr>
          <p:cNvPr id="10" name="Google Shape;587;p45">
            <a:extLst>
              <a:ext uri="{FF2B5EF4-FFF2-40B4-BE49-F238E27FC236}">
                <a16:creationId xmlns:a16="http://schemas.microsoft.com/office/drawing/2014/main" id="{CEF60515-A9A8-8F04-ABD3-2A27C7D3F892}"/>
              </a:ext>
            </a:extLst>
          </p:cNvPr>
          <p:cNvSpPr/>
          <p:nvPr/>
        </p:nvSpPr>
        <p:spPr>
          <a:xfrm>
            <a:off x="931042" y="2521842"/>
            <a:ext cx="613033" cy="486555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597;p45">
            <a:extLst>
              <a:ext uri="{FF2B5EF4-FFF2-40B4-BE49-F238E27FC236}">
                <a16:creationId xmlns:a16="http://schemas.microsoft.com/office/drawing/2014/main" id="{5B358341-6013-2857-D9BE-519C63433B3C}"/>
              </a:ext>
            </a:extLst>
          </p:cNvPr>
          <p:cNvSpPr txBox="1">
            <a:spLocks/>
          </p:cNvSpPr>
          <p:nvPr/>
        </p:nvSpPr>
        <p:spPr>
          <a:xfrm>
            <a:off x="931042" y="2532917"/>
            <a:ext cx="61303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" sz="1800" dirty="0"/>
              <a:t>03</a:t>
            </a:r>
          </a:p>
        </p:txBody>
      </p:sp>
      <p:sp>
        <p:nvSpPr>
          <p:cNvPr id="17" name="Google Shape;587;p45">
            <a:extLst>
              <a:ext uri="{FF2B5EF4-FFF2-40B4-BE49-F238E27FC236}">
                <a16:creationId xmlns:a16="http://schemas.microsoft.com/office/drawing/2014/main" id="{5F3A457C-1745-E6B4-38DC-713917E548F8}"/>
              </a:ext>
            </a:extLst>
          </p:cNvPr>
          <p:cNvSpPr/>
          <p:nvPr/>
        </p:nvSpPr>
        <p:spPr>
          <a:xfrm>
            <a:off x="926756" y="3150014"/>
            <a:ext cx="613033" cy="486555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597;p45">
            <a:extLst>
              <a:ext uri="{FF2B5EF4-FFF2-40B4-BE49-F238E27FC236}">
                <a16:creationId xmlns:a16="http://schemas.microsoft.com/office/drawing/2014/main" id="{773DE305-7021-CFB2-59D8-A0A1142B8086}"/>
              </a:ext>
            </a:extLst>
          </p:cNvPr>
          <p:cNvSpPr txBox="1">
            <a:spLocks/>
          </p:cNvSpPr>
          <p:nvPr/>
        </p:nvSpPr>
        <p:spPr>
          <a:xfrm>
            <a:off x="914365" y="3167337"/>
            <a:ext cx="61303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" sz="1800" dirty="0"/>
              <a:t>04</a:t>
            </a:r>
          </a:p>
        </p:txBody>
      </p:sp>
      <p:sp>
        <p:nvSpPr>
          <p:cNvPr id="25" name="Google Shape;592;p45">
            <a:extLst>
              <a:ext uri="{FF2B5EF4-FFF2-40B4-BE49-F238E27FC236}">
                <a16:creationId xmlns:a16="http://schemas.microsoft.com/office/drawing/2014/main" id="{7E301953-A744-6036-0B5C-B0F758403142}"/>
              </a:ext>
            </a:extLst>
          </p:cNvPr>
          <p:cNvSpPr txBox="1">
            <a:spLocks/>
          </p:cNvSpPr>
          <p:nvPr/>
        </p:nvSpPr>
        <p:spPr>
          <a:xfrm>
            <a:off x="1623963" y="3194661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Epilogue"/>
              <a:buNone/>
              <a:defRPr sz="2000" b="1" i="0" u="none" strike="noStrike" cap="none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Epilogue"/>
              <a:buNone/>
              <a:defRPr sz="20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Epilogue"/>
              <a:buNone/>
              <a:defRPr sz="20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Epilogue"/>
              <a:buNone/>
              <a:defRPr sz="20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Epilogue"/>
              <a:buNone/>
              <a:defRPr sz="20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Epilogue"/>
              <a:buNone/>
              <a:defRPr sz="20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Epilogue"/>
              <a:buNone/>
              <a:defRPr sz="20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Epilogue"/>
              <a:buNone/>
              <a:defRPr sz="20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Epilogue"/>
              <a:buNone/>
              <a:defRPr sz="20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D" dirty="0"/>
              <a:t>Content Attributes</a:t>
            </a:r>
          </a:p>
        </p:txBody>
      </p:sp>
      <p:sp>
        <p:nvSpPr>
          <p:cNvPr id="26" name="Google Shape;587;p45">
            <a:extLst>
              <a:ext uri="{FF2B5EF4-FFF2-40B4-BE49-F238E27FC236}">
                <a16:creationId xmlns:a16="http://schemas.microsoft.com/office/drawing/2014/main" id="{D0326C66-18A2-6370-EA03-9C540F005E19}"/>
              </a:ext>
            </a:extLst>
          </p:cNvPr>
          <p:cNvSpPr/>
          <p:nvPr/>
        </p:nvSpPr>
        <p:spPr>
          <a:xfrm>
            <a:off x="4667764" y="1912731"/>
            <a:ext cx="613033" cy="486555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587;p45">
            <a:extLst>
              <a:ext uri="{FF2B5EF4-FFF2-40B4-BE49-F238E27FC236}">
                <a16:creationId xmlns:a16="http://schemas.microsoft.com/office/drawing/2014/main" id="{68D3F8AC-0066-A5AF-4A91-938D68ADCCCD}"/>
              </a:ext>
            </a:extLst>
          </p:cNvPr>
          <p:cNvSpPr/>
          <p:nvPr/>
        </p:nvSpPr>
        <p:spPr>
          <a:xfrm>
            <a:off x="4679839" y="1265173"/>
            <a:ext cx="613033" cy="486555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596;p45">
            <a:extLst>
              <a:ext uri="{FF2B5EF4-FFF2-40B4-BE49-F238E27FC236}">
                <a16:creationId xmlns:a16="http://schemas.microsoft.com/office/drawing/2014/main" id="{28DBF7B5-C05A-E33F-FDF3-06528EFDA082}"/>
              </a:ext>
            </a:extLst>
          </p:cNvPr>
          <p:cNvSpPr txBox="1">
            <a:spLocks/>
          </p:cNvSpPr>
          <p:nvPr/>
        </p:nvSpPr>
        <p:spPr>
          <a:xfrm>
            <a:off x="4679839" y="1270827"/>
            <a:ext cx="61303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" sz="1800" dirty="0"/>
              <a:t>05</a:t>
            </a:r>
          </a:p>
        </p:txBody>
      </p:sp>
      <p:sp>
        <p:nvSpPr>
          <p:cNvPr id="29" name="Google Shape;597;p45">
            <a:extLst>
              <a:ext uri="{FF2B5EF4-FFF2-40B4-BE49-F238E27FC236}">
                <a16:creationId xmlns:a16="http://schemas.microsoft.com/office/drawing/2014/main" id="{9AD71FBA-0901-D6BA-6C92-786E8C05A968}"/>
              </a:ext>
            </a:extLst>
          </p:cNvPr>
          <p:cNvSpPr txBox="1">
            <a:spLocks/>
          </p:cNvSpPr>
          <p:nvPr/>
        </p:nvSpPr>
        <p:spPr>
          <a:xfrm>
            <a:off x="4656063" y="1927615"/>
            <a:ext cx="60656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" sz="1800" dirty="0"/>
              <a:t>06</a:t>
            </a:r>
          </a:p>
        </p:txBody>
      </p:sp>
      <p:sp>
        <p:nvSpPr>
          <p:cNvPr id="30" name="Google Shape;587;p45">
            <a:extLst>
              <a:ext uri="{FF2B5EF4-FFF2-40B4-BE49-F238E27FC236}">
                <a16:creationId xmlns:a16="http://schemas.microsoft.com/office/drawing/2014/main" id="{3545871A-B928-9057-BD8E-9C4A19973594}"/>
              </a:ext>
            </a:extLst>
          </p:cNvPr>
          <p:cNvSpPr/>
          <p:nvPr/>
        </p:nvSpPr>
        <p:spPr>
          <a:xfrm>
            <a:off x="4664716" y="2521842"/>
            <a:ext cx="613033" cy="486555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597;p45">
            <a:extLst>
              <a:ext uri="{FF2B5EF4-FFF2-40B4-BE49-F238E27FC236}">
                <a16:creationId xmlns:a16="http://schemas.microsoft.com/office/drawing/2014/main" id="{7A5E5FC7-1AFC-6922-84FC-7B04E4FC1D55}"/>
              </a:ext>
            </a:extLst>
          </p:cNvPr>
          <p:cNvSpPr txBox="1">
            <a:spLocks/>
          </p:cNvSpPr>
          <p:nvPr/>
        </p:nvSpPr>
        <p:spPr>
          <a:xfrm>
            <a:off x="4664716" y="2532917"/>
            <a:ext cx="61303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" sz="1800" dirty="0"/>
              <a:t>07</a:t>
            </a:r>
          </a:p>
        </p:txBody>
      </p:sp>
      <p:sp>
        <p:nvSpPr>
          <p:cNvPr id="32" name="Google Shape;587;p45">
            <a:extLst>
              <a:ext uri="{FF2B5EF4-FFF2-40B4-BE49-F238E27FC236}">
                <a16:creationId xmlns:a16="http://schemas.microsoft.com/office/drawing/2014/main" id="{D4CE6430-E120-280C-5C94-0AEECF575B03}"/>
              </a:ext>
            </a:extLst>
          </p:cNvPr>
          <p:cNvSpPr/>
          <p:nvPr/>
        </p:nvSpPr>
        <p:spPr>
          <a:xfrm>
            <a:off x="4660430" y="3150014"/>
            <a:ext cx="613033" cy="486555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597;p45">
            <a:extLst>
              <a:ext uri="{FF2B5EF4-FFF2-40B4-BE49-F238E27FC236}">
                <a16:creationId xmlns:a16="http://schemas.microsoft.com/office/drawing/2014/main" id="{57A18D5C-49B0-E6DB-4998-7429CD0D078B}"/>
              </a:ext>
            </a:extLst>
          </p:cNvPr>
          <p:cNvSpPr txBox="1">
            <a:spLocks/>
          </p:cNvSpPr>
          <p:nvPr/>
        </p:nvSpPr>
        <p:spPr>
          <a:xfrm>
            <a:off x="4648729" y="3150014"/>
            <a:ext cx="61303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" sz="1800" dirty="0"/>
              <a:t>08</a:t>
            </a:r>
          </a:p>
        </p:txBody>
      </p:sp>
      <p:sp>
        <p:nvSpPr>
          <p:cNvPr id="34" name="Google Shape;588;p45">
            <a:extLst>
              <a:ext uri="{FF2B5EF4-FFF2-40B4-BE49-F238E27FC236}">
                <a16:creationId xmlns:a16="http://schemas.microsoft.com/office/drawing/2014/main" id="{33DD6F88-3AB8-093B-FE06-362155F48B9F}"/>
              </a:ext>
            </a:extLst>
          </p:cNvPr>
          <p:cNvSpPr txBox="1">
            <a:spLocks/>
          </p:cNvSpPr>
          <p:nvPr/>
        </p:nvSpPr>
        <p:spPr>
          <a:xfrm>
            <a:off x="5345748" y="1317627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pilogue"/>
              <a:buNone/>
              <a:defRPr sz="2000" b="1" i="0" u="none" strike="noStrike" cap="none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dirty="0"/>
              <a:t>D</a:t>
            </a:r>
            <a:r>
              <a:rPr lang="en-ID" dirty="0" err="1"/>
              <a:t>ata</a:t>
            </a:r>
            <a:r>
              <a:rPr lang="en-ID" dirty="0"/>
              <a:t> Preparation</a:t>
            </a:r>
          </a:p>
        </p:txBody>
      </p:sp>
      <p:sp>
        <p:nvSpPr>
          <p:cNvPr id="35" name="Google Shape;588;p45">
            <a:extLst>
              <a:ext uri="{FF2B5EF4-FFF2-40B4-BE49-F238E27FC236}">
                <a16:creationId xmlns:a16="http://schemas.microsoft.com/office/drawing/2014/main" id="{80BB73EB-2022-4ECD-5D8E-4B7E8452FC05}"/>
              </a:ext>
            </a:extLst>
          </p:cNvPr>
          <p:cNvSpPr txBox="1">
            <a:spLocks/>
          </p:cNvSpPr>
          <p:nvPr/>
        </p:nvSpPr>
        <p:spPr>
          <a:xfrm>
            <a:off x="5393301" y="1947684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pilogue"/>
              <a:buNone/>
              <a:defRPr sz="2000" b="1" i="0" u="none" strike="noStrike" cap="none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dirty="0"/>
              <a:t>D</a:t>
            </a:r>
            <a:r>
              <a:rPr lang="en-ID" dirty="0" err="1"/>
              <a:t>ata</a:t>
            </a:r>
            <a:r>
              <a:rPr lang="en-ID" dirty="0"/>
              <a:t> Analysis</a:t>
            </a:r>
          </a:p>
        </p:txBody>
      </p:sp>
      <p:sp>
        <p:nvSpPr>
          <p:cNvPr id="36" name="Google Shape;588;p45">
            <a:extLst>
              <a:ext uri="{FF2B5EF4-FFF2-40B4-BE49-F238E27FC236}">
                <a16:creationId xmlns:a16="http://schemas.microsoft.com/office/drawing/2014/main" id="{17EA3F26-12B3-BCFB-7EA1-DFA72F46B7F8}"/>
              </a:ext>
            </a:extLst>
          </p:cNvPr>
          <p:cNvSpPr txBox="1">
            <a:spLocks/>
          </p:cNvSpPr>
          <p:nvPr/>
        </p:nvSpPr>
        <p:spPr>
          <a:xfrm>
            <a:off x="5393301" y="2571750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pilogue"/>
              <a:buNone/>
              <a:defRPr sz="2000" b="1" i="0" u="none" strike="noStrike" cap="none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dirty="0"/>
              <a:t>D</a:t>
            </a:r>
            <a:r>
              <a:rPr lang="en-ID" dirty="0" err="1"/>
              <a:t>ata</a:t>
            </a:r>
            <a:r>
              <a:rPr lang="en-ID" dirty="0"/>
              <a:t> Transformation</a:t>
            </a:r>
          </a:p>
        </p:txBody>
      </p:sp>
      <p:sp>
        <p:nvSpPr>
          <p:cNvPr id="37" name="Google Shape;588;p45">
            <a:extLst>
              <a:ext uri="{FF2B5EF4-FFF2-40B4-BE49-F238E27FC236}">
                <a16:creationId xmlns:a16="http://schemas.microsoft.com/office/drawing/2014/main" id="{EE5D8C86-110B-9483-0D18-AE39F0086CD0}"/>
              </a:ext>
            </a:extLst>
          </p:cNvPr>
          <p:cNvSpPr txBox="1">
            <a:spLocks/>
          </p:cNvSpPr>
          <p:nvPr/>
        </p:nvSpPr>
        <p:spPr>
          <a:xfrm>
            <a:off x="2906751" y="3916442"/>
            <a:ext cx="4564566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pilogue"/>
              <a:buNone/>
              <a:defRPr sz="2000" b="1" i="0" u="none" strike="noStrike" cap="none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dirty="0"/>
              <a:t>Conclusion &amp; Recommendation</a:t>
            </a:r>
            <a:endParaRPr lang="en-ID" dirty="0"/>
          </a:p>
        </p:txBody>
      </p:sp>
      <p:sp>
        <p:nvSpPr>
          <p:cNvPr id="5" name="Google Shape;587;p45">
            <a:extLst>
              <a:ext uri="{FF2B5EF4-FFF2-40B4-BE49-F238E27FC236}">
                <a16:creationId xmlns:a16="http://schemas.microsoft.com/office/drawing/2014/main" id="{F8235488-0148-3592-5341-D6DC17BB0271}"/>
              </a:ext>
            </a:extLst>
          </p:cNvPr>
          <p:cNvSpPr/>
          <p:nvPr/>
        </p:nvSpPr>
        <p:spPr>
          <a:xfrm>
            <a:off x="2194795" y="3870651"/>
            <a:ext cx="613033" cy="486555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Google Shape;597;p45">
            <a:extLst>
              <a:ext uri="{FF2B5EF4-FFF2-40B4-BE49-F238E27FC236}">
                <a16:creationId xmlns:a16="http://schemas.microsoft.com/office/drawing/2014/main" id="{23D60A79-6292-A4DD-2440-E3C5793C3E9C}"/>
              </a:ext>
            </a:extLst>
          </p:cNvPr>
          <p:cNvSpPr txBox="1">
            <a:spLocks/>
          </p:cNvSpPr>
          <p:nvPr/>
        </p:nvSpPr>
        <p:spPr>
          <a:xfrm>
            <a:off x="2194152" y="3870651"/>
            <a:ext cx="61303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" sz="1800" dirty="0"/>
              <a:t>09</a:t>
            </a:r>
          </a:p>
        </p:txBody>
      </p:sp>
      <p:sp>
        <p:nvSpPr>
          <p:cNvPr id="7" name="Google Shape;588;p45">
            <a:extLst>
              <a:ext uri="{FF2B5EF4-FFF2-40B4-BE49-F238E27FC236}">
                <a16:creationId xmlns:a16="http://schemas.microsoft.com/office/drawing/2014/main" id="{65AFD8A9-C0F8-233D-D097-46219D1F093E}"/>
              </a:ext>
            </a:extLst>
          </p:cNvPr>
          <p:cNvSpPr txBox="1">
            <a:spLocks/>
          </p:cNvSpPr>
          <p:nvPr/>
        </p:nvSpPr>
        <p:spPr>
          <a:xfrm>
            <a:off x="5393301" y="3194661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pilogue"/>
              <a:buNone/>
              <a:defRPr sz="2000" b="1" i="0" u="none" strike="noStrike" cap="none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dirty="0"/>
              <a:t>D</a:t>
            </a:r>
            <a:r>
              <a:rPr lang="en-ID" dirty="0" err="1"/>
              <a:t>ata</a:t>
            </a:r>
            <a:r>
              <a:rPr lang="en-ID" dirty="0"/>
              <a:t> Visualisation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3216906" y="2106233"/>
            <a:ext cx="57189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Data Transformation</a:t>
            </a:r>
            <a:endParaRPr sz="4800" dirty="0"/>
          </a:p>
        </p:txBody>
      </p:sp>
      <p:sp>
        <p:nvSpPr>
          <p:cNvPr id="691" name="Google Shape;691;p47"/>
          <p:cNvSpPr txBox="1">
            <a:spLocks noGrp="1"/>
          </p:cNvSpPr>
          <p:nvPr>
            <p:ph type="title" idx="2"/>
          </p:nvPr>
        </p:nvSpPr>
        <p:spPr>
          <a:xfrm>
            <a:off x="1159713" y="1179075"/>
            <a:ext cx="1738695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693" name="Google Shape;693;p47"/>
          <p:cNvGrpSpPr/>
          <p:nvPr/>
        </p:nvGrpSpPr>
        <p:grpSpPr>
          <a:xfrm flipH="1">
            <a:off x="435710" y="1601734"/>
            <a:ext cx="2538636" cy="2423099"/>
            <a:chOff x="3067500" y="2082175"/>
            <a:chExt cx="3231050" cy="3084000"/>
          </a:xfrm>
        </p:grpSpPr>
        <p:sp>
          <p:nvSpPr>
            <p:cNvPr id="694" name="Google Shape;694;p47"/>
            <p:cNvSpPr/>
            <p:nvPr/>
          </p:nvSpPr>
          <p:spPr>
            <a:xfrm>
              <a:off x="3108250" y="3769100"/>
              <a:ext cx="2405900" cy="938725"/>
            </a:xfrm>
            <a:custGeom>
              <a:avLst/>
              <a:gdLst/>
              <a:ahLst/>
              <a:cxnLst/>
              <a:rect l="l" t="t" r="r" b="b"/>
              <a:pathLst>
                <a:path w="96236" h="37549" extrusionOk="0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140350" y="3707175"/>
              <a:ext cx="715425" cy="879025"/>
            </a:xfrm>
            <a:custGeom>
              <a:avLst/>
              <a:gdLst/>
              <a:ahLst/>
              <a:cxnLst/>
              <a:rect l="l" t="t" r="r" b="b"/>
              <a:pathLst>
                <a:path w="28617" h="35161" extrusionOk="0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958425" y="2111775"/>
              <a:ext cx="2233300" cy="1736600"/>
            </a:xfrm>
            <a:custGeom>
              <a:avLst/>
              <a:gdLst/>
              <a:ahLst/>
              <a:cxnLst/>
              <a:rect l="l" t="t" r="r" b="b"/>
              <a:pathLst>
                <a:path w="89332" h="69464" extrusionOk="0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794425" y="2082175"/>
              <a:ext cx="399050" cy="176500"/>
            </a:xfrm>
            <a:custGeom>
              <a:avLst/>
              <a:gdLst/>
              <a:ahLst/>
              <a:cxnLst/>
              <a:rect l="l" t="t" r="r" b="b"/>
              <a:pathLst>
                <a:path w="15962" h="7060" extrusionOk="0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3188875" y="4548850"/>
              <a:ext cx="441850" cy="419075"/>
            </a:xfrm>
            <a:custGeom>
              <a:avLst/>
              <a:gdLst/>
              <a:ahLst/>
              <a:cxnLst/>
              <a:rect l="l" t="t" r="r" b="b"/>
              <a:pathLst>
                <a:path w="17674" h="16763" extrusionOk="0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3263675" y="4484375"/>
              <a:ext cx="329200" cy="67250"/>
            </a:xfrm>
            <a:custGeom>
              <a:avLst/>
              <a:gdLst/>
              <a:ahLst/>
              <a:cxnLst/>
              <a:rect l="l" t="t" r="r" b="b"/>
              <a:pathLst>
                <a:path w="13168" h="2690" extrusionOk="0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331775" y="4523075"/>
              <a:ext cx="189500" cy="231875"/>
            </a:xfrm>
            <a:custGeom>
              <a:avLst/>
              <a:gdLst/>
              <a:ahLst/>
              <a:cxnLst/>
              <a:rect l="l" t="t" r="r" b="b"/>
              <a:pathLst>
                <a:path w="7580" h="9275" extrusionOk="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868275" y="4735700"/>
              <a:ext cx="441850" cy="418850"/>
            </a:xfrm>
            <a:custGeom>
              <a:avLst/>
              <a:gdLst/>
              <a:ahLst/>
              <a:cxnLst/>
              <a:rect l="l" t="t" r="r" b="b"/>
              <a:pathLst>
                <a:path w="17674" h="16754" extrusionOk="0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943075" y="4670925"/>
              <a:ext cx="329200" cy="67550"/>
            </a:xfrm>
            <a:custGeom>
              <a:avLst/>
              <a:gdLst/>
              <a:ahLst/>
              <a:cxnLst/>
              <a:rect l="l" t="t" r="r" b="b"/>
              <a:pathLst>
                <a:path w="13168" h="2702" extrusionOk="0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5010900" y="4709650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067500" y="2400100"/>
              <a:ext cx="2619825" cy="1446700"/>
            </a:xfrm>
            <a:custGeom>
              <a:avLst/>
              <a:gdLst/>
              <a:ahLst/>
              <a:cxnLst/>
              <a:rect l="l" t="t" r="r" b="b"/>
              <a:pathLst>
                <a:path w="104793" h="57868" extrusionOk="0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087575" y="2923000"/>
              <a:ext cx="2348275" cy="335875"/>
            </a:xfrm>
            <a:custGeom>
              <a:avLst/>
              <a:gdLst/>
              <a:ahLst/>
              <a:cxnLst/>
              <a:rect l="l" t="t" r="r" b="b"/>
              <a:pathLst>
                <a:path w="93931" h="13435" extrusionOk="0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076525" y="2633500"/>
              <a:ext cx="2502825" cy="162800"/>
            </a:xfrm>
            <a:custGeom>
              <a:avLst/>
              <a:gdLst/>
              <a:ahLst/>
              <a:cxnLst/>
              <a:rect l="l" t="t" r="r" b="b"/>
              <a:pathLst>
                <a:path w="100113" h="6512" extrusionOk="0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098350" y="3194250"/>
              <a:ext cx="2212925" cy="464850"/>
            </a:xfrm>
            <a:custGeom>
              <a:avLst/>
              <a:gdLst/>
              <a:ahLst/>
              <a:cxnLst/>
              <a:rect l="l" t="t" r="r" b="b"/>
              <a:pathLst>
                <a:path w="88517" h="18594" extrusionOk="0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10275" y="2410200"/>
              <a:ext cx="183100" cy="1423425"/>
            </a:xfrm>
            <a:custGeom>
              <a:avLst/>
              <a:gdLst/>
              <a:ahLst/>
              <a:cxnLst/>
              <a:rect l="l" t="t" r="r" b="b"/>
              <a:pathLst>
                <a:path w="7324" h="56937" extrusionOk="0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48900" y="2412225"/>
              <a:ext cx="177275" cy="1368775"/>
            </a:xfrm>
            <a:custGeom>
              <a:avLst/>
              <a:gdLst/>
              <a:ahLst/>
              <a:cxnLst/>
              <a:rect l="l" t="t" r="r" b="b"/>
              <a:pathLst>
                <a:path w="7091" h="54751" extrusionOk="0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687825" y="2414025"/>
              <a:ext cx="171150" cy="1314575"/>
            </a:xfrm>
            <a:custGeom>
              <a:avLst/>
              <a:gdLst/>
              <a:ahLst/>
              <a:cxnLst/>
              <a:rect l="l" t="t" r="r" b="b"/>
              <a:pathLst>
                <a:path w="6846" h="52583" extrusionOk="0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4426750" y="2416075"/>
              <a:ext cx="164750" cy="1260150"/>
            </a:xfrm>
            <a:custGeom>
              <a:avLst/>
              <a:gdLst/>
              <a:ahLst/>
              <a:cxnLst/>
              <a:rect l="l" t="t" r="r" b="b"/>
              <a:pathLst>
                <a:path w="6590" h="50406" extrusionOk="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165375" y="2418100"/>
              <a:ext cx="158925" cy="1205725"/>
            </a:xfrm>
            <a:custGeom>
              <a:avLst/>
              <a:gdLst/>
              <a:ahLst/>
              <a:cxnLst/>
              <a:rect l="l" t="t" r="r" b="b"/>
              <a:pathLst>
                <a:path w="6357" h="48229" extrusionOk="0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904300" y="2420075"/>
              <a:ext cx="152825" cy="1151350"/>
            </a:xfrm>
            <a:custGeom>
              <a:avLst/>
              <a:gdLst/>
              <a:ahLst/>
              <a:cxnLst/>
              <a:rect l="l" t="t" r="r" b="b"/>
              <a:pathLst>
                <a:path w="6113" h="46054" extrusionOk="0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3642925" y="2422125"/>
              <a:ext cx="147000" cy="1096925"/>
            </a:xfrm>
            <a:custGeom>
              <a:avLst/>
              <a:gdLst/>
              <a:ahLst/>
              <a:cxnLst/>
              <a:rect l="l" t="t" r="r" b="b"/>
              <a:pathLst>
                <a:path w="5880" h="43877" extrusionOk="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81850" y="2424150"/>
              <a:ext cx="140900" cy="1042500"/>
            </a:xfrm>
            <a:custGeom>
              <a:avLst/>
              <a:gdLst/>
              <a:ahLst/>
              <a:cxnLst/>
              <a:rect l="l" t="t" r="r" b="b"/>
              <a:pathLst>
                <a:path w="5636" h="41700" extrusionOk="0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120775" y="2426200"/>
              <a:ext cx="134775" cy="988075"/>
            </a:xfrm>
            <a:custGeom>
              <a:avLst/>
              <a:gdLst/>
              <a:ahLst/>
              <a:cxnLst/>
              <a:rect l="l" t="t" r="r" b="b"/>
              <a:pathLst>
                <a:path w="5391" h="39523" extrusionOk="0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13325" y="3780750"/>
              <a:ext cx="2405900" cy="938700"/>
            </a:xfrm>
            <a:custGeom>
              <a:avLst/>
              <a:gdLst/>
              <a:ahLst/>
              <a:cxnLst/>
              <a:rect l="l" t="t" r="r" b="b"/>
              <a:pathLst>
                <a:path w="96236" h="37548" extrusionOk="0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4245400" y="3718800"/>
              <a:ext cx="715150" cy="879050"/>
            </a:xfrm>
            <a:custGeom>
              <a:avLst/>
              <a:gdLst/>
              <a:ahLst/>
              <a:cxnLst/>
              <a:rect l="l" t="t" r="r" b="b"/>
              <a:pathLst>
                <a:path w="28606" h="35162" extrusionOk="0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063200" y="2123425"/>
              <a:ext cx="2233325" cy="1736600"/>
            </a:xfrm>
            <a:custGeom>
              <a:avLst/>
              <a:gdLst/>
              <a:ahLst/>
              <a:cxnLst/>
              <a:rect l="l" t="t" r="r" b="b"/>
              <a:pathLst>
                <a:path w="89333" h="69464" extrusionOk="0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5899200" y="2093825"/>
              <a:ext cx="399350" cy="176475"/>
            </a:xfrm>
            <a:custGeom>
              <a:avLst/>
              <a:gdLst/>
              <a:ahLst/>
              <a:cxnLst/>
              <a:rect l="l" t="t" r="r" b="b"/>
              <a:pathLst>
                <a:path w="15974" h="7059" extrusionOk="0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293950" y="4560475"/>
              <a:ext cx="441850" cy="419150"/>
            </a:xfrm>
            <a:custGeom>
              <a:avLst/>
              <a:gdLst/>
              <a:ahLst/>
              <a:cxnLst/>
              <a:rect l="l" t="t" r="r" b="b"/>
              <a:pathLst>
                <a:path w="17674" h="16766" extrusionOk="0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401050" y="4662100"/>
              <a:ext cx="227625" cy="215900"/>
            </a:xfrm>
            <a:custGeom>
              <a:avLst/>
              <a:gdLst/>
              <a:ahLst/>
              <a:cxnLst/>
              <a:rect l="l" t="t" r="r" b="b"/>
              <a:pathLst>
                <a:path w="9105" h="8636" extrusionOk="0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368750" y="4496000"/>
              <a:ext cx="329200" cy="67275"/>
            </a:xfrm>
            <a:custGeom>
              <a:avLst/>
              <a:gdLst/>
              <a:ahLst/>
              <a:cxnLst/>
              <a:rect l="l" t="t" r="r" b="b"/>
              <a:pathLst>
                <a:path w="13168" h="2691" extrusionOk="0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36575" y="4534725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973050" y="4747325"/>
              <a:ext cx="442150" cy="418850"/>
            </a:xfrm>
            <a:custGeom>
              <a:avLst/>
              <a:gdLst/>
              <a:ahLst/>
              <a:cxnLst/>
              <a:rect l="l" t="t" r="r" b="b"/>
              <a:pathLst>
                <a:path w="17686" h="16754" extrusionOk="0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80150" y="4848700"/>
              <a:ext cx="227925" cy="215875"/>
            </a:xfrm>
            <a:custGeom>
              <a:avLst/>
              <a:gdLst/>
              <a:ahLst/>
              <a:cxnLst/>
              <a:rect l="l" t="t" r="r" b="b"/>
              <a:pathLst>
                <a:path w="9117" h="8635" extrusionOk="0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5047850" y="4682575"/>
              <a:ext cx="329225" cy="67550"/>
            </a:xfrm>
            <a:custGeom>
              <a:avLst/>
              <a:gdLst/>
              <a:ahLst/>
              <a:cxnLst/>
              <a:rect l="l" t="t" r="r" b="b"/>
              <a:pathLst>
                <a:path w="13169" h="2702" extrusionOk="0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115950" y="4721275"/>
              <a:ext cx="189800" cy="231900"/>
            </a:xfrm>
            <a:custGeom>
              <a:avLst/>
              <a:gdLst/>
              <a:ahLst/>
              <a:cxnLst/>
              <a:rect l="l" t="t" r="r" b="b"/>
              <a:pathLst>
                <a:path w="7592" h="9276" extrusionOk="0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6308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6"/>
          <p:cNvSpPr/>
          <p:nvPr/>
        </p:nvSpPr>
        <p:spPr>
          <a:xfrm>
            <a:off x="2447226" y="1908749"/>
            <a:ext cx="804378" cy="758426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56"/>
          <p:cNvSpPr/>
          <p:nvPr/>
        </p:nvSpPr>
        <p:spPr>
          <a:xfrm>
            <a:off x="5955945" y="1946730"/>
            <a:ext cx="804378" cy="758426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Transformation</a:t>
            </a:r>
            <a:endParaRPr dirty="0"/>
          </a:p>
        </p:txBody>
      </p:sp>
      <p:sp>
        <p:nvSpPr>
          <p:cNvPr id="1134" name="Google Shape;1134;p56"/>
          <p:cNvSpPr txBox="1"/>
          <p:nvPr/>
        </p:nvSpPr>
        <p:spPr>
          <a:xfrm>
            <a:off x="1949563" y="2917825"/>
            <a:ext cx="1865699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rPr>
              <a:t>Change Format Data</a:t>
            </a:r>
            <a:endParaRPr sz="2000" b="1" dirty="0">
              <a:solidFill>
                <a:schemeClr val="accent4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36" name="Google Shape;1136;p56"/>
          <p:cNvSpPr txBox="1"/>
          <p:nvPr/>
        </p:nvSpPr>
        <p:spPr>
          <a:xfrm>
            <a:off x="5286514" y="2959085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/>
                </a:solidFill>
                <a:latin typeface="Epilogue"/>
                <a:ea typeface="Epilogue"/>
                <a:cs typeface="Epilogue"/>
                <a:sym typeface="Epilogue"/>
              </a:rPr>
              <a:t>Checking Outliers</a:t>
            </a:r>
            <a:endParaRPr sz="2000" b="1" dirty="0">
              <a:solidFill>
                <a:schemeClr val="accent4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40" name="Google Shape;1140;p56"/>
          <p:cNvSpPr txBox="1">
            <a:spLocks noGrp="1"/>
          </p:cNvSpPr>
          <p:nvPr>
            <p:ph type="title" idx="4294967295"/>
          </p:nvPr>
        </p:nvSpPr>
        <p:spPr>
          <a:xfrm>
            <a:off x="2603508" y="2037324"/>
            <a:ext cx="491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3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141" name="Google Shape;1141;p56"/>
          <p:cNvSpPr txBox="1">
            <a:spLocks noGrp="1"/>
          </p:cNvSpPr>
          <p:nvPr>
            <p:ph type="title" idx="4294967295"/>
          </p:nvPr>
        </p:nvSpPr>
        <p:spPr>
          <a:xfrm>
            <a:off x="6112257" y="2075292"/>
            <a:ext cx="491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4</a:t>
            </a:r>
            <a:endParaRPr sz="2000" dirty="0">
              <a:solidFill>
                <a:schemeClr val="lt1"/>
              </a:solidFill>
            </a:endParaRPr>
          </a:p>
        </p:txBody>
      </p:sp>
      <p:cxnSp>
        <p:nvCxnSpPr>
          <p:cNvPr id="1144" name="Google Shape;1144;p56"/>
          <p:cNvCxnSpPr>
            <a:stCxn id="1140" idx="3"/>
            <a:endCxn id="1141" idx="1"/>
          </p:cNvCxnSpPr>
          <p:nvPr/>
        </p:nvCxnSpPr>
        <p:spPr>
          <a:xfrm>
            <a:off x="3094908" y="2287974"/>
            <a:ext cx="3017349" cy="37968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5" name="Google Shape;1145;p56"/>
          <p:cNvSpPr/>
          <p:nvPr/>
        </p:nvSpPr>
        <p:spPr>
          <a:xfrm>
            <a:off x="6760323" y="3437770"/>
            <a:ext cx="2442129" cy="1693534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56"/>
          <p:cNvGrpSpPr/>
          <p:nvPr/>
        </p:nvGrpSpPr>
        <p:grpSpPr>
          <a:xfrm>
            <a:off x="6916989" y="3565558"/>
            <a:ext cx="1713163" cy="1437957"/>
            <a:chOff x="278175" y="3500350"/>
            <a:chExt cx="1713163" cy="1437957"/>
          </a:xfrm>
        </p:grpSpPr>
        <p:sp>
          <p:nvSpPr>
            <p:cNvPr id="1147" name="Google Shape;1147;p56"/>
            <p:cNvSpPr/>
            <p:nvPr/>
          </p:nvSpPr>
          <p:spPr>
            <a:xfrm>
              <a:off x="564451" y="4027277"/>
              <a:ext cx="271899" cy="207672"/>
            </a:xfrm>
            <a:custGeom>
              <a:avLst/>
              <a:gdLst/>
              <a:ahLst/>
              <a:cxnLst/>
              <a:rect l="l" t="t" r="r" b="b"/>
              <a:pathLst>
                <a:path w="7980" h="6095" extrusionOk="0">
                  <a:moveTo>
                    <a:pt x="7979" y="1"/>
                  </a:moveTo>
                  <a:lnTo>
                    <a:pt x="1" y="394"/>
                  </a:lnTo>
                  <a:lnTo>
                    <a:pt x="1712" y="6094"/>
                  </a:lnTo>
                  <a:lnTo>
                    <a:pt x="6973" y="5020"/>
                  </a:lnTo>
                  <a:lnTo>
                    <a:pt x="7979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6"/>
            <p:cNvSpPr/>
            <p:nvPr/>
          </p:nvSpPr>
          <p:spPr>
            <a:xfrm>
              <a:off x="278175" y="4084041"/>
              <a:ext cx="230875" cy="200176"/>
            </a:xfrm>
            <a:custGeom>
              <a:avLst/>
              <a:gdLst/>
              <a:ahLst/>
              <a:cxnLst/>
              <a:rect l="l" t="t" r="r" b="b"/>
              <a:pathLst>
                <a:path w="6776" h="5875" extrusionOk="0">
                  <a:moveTo>
                    <a:pt x="3800" y="0"/>
                  </a:moveTo>
                  <a:lnTo>
                    <a:pt x="0" y="1378"/>
                  </a:lnTo>
                  <a:lnTo>
                    <a:pt x="2945" y="5874"/>
                  </a:lnTo>
                  <a:lnTo>
                    <a:pt x="6775" y="5095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317631" y="4180738"/>
              <a:ext cx="729186" cy="747005"/>
            </a:xfrm>
            <a:custGeom>
              <a:avLst/>
              <a:gdLst/>
              <a:ahLst/>
              <a:cxnLst/>
              <a:rect l="l" t="t" r="r" b="b"/>
              <a:pathLst>
                <a:path w="21401" h="21924" extrusionOk="0">
                  <a:moveTo>
                    <a:pt x="16753" y="1"/>
                  </a:moveTo>
                  <a:lnTo>
                    <a:pt x="15269" y="296"/>
                  </a:lnTo>
                  <a:lnTo>
                    <a:pt x="12453" y="871"/>
                  </a:lnTo>
                  <a:lnTo>
                    <a:pt x="9796" y="1409"/>
                  </a:lnTo>
                  <a:lnTo>
                    <a:pt x="6957" y="1984"/>
                  </a:lnTo>
                  <a:lnTo>
                    <a:pt x="5102" y="2363"/>
                  </a:lnTo>
                  <a:lnTo>
                    <a:pt x="2279" y="2938"/>
                  </a:lnTo>
                  <a:lnTo>
                    <a:pt x="0" y="3400"/>
                  </a:lnTo>
                  <a:lnTo>
                    <a:pt x="3006" y="19092"/>
                  </a:lnTo>
                  <a:cubicBezTo>
                    <a:pt x="3074" y="19607"/>
                    <a:pt x="3112" y="20106"/>
                    <a:pt x="2983" y="20576"/>
                  </a:cubicBezTo>
                  <a:cubicBezTo>
                    <a:pt x="2824" y="21144"/>
                    <a:pt x="2703" y="21901"/>
                    <a:pt x="3172" y="21923"/>
                  </a:cubicBezTo>
                  <a:lnTo>
                    <a:pt x="4603" y="21636"/>
                  </a:lnTo>
                  <a:lnTo>
                    <a:pt x="6132" y="21325"/>
                  </a:lnTo>
                  <a:lnTo>
                    <a:pt x="8956" y="20750"/>
                  </a:lnTo>
                  <a:lnTo>
                    <a:pt x="11779" y="20182"/>
                  </a:lnTo>
                  <a:lnTo>
                    <a:pt x="14610" y="19607"/>
                  </a:lnTo>
                  <a:lnTo>
                    <a:pt x="15912" y="19342"/>
                  </a:lnTo>
                  <a:lnTo>
                    <a:pt x="18736" y="18774"/>
                  </a:lnTo>
                  <a:lnTo>
                    <a:pt x="19750" y="18562"/>
                  </a:lnTo>
                  <a:lnTo>
                    <a:pt x="20977" y="18312"/>
                  </a:lnTo>
                  <a:cubicBezTo>
                    <a:pt x="21401" y="18100"/>
                    <a:pt x="20999" y="17457"/>
                    <a:pt x="20628" y="16995"/>
                  </a:cubicBezTo>
                  <a:cubicBezTo>
                    <a:pt x="20326" y="16617"/>
                    <a:pt x="20167" y="16140"/>
                    <a:pt x="20023" y="15640"/>
                  </a:cubicBezTo>
                  <a:lnTo>
                    <a:pt x="167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6"/>
            <p:cNvSpPr/>
            <p:nvPr/>
          </p:nvSpPr>
          <p:spPr>
            <a:xfrm>
              <a:off x="317631" y="4296550"/>
              <a:ext cx="156836" cy="631193"/>
            </a:xfrm>
            <a:custGeom>
              <a:avLst/>
              <a:gdLst/>
              <a:ahLst/>
              <a:cxnLst/>
              <a:rect l="l" t="t" r="r" b="b"/>
              <a:pathLst>
                <a:path w="4603" h="18525" extrusionOk="0">
                  <a:moveTo>
                    <a:pt x="0" y="1"/>
                  </a:moveTo>
                  <a:lnTo>
                    <a:pt x="3006" y="15693"/>
                  </a:lnTo>
                  <a:cubicBezTo>
                    <a:pt x="3074" y="16208"/>
                    <a:pt x="3112" y="16707"/>
                    <a:pt x="2983" y="17177"/>
                  </a:cubicBezTo>
                  <a:cubicBezTo>
                    <a:pt x="2824" y="17745"/>
                    <a:pt x="2703" y="18494"/>
                    <a:pt x="3172" y="18524"/>
                  </a:cubicBezTo>
                  <a:lnTo>
                    <a:pt x="4603" y="18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888412" y="4180738"/>
              <a:ext cx="158403" cy="632488"/>
            </a:xfrm>
            <a:custGeom>
              <a:avLst/>
              <a:gdLst/>
              <a:ahLst/>
              <a:cxnLst/>
              <a:rect l="l" t="t" r="r" b="b"/>
              <a:pathLst>
                <a:path w="4649" h="18563" extrusionOk="0">
                  <a:moveTo>
                    <a:pt x="1" y="1"/>
                  </a:moveTo>
                  <a:lnTo>
                    <a:pt x="2998" y="18562"/>
                  </a:lnTo>
                  <a:lnTo>
                    <a:pt x="4225" y="18312"/>
                  </a:lnTo>
                  <a:cubicBezTo>
                    <a:pt x="4649" y="18100"/>
                    <a:pt x="4247" y="17457"/>
                    <a:pt x="3876" y="16995"/>
                  </a:cubicBezTo>
                  <a:cubicBezTo>
                    <a:pt x="3574" y="16617"/>
                    <a:pt x="3415" y="16140"/>
                    <a:pt x="3271" y="156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6"/>
            <p:cNvSpPr/>
            <p:nvPr/>
          </p:nvSpPr>
          <p:spPr>
            <a:xfrm>
              <a:off x="554673" y="4228712"/>
              <a:ext cx="260791" cy="639711"/>
            </a:xfrm>
            <a:custGeom>
              <a:avLst/>
              <a:gdLst/>
              <a:ahLst/>
              <a:cxnLst/>
              <a:rect l="l" t="t" r="r" b="b"/>
              <a:pathLst>
                <a:path w="7654" h="18775" extrusionOk="0">
                  <a:moveTo>
                    <a:pt x="2839" y="1"/>
                  </a:moveTo>
                  <a:lnTo>
                    <a:pt x="0" y="576"/>
                  </a:lnTo>
                  <a:cubicBezTo>
                    <a:pt x="1605" y="6647"/>
                    <a:pt x="3210" y="12711"/>
                    <a:pt x="4822" y="18774"/>
                  </a:cubicBezTo>
                  <a:lnTo>
                    <a:pt x="7653" y="18199"/>
                  </a:lnTo>
                  <a:cubicBezTo>
                    <a:pt x="6048" y="12135"/>
                    <a:pt x="4444" y="6072"/>
                    <a:pt x="2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6"/>
            <p:cNvSpPr/>
            <p:nvPr/>
          </p:nvSpPr>
          <p:spPr>
            <a:xfrm>
              <a:off x="395248" y="4261217"/>
              <a:ext cx="227536" cy="646151"/>
            </a:xfrm>
            <a:custGeom>
              <a:avLst/>
              <a:gdLst/>
              <a:ahLst/>
              <a:cxnLst/>
              <a:rect l="l" t="t" r="r" b="b"/>
              <a:pathLst>
                <a:path w="6678" h="18964" extrusionOk="0">
                  <a:moveTo>
                    <a:pt x="2824" y="1"/>
                  </a:moveTo>
                  <a:lnTo>
                    <a:pt x="1" y="576"/>
                  </a:lnTo>
                  <a:cubicBezTo>
                    <a:pt x="1280" y="6708"/>
                    <a:pt x="2567" y="12832"/>
                    <a:pt x="3854" y="18963"/>
                  </a:cubicBezTo>
                  <a:lnTo>
                    <a:pt x="6678" y="18388"/>
                  </a:lnTo>
                  <a:cubicBezTo>
                    <a:pt x="5398" y="12264"/>
                    <a:pt x="4111" y="6132"/>
                    <a:pt x="2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6"/>
            <p:cNvSpPr/>
            <p:nvPr/>
          </p:nvSpPr>
          <p:spPr>
            <a:xfrm>
              <a:off x="741900" y="4190790"/>
              <a:ext cx="214112" cy="648979"/>
            </a:xfrm>
            <a:custGeom>
              <a:avLst/>
              <a:gdLst/>
              <a:ahLst/>
              <a:cxnLst/>
              <a:rect l="l" t="t" r="r" b="b"/>
              <a:pathLst>
                <a:path w="6284" h="19047" extrusionOk="0">
                  <a:moveTo>
                    <a:pt x="2817" y="1"/>
                  </a:moveTo>
                  <a:lnTo>
                    <a:pt x="1" y="576"/>
                  </a:lnTo>
                  <a:cubicBezTo>
                    <a:pt x="1152" y="6738"/>
                    <a:pt x="2310" y="12893"/>
                    <a:pt x="3460" y="19047"/>
                  </a:cubicBezTo>
                  <a:lnTo>
                    <a:pt x="6284" y="18479"/>
                  </a:lnTo>
                  <a:cubicBezTo>
                    <a:pt x="5126" y="12325"/>
                    <a:pt x="3975" y="6163"/>
                    <a:pt x="2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6"/>
            <p:cNvSpPr/>
            <p:nvPr/>
          </p:nvSpPr>
          <p:spPr>
            <a:xfrm>
              <a:off x="407650" y="4040701"/>
              <a:ext cx="300758" cy="225696"/>
            </a:xfrm>
            <a:custGeom>
              <a:avLst/>
              <a:gdLst/>
              <a:ahLst/>
              <a:cxnLst/>
              <a:rect l="l" t="t" r="r" b="b"/>
              <a:pathLst>
                <a:path w="8827" h="6624" extrusionOk="0">
                  <a:moveTo>
                    <a:pt x="8350" y="0"/>
                  </a:moveTo>
                  <a:lnTo>
                    <a:pt x="0" y="2453"/>
                  </a:lnTo>
                  <a:lnTo>
                    <a:pt x="1673" y="6624"/>
                  </a:lnTo>
                  <a:lnTo>
                    <a:pt x="8827" y="5186"/>
                  </a:lnTo>
                  <a:lnTo>
                    <a:pt x="8350" y="0"/>
                  </a:ln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6"/>
            <p:cNvSpPr/>
            <p:nvPr/>
          </p:nvSpPr>
          <p:spPr>
            <a:xfrm>
              <a:off x="435760" y="4069833"/>
              <a:ext cx="311593" cy="232954"/>
            </a:xfrm>
            <a:custGeom>
              <a:avLst/>
              <a:gdLst/>
              <a:ahLst/>
              <a:cxnLst/>
              <a:rect l="l" t="t" r="r" b="b"/>
              <a:pathLst>
                <a:path w="9145" h="6837" extrusionOk="0">
                  <a:moveTo>
                    <a:pt x="4812" y="1"/>
                  </a:moveTo>
                  <a:cubicBezTo>
                    <a:pt x="4491" y="1"/>
                    <a:pt x="4156" y="36"/>
                    <a:pt x="3808" y="107"/>
                  </a:cubicBezTo>
                  <a:lnTo>
                    <a:pt x="3702" y="129"/>
                  </a:lnTo>
                  <a:cubicBezTo>
                    <a:pt x="2498" y="379"/>
                    <a:pt x="1613" y="954"/>
                    <a:pt x="1060" y="1833"/>
                  </a:cubicBezTo>
                  <a:cubicBezTo>
                    <a:pt x="0" y="3528"/>
                    <a:pt x="545" y="5746"/>
                    <a:pt x="568" y="5837"/>
                  </a:cubicBezTo>
                  <a:lnTo>
                    <a:pt x="750" y="6723"/>
                  </a:lnTo>
                  <a:cubicBezTo>
                    <a:pt x="765" y="6791"/>
                    <a:pt x="825" y="6836"/>
                    <a:pt x="894" y="6836"/>
                  </a:cubicBezTo>
                  <a:lnTo>
                    <a:pt x="916" y="6836"/>
                  </a:lnTo>
                  <a:cubicBezTo>
                    <a:pt x="1000" y="6821"/>
                    <a:pt x="1045" y="6745"/>
                    <a:pt x="1030" y="6662"/>
                  </a:cubicBezTo>
                  <a:lnTo>
                    <a:pt x="848" y="5769"/>
                  </a:lnTo>
                  <a:cubicBezTo>
                    <a:pt x="841" y="5746"/>
                    <a:pt x="311" y="3574"/>
                    <a:pt x="1302" y="1984"/>
                  </a:cubicBezTo>
                  <a:cubicBezTo>
                    <a:pt x="1817" y="1174"/>
                    <a:pt x="2642" y="644"/>
                    <a:pt x="3755" y="417"/>
                  </a:cubicBezTo>
                  <a:lnTo>
                    <a:pt x="3869" y="394"/>
                  </a:lnTo>
                  <a:cubicBezTo>
                    <a:pt x="4201" y="324"/>
                    <a:pt x="4521" y="289"/>
                    <a:pt x="4827" y="289"/>
                  </a:cubicBezTo>
                  <a:cubicBezTo>
                    <a:pt x="5544" y="289"/>
                    <a:pt x="6186" y="482"/>
                    <a:pt x="6738" y="864"/>
                  </a:cubicBezTo>
                  <a:cubicBezTo>
                    <a:pt x="8289" y="1931"/>
                    <a:pt x="8653" y="4134"/>
                    <a:pt x="8660" y="4164"/>
                  </a:cubicBezTo>
                  <a:lnTo>
                    <a:pt x="8842" y="5050"/>
                  </a:lnTo>
                  <a:cubicBezTo>
                    <a:pt x="8855" y="5122"/>
                    <a:pt x="8914" y="5166"/>
                    <a:pt x="8985" y="5166"/>
                  </a:cubicBezTo>
                  <a:cubicBezTo>
                    <a:pt x="8995" y="5166"/>
                    <a:pt x="9005" y="5165"/>
                    <a:pt x="9016" y="5163"/>
                  </a:cubicBezTo>
                  <a:cubicBezTo>
                    <a:pt x="9092" y="5148"/>
                    <a:pt x="9145" y="5073"/>
                    <a:pt x="9130" y="4989"/>
                  </a:cubicBezTo>
                  <a:lnTo>
                    <a:pt x="8948" y="4111"/>
                  </a:lnTo>
                  <a:cubicBezTo>
                    <a:pt x="8933" y="4013"/>
                    <a:pt x="8554" y="1764"/>
                    <a:pt x="6904" y="629"/>
                  </a:cubicBezTo>
                  <a:cubicBezTo>
                    <a:pt x="6298" y="210"/>
                    <a:pt x="5596" y="1"/>
                    <a:pt x="4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6"/>
            <p:cNvSpPr/>
            <p:nvPr/>
          </p:nvSpPr>
          <p:spPr>
            <a:xfrm>
              <a:off x="1177039" y="4137160"/>
              <a:ext cx="814299" cy="801147"/>
            </a:xfrm>
            <a:custGeom>
              <a:avLst/>
              <a:gdLst/>
              <a:ahLst/>
              <a:cxnLst/>
              <a:rect l="l" t="t" r="r" b="b"/>
              <a:pathLst>
                <a:path w="23899" h="23513" extrusionOk="0">
                  <a:moveTo>
                    <a:pt x="5360" y="0"/>
                  </a:moveTo>
                  <a:lnTo>
                    <a:pt x="1817" y="16722"/>
                  </a:lnTo>
                  <a:cubicBezTo>
                    <a:pt x="1651" y="17260"/>
                    <a:pt x="1454" y="17767"/>
                    <a:pt x="1045" y="18153"/>
                  </a:cubicBezTo>
                  <a:cubicBezTo>
                    <a:pt x="545" y="18622"/>
                    <a:pt x="0" y="19296"/>
                    <a:pt x="644" y="19561"/>
                  </a:cubicBezTo>
                  <a:lnTo>
                    <a:pt x="20757" y="23513"/>
                  </a:lnTo>
                  <a:cubicBezTo>
                    <a:pt x="21446" y="23513"/>
                    <a:pt x="21204" y="22687"/>
                    <a:pt x="20916" y="22059"/>
                  </a:cubicBezTo>
                  <a:cubicBezTo>
                    <a:pt x="20689" y="21544"/>
                    <a:pt x="20697" y="21007"/>
                    <a:pt x="20750" y="20447"/>
                  </a:cubicBezTo>
                  <a:lnTo>
                    <a:pt x="23899" y="3642"/>
                  </a:lnTo>
                  <a:lnTo>
                    <a:pt x="5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6"/>
            <p:cNvSpPr/>
            <p:nvPr/>
          </p:nvSpPr>
          <p:spPr>
            <a:xfrm>
              <a:off x="1177039" y="4137160"/>
              <a:ext cx="182629" cy="680700"/>
            </a:xfrm>
            <a:custGeom>
              <a:avLst/>
              <a:gdLst/>
              <a:ahLst/>
              <a:cxnLst/>
              <a:rect l="l" t="t" r="r" b="b"/>
              <a:pathLst>
                <a:path w="5360" h="19978" extrusionOk="0">
                  <a:moveTo>
                    <a:pt x="5360" y="0"/>
                  </a:moveTo>
                  <a:lnTo>
                    <a:pt x="1817" y="16722"/>
                  </a:lnTo>
                  <a:cubicBezTo>
                    <a:pt x="1651" y="17260"/>
                    <a:pt x="1454" y="17767"/>
                    <a:pt x="1045" y="18153"/>
                  </a:cubicBezTo>
                  <a:cubicBezTo>
                    <a:pt x="545" y="18622"/>
                    <a:pt x="0" y="19296"/>
                    <a:pt x="644" y="19561"/>
                  </a:cubicBezTo>
                  <a:lnTo>
                    <a:pt x="2779" y="19977"/>
                  </a:lnTo>
                  <a:lnTo>
                    <a:pt x="53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6"/>
            <p:cNvSpPr/>
            <p:nvPr/>
          </p:nvSpPr>
          <p:spPr>
            <a:xfrm>
              <a:off x="1821587" y="4261217"/>
              <a:ext cx="169749" cy="677089"/>
            </a:xfrm>
            <a:custGeom>
              <a:avLst/>
              <a:gdLst/>
              <a:ahLst/>
              <a:cxnLst/>
              <a:rect l="l" t="t" r="r" b="b"/>
              <a:pathLst>
                <a:path w="4982" h="19872" extrusionOk="0">
                  <a:moveTo>
                    <a:pt x="4982" y="1"/>
                  </a:moveTo>
                  <a:lnTo>
                    <a:pt x="1" y="19516"/>
                  </a:lnTo>
                  <a:lnTo>
                    <a:pt x="1840" y="19872"/>
                  </a:lnTo>
                  <a:cubicBezTo>
                    <a:pt x="2529" y="19872"/>
                    <a:pt x="2287" y="19046"/>
                    <a:pt x="1999" y="18418"/>
                  </a:cubicBezTo>
                  <a:cubicBezTo>
                    <a:pt x="1772" y="17903"/>
                    <a:pt x="1780" y="17366"/>
                    <a:pt x="1833" y="16806"/>
                  </a:cubicBezTo>
                  <a:lnTo>
                    <a:pt x="4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6"/>
            <p:cNvSpPr/>
            <p:nvPr/>
          </p:nvSpPr>
          <p:spPr>
            <a:xfrm>
              <a:off x="1503555" y="4370827"/>
              <a:ext cx="253840" cy="196837"/>
            </a:xfrm>
            <a:custGeom>
              <a:avLst/>
              <a:gdLst/>
              <a:ahLst/>
              <a:cxnLst/>
              <a:rect l="l" t="t" r="r" b="b"/>
              <a:pathLst>
                <a:path w="7450" h="5777" extrusionOk="0">
                  <a:moveTo>
                    <a:pt x="3725" y="1"/>
                  </a:moveTo>
                  <a:cubicBezTo>
                    <a:pt x="8" y="1"/>
                    <a:pt x="1" y="5777"/>
                    <a:pt x="3725" y="5777"/>
                  </a:cubicBezTo>
                  <a:cubicBezTo>
                    <a:pt x="7442" y="5777"/>
                    <a:pt x="7450" y="1"/>
                    <a:pt x="3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6"/>
            <p:cNvSpPr/>
            <p:nvPr/>
          </p:nvSpPr>
          <p:spPr>
            <a:xfrm>
              <a:off x="1334897" y="4188984"/>
              <a:ext cx="253806" cy="196837"/>
            </a:xfrm>
            <a:custGeom>
              <a:avLst/>
              <a:gdLst/>
              <a:ahLst/>
              <a:cxnLst/>
              <a:rect l="l" t="t" r="r" b="b"/>
              <a:pathLst>
                <a:path w="7449" h="5777" extrusionOk="0">
                  <a:moveTo>
                    <a:pt x="3725" y="1"/>
                  </a:moveTo>
                  <a:cubicBezTo>
                    <a:pt x="8" y="1"/>
                    <a:pt x="0" y="5777"/>
                    <a:pt x="3725" y="5777"/>
                  </a:cubicBezTo>
                  <a:cubicBezTo>
                    <a:pt x="7441" y="5777"/>
                    <a:pt x="7449" y="1"/>
                    <a:pt x="3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6"/>
            <p:cNvSpPr/>
            <p:nvPr/>
          </p:nvSpPr>
          <p:spPr>
            <a:xfrm>
              <a:off x="1728229" y="4266907"/>
              <a:ext cx="253840" cy="196803"/>
            </a:xfrm>
            <a:custGeom>
              <a:avLst/>
              <a:gdLst/>
              <a:ahLst/>
              <a:cxnLst/>
              <a:rect l="l" t="t" r="r" b="b"/>
              <a:pathLst>
                <a:path w="7450" h="5776" extrusionOk="0">
                  <a:moveTo>
                    <a:pt x="3725" y="0"/>
                  </a:moveTo>
                  <a:cubicBezTo>
                    <a:pt x="8" y="0"/>
                    <a:pt x="0" y="5776"/>
                    <a:pt x="3725" y="5776"/>
                  </a:cubicBezTo>
                  <a:cubicBezTo>
                    <a:pt x="7442" y="5776"/>
                    <a:pt x="7449" y="0"/>
                    <a:pt x="3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6"/>
            <p:cNvSpPr/>
            <p:nvPr/>
          </p:nvSpPr>
          <p:spPr>
            <a:xfrm>
              <a:off x="1253907" y="4501358"/>
              <a:ext cx="253568" cy="196837"/>
            </a:xfrm>
            <a:custGeom>
              <a:avLst/>
              <a:gdLst/>
              <a:ahLst/>
              <a:cxnLst/>
              <a:rect l="l" t="t" r="r" b="b"/>
              <a:pathLst>
                <a:path w="7442" h="5777" extrusionOk="0">
                  <a:moveTo>
                    <a:pt x="3717" y="0"/>
                  </a:moveTo>
                  <a:cubicBezTo>
                    <a:pt x="0" y="0"/>
                    <a:pt x="0" y="5776"/>
                    <a:pt x="3717" y="5776"/>
                  </a:cubicBezTo>
                  <a:cubicBezTo>
                    <a:pt x="7441" y="5776"/>
                    <a:pt x="7441" y="0"/>
                    <a:pt x="3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6"/>
            <p:cNvSpPr/>
            <p:nvPr/>
          </p:nvSpPr>
          <p:spPr>
            <a:xfrm>
              <a:off x="1678176" y="4591888"/>
              <a:ext cx="253840" cy="196837"/>
            </a:xfrm>
            <a:custGeom>
              <a:avLst/>
              <a:gdLst/>
              <a:ahLst/>
              <a:cxnLst/>
              <a:rect l="l" t="t" r="r" b="b"/>
              <a:pathLst>
                <a:path w="7450" h="5777" extrusionOk="0">
                  <a:moveTo>
                    <a:pt x="3725" y="0"/>
                  </a:moveTo>
                  <a:cubicBezTo>
                    <a:pt x="8" y="0"/>
                    <a:pt x="1" y="5776"/>
                    <a:pt x="3725" y="5776"/>
                  </a:cubicBezTo>
                  <a:cubicBezTo>
                    <a:pt x="7442" y="5776"/>
                    <a:pt x="7450" y="0"/>
                    <a:pt x="3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6"/>
            <p:cNvSpPr/>
            <p:nvPr/>
          </p:nvSpPr>
          <p:spPr>
            <a:xfrm>
              <a:off x="1454559" y="4652502"/>
              <a:ext cx="253840" cy="196803"/>
            </a:xfrm>
            <a:custGeom>
              <a:avLst/>
              <a:gdLst/>
              <a:ahLst/>
              <a:cxnLst/>
              <a:rect l="l" t="t" r="r" b="b"/>
              <a:pathLst>
                <a:path w="7450" h="5776" extrusionOk="0">
                  <a:moveTo>
                    <a:pt x="3725" y="0"/>
                  </a:moveTo>
                  <a:cubicBezTo>
                    <a:pt x="8" y="0"/>
                    <a:pt x="1" y="5776"/>
                    <a:pt x="3725" y="5776"/>
                  </a:cubicBezTo>
                  <a:cubicBezTo>
                    <a:pt x="7442" y="5776"/>
                    <a:pt x="7449" y="0"/>
                    <a:pt x="3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6"/>
            <p:cNvSpPr/>
            <p:nvPr/>
          </p:nvSpPr>
          <p:spPr>
            <a:xfrm>
              <a:off x="1502533" y="3994908"/>
              <a:ext cx="368869" cy="274352"/>
            </a:xfrm>
            <a:custGeom>
              <a:avLst/>
              <a:gdLst/>
              <a:ahLst/>
              <a:cxnLst/>
              <a:rect l="l" t="t" r="r" b="b"/>
              <a:pathLst>
                <a:path w="10826" h="8052" extrusionOk="0">
                  <a:moveTo>
                    <a:pt x="5115" y="0"/>
                  </a:moveTo>
                  <a:cubicBezTo>
                    <a:pt x="4170" y="0"/>
                    <a:pt x="3327" y="257"/>
                    <a:pt x="2597" y="769"/>
                  </a:cubicBezTo>
                  <a:cubicBezTo>
                    <a:pt x="659" y="2139"/>
                    <a:pt x="235" y="4811"/>
                    <a:pt x="220" y="4925"/>
                  </a:cubicBezTo>
                  <a:lnTo>
                    <a:pt x="16" y="5985"/>
                  </a:lnTo>
                  <a:cubicBezTo>
                    <a:pt x="1" y="6060"/>
                    <a:pt x="46" y="6136"/>
                    <a:pt x="129" y="6151"/>
                  </a:cubicBezTo>
                  <a:cubicBezTo>
                    <a:pt x="138" y="6153"/>
                    <a:pt x="147" y="6154"/>
                    <a:pt x="155" y="6154"/>
                  </a:cubicBezTo>
                  <a:cubicBezTo>
                    <a:pt x="222" y="6154"/>
                    <a:pt x="282" y="6105"/>
                    <a:pt x="296" y="6038"/>
                  </a:cubicBezTo>
                  <a:lnTo>
                    <a:pt x="508" y="4970"/>
                  </a:lnTo>
                  <a:cubicBezTo>
                    <a:pt x="508" y="4948"/>
                    <a:pt x="924" y="2298"/>
                    <a:pt x="2764" y="1004"/>
                  </a:cubicBezTo>
                  <a:cubicBezTo>
                    <a:pt x="3442" y="532"/>
                    <a:pt x="4228" y="293"/>
                    <a:pt x="5115" y="293"/>
                  </a:cubicBezTo>
                  <a:cubicBezTo>
                    <a:pt x="5467" y="293"/>
                    <a:pt x="5833" y="330"/>
                    <a:pt x="6216" y="406"/>
                  </a:cubicBezTo>
                  <a:lnTo>
                    <a:pt x="6337" y="428"/>
                  </a:lnTo>
                  <a:cubicBezTo>
                    <a:pt x="7684" y="693"/>
                    <a:pt x="8683" y="1322"/>
                    <a:pt x="9304" y="2291"/>
                  </a:cubicBezTo>
                  <a:cubicBezTo>
                    <a:pt x="10515" y="4183"/>
                    <a:pt x="9902" y="6787"/>
                    <a:pt x="9895" y="6825"/>
                  </a:cubicBezTo>
                  <a:lnTo>
                    <a:pt x="9683" y="7885"/>
                  </a:lnTo>
                  <a:cubicBezTo>
                    <a:pt x="9667" y="7960"/>
                    <a:pt x="9720" y="8036"/>
                    <a:pt x="9796" y="8051"/>
                  </a:cubicBezTo>
                  <a:lnTo>
                    <a:pt x="9826" y="8051"/>
                  </a:lnTo>
                  <a:cubicBezTo>
                    <a:pt x="9895" y="8051"/>
                    <a:pt x="9955" y="8006"/>
                    <a:pt x="9963" y="7938"/>
                  </a:cubicBezTo>
                  <a:lnTo>
                    <a:pt x="10175" y="6885"/>
                  </a:lnTo>
                  <a:cubicBezTo>
                    <a:pt x="10197" y="6772"/>
                    <a:pt x="10826" y="4138"/>
                    <a:pt x="9546" y="2139"/>
                  </a:cubicBezTo>
                  <a:cubicBezTo>
                    <a:pt x="8880" y="1094"/>
                    <a:pt x="7820" y="428"/>
                    <a:pt x="6397" y="148"/>
                  </a:cubicBezTo>
                  <a:lnTo>
                    <a:pt x="6269" y="118"/>
                  </a:lnTo>
                  <a:cubicBezTo>
                    <a:pt x="5869" y="39"/>
                    <a:pt x="5484" y="0"/>
                    <a:pt x="5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6"/>
            <p:cNvSpPr/>
            <p:nvPr/>
          </p:nvSpPr>
          <p:spPr>
            <a:xfrm>
              <a:off x="1257246" y="3962301"/>
              <a:ext cx="7769" cy="784"/>
            </a:xfrm>
            <a:custGeom>
              <a:avLst/>
              <a:gdLst/>
              <a:ahLst/>
              <a:cxnLst/>
              <a:rect l="l" t="t" r="r" b="b"/>
              <a:pathLst>
                <a:path w="228" h="23" extrusionOk="0">
                  <a:moveTo>
                    <a:pt x="1" y="0"/>
                  </a:moveTo>
                  <a:lnTo>
                    <a:pt x="228" y="23"/>
                  </a:lnTo>
                  <a:cubicBezTo>
                    <a:pt x="228" y="23"/>
                    <a:pt x="228" y="23"/>
                    <a:pt x="228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6"/>
            <p:cNvSpPr/>
            <p:nvPr/>
          </p:nvSpPr>
          <p:spPr>
            <a:xfrm>
              <a:off x="666873" y="3928740"/>
              <a:ext cx="768642" cy="756818"/>
            </a:xfrm>
            <a:custGeom>
              <a:avLst/>
              <a:gdLst/>
              <a:ahLst/>
              <a:cxnLst/>
              <a:rect l="l" t="t" r="r" b="b"/>
              <a:pathLst>
                <a:path w="22559" h="22212" extrusionOk="0">
                  <a:moveTo>
                    <a:pt x="4262" y="1"/>
                  </a:moveTo>
                  <a:lnTo>
                    <a:pt x="1537" y="17563"/>
                  </a:lnTo>
                  <a:cubicBezTo>
                    <a:pt x="1438" y="18138"/>
                    <a:pt x="1294" y="18676"/>
                    <a:pt x="924" y="19123"/>
                  </a:cubicBezTo>
                  <a:cubicBezTo>
                    <a:pt x="469" y="19675"/>
                    <a:pt x="0" y="20432"/>
                    <a:pt x="689" y="20629"/>
                  </a:cubicBezTo>
                  <a:lnTo>
                    <a:pt x="2014" y="20727"/>
                  </a:lnTo>
                  <a:lnTo>
                    <a:pt x="2241" y="20743"/>
                  </a:lnTo>
                  <a:lnTo>
                    <a:pt x="20590" y="22113"/>
                  </a:lnTo>
                  <a:lnTo>
                    <a:pt x="20727" y="22128"/>
                  </a:lnTo>
                  <a:lnTo>
                    <a:pt x="21862" y="22211"/>
                  </a:lnTo>
                  <a:cubicBezTo>
                    <a:pt x="21885" y="22211"/>
                    <a:pt x="21907" y="22204"/>
                    <a:pt x="21930" y="22204"/>
                  </a:cubicBezTo>
                  <a:cubicBezTo>
                    <a:pt x="22558" y="22075"/>
                    <a:pt x="22218" y="21288"/>
                    <a:pt x="21854" y="20690"/>
                  </a:cubicBezTo>
                  <a:cubicBezTo>
                    <a:pt x="21552" y="20190"/>
                    <a:pt x="21499" y="19637"/>
                    <a:pt x="21484" y="19054"/>
                  </a:cubicBezTo>
                  <a:lnTo>
                    <a:pt x="21521" y="1295"/>
                  </a:lnTo>
                  <a:lnTo>
                    <a:pt x="17555" y="1000"/>
                  </a:lnTo>
                  <a:lnTo>
                    <a:pt x="17328" y="977"/>
                  </a:lnTo>
                  <a:lnTo>
                    <a:pt x="8115" y="289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6"/>
            <p:cNvSpPr/>
            <p:nvPr/>
          </p:nvSpPr>
          <p:spPr>
            <a:xfrm>
              <a:off x="934580" y="3722433"/>
              <a:ext cx="344643" cy="281405"/>
            </a:xfrm>
            <a:custGeom>
              <a:avLst/>
              <a:gdLst/>
              <a:ahLst/>
              <a:cxnLst/>
              <a:rect l="l" t="t" r="r" b="b"/>
              <a:pathLst>
                <a:path w="10115" h="8259" extrusionOk="0">
                  <a:moveTo>
                    <a:pt x="5018" y="1"/>
                  </a:moveTo>
                  <a:cubicBezTo>
                    <a:pt x="3917" y="1"/>
                    <a:pt x="2976" y="346"/>
                    <a:pt x="2203" y="1037"/>
                  </a:cubicBezTo>
                  <a:cubicBezTo>
                    <a:pt x="266" y="2786"/>
                    <a:pt x="114" y="6200"/>
                    <a:pt x="114" y="6336"/>
                  </a:cubicBezTo>
                  <a:lnTo>
                    <a:pt x="8" y="7487"/>
                  </a:lnTo>
                  <a:cubicBezTo>
                    <a:pt x="1" y="7562"/>
                    <a:pt x="54" y="7630"/>
                    <a:pt x="137" y="7638"/>
                  </a:cubicBezTo>
                  <a:cubicBezTo>
                    <a:pt x="146" y="7640"/>
                    <a:pt x="154" y="7640"/>
                    <a:pt x="162" y="7640"/>
                  </a:cubicBezTo>
                  <a:cubicBezTo>
                    <a:pt x="234" y="7640"/>
                    <a:pt x="289" y="7584"/>
                    <a:pt x="296" y="7509"/>
                  </a:cubicBezTo>
                  <a:lnTo>
                    <a:pt x="402" y="6351"/>
                  </a:lnTo>
                  <a:cubicBezTo>
                    <a:pt x="402" y="6321"/>
                    <a:pt x="546" y="2922"/>
                    <a:pt x="2400" y="1257"/>
                  </a:cubicBezTo>
                  <a:cubicBezTo>
                    <a:pt x="3113" y="612"/>
                    <a:pt x="3995" y="290"/>
                    <a:pt x="5026" y="290"/>
                  </a:cubicBezTo>
                  <a:cubicBezTo>
                    <a:pt x="5146" y="290"/>
                    <a:pt x="5267" y="294"/>
                    <a:pt x="5390" y="303"/>
                  </a:cubicBezTo>
                  <a:cubicBezTo>
                    <a:pt x="6579" y="394"/>
                    <a:pt x="7525" y="863"/>
                    <a:pt x="8229" y="1688"/>
                  </a:cubicBezTo>
                  <a:cubicBezTo>
                    <a:pt x="9819" y="3581"/>
                    <a:pt x="9584" y="6692"/>
                    <a:pt x="9554" y="7040"/>
                  </a:cubicBezTo>
                  <a:lnTo>
                    <a:pt x="9455" y="8100"/>
                  </a:lnTo>
                  <a:cubicBezTo>
                    <a:pt x="9448" y="8183"/>
                    <a:pt x="9508" y="8251"/>
                    <a:pt x="9584" y="8259"/>
                  </a:cubicBezTo>
                  <a:lnTo>
                    <a:pt x="9599" y="8259"/>
                  </a:lnTo>
                  <a:cubicBezTo>
                    <a:pt x="9675" y="8259"/>
                    <a:pt x="9736" y="8206"/>
                    <a:pt x="9743" y="8130"/>
                  </a:cubicBezTo>
                  <a:lnTo>
                    <a:pt x="9842" y="7063"/>
                  </a:lnTo>
                  <a:cubicBezTo>
                    <a:pt x="9872" y="6707"/>
                    <a:pt x="10114" y="3490"/>
                    <a:pt x="8449" y="1506"/>
                  </a:cubicBezTo>
                  <a:cubicBezTo>
                    <a:pt x="7699" y="613"/>
                    <a:pt x="6677" y="114"/>
                    <a:pt x="5413" y="15"/>
                  </a:cubicBezTo>
                  <a:cubicBezTo>
                    <a:pt x="5279" y="6"/>
                    <a:pt x="5148" y="1"/>
                    <a:pt x="5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6"/>
            <p:cNvSpPr/>
            <p:nvPr/>
          </p:nvSpPr>
          <p:spPr>
            <a:xfrm>
              <a:off x="666873" y="3928740"/>
              <a:ext cx="145217" cy="706766"/>
            </a:xfrm>
            <a:custGeom>
              <a:avLst/>
              <a:gdLst/>
              <a:ahLst/>
              <a:cxnLst/>
              <a:rect l="l" t="t" r="r" b="b"/>
              <a:pathLst>
                <a:path w="4262" h="20743" extrusionOk="0">
                  <a:moveTo>
                    <a:pt x="4262" y="1"/>
                  </a:moveTo>
                  <a:lnTo>
                    <a:pt x="1537" y="17563"/>
                  </a:lnTo>
                  <a:cubicBezTo>
                    <a:pt x="1438" y="18138"/>
                    <a:pt x="1294" y="18676"/>
                    <a:pt x="924" y="19123"/>
                  </a:cubicBezTo>
                  <a:cubicBezTo>
                    <a:pt x="469" y="19675"/>
                    <a:pt x="0" y="20432"/>
                    <a:pt x="689" y="20629"/>
                  </a:cubicBezTo>
                  <a:lnTo>
                    <a:pt x="2014" y="20727"/>
                  </a:lnTo>
                  <a:lnTo>
                    <a:pt x="2241" y="20743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6"/>
            <p:cNvSpPr/>
            <p:nvPr/>
          </p:nvSpPr>
          <p:spPr>
            <a:xfrm>
              <a:off x="1368424" y="3972864"/>
              <a:ext cx="67089" cy="712422"/>
            </a:xfrm>
            <a:custGeom>
              <a:avLst/>
              <a:gdLst/>
              <a:ahLst/>
              <a:cxnLst/>
              <a:rect l="l" t="t" r="r" b="b"/>
              <a:pathLst>
                <a:path w="1969" h="20909" extrusionOk="0">
                  <a:moveTo>
                    <a:pt x="931" y="0"/>
                  </a:moveTo>
                  <a:lnTo>
                    <a:pt x="0" y="20818"/>
                  </a:lnTo>
                  <a:lnTo>
                    <a:pt x="0" y="20825"/>
                  </a:lnTo>
                  <a:lnTo>
                    <a:pt x="137" y="20833"/>
                  </a:lnTo>
                  <a:lnTo>
                    <a:pt x="1340" y="20909"/>
                  </a:lnTo>
                  <a:cubicBezTo>
                    <a:pt x="1968" y="20780"/>
                    <a:pt x="1628" y="19993"/>
                    <a:pt x="1264" y="19395"/>
                  </a:cubicBezTo>
                  <a:cubicBezTo>
                    <a:pt x="962" y="18895"/>
                    <a:pt x="909" y="18342"/>
                    <a:pt x="894" y="17759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773383" y="4574579"/>
              <a:ext cx="565910" cy="31790"/>
            </a:xfrm>
            <a:custGeom>
              <a:avLst/>
              <a:gdLst/>
              <a:ahLst/>
              <a:cxnLst/>
              <a:rect l="l" t="t" r="r" b="b"/>
              <a:pathLst>
                <a:path w="16609" h="933" extrusionOk="0">
                  <a:moveTo>
                    <a:pt x="140" y="0"/>
                  </a:moveTo>
                  <a:cubicBezTo>
                    <a:pt x="75" y="0"/>
                    <a:pt x="8" y="59"/>
                    <a:pt x="8" y="137"/>
                  </a:cubicBezTo>
                  <a:cubicBezTo>
                    <a:pt x="0" y="221"/>
                    <a:pt x="61" y="281"/>
                    <a:pt x="144" y="289"/>
                  </a:cubicBezTo>
                  <a:lnTo>
                    <a:pt x="16450" y="932"/>
                  </a:lnTo>
                  <a:lnTo>
                    <a:pt x="16457" y="932"/>
                  </a:lnTo>
                  <a:cubicBezTo>
                    <a:pt x="16533" y="932"/>
                    <a:pt x="16601" y="872"/>
                    <a:pt x="16601" y="796"/>
                  </a:cubicBezTo>
                  <a:cubicBezTo>
                    <a:pt x="16609" y="713"/>
                    <a:pt x="16541" y="644"/>
                    <a:pt x="16465" y="644"/>
                  </a:cubicBezTo>
                  <a:lnTo>
                    <a:pt x="152" y="1"/>
                  </a:lnTo>
                  <a:cubicBezTo>
                    <a:pt x="148" y="1"/>
                    <a:pt x="14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1000612" y="4284658"/>
              <a:ext cx="900979" cy="193055"/>
            </a:xfrm>
            <a:custGeom>
              <a:avLst/>
              <a:gdLst/>
              <a:ahLst/>
              <a:cxnLst/>
              <a:rect l="l" t="t" r="r" b="b"/>
              <a:pathLst>
                <a:path w="26443" h="5666" extrusionOk="0">
                  <a:moveTo>
                    <a:pt x="2547" y="1"/>
                  </a:moveTo>
                  <a:cubicBezTo>
                    <a:pt x="1881" y="1"/>
                    <a:pt x="1282" y="256"/>
                    <a:pt x="826" y="675"/>
                  </a:cubicBezTo>
                  <a:cubicBezTo>
                    <a:pt x="364" y="1114"/>
                    <a:pt x="61" y="1720"/>
                    <a:pt x="38" y="2401"/>
                  </a:cubicBezTo>
                  <a:cubicBezTo>
                    <a:pt x="1" y="3764"/>
                    <a:pt x="1075" y="4922"/>
                    <a:pt x="2438" y="4960"/>
                  </a:cubicBezTo>
                  <a:lnTo>
                    <a:pt x="23838" y="5664"/>
                  </a:lnTo>
                  <a:cubicBezTo>
                    <a:pt x="23866" y="5665"/>
                    <a:pt x="23893" y="5665"/>
                    <a:pt x="23921" y="5665"/>
                  </a:cubicBezTo>
                  <a:cubicBezTo>
                    <a:pt x="25247" y="5665"/>
                    <a:pt x="26360" y="4599"/>
                    <a:pt x="26397" y="3264"/>
                  </a:cubicBezTo>
                  <a:cubicBezTo>
                    <a:pt x="26442" y="1901"/>
                    <a:pt x="25367" y="751"/>
                    <a:pt x="24005" y="705"/>
                  </a:cubicBezTo>
                  <a:lnTo>
                    <a:pt x="2605" y="1"/>
                  </a:lnTo>
                  <a:cubicBezTo>
                    <a:pt x="2585" y="1"/>
                    <a:pt x="2566" y="1"/>
                    <a:pt x="2547" y="1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995706" y="4263738"/>
              <a:ext cx="901252" cy="193055"/>
            </a:xfrm>
            <a:custGeom>
              <a:avLst/>
              <a:gdLst/>
              <a:ahLst/>
              <a:cxnLst/>
              <a:rect l="l" t="t" r="r" b="b"/>
              <a:pathLst>
                <a:path w="26451" h="5666" extrusionOk="0">
                  <a:moveTo>
                    <a:pt x="2522" y="1"/>
                  </a:moveTo>
                  <a:cubicBezTo>
                    <a:pt x="1872" y="1"/>
                    <a:pt x="1276" y="255"/>
                    <a:pt x="833" y="676"/>
                  </a:cubicBezTo>
                  <a:cubicBezTo>
                    <a:pt x="372" y="1107"/>
                    <a:pt x="69" y="1721"/>
                    <a:pt x="46" y="2402"/>
                  </a:cubicBezTo>
                  <a:cubicBezTo>
                    <a:pt x="1" y="3765"/>
                    <a:pt x="1083" y="4915"/>
                    <a:pt x="2446" y="4961"/>
                  </a:cubicBezTo>
                  <a:lnTo>
                    <a:pt x="23846" y="5665"/>
                  </a:lnTo>
                  <a:cubicBezTo>
                    <a:pt x="23874" y="5665"/>
                    <a:pt x="23901" y="5666"/>
                    <a:pt x="23929" y="5666"/>
                  </a:cubicBezTo>
                  <a:cubicBezTo>
                    <a:pt x="25255" y="5666"/>
                    <a:pt x="26360" y="4600"/>
                    <a:pt x="26405" y="3265"/>
                  </a:cubicBezTo>
                  <a:cubicBezTo>
                    <a:pt x="26450" y="1902"/>
                    <a:pt x="25375" y="752"/>
                    <a:pt x="24013" y="706"/>
                  </a:cubicBezTo>
                  <a:lnTo>
                    <a:pt x="2605" y="2"/>
                  </a:lnTo>
                  <a:cubicBezTo>
                    <a:pt x="2577" y="1"/>
                    <a:pt x="2549" y="1"/>
                    <a:pt x="2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1051925" y="4291405"/>
              <a:ext cx="121775" cy="117107"/>
            </a:xfrm>
            <a:custGeom>
              <a:avLst/>
              <a:gdLst/>
              <a:ahLst/>
              <a:cxnLst/>
              <a:rect l="l" t="t" r="r" b="b"/>
              <a:pathLst>
                <a:path w="3574" h="3437" extrusionOk="0">
                  <a:moveTo>
                    <a:pt x="1833" y="0"/>
                  </a:moveTo>
                  <a:lnTo>
                    <a:pt x="1242" y="1098"/>
                  </a:lnTo>
                  <a:lnTo>
                    <a:pt x="1" y="1242"/>
                  </a:lnTo>
                  <a:lnTo>
                    <a:pt x="864" y="2143"/>
                  </a:lnTo>
                  <a:lnTo>
                    <a:pt x="614" y="3369"/>
                  </a:lnTo>
                  <a:lnTo>
                    <a:pt x="1742" y="2824"/>
                  </a:lnTo>
                  <a:lnTo>
                    <a:pt x="2825" y="3437"/>
                  </a:lnTo>
                  <a:lnTo>
                    <a:pt x="2658" y="2203"/>
                  </a:lnTo>
                  <a:lnTo>
                    <a:pt x="3574" y="1355"/>
                  </a:lnTo>
                  <a:lnTo>
                    <a:pt x="2348" y="1136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1218573" y="4296822"/>
              <a:ext cx="122014" cy="117107"/>
            </a:xfrm>
            <a:custGeom>
              <a:avLst/>
              <a:gdLst/>
              <a:ahLst/>
              <a:cxnLst/>
              <a:rect l="l" t="t" r="r" b="b"/>
              <a:pathLst>
                <a:path w="3581" h="3437" extrusionOk="0">
                  <a:moveTo>
                    <a:pt x="1832" y="0"/>
                  </a:moveTo>
                  <a:lnTo>
                    <a:pt x="1249" y="1105"/>
                  </a:lnTo>
                  <a:lnTo>
                    <a:pt x="0" y="1242"/>
                  </a:lnTo>
                  <a:lnTo>
                    <a:pt x="871" y="2143"/>
                  </a:lnTo>
                  <a:lnTo>
                    <a:pt x="621" y="3369"/>
                  </a:lnTo>
                  <a:lnTo>
                    <a:pt x="1741" y="2824"/>
                  </a:lnTo>
                  <a:lnTo>
                    <a:pt x="2831" y="3437"/>
                  </a:lnTo>
                  <a:lnTo>
                    <a:pt x="2657" y="2203"/>
                  </a:lnTo>
                  <a:lnTo>
                    <a:pt x="3581" y="1355"/>
                  </a:lnTo>
                  <a:lnTo>
                    <a:pt x="2354" y="1136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1386721" y="4302240"/>
              <a:ext cx="122048" cy="117380"/>
            </a:xfrm>
            <a:custGeom>
              <a:avLst/>
              <a:gdLst/>
              <a:ahLst/>
              <a:cxnLst/>
              <a:rect l="l" t="t" r="r" b="b"/>
              <a:pathLst>
                <a:path w="3582" h="3445" extrusionOk="0">
                  <a:moveTo>
                    <a:pt x="1833" y="0"/>
                  </a:moveTo>
                  <a:lnTo>
                    <a:pt x="1242" y="1105"/>
                  </a:lnTo>
                  <a:lnTo>
                    <a:pt x="1" y="1242"/>
                  </a:lnTo>
                  <a:lnTo>
                    <a:pt x="871" y="2142"/>
                  </a:lnTo>
                  <a:lnTo>
                    <a:pt x="614" y="3369"/>
                  </a:lnTo>
                  <a:lnTo>
                    <a:pt x="1742" y="2824"/>
                  </a:lnTo>
                  <a:lnTo>
                    <a:pt x="2832" y="3444"/>
                  </a:lnTo>
                  <a:lnTo>
                    <a:pt x="2658" y="2203"/>
                  </a:lnTo>
                  <a:lnTo>
                    <a:pt x="3581" y="1363"/>
                  </a:lnTo>
                  <a:lnTo>
                    <a:pt x="2347" y="1143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6"/>
            <p:cNvSpPr/>
            <p:nvPr/>
          </p:nvSpPr>
          <p:spPr>
            <a:xfrm>
              <a:off x="1553607" y="4307896"/>
              <a:ext cx="122048" cy="117141"/>
            </a:xfrm>
            <a:custGeom>
              <a:avLst/>
              <a:gdLst/>
              <a:ahLst/>
              <a:cxnLst/>
              <a:rect l="l" t="t" r="r" b="b"/>
              <a:pathLst>
                <a:path w="3582" h="3438" extrusionOk="0">
                  <a:moveTo>
                    <a:pt x="1832" y="1"/>
                  </a:moveTo>
                  <a:lnTo>
                    <a:pt x="1242" y="1098"/>
                  </a:lnTo>
                  <a:lnTo>
                    <a:pt x="0" y="1235"/>
                  </a:lnTo>
                  <a:lnTo>
                    <a:pt x="863" y="2143"/>
                  </a:lnTo>
                  <a:lnTo>
                    <a:pt x="614" y="3362"/>
                  </a:lnTo>
                  <a:lnTo>
                    <a:pt x="1742" y="2817"/>
                  </a:lnTo>
                  <a:lnTo>
                    <a:pt x="2824" y="3437"/>
                  </a:lnTo>
                  <a:lnTo>
                    <a:pt x="2658" y="2196"/>
                  </a:lnTo>
                  <a:lnTo>
                    <a:pt x="3581" y="1356"/>
                  </a:lnTo>
                  <a:lnTo>
                    <a:pt x="2347" y="1136"/>
                  </a:lnTo>
                  <a:lnTo>
                    <a:pt x="1832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6"/>
            <p:cNvSpPr/>
            <p:nvPr/>
          </p:nvSpPr>
          <p:spPr>
            <a:xfrm>
              <a:off x="1718416" y="4313075"/>
              <a:ext cx="122048" cy="117380"/>
            </a:xfrm>
            <a:custGeom>
              <a:avLst/>
              <a:gdLst/>
              <a:ahLst/>
              <a:cxnLst/>
              <a:rect l="l" t="t" r="r" b="b"/>
              <a:pathLst>
                <a:path w="3582" h="3445" extrusionOk="0">
                  <a:moveTo>
                    <a:pt x="1833" y="0"/>
                  </a:moveTo>
                  <a:lnTo>
                    <a:pt x="1242" y="1105"/>
                  </a:lnTo>
                  <a:lnTo>
                    <a:pt x="1" y="1242"/>
                  </a:lnTo>
                  <a:lnTo>
                    <a:pt x="864" y="2142"/>
                  </a:lnTo>
                  <a:lnTo>
                    <a:pt x="614" y="3369"/>
                  </a:lnTo>
                  <a:lnTo>
                    <a:pt x="1742" y="2824"/>
                  </a:lnTo>
                  <a:lnTo>
                    <a:pt x="2824" y="3444"/>
                  </a:lnTo>
                  <a:lnTo>
                    <a:pt x="2658" y="2203"/>
                  </a:lnTo>
                  <a:lnTo>
                    <a:pt x="3581" y="1363"/>
                  </a:lnTo>
                  <a:lnTo>
                    <a:pt x="2347" y="1143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1331523" y="3500350"/>
              <a:ext cx="450132" cy="414151"/>
            </a:xfrm>
            <a:custGeom>
              <a:avLst/>
              <a:gdLst/>
              <a:ahLst/>
              <a:cxnLst/>
              <a:rect l="l" t="t" r="r" b="b"/>
              <a:pathLst>
                <a:path w="13211" h="12155" extrusionOk="0">
                  <a:moveTo>
                    <a:pt x="1104" y="9392"/>
                  </a:moveTo>
                  <a:cubicBezTo>
                    <a:pt x="1279" y="9392"/>
                    <a:pt x="1452" y="9474"/>
                    <a:pt x="1560" y="9629"/>
                  </a:cubicBezTo>
                  <a:cubicBezTo>
                    <a:pt x="1727" y="9871"/>
                    <a:pt x="1666" y="10212"/>
                    <a:pt x="1416" y="10386"/>
                  </a:cubicBezTo>
                  <a:cubicBezTo>
                    <a:pt x="1322" y="10449"/>
                    <a:pt x="1214" y="10480"/>
                    <a:pt x="1108" y="10480"/>
                  </a:cubicBezTo>
                  <a:cubicBezTo>
                    <a:pt x="934" y="10480"/>
                    <a:pt x="763" y="10398"/>
                    <a:pt x="659" y="10242"/>
                  </a:cubicBezTo>
                  <a:cubicBezTo>
                    <a:pt x="485" y="9993"/>
                    <a:pt x="553" y="9660"/>
                    <a:pt x="796" y="9485"/>
                  </a:cubicBezTo>
                  <a:cubicBezTo>
                    <a:pt x="890" y="9422"/>
                    <a:pt x="998" y="9392"/>
                    <a:pt x="1104" y="9392"/>
                  </a:cubicBezTo>
                  <a:close/>
                  <a:moveTo>
                    <a:pt x="8758" y="0"/>
                  </a:moveTo>
                  <a:cubicBezTo>
                    <a:pt x="8675" y="0"/>
                    <a:pt x="8591" y="25"/>
                    <a:pt x="8517" y="76"/>
                  </a:cubicBezTo>
                  <a:lnTo>
                    <a:pt x="470" y="5602"/>
                  </a:lnTo>
                  <a:cubicBezTo>
                    <a:pt x="364" y="5678"/>
                    <a:pt x="296" y="5799"/>
                    <a:pt x="288" y="5935"/>
                  </a:cubicBezTo>
                  <a:lnTo>
                    <a:pt x="8" y="10371"/>
                  </a:lnTo>
                  <a:cubicBezTo>
                    <a:pt x="1" y="10568"/>
                    <a:pt x="122" y="10742"/>
                    <a:pt x="311" y="10803"/>
                  </a:cubicBezTo>
                  <a:lnTo>
                    <a:pt x="4550" y="12135"/>
                  </a:lnTo>
                  <a:cubicBezTo>
                    <a:pt x="4595" y="12148"/>
                    <a:pt x="4641" y="12155"/>
                    <a:pt x="4686" y="12155"/>
                  </a:cubicBezTo>
                  <a:cubicBezTo>
                    <a:pt x="4770" y="12155"/>
                    <a:pt x="4852" y="12131"/>
                    <a:pt x="4921" y="12082"/>
                  </a:cubicBezTo>
                  <a:lnTo>
                    <a:pt x="12968" y="6548"/>
                  </a:lnTo>
                  <a:cubicBezTo>
                    <a:pt x="13165" y="6420"/>
                    <a:pt x="13210" y="6147"/>
                    <a:pt x="13082" y="5958"/>
                  </a:cubicBezTo>
                  <a:lnTo>
                    <a:pt x="9115" y="190"/>
                  </a:lnTo>
                  <a:cubicBezTo>
                    <a:pt x="9030" y="67"/>
                    <a:pt x="8895" y="0"/>
                    <a:pt x="8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1437284" y="3679195"/>
              <a:ext cx="245561" cy="56799"/>
            </a:xfrm>
            <a:custGeom>
              <a:avLst/>
              <a:gdLst/>
              <a:ahLst/>
              <a:cxnLst/>
              <a:rect l="l" t="t" r="r" b="b"/>
              <a:pathLst>
                <a:path w="7207" h="1667" extrusionOk="0">
                  <a:moveTo>
                    <a:pt x="6640" y="1"/>
                  </a:moveTo>
                  <a:cubicBezTo>
                    <a:pt x="6617" y="1"/>
                    <a:pt x="6594" y="2"/>
                    <a:pt x="6571" y="5"/>
                  </a:cubicBezTo>
                  <a:lnTo>
                    <a:pt x="810" y="565"/>
                  </a:lnTo>
                  <a:cubicBezTo>
                    <a:pt x="334" y="610"/>
                    <a:pt x="0" y="1133"/>
                    <a:pt x="235" y="1473"/>
                  </a:cubicBezTo>
                  <a:cubicBezTo>
                    <a:pt x="322" y="1594"/>
                    <a:pt x="468" y="1667"/>
                    <a:pt x="636" y="1667"/>
                  </a:cubicBezTo>
                  <a:cubicBezTo>
                    <a:pt x="658" y="1667"/>
                    <a:pt x="681" y="1665"/>
                    <a:pt x="704" y="1663"/>
                  </a:cubicBezTo>
                  <a:lnTo>
                    <a:pt x="6465" y="1102"/>
                  </a:lnTo>
                  <a:cubicBezTo>
                    <a:pt x="6594" y="1087"/>
                    <a:pt x="6707" y="1042"/>
                    <a:pt x="6806" y="974"/>
                  </a:cubicBezTo>
                  <a:cubicBezTo>
                    <a:pt x="7078" y="792"/>
                    <a:pt x="7207" y="444"/>
                    <a:pt x="7040" y="194"/>
                  </a:cubicBezTo>
                  <a:cubicBezTo>
                    <a:pt x="6954" y="74"/>
                    <a:pt x="6808" y="1"/>
                    <a:pt x="6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6"/>
            <p:cNvSpPr/>
            <p:nvPr/>
          </p:nvSpPr>
          <p:spPr>
            <a:xfrm>
              <a:off x="1491187" y="3736471"/>
              <a:ext cx="128726" cy="105250"/>
            </a:xfrm>
            <a:custGeom>
              <a:avLst/>
              <a:gdLst/>
              <a:ahLst/>
              <a:cxnLst/>
              <a:rect l="l" t="t" r="r" b="b"/>
              <a:pathLst>
                <a:path w="3778" h="3089" extrusionOk="0">
                  <a:moveTo>
                    <a:pt x="2339" y="1006"/>
                  </a:moveTo>
                  <a:cubicBezTo>
                    <a:pt x="2422" y="1006"/>
                    <a:pt x="2482" y="1032"/>
                    <a:pt x="2521" y="1072"/>
                  </a:cubicBezTo>
                  <a:cubicBezTo>
                    <a:pt x="2529" y="1079"/>
                    <a:pt x="2529" y="1094"/>
                    <a:pt x="2536" y="1102"/>
                  </a:cubicBezTo>
                  <a:cubicBezTo>
                    <a:pt x="2627" y="1231"/>
                    <a:pt x="2567" y="1465"/>
                    <a:pt x="2067" y="1806"/>
                  </a:cubicBezTo>
                  <a:cubicBezTo>
                    <a:pt x="1776" y="2009"/>
                    <a:pt x="1575" y="2083"/>
                    <a:pt x="1440" y="2083"/>
                  </a:cubicBezTo>
                  <a:cubicBezTo>
                    <a:pt x="1343" y="2083"/>
                    <a:pt x="1280" y="2045"/>
                    <a:pt x="1242" y="1988"/>
                  </a:cubicBezTo>
                  <a:cubicBezTo>
                    <a:pt x="1151" y="1859"/>
                    <a:pt x="1204" y="1624"/>
                    <a:pt x="1704" y="1276"/>
                  </a:cubicBezTo>
                  <a:cubicBezTo>
                    <a:pt x="1997" y="1078"/>
                    <a:pt x="2201" y="1006"/>
                    <a:pt x="2339" y="1006"/>
                  </a:cubicBezTo>
                  <a:close/>
                  <a:moveTo>
                    <a:pt x="2300" y="0"/>
                  </a:moveTo>
                  <a:cubicBezTo>
                    <a:pt x="1944" y="0"/>
                    <a:pt x="1541" y="132"/>
                    <a:pt x="1121" y="421"/>
                  </a:cubicBezTo>
                  <a:cubicBezTo>
                    <a:pt x="197" y="1057"/>
                    <a:pt x="1" y="1897"/>
                    <a:pt x="424" y="2533"/>
                  </a:cubicBezTo>
                  <a:lnTo>
                    <a:pt x="432" y="2540"/>
                  </a:lnTo>
                  <a:cubicBezTo>
                    <a:pt x="673" y="2893"/>
                    <a:pt x="1041" y="3089"/>
                    <a:pt x="1477" y="3089"/>
                  </a:cubicBezTo>
                  <a:cubicBezTo>
                    <a:pt x="1836" y="3089"/>
                    <a:pt x="2241" y="2956"/>
                    <a:pt x="2658" y="2669"/>
                  </a:cubicBezTo>
                  <a:cubicBezTo>
                    <a:pt x="3589" y="2026"/>
                    <a:pt x="3778" y="1185"/>
                    <a:pt x="3339" y="542"/>
                  </a:cubicBezTo>
                  <a:cubicBezTo>
                    <a:pt x="3331" y="534"/>
                    <a:pt x="3324" y="519"/>
                    <a:pt x="3316" y="512"/>
                  </a:cubicBezTo>
                  <a:cubicBezTo>
                    <a:pt x="3075" y="184"/>
                    <a:pt x="2720" y="0"/>
                    <a:pt x="2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6"/>
            <p:cNvSpPr/>
            <p:nvPr/>
          </p:nvSpPr>
          <p:spPr>
            <a:xfrm>
              <a:off x="1502805" y="3573605"/>
              <a:ext cx="128215" cy="105114"/>
            </a:xfrm>
            <a:custGeom>
              <a:avLst/>
              <a:gdLst/>
              <a:ahLst/>
              <a:cxnLst/>
              <a:rect l="l" t="t" r="r" b="b"/>
              <a:pathLst>
                <a:path w="3763" h="3085" extrusionOk="0">
                  <a:moveTo>
                    <a:pt x="2329" y="1004"/>
                  </a:moveTo>
                  <a:cubicBezTo>
                    <a:pt x="2413" y="1004"/>
                    <a:pt x="2473" y="1032"/>
                    <a:pt x="2513" y="1075"/>
                  </a:cubicBezTo>
                  <a:cubicBezTo>
                    <a:pt x="2521" y="1083"/>
                    <a:pt x="2529" y="1090"/>
                    <a:pt x="2529" y="1098"/>
                  </a:cubicBezTo>
                  <a:cubicBezTo>
                    <a:pt x="2536" y="1105"/>
                    <a:pt x="2544" y="1113"/>
                    <a:pt x="2544" y="1121"/>
                  </a:cubicBezTo>
                  <a:cubicBezTo>
                    <a:pt x="2612" y="1257"/>
                    <a:pt x="2536" y="1484"/>
                    <a:pt x="2067" y="1809"/>
                  </a:cubicBezTo>
                  <a:cubicBezTo>
                    <a:pt x="1774" y="2008"/>
                    <a:pt x="1569" y="2079"/>
                    <a:pt x="1431" y="2079"/>
                  </a:cubicBezTo>
                  <a:cubicBezTo>
                    <a:pt x="1348" y="2079"/>
                    <a:pt x="1289" y="2054"/>
                    <a:pt x="1249" y="2014"/>
                  </a:cubicBezTo>
                  <a:cubicBezTo>
                    <a:pt x="1242" y="2006"/>
                    <a:pt x="1242" y="1999"/>
                    <a:pt x="1234" y="1991"/>
                  </a:cubicBezTo>
                  <a:cubicBezTo>
                    <a:pt x="1227" y="1976"/>
                    <a:pt x="1219" y="1968"/>
                    <a:pt x="1219" y="1961"/>
                  </a:cubicBezTo>
                  <a:cubicBezTo>
                    <a:pt x="1151" y="1825"/>
                    <a:pt x="1234" y="1597"/>
                    <a:pt x="1703" y="1279"/>
                  </a:cubicBezTo>
                  <a:cubicBezTo>
                    <a:pt x="1989" y="1078"/>
                    <a:pt x="2191" y="1004"/>
                    <a:pt x="2329" y="1004"/>
                  </a:cubicBezTo>
                  <a:close/>
                  <a:moveTo>
                    <a:pt x="2302" y="0"/>
                  </a:moveTo>
                  <a:cubicBezTo>
                    <a:pt x="1943" y="0"/>
                    <a:pt x="1536" y="134"/>
                    <a:pt x="1113" y="424"/>
                  </a:cubicBezTo>
                  <a:cubicBezTo>
                    <a:pt x="212" y="1037"/>
                    <a:pt x="0" y="1862"/>
                    <a:pt x="401" y="2491"/>
                  </a:cubicBezTo>
                  <a:cubicBezTo>
                    <a:pt x="401" y="2506"/>
                    <a:pt x="417" y="2521"/>
                    <a:pt x="424" y="2529"/>
                  </a:cubicBezTo>
                  <a:lnTo>
                    <a:pt x="432" y="2544"/>
                  </a:lnTo>
                  <a:cubicBezTo>
                    <a:pt x="439" y="2551"/>
                    <a:pt x="447" y="2566"/>
                    <a:pt x="454" y="2574"/>
                  </a:cubicBezTo>
                  <a:cubicBezTo>
                    <a:pt x="695" y="2904"/>
                    <a:pt x="1051" y="3085"/>
                    <a:pt x="1470" y="3085"/>
                  </a:cubicBezTo>
                  <a:cubicBezTo>
                    <a:pt x="1829" y="3085"/>
                    <a:pt x="2234" y="2951"/>
                    <a:pt x="2650" y="2665"/>
                  </a:cubicBezTo>
                  <a:cubicBezTo>
                    <a:pt x="3566" y="2036"/>
                    <a:pt x="3762" y="1226"/>
                    <a:pt x="3369" y="591"/>
                  </a:cubicBezTo>
                  <a:cubicBezTo>
                    <a:pt x="3361" y="575"/>
                    <a:pt x="3354" y="568"/>
                    <a:pt x="3346" y="553"/>
                  </a:cubicBezTo>
                  <a:lnTo>
                    <a:pt x="3339" y="545"/>
                  </a:lnTo>
                  <a:cubicBezTo>
                    <a:pt x="3331" y="530"/>
                    <a:pt x="3323" y="522"/>
                    <a:pt x="3308" y="507"/>
                  </a:cubicBezTo>
                  <a:cubicBezTo>
                    <a:pt x="3072" y="181"/>
                    <a:pt x="2720" y="0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6"/>
            <p:cNvSpPr/>
            <p:nvPr/>
          </p:nvSpPr>
          <p:spPr>
            <a:xfrm>
              <a:off x="1289103" y="3839300"/>
              <a:ext cx="73835" cy="128181"/>
            </a:xfrm>
            <a:custGeom>
              <a:avLst/>
              <a:gdLst/>
              <a:ahLst/>
              <a:cxnLst/>
              <a:rect l="l" t="t" r="r" b="b"/>
              <a:pathLst>
                <a:path w="2167" h="3762" extrusionOk="0">
                  <a:moveTo>
                    <a:pt x="1975" y="1"/>
                  </a:moveTo>
                  <a:cubicBezTo>
                    <a:pt x="1950" y="1"/>
                    <a:pt x="1924" y="9"/>
                    <a:pt x="1897" y="29"/>
                  </a:cubicBezTo>
                  <a:cubicBezTo>
                    <a:pt x="784" y="892"/>
                    <a:pt x="80" y="2210"/>
                    <a:pt x="4" y="3625"/>
                  </a:cubicBezTo>
                  <a:cubicBezTo>
                    <a:pt x="1" y="3716"/>
                    <a:pt x="71" y="3761"/>
                    <a:pt x="143" y="3761"/>
                  </a:cubicBezTo>
                  <a:cubicBezTo>
                    <a:pt x="216" y="3761"/>
                    <a:pt x="292" y="3716"/>
                    <a:pt x="300" y="3625"/>
                  </a:cubicBezTo>
                  <a:cubicBezTo>
                    <a:pt x="360" y="2323"/>
                    <a:pt x="1011" y="1074"/>
                    <a:pt x="2048" y="279"/>
                  </a:cubicBezTo>
                  <a:cubicBezTo>
                    <a:pt x="2166" y="186"/>
                    <a:pt x="2090" y="1"/>
                    <a:pt x="1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56"/>
          <p:cNvSpPr/>
          <p:nvPr/>
        </p:nvSpPr>
        <p:spPr>
          <a:xfrm>
            <a:off x="-78025" y="-63800"/>
            <a:ext cx="3084106" cy="958926"/>
          </a:xfrm>
          <a:custGeom>
            <a:avLst/>
            <a:gdLst/>
            <a:ahLst/>
            <a:cxnLst/>
            <a:rect l="l" t="t" r="r" b="b"/>
            <a:pathLst>
              <a:path w="100796" h="31340" extrusionOk="0">
                <a:moveTo>
                  <a:pt x="0" y="21053"/>
                </a:moveTo>
                <a:cubicBezTo>
                  <a:pt x="5862" y="29837"/>
                  <a:pt x="20148" y="33205"/>
                  <a:pt x="30302" y="30303"/>
                </a:cubicBezTo>
                <a:cubicBezTo>
                  <a:pt x="33933" y="29265"/>
                  <a:pt x="36290" y="25436"/>
                  <a:pt x="39872" y="24242"/>
                </a:cubicBezTo>
                <a:cubicBezTo>
                  <a:pt x="48448" y="21383"/>
                  <a:pt x="58015" y="26001"/>
                  <a:pt x="66985" y="24880"/>
                </a:cubicBezTo>
                <a:cubicBezTo>
                  <a:pt x="73327" y="24087"/>
                  <a:pt x="75951" y="15758"/>
                  <a:pt x="80701" y="11483"/>
                </a:cubicBezTo>
                <a:cubicBezTo>
                  <a:pt x="86435" y="6322"/>
                  <a:pt x="100796" y="7715"/>
                  <a:pt x="100796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094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 Format Data</a:t>
            </a:r>
            <a:endParaRPr dirty="0"/>
          </a:p>
        </p:txBody>
      </p:sp>
      <p:sp>
        <p:nvSpPr>
          <p:cNvPr id="1586" name="Google Shape;1586;p63"/>
          <p:cNvSpPr/>
          <p:nvPr/>
        </p:nvSpPr>
        <p:spPr>
          <a:xfrm>
            <a:off x="7517825" y="2988175"/>
            <a:ext cx="1626210" cy="1848217"/>
          </a:xfrm>
          <a:custGeom>
            <a:avLst/>
            <a:gdLst/>
            <a:ahLst/>
            <a:cxnLst/>
            <a:rect l="l" t="t" r="r" b="b"/>
            <a:pathLst>
              <a:path w="35314" h="40135" extrusionOk="0">
                <a:moveTo>
                  <a:pt x="20080" y="0"/>
                </a:moveTo>
                <a:cubicBezTo>
                  <a:pt x="14734" y="0"/>
                  <a:pt x="9464" y="3985"/>
                  <a:pt x="9379" y="9686"/>
                </a:cubicBezTo>
                <a:cubicBezTo>
                  <a:pt x="9039" y="13554"/>
                  <a:pt x="10083" y="17809"/>
                  <a:pt x="7729" y="21223"/>
                </a:cubicBezTo>
                <a:cubicBezTo>
                  <a:pt x="5163" y="24788"/>
                  <a:pt x="8" y="27089"/>
                  <a:pt x="0" y="32048"/>
                </a:cubicBezTo>
                <a:cubicBezTo>
                  <a:pt x="1208" y="37776"/>
                  <a:pt x="6714" y="40135"/>
                  <a:pt x="12588" y="40135"/>
                </a:cubicBezTo>
                <a:cubicBezTo>
                  <a:pt x="17829" y="40135"/>
                  <a:pt x="23362" y="38257"/>
                  <a:pt x="26397" y="35219"/>
                </a:cubicBezTo>
                <a:cubicBezTo>
                  <a:pt x="32528" y="29875"/>
                  <a:pt x="35314" y="21132"/>
                  <a:pt x="33762" y="13183"/>
                </a:cubicBezTo>
                <a:cubicBezTo>
                  <a:pt x="32786" y="7771"/>
                  <a:pt x="29258" y="2616"/>
                  <a:pt x="23936" y="746"/>
                </a:cubicBezTo>
                <a:cubicBezTo>
                  <a:pt x="22696" y="238"/>
                  <a:pt x="21386" y="0"/>
                  <a:pt x="2008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63"/>
          <p:cNvGrpSpPr/>
          <p:nvPr/>
        </p:nvGrpSpPr>
        <p:grpSpPr>
          <a:xfrm>
            <a:off x="6863045" y="2540771"/>
            <a:ext cx="2108815" cy="2541862"/>
            <a:chOff x="4303550" y="1239075"/>
            <a:chExt cx="1176400" cy="1417975"/>
          </a:xfrm>
        </p:grpSpPr>
        <p:sp>
          <p:nvSpPr>
            <p:cNvPr id="1588" name="Google Shape;1588;p63"/>
            <p:cNvSpPr/>
            <p:nvPr/>
          </p:nvSpPr>
          <p:spPr>
            <a:xfrm>
              <a:off x="4944350" y="1550800"/>
              <a:ext cx="232025" cy="504225"/>
            </a:xfrm>
            <a:custGeom>
              <a:avLst/>
              <a:gdLst/>
              <a:ahLst/>
              <a:cxnLst/>
              <a:rect l="l" t="t" r="r" b="b"/>
              <a:pathLst>
                <a:path w="9281" h="20169" extrusionOk="0">
                  <a:moveTo>
                    <a:pt x="7965" y="0"/>
                  </a:moveTo>
                  <a:cubicBezTo>
                    <a:pt x="7946" y="0"/>
                    <a:pt x="7927" y="5"/>
                    <a:pt x="7911" y="16"/>
                  </a:cubicBezTo>
                  <a:cubicBezTo>
                    <a:pt x="7858" y="46"/>
                    <a:pt x="7843" y="115"/>
                    <a:pt x="7873" y="160"/>
                  </a:cubicBezTo>
                  <a:cubicBezTo>
                    <a:pt x="8933" y="1825"/>
                    <a:pt x="9061" y="4036"/>
                    <a:pt x="8198" y="5807"/>
                  </a:cubicBezTo>
                  <a:cubicBezTo>
                    <a:pt x="7835" y="6549"/>
                    <a:pt x="7313" y="7230"/>
                    <a:pt x="6798" y="7881"/>
                  </a:cubicBezTo>
                  <a:cubicBezTo>
                    <a:pt x="6094" y="8790"/>
                    <a:pt x="5360" y="9728"/>
                    <a:pt x="5057" y="10864"/>
                  </a:cubicBezTo>
                  <a:cubicBezTo>
                    <a:pt x="4815" y="11795"/>
                    <a:pt x="4890" y="12771"/>
                    <a:pt x="4959" y="13718"/>
                  </a:cubicBezTo>
                  <a:cubicBezTo>
                    <a:pt x="5027" y="14558"/>
                    <a:pt x="5087" y="15421"/>
                    <a:pt x="4928" y="16246"/>
                  </a:cubicBezTo>
                  <a:cubicBezTo>
                    <a:pt x="4527" y="18275"/>
                    <a:pt x="2635" y="19849"/>
                    <a:pt x="583" y="19955"/>
                  </a:cubicBezTo>
                  <a:cubicBezTo>
                    <a:pt x="2180" y="19100"/>
                    <a:pt x="3217" y="17245"/>
                    <a:pt x="3051" y="15444"/>
                  </a:cubicBezTo>
                  <a:cubicBezTo>
                    <a:pt x="2998" y="14846"/>
                    <a:pt x="2824" y="14270"/>
                    <a:pt x="2657" y="13710"/>
                  </a:cubicBezTo>
                  <a:cubicBezTo>
                    <a:pt x="2589" y="13483"/>
                    <a:pt x="2521" y="13248"/>
                    <a:pt x="2460" y="13021"/>
                  </a:cubicBezTo>
                  <a:cubicBezTo>
                    <a:pt x="2301" y="12401"/>
                    <a:pt x="2120" y="11469"/>
                    <a:pt x="2423" y="10644"/>
                  </a:cubicBezTo>
                  <a:cubicBezTo>
                    <a:pt x="2665" y="9993"/>
                    <a:pt x="3157" y="9501"/>
                    <a:pt x="3672" y="8986"/>
                  </a:cubicBezTo>
                  <a:cubicBezTo>
                    <a:pt x="3990" y="8669"/>
                    <a:pt x="4323" y="8343"/>
                    <a:pt x="4588" y="7972"/>
                  </a:cubicBezTo>
                  <a:cubicBezTo>
                    <a:pt x="5254" y="7049"/>
                    <a:pt x="5519" y="5822"/>
                    <a:pt x="5284" y="4709"/>
                  </a:cubicBezTo>
                  <a:cubicBezTo>
                    <a:pt x="5057" y="3589"/>
                    <a:pt x="4338" y="2567"/>
                    <a:pt x="3354" y="1977"/>
                  </a:cubicBezTo>
                  <a:cubicBezTo>
                    <a:pt x="3338" y="1966"/>
                    <a:pt x="3320" y="1961"/>
                    <a:pt x="3301" y="1961"/>
                  </a:cubicBezTo>
                  <a:cubicBezTo>
                    <a:pt x="3266" y="1961"/>
                    <a:pt x="3230" y="1980"/>
                    <a:pt x="3210" y="2015"/>
                  </a:cubicBezTo>
                  <a:cubicBezTo>
                    <a:pt x="3180" y="2068"/>
                    <a:pt x="3195" y="2128"/>
                    <a:pt x="3248" y="2158"/>
                  </a:cubicBezTo>
                  <a:cubicBezTo>
                    <a:pt x="4179" y="2719"/>
                    <a:pt x="4860" y="3688"/>
                    <a:pt x="5080" y="4747"/>
                  </a:cubicBezTo>
                  <a:cubicBezTo>
                    <a:pt x="5299" y="5815"/>
                    <a:pt x="5049" y="6973"/>
                    <a:pt x="4413" y="7851"/>
                  </a:cubicBezTo>
                  <a:cubicBezTo>
                    <a:pt x="4156" y="8207"/>
                    <a:pt x="3838" y="8525"/>
                    <a:pt x="3528" y="8835"/>
                  </a:cubicBezTo>
                  <a:cubicBezTo>
                    <a:pt x="3013" y="9350"/>
                    <a:pt x="2483" y="9880"/>
                    <a:pt x="2226" y="10576"/>
                  </a:cubicBezTo>
                  <a:cubicBezTo>
                    <a:pt x="1900" y="11454"/>
                    <a:pt x="2090" y="12423"/>
                    <a:pt x="2256" y="13074"/>
                  </a:cubicBezTo>
                  <a:cubicBezTo>
                    <a:pt x="2317" y="13309"/>
                    <a:pt x="2385" y="13536"/>
                    <a:pt x="2453" y="13771"/>
                  </a:cubicBezTo>
                  <a:cubicBezTo>
                    <a:pt x="2619" y="14316"/>
                    <a:pt x="2786" y="14891"/>
                    <a:pt x="2839" y="15466"/>
                  </a:cubicBezTo>
                  <a:cubicBezTo>
                    <a:pt x="3013" y="17336"/>
                    <a:pt x="1825" y="19266"/>
                    <a:pt x="76" y="19955"/>
                  </a:cubicBezTo>
                  <a:cubicBezTo>
                    <a:pt x="30" y="19978"/>
                    <a:pt x="0" y="20023"/>
                    <a:pt x="8" y="20069"/>
                  </a:cubicBezTo>
                  <a:cubicBezTo>
                    <a:pt x="15" y="20114"/>
                    <a:pt x="53" y="20152"/>
                    <a:pt x="99" y="20160"/>
                  </a:cubicBezTo>
                  <a:lnTo>
                    <a:pt x="106" y="20160"/>
                  </a:lnTo>
                  <a:cubicBezTo>
                    <a:pt x="196" y="20165"/>
                    <a:pt x="287" y="20168"/>
                    <a:pt x="377" y="20168"/>
                  </a:cubicBezTo>
                  <a:cubicBezTo>
                    <a:pt x="2602" y="20168"/>
                    <a:pt x="4696" y="18481"/>
                    <a:pt x="5133" y="16291"/>
                  </a:cubicBezTo>
                  <a:cubicBezTo>
                    <a:pt x="5299" y="15436"/>
                    <a:pt x="5239" y="14550"/>
                    <a:pt x="5170" y="13695"/>
                  </a:cubicBezTo>
                  <a:cubicBezTo>
                    <a:pt x="5102" y="12771"/>
                    <a:pt x="5027" y="11818"/>
                    <a:pt x="5261" y="10924"/>
                  </a:cubicBezTo>
                  <a:cubicBezTo>
                    <a:pt x="5549" y="9827"/>
                    <a:pt x="6238" y="8949"/>
                    <a:pt x="6965" y="8010"/>
                  </a:cubicBezTo>
                  <a:cubicBezTo>
                    <a:pt x="7487" y="7351"/>
                    <a:pt x="8017" y="6663"/>
                    <a:pt x="8388" y="5898"/>
                  </a:cubicBezTo>
                  <a:cubicBezTo>
                    <a:pt x="9281" y="4066"/>
                    <a:pt x="9152" y="1772"/>
                    <a:pt x="8055" y="46"/>
                  </a:cubicBezTo>
                  <a:cubicBezTo>
                    <a:pt x="8035" y="17"/>
                    <a:pt x="8000" y="0"/>
                    <a:pt x="7965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3"/>
            <p:cNvSpPr/>
            <p:nvPr/>
          </p:nvSpPr>
          <p:spPr>
            <a:xfrm>
              <a:off x="4940175" y="1645900"/>
              <a:ext cx="286350" cy="417475"/>
            </a:xfrm>
            <a:custGeom>
              <a:avLst/>
              <a:gdLst/>
              <a:ahLst/>
              <a:cxnLst/>
              <a:rect l="l" t="t" r="r" b="b"/>
              <a:pathLst>
                <a:path w="11454" h="16699" extrusionOk="0">
                  <a:moveTo>
                    <a:pt x="11338" y="1"/>
                  </a:moveTo>
                  <a:cubicBezTo>
                    <a:pt x="11310" y="1"/>
                    <a:pt x="11284" y="12"/>
                    <a:pt x="11265" y="35"/>
                  </a:cubicBezTo>
                  <a:cubicBezTo>
                    <a:pt x="9486" y="1852"/>
                    <a:pt x="9077" y="4615"/>
                    <a:pt x="8835" y="7060"/>
                  </a:cubicBezTo>
                  <a:lnTo>
                    <a:pt x="8827" y="7189"/>
                  </a:lnTo>
                  <a:cubicBezTo>
                    <a:pt x="8585" y="9656"/>
                    <a:pt x="8328" y="12215"/>
                    <a:pt x="6829" y="14130"/>
                  </a:cubicBezTo>
                  <a:cubicBezTo>
                    <a:pt x="5650" y="15630"/>
                    <a:pt x="3769" y="16491"/>
                    <a:pt x="1880" y="16491"/>
                  </a:cubicBezTo>
                  <a:cubicBezTo>
                    <a:pt x="1319" y="16491"/>
                    <a:pt x="757" y="16415"/>
                    <a:pt x="213" y="16257"/>
                  </a:cubicBezTo>
                  <a:lnTo>
                    <a:pt x="213" y="16015"/>
                  </a:lnTo>
                  <a:cubicBezTo>
                    <a:pt x="213" y="15954"/>
                    <a:pt x="160" y="15909"/>
                    <a:pt x="107" y="15909"/>
                  </a:cubicBezTo>
                  <a:cubicBezTo>
                    <a:pt x="46" y="15909"/>
                    <a:pt x="1" y="15962"/>
                    <a:pt x="1" y="16015"/>
                  </a:cubicBezTo>
                  <a:lnTo>
                    <a:pt x="8" y="16341"/>
                  </a:lnTo>
                  <a:cubicBezTo>
                    <a:pt x="8" y="16386"/>
                    <a:pt x="39" y="16424"/>
                    <a:pt x="84" y="16439"/>
                  </a:cubicBezTo>
                  <a:cubicBezTo>
                    <a:pt x="364" y="16522"/>
                    <a:pt x="644" y="16583"/>
                    <a:pt x="932" y="16628"/>
                  </a:cubicBezTo>
                  <a:cubicBezTo>
                    <a:pt x="1245" y="16676"/>
                    <a:pt x="1560" y="16699"/>
                    <a:pt x="1876" y="16699"/>
                  </a:cubicBezTo>
                  <a:cubicBezTo>
                    <a:pt x="3829" y="16699"/>
                    <a:pt x="5777" y="15810"/>
                    <a:pt x="6995" y="14259"/>
                  </a:cubicBezTo>
                  <a:cubicBezTo>
                    <a:pt x="8532" y="12298"/>
                    <a:pt x="8789" y="9709"/>
                    <a:pt x="9039" y="7211"/>
                  </a:cubicBezTo>
                  <a:lnTo>
                    <a:pt x="9047" y="7083"/>
                  </a:lnTo>
                  <a:cubicBezTo>
                    <a:pt x="9281" y="4675"/>
                    <a:pt x="9683" y="1958"/>
                    <a:pt x="11416" y="179"/>
                  </a:cubicBezTo>
                  <a:cubicBezTo>
                    <a:pt x="11454" y="141"/>
                    <a:pt x="11454" y="73"/>
                    <a:pt x="11416" y="35"/>
                  </a:cubicBezTo>
                  <a:cubicBezTo>
                    <a:pt x="11393" y="12"/>
                    <a:pt x="11365" y="1"/>
                    <a:pt x="1133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3"/>
            <p:cNvSpPr/>
            <p:nvPr/>
          </p:nvSpPr>
          <p:spPr>
            <a:xfrm>
              <a:off x="5196800" y="1660375"/>
              <a:ext cx="22550" cy="22925"/>
            </a:xfrm>
            <a:custGeom>
              <a:avLst/>
              <a:gdLst/>
              <a:ahLst/>
              <a:cxnLst/>
              <a:rect l="l" t="t" r="r" b="b"/>
              <a:pathLst>
                <a:path w="902" h="917" extrusionOk="0">
                  <a:moveTo>
                    <a:pt x="599" y="1"/>
                  </a:moveTo>
                  <a:lnTo>
                    <a:pt x="1" y="342"/>
                  </a:lnTo>
                  <a:cubicBezTo>
                    <a:pt x="1" y="342"/>
                    <a:pt x="220" y="743"/>
                    <a:pt x="712" y="917"/>
                  </a:cubicBezTo>
                  <a:lnTo>
                    <a:pt x="901" y="25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3"/>
            <p:cNvSpPr/>
            <p:nvPr/>
          </p:nvSpPr>
          <p:spPr>
            <a:xfrm>
              <a:off x="5201900" y="1653675"/>
              <a:ext cx="24450" cy="21325"/>
            </a:xfrm>
            <a:custGeom>
              <a:avLst/>
              <a:gdLst/>
              <a:ahLst/>
              <a:cxnLst/>
              <a:rect l="l" t="t" r="r" b="b"/>
              <a:pathLst>
                <a:path w="978" h="853" extrusionOk="0">
                  <a:moveTo>
                    <a:pt x="395" y="1"/>
                  </a:moveTo>
                  <a:cubicBezTo>
                    <a:pt x="317" y="1"/>
                    <a:pt x="234" y="27"/>
                    <a:pt x="175" y="80"/>
                  </a:cubicBezTo>
                  <a:cubicBezTo>
                    <a:pt x="24" y="208"/>
                    <a:pt x="1" y="390"/>
                    <a:pt x="84" y="541"/>
                  </a:cubicBezTo>
                  <a:cubicBezTo>
                    <a:pt x="183" y="723"/>
                    <a:pt x="364" y="822"/>
                    <a:pt x="569" y="852"/>
                  </a:cubicBezTo>
                  <a:cubicBezTo>
                    <a:pt x="576" y="853"/>
                    <a:pt x="584" y="853"/>
                    <a:pt x="592" y="853"/>
                  </a:cubicBezTo>
                  <a:cubicBezTo>
                    <a:pt x="746" y="853"/>
                    <a:pt x="918" y="715"/>
                    <a:pt x="947" y="549"/>
                  </a:cubicBezTo>
                  <a:cubicBezTo>
                    <a:pt x="977" y="367"/>
                    <a:pt x="879" y="216"/>
                    <a:pt x="705" y="193"/>
                  </a:cubicBezTo>
                  <a:lnTo>
                    <a:pt x="690" y="193"/>
                  </a:lnTo>
                  <a:cubicBezTo>
                    <a:pt x="682" y="186"/>
                    <a:pt x="675" y="186"/>
                    <a:pt x="667" y="178"/>
                  </a:cubicBezTo>
                  <a:cubicBezTo>
                    <a:pt x="667" y="178"/>
                    <a:pt x="659" y="171"/>
                    <a:pt x="652" y="171"/>
                  </a:cubicBezTo>
                  <a:cubicBezTo>
                    <a:pt x="637" y="148"/>
                    <a:pt x="629" y="133"/>
                    <a:pt x="614" y="110"/>
                  </a:cubicBezTo>
                  <a:cubicBezTo>
                    <a:pt x="573" y="37"/>
                    <a:pt x="487" y="1"/>
                    <a:pt x="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3"/>
            <p:cNvSpPr/>
            <p:nvPr/>
          </p:nvSpPr>
          <p:spPr>
            <a:xfrm>
              <a:off x="5191175" y="1666125"/>
              <a:ext cx="28475" cy="21300"/>
            </a:xfrm>
            <a:custGeom>
              <a:avLst/>
              <a:gdLst/>
              <a:ahLst/>
              <a:cxnLst/>
              <a:rect l="l" t="t" r="r" b="b"/>
              <a:pathLst>
                <a:path w="1139" h="852" extrusionOk="0">
                  <a:moveTo>
                    <a:pt x="146" y="1"/>
                  </a:moveTo>
                  <a:cubicBezTo>
                    <a:pt x="76" y="1"/>
                    <a:pt x="1" y="91"/>
                    <a:pt x="51" y="165"/>
                  </a:cubicBezTo>
                  <a:cubicBezTo>
                    <a:pt x="263" y="490"/>
                    <a:pt x="581" y="725"/>
                    <a:pt x="952" y="846"/>
                  </a:cubicBezTo>
                  <a:cubicBezTo>
                    <a:pt x="963" y="849"/>
                    <a:pt x="973" y="851"/>
                    <a:pt x="983" y="851"/>
                  </a:cubicBezTo>
                  <a:cubicBezTo>
                    <a:pt x="1080" y="851"/>
                    <a:pt x="1138" y="699"/>
                    <a:pt x="1035" y="664"/>
                  </a:cubicBezTo>
                  <a:cubicBezTo>
                    <a:pt x="695" y="551"/>
                    <a:pt x="407" y="331"/>
                    <a:pt x="210" y="36"/>
                  </a:cubicBezTo>
                  <a:cubicBezTo>
                    <a:pt x="193" y="11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3"/>
            <p:cNvSpPr/>
            <p:nvPr/>
          </p:nvSpPr>
          <p:spPr>
            <a:xfrm>
              <a:off x="5178625" y="1373950"/>
              <a:ext cx="301325" cy="304450"/>
            </a:xfrm>
            <a:custGeom>
              <a:avLst/>
              <a:gdLst/>
              <a:ahLst/>
              <a:cxnLst/>
              <a:rect l="l" t="t" r="r" b="b"/>
              <a:pathLst>
                <a:path w="12053" h="12178" extrusionOk="0">
                  <a:moveTo>
                    <a:pt x="6232" y="0"/>
                  </a:moveTo>
                  <a:cubicBezTo>
                    <a:pt x="4492" y="0"/>
                    <a:pt x="2761" y="767"/>
                    <a:pt x="1598" y="2223"/>
                  </a:cubicBezTo>
                  <a:cubicBezTo>
                    <a:pt x="992" y="2980"/>
                    <a:pt x="622" y="4047"/>
                    <a:pt x="432" y="5190"/>
                  </a:cubicBezTo>
                  <a:cubicBezTo>
                    <a:pt x="1" y="7862"/>
                    <a:pt x="553" y="10981"/>
                    <a:pt x="1469" y="11715"/>
                  </a:cubicBezTo>
                  <a:cubicBezTo>
                    <a:pt x="1855" y="12023"/>
                    <a:pt x="2640" y="12177"/>
                    <a:pt x="3607" y="12177"/>
                  </a:cubicBezTo>
                  <a:cubicBezTo>
                    <a:pt x="5924" y="12177"/>
                    <a:pt x="9286" y="11293"/>
                    <a:pt x="10712" y="9520"/>
                  </a:cubicBezTo>
                  <a:cubicBezTo>
                    <a:pt x="11280" y="8801"/>
                    <a:pt x="11666" y="7991"/>
                    <a:pt x="11855" y="7143"/>
                  </a:cubicBezTo>
                  <a:cubicBezTo>
                    <a:pt x="12037" y="6363"/>
                    <a:pt x="12052" y="5561"/>
                    <a:pt x="11916" y="4781"/>
                  </a:cubicBezTo>
                  <a:cubicBezTo>
                    <a:pt x="11681" y="3434"/>
                    <a:pt x="10985" y="2170"/>
                    <a:pt x="9849" y="1261"/>
                  </a:cubicBezTo>
                  <a:cubicBezTo>
                    <a:pt x="8784" y="411"/>
                    <a:pt x="7506" y="0"/>
                    <a:pt x="6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3"/>
            <p:cNvSpPr/>
            <p:nvPr/>
          </p:nvSpPr>
          <p:spPr>
            <a:xfrm>
              <a:off x="5244875" y="1392550"/>
              <a:ext cx="129075" cy="98675"/>
            </a:xfrm>
            <a:custGeom>
              <a:avLst/>
              <a:gdLst/>
              <a:ahLst/>
              <a:cxnLst/>
              <a:rect l="l" t="t" r="r" b="b"/>
              <a:pathLst>
                <a:path w="5163" h="3947" extrusionOk="0">
                  <a:moveTo>
                    <a:pt x="2942" y="1"/>
                  </a:moveTo>
                  <a:cubicBezTo>
                    <a:pt x="2584" y="1"/>
                    <a:pt x="2207" y="75"/>
                    <a:pt x="1840" y="230"/>
                  </a:cubicBezTo>
                  <a:cubicBezTo>
                    <a:pt x="644" y="737"/>
                    <a:pt x="0" y="1933"/>
                    <a:pt x="417" y="2894"/>
                  </a:cubicBezTo>
                  <a:cubicBezTo>
                    <a:pt x="701" y="3563"/>
                    <a:pt x="1419" y="3947"/>
                    <a:pt x="2232" y="3947"/>
                  </a:cubicBezTo>
                  <a:cubicBezTo>
                    <a:pt x="2587" y="3947"/>
                    <a:pt x="2960" y="3874"/>
                    <a:pt x="3323" y="3719"/>
                  </a:cubicBezTo>
                  <a:cubicBezTo>
                    <a:pt x="4527" y="3212"/>
                    <a:pt x="5163" y="2016"/>
                    <a:pt x="4754" y="1055"/>
                  </a:cubicBezTo>
                  <a:cubicBezTo>
                    <a:pt x="4470" y="382"/>
                    <a:pt x="3756" y="1"/>
                    <a:pt x="294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3"/>
            <p:cNvSpPr/>
            <p:nvPr/>
          </p:nvSpPr>
          <p:spPr>
            <a:xfrm>
              <a:off x="5048250" y="1629925"/>
              <a:ext cx="22150" cy="21775"/>
            </a:xfrm>
            <a:custGeom>
              <a:avLst/>
              <a:gdLst/>
              <a:ahLst/>
              <a:cxnLst/>
              <a:rect l="l" t="t" r="r" b="b"/>
              <a:pathLst>
                <a:path w="886" h="871" extrusionOk="0">
                  <a:moveTo>
                    <a:pt x="348" y="0"/>
                  </a:moveTo>
                  <a:lnTo>
                    <a:pt x="0" y="189"/>
                  </a:lnTo>
                  <a:lnTo>
                    <a:pt x="83" y="871"/>
                  </a:lnTo>
                  <a:cubicBezTo>
                    <a:pt x="83" y="871"/>
                    <a:pt x="545" y="825"/>
                    <a:pt x="886" y="432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3"/>
            <p:cNvSpPr/>
            <p:nvPr/>
          </p:nvSpPr>
          <p:spPr>
            <a:xfrm>
              <a:off x="5040300" y="1623075"/>
              <a:ext cx="25000" cy="21325"/>
            </a:xfrm>
            <a:custGeom>
              <a:avLst/>
              <a:gdLst/>
              <a:ahLst/>
              <a:cxnLst/>
              <a:rect l="l" t="t" r="r" b="b"/>
              <a:pathLst>
                <a:path w="1000" h="853" extrusionOk="0">
                  <a:moveTo>
                    <a:pt x="609" y="0"/>
                  </a:moveTo>
                  <a:cubicBezTo>
                    <a:pt x="511" y="0"/>
                    <a:pt x="423" y="51"/>
                    <a:pt x="371" y="146"/>
                  </a:cubicBezTo>
                  <a:cubicBezTo>
                    <a:pt x="364" y="146"/>
                    <a:pt x="364" y="153"/>
                    <a:pt x="364" y="153"/>
                  </a:cubicBezTo>
                  <a:cubicBezTo>
                    <a:pt x="356" y="161"/>
                    <a:pt x="348" y="168"/>
                    <a:pt x="341" y="168"/>
                  </a:cubicBezTo>
                  <a:cubicBezTo>
                    <a:pt x="341" y="176"/>
                    <a:pt x="333" y="176"/>
                    <a:pt x="326" y="183"/>
                  </a:cubicBezTo>
                  <a:cubicBezTo>
                    <a:pt x="303" y="191"/>
                    <a:pt x="280" y="191"/>
                    <a:pt x="258" y="199"/>
                  </a:cubicBezTo>
                  <a:cubicBezTo>
                    <a:pt x="99" y="214"/>
                    <a:pt x="0" y="426"/>
                    <a:pt x="61" y="592"/>
                  </a:cubicBezTo>
                  <a:cubicBezTo>
                    <a:pt x="115" y="762"/>
                    <a:pt x="249" y="853"/>
                    <a:pt x="402" y="853"/>
                  </a:cubicBezTo>
                  <a:cubicBezTo>
                    <a:pt x="419" y="853"/>
                    <a:pt x="437" y="852"/>
                    <a:pt x="454" y="850"/>
                  </a:cubicBezTo>
                  <a:cubicBezTo>
                    <a:pt x="659" y="827"/>
                    <a:pt x="818" y="698"/>
                    <a:pt x="924" y="516"/>
                  </a:cubicBezTo>
                  <a:cubicBezTo>
                    <a:pt x="999" y="380"/>
                    <a:pt x="939" y="146"/>
                    <a:pt x="787" y="55"/>
                  </a:cubicBezTo>
                  <a:cubicBezTo>
                    <a:pt x="728" y="18"/>
                    <a:pt x="667" y="0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3"/>
            <p:cNvSpPr/>
            <p:nvPr/>
          </p:nvSpPr>
          <p:spPr>
            <a:xfrm>
              <a:off x="5045750" y="1637350"/>
              <a:ext cx="30125" cy="18950"/>
            </a:xfrm>
            <a:custGeom>
              <a:avLst/>
              <a:gdLst/>
              <a:ahLst/>
              <a:cxnLst/>
              <a:rect l="l" t="t" r="r" b="b"/>
              <a:pathLst>
                <a:path w="1205" h="758" extrusionOk="0">
                  <a:moveTo>
                    <a:pt x="1064" y="1"/>
                  </a:moveTo>
                  <a:cubicBezTo>
                    <a:pt x="1044" y="1"/>
                    <a:pt x="1025" y="9"/>
                    <a:pt x="1009" y="29"/>
                  </a:cubicBezTo>
                  <a:cubicBezTo>
                    <a:pt x="774" y="301"/>
                    <a:pt x="463" y="490"/>
                    <a:pt x="115" y="559"/>
                  </a:cubicBezTo>
                  <a:cubicBezTo>
                    <a:pt x="1" y="580"/>
                    <a:pt x="49" y="757"/>
                    <a:pt x="150" y="757"/>
                  </a:cubicBezTo>
                  <a:cubicBezTo>
                    <a:pt x="156" y="757"/>
                    <a:pt x="162" y="757"/>
                    <a:pt x="168" y="755"/>
                  </a:cubicBezTo>
                  <a:cubicBezTo>
                    <a:pt x="547" y="680"/>
                    <a:pt x="895" y="475"/>
                    <a:pt x="1145" y="180"/>
                  </a:cubicBezTo>
                  <a:cubicBezTo>
                    <a:pt x="1204" y="109"/>
                    <a:pt x="1133" y="1"/>
                    <a:pt x="1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3"/>
            <p:cNvSpPr/>
            <p:nvPr/>
          </p:nvSpPr>
          <p:spPr>
            <a:xfrm>
              <a:off x="4798425" y="1322650"/>
              <a:ext cx="333300" cy="316025"/>
            </a:xfrm>
            <a:custGeom>
              <a:avLst/>
              <a:gdLst/>
              <a:ahLst/>
              <a:cxnLst/>
              <a:rect l="l" t="t" r="r" b="b"/>
              <a:pathLst>
                <a:path w="13332" h="12641" extrusionOk="0">
                  <a:moveTo>
                    <a:pt x="6573" y="1"/>
                  </a:moveTo>
                  <a:cubicBezTo>
                    <a:pt x="5634" y="1"/>
                    <a:pt x="4686" y="229"/>
                    <a:pt x="3808" y="717"/>
                  </a:cubicBezTo>
                  <a:cubicBezTo>
                    <a:pt x="985" y="2276"/>
                    <a:pt x="1" y="5887"/>
                    <a:pt x="1560" y="8703"/>
                  </a:cubicBezTo>
                  <a:cubicBezTo>
                    <a:pt x="2030" y="9551"/>
                    <a:pt x="2870" y="10308"/>
                    <a:pt x="3861" y="10913"/>
                  </a:cubicBezTo>
                  <a:cubicBezTo>
                    <a:pt x="5612" y="11996"/>
                    <a:pt x="7822" y="12641"/>
                    <a:pt x="9233" y="12641"/>
                  </a:cubicBezTo>
                  <a:cubicBezTo>
                    <a:pt x="9677" y="12641"/>
                    <a:pt x="10042" y="12577"/>
                    <a:pt x="10288" y="12443"/>
                  </a:cubicBezTo>
                  <a:cubicBezTo>
                    <a:pt x="11749" y="11633"/>
                    <a:pt x="13331" y="5879"/>
                    <a:pt x="11772" y="3063"/>
                  </a:cubicBezTo>
                  <a:cubicBezTo>
                    <a:pt x="11325" y="2261"/>
                    <a:pt x="10720" y="1595"/>
                    <a:pt x="10016" y="1095"/>
                  </a:cubicBezTo>
                  <a:cubicBezTo>
                    <a:pt x="9365" y="634"/>
                    <a:pt x="8623" y="308"/>
                    <a:pt x="7851" y="141"/>
                  </a:cubicBezTo>
                  <a:cubicBezTo>
                    <a:pt x="7432" y="49"/>
                    <a:pt x="7004" y="1"/>
                    <a:pt x="6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3"/>
            <p:cNvSpPr/>
            <p:nvPr/>
          </p:nvSpPr>
          <p:spPr>
            <a:xfrm>
              <a:off x="4835725" y="1402050"/>
              <a:ext cx="95400" cy="117950"/>
            </a:xfrm>
            <a:custGeom>
              <a:avLst/>
              <a:gdLst/>
              <a:ahLst/>
              <a:cxnLst/>
              <a:rect l="l" t="t" r="r" b="b"/>
              <a:pathLst>
                <a:path w="3816" h="4718" extrusionOk="0">
                  <a:moveTo>
                    <a:pt x="1907" y="1"/>
                  </a:moveTo>
                  <a:cubicBezTo>
                    <a:pt x="1900" y="1"/>
                    <a:pt x="1892" y="1"/>
                    <a:pt x="1885" y="1"/>
                  </a:cubicBezTo>
                  <a:cubicBezTo>
                    <a:pt x="833" y="9"/>
                    <a:pt x="0" y="1076"/>
                    <a:pt x="15" y="2378"/>
                  </a:cubicBezTo>
                  <a:cubicBezTo>
                    <a:pt x="30" y="3675"/>
                    <a:pt x="880" y="4717"/>
                    <a:pt x="1919" y="4717"/>
                  </a:cubicBezTo>
                  <a:cubicBezTo>
                    <a:pt x="1923" y="4717"/>
                    <a:pt x="1927" y="4717"/>
                    <a:pt x="1930" y="4717"/>
                  </a:cubicBezTo>
                  <a:cubicBezTo>
                    <a:pt x="2983" y="4702"/>
                    <a:pt x="3815" y="3642"/>
                    <a:pt x="3808" y="2340"/>
                  </a:cubicBezTo>
                  <a:cubicBezTo>
                    <a:pt x="3793" y="1047"/>
                    <a:pt x="2942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3"/>
            <p:cNvSpPr/>
            <p:nvPr/>
          </p:nvSpPr>
          <p:spPr>
            <a:xfrm>
              <a:off x="5141925" y="1567475"/>
              <a:ext cx="22550" cy="19175"/>
            </a:xfrm>
            <a:custGeom>
              <a:avLst/>
              <a:gdLst/>
              <a:ahLst/>
              <a:cxnLst/>
              <a:rect l="l" t="t" r="r" b="b"/>
              <a:pathLst>
                <a:path w="902" h="767" extrusionOk="0">
                  <a:moveTo>
                    <a:pt x="515" y="0"/>
                  </a:moveTo>
                  <a:lnTo>
                    <a:pt x="136" y="76"/>
                  </a:lnTo>
                  <a:lnTo>
                    <a:pt x="0" y="750"/>
                  </a:lnTo>
                  <a:cubicBezTo>
                    <a:pt x="0" y="750"/>
                    <a:pt x="79" y="767"/>
                    <a:pt x="203" y="767"/>
                  </a:cubicBezTo>
                  <a:cubicBezTo>
                    <a:pt x="376" y="767"/>
                    <a:pt x="637" y="734"/>
                    <a:pt x="901" y="575"/>
                  </a:cubicBezTo>
                  <a:lnTo>
                    <a:pt x="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3"/>
            <p:cNvSpPr/>
            <p:nvPr/>
          </p:nvSpPr>
          <p:spPr>
            <a:xfrm>
              <a:off x="5137950" y="1560300"/>
              <a:ext cx="24425" cy="19550"/>
            </a:xfrm>
            <a:custGeom>
              <a:avLst/>
              <a:gdLst/>
              <a:ahLst/>
              <a:cxnLst/>
              <a:rect l="l" t="t" r="r" b="b"/>
              <a:pathLst>
                <a:path w="977" h="782" extrusionOk="0">
                  <a:moveTo>
                    <a:pt x="626" y="0"/>
                  </a:moveTo>
                  <a:cubicBezTo>
                    <a:pt x="559" y="0"/>
                    <a:pt x="492" y="25"/>
                    <a:pt x="432" y="75"/>
                  </a:cubicBezTo>
                  <a:cubicBezTo>
                    <a:pt x="432" y="75"/>
                    <a:pt x="432" y="75"/>
                    <a:pt x="432" y="83"/>
                  </a:cubicBezTo>
                  <a:lnTo>
                    <a:pt x="424" y="83"/>
                  </a:lnTo>
                  <a:cubicBezTo>
                    <a:pt x="417" y="83"/>
                    <a:pt x="409" y="90"/>
                    <a:pt x="401" y="90"/>
                  </a:cubicBezTo>
                  <a:cubicBezTo>
                    <a:pt x="394" y="90"/>
                    <a:pt x="386" y="90"/>
                    <a:pt x="379" y="98"/>
                  </a:cubicBezTo>
                  <a:cubicBezTo>
                    <a:pt x="364" y="90"/>
                    <a:pt x="341" y="90"/>
                    <a:pt x="318" y="90"/>
                  </a:cubicBezTo>
                  <a:cubicBezTo>
                    <a:pt x="303" y="87"/>
                    <a:pt x="288" y="85"/>
                    <a:pt x="274" y="85"/>
                  </a:cubicBezTo>
                  <a:cubicBezTo>
                    <a:pt x="131" y="85"/>
                    <a:pt x="0" y="243"/>
                    <a:pt x="0" y="401"/>
                  </a:cubicBezTo>
                  <a:cubicBezTo>
                    <a:pt x="8" y="605"/>
                    <a:pt x="129" y="734"/>
                    <a:pt x="295" y="772"/>
                  </a:cubicBezTo>
                  <a:cubicBezTo>
                    <a:pt x="330" y="778"/>
                    <a:pt x="365" y="781"/>
                    <a:pt x="399" y="781"/>
                  </a:cubicBezTo>
                  <a:cubicBezTo>
                    <a:pt x="562" y="781"/>
                    <a:pt x="722" y="711"/>
                    <a:pt x="841" y="605"/>
                  </a:cubicBezTo>
                  <a:cubicBezTo>
                    <a:pt x="969" y="492"/>
                    <a:pt x="977" y="249"/>
                    <a:pt x="863" y="121"/>
                  </a:cubicBezTo>
                  <a:cubicBezTo>
                    <a:pt x="796" y="40"/>
                    <a:pt x="71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3"/>
            <p:cNvSpPr/>
            <p:nvPr/>
          </p:nvSpPr>
          <p:spPr>
            <a:xfrm>
              <a:off x="5137300" y="1579275"/>
              <a:ext cx="32700" cy="11425"/>
            </a:xfrm>
            <a:custGeom>
              <a:avLst/>
              <a:gdLst/>
              <a:ahLst/>
              <a:cxnLst/>
              <a:rect l="l" t="t" r="r" b="b"/>
              <a:pathLst>
                <a:path w="1308" h="457" extrusionOk="0">
                  <a:moveTo>
                    <a:pt x="1173" y="1"/>
                  </a:moveTo>
                  <a:cubicBezTo>
                    <a:pt x="1160" y="1"/>
                    <a:pt x="1146" y="4"/>
                    <a:pt x="1131" y="13"/>
                  </a:cubicBezTo>
                  <a:cubicBezTo>
                    <a:pt x="879" y="170"/>
                    <a:pt x="590" y="249"/>
                    <a:pt x="295" y="249"/>
                  </a:cubicBezTo>
                  <a:cubicBezTo>
                    <a:pt x="236" y="249"/>
                    <a:pt x="176" y="246"/>
                    <a:pt x="117" y="240"/>
                  </a:cubicBezTo>
                  <a:cubicBezTo>
                    <a:pt x="113" y="239"/>
                    <a:pt x="109" y="239"/>
                    <a:pt x="105" y="239"/>
                  </a:cubicBezTo>
                  <a:cubicBezTo>
                    <a:pt x="3" y="239"/>
                    <a:pt x="0" y="429"/>
                    <a:pt x="110" y="444"/>
                  </a:cubicBezTo>
                  <a:cubicBezTo>
                    <a:pt x="178" y="452"/>
                    <a:pt x="247" y="456"/>
                    <a:pt x="315" y="456"/>
                  </a:cubicBezTo>
                  <a:cubicBezTo>
                    <a:pt x="631" y="456"/>
                    <a:pt x="942" y="370"/>
                    <a:pt x="1222" y="202"/>
                  </a:cubicBezTo>
                  <a:cubicBezTo>
                    <a:pt x="1307" y="149"/>
                    <a:pt x="1257" y="1"/>
                    <a:pt x="1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3"/>
            <p:cNvSpPr/>
            <p:nvPr/>
          </p:nvSpPr>
          <p:spPr>
            <a:xfrm>
              <a:off x="4959300" y="1239075"/>
              <a:ext cx="316625" cy="332100"/>
            </a:xfrm>
            <a:custGeom>
              <a:avLst/>
              <a:gdLst/>
              <a:ahLst/>
              <a:cxnLst/>
              <a:rect l="l" t="t" r="r" b="b"/>
              <a:pathLst>
                <a:path w="12665" h="13284" extrusionOk="0">
                  <a:moveTo>
                    <a:pt x="6298" y="0"/>
                  </a:moveTo>
                  <a:cubicBezTo>
                    <a:pt x="5946" y="0"/>
                    <a:pt x="5589" y="33"/>
                    <a:pt x="5231" y="101"/>
                  </a:cubicBezTo>
                  <a:cubicBezTo>
                    <a:pt x="2067" y="699"/>
                    <a:pt x="0" y="3825"/>
                    <a:pt x="598" y="6989"/>
                  </a:cubicBezTo>
                  <a:cubicBezTo>
                    <a:pt x="780" y="7943"/>
                    <a:pt x="1348" y="8920"/>
                    <a:pt x="2097" y="9805"/>
                  </a:cubicBezTo>
                  <a:cubicBezTo>
                    <a:pt x="3741" y="11749"/>
                    <a:pt x="6256" y="13284"/>
                    <a:pt x="7507" y="13284"/>
                  </a:cubicBezTo>
                  <a:cubicBezTo>
                    <a:pt x="7586" y="13284"/>
                    <a:pt x="7660" y="13277"/>
                    <a:pt x="7729" y="13265"/>
                  </a:cubicBezTo>
                  <a:cubicBezTo>
                    <a:pt x="9372" y="12947"/>
                    <a:pt x="12665" y="7981"/>
                    <a:pt x="12067" y="4817"/>
                  </a:cubicBezTo>
                  <a:cubicBezTo>
                    <a:pt x="11900" y="3916"/>
                    <a:pt x="11529" y="3098"/>
                    <a:pt x="11007" y="2402"/>
                  </a:cubicBezTo>
                  <a:cubicBezTo>
                    <a:pt x="10538" y="1759"/>
                    <a:pt x="9940" y="1221"/>
                    <a:pt x="9258" y="820"/>
                  </a:cubicBezTo>
                  <a:cubicBezTo>
                    <a:pt x="8377" y="297"/>
                    <a:pt x="7360" y="0"/>
                    <a:pt x="6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3"/>
            <p:cNvSpPr/>
            <p:nvPr/>
          </p:nvSpPr>
          <p:spPr>
            <a:xfrm>
              <a:off x="4987875" y="1294825"/>
              <a:ext cx="109975" cy="116100"/>
            </a:xfrm>
            <a:custGeom>
              <a:avLst/>
              <a:gdLst/>
              <a:ahLst/>
              <a:cxnLst/>
              <a:rect l="l" t="t" r="r" b="b"/>
              <a:pathLst>
                <a:path w="4399" h="4644" extrusionOk="0">
                  <a:moveTo>
                    <a:pt x="2438" y="1"/>
                  </a:moveTo>
                  <a:cubicBezTo>
                    <a:pt x="1583" y="1"/>
                    <a:pt x="726" y="698"/>
                    <a:pt x="394" y="1747"/>
                  </a:cubicBezTo>
                  <a:cubicBezTo>
                    <a:pt x="0" y="2988"/>
                    <a:pt x="485" y="4252"/>
                    <a:pt x="1484" y="4570"/>
                  </a:cubicBezTo>
                  <a:cubicBezTo>
                    <a:pt x="1639" y="4620"/>
                    <a:pt x="1798" y="4643"/>
                    <a:pt x="1956" y="4643"/>
                  </a:cubicBezTo>
                  <a:cubicBezTo>
                    <a:pt x="2816" y="4643"/>
                    <a:pt x="3672" y="3946"/>
                    <a:pt x="4005" y="2897"/>
                  </a:cubicBezTo>
                  <a:cubicBezTo>
                    <a:pt x="4398" y="1656"/>
                    <a:pt x="3906" y="392"/>
                    <a:pt x="2907" y="74"/>
                  </a:cubicBezTo>
                  <a:cubicBezTo>
                    <a:pt x="2753" y="24"/>
                    <a:pt x="2596" y="1"/>
                    <a:pt x="2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3"/>
            <p:cNvSpPr/>
            <p:nvPr/>
          </p:nvSpPr>
          <p:spPr>
            <a:xfrm>
              <a:off x="4958150" y="1733625"/>
              <a:ext cx="4775" cy="600"/>
            </a:xfrm>
            <a:custGeom>
              <a:avLst/>
              <a:gdLst/>
              <a:ahLst/>
              <a:cxnLst/>
              <a:rect l="l" t="t" r="r" b="b"/>
              <a:pathLst>
                <a:path w="191" h="24" extrusionOk="0">
                  <a:moveTo>
                    <a:pt x="190" y="1"/>
                  </a:moveTo>
                  <a:lnTo>
                    <a:pt x="1" y="16"/>
                  </a:lnTo>
                  <a:lnTo>
                    <a:pt x="1" y="23"/>
                  </a:lnTo>
                  <a:lnTo>
                    <a:pt x="190" y="8"/>
                  </a:lnTo>
                  <a:cubicBezTo>
                    <a:pt x="190" y="8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3"/>
            <p:cNvSpPr/>
            <p:nvPr/>
          </p:nvSpPr>
          <p:spPr>
            <a:xfrm>
              <a:off x="4676000" y="1724725"/>
              <a:ext cx="469350" cy="475600"/>
            </a:xfrm>
            <a:custGeom>
              <a:avLst/>
              <a:gdLst/>
              <a:ahLst/>
              <a:cxnLst/>
              <a:rect l="l" t="t" r="r" b="b"/>
              <a:pathLst>
                <a:path w="18774" h="19024" extrusionOk="0">
                  <a:moveTo>
                    <a:pt x="14777" y="1"/>
                  </a:moveTo>
                  <a:lnTo>
                    <a:pt x="11476" y="357"/>
                  </a:lnTo>
                  <a:lnTo>
                    <a:pt x="11287" y="372"/>
                  </a:lnTo>
                  <a:lnTo>
                    <a:pt x="3618" y="1204"/>
                  </a:lnTo>
                  <a:lnTo>
                    <a:pt x="409" y="1553"/>
                  </a:lnTo>
                  <a:lnTo>
                    <a:pt x="833" y="16382"/>
                  </a:lnTo>
                  <a:cubicBezTo>
                    <a:pt x="833" y="16867"/>
                    <a:pt x="802" y="17336"/>
                    <a:pt x="568" y="17760"/>
                  </a:cubicBezTo>
                  <a:cubicBezTo>
                    <a:pt x="273" y="18275"/>
                    <a:pt x="0" y="18971"/>
                    <a:pt x="598" y="19024"/>
                  </a:cubicBezTo>
                  <a:lnTo>
                    <a:pt x="1703" y="18903"/>
                  </a:lnTo>
                  <a:lnTo>
                    <a:pt x="1893" y="18888"/>
                  </a:lnTo>
                  <a:lnTo>
                    <a:pt x="17161" y="17237"/>
                  </a:lnTo>
                  <a:lnTo>
                    <a:pt x="17282" y="17222"/>
                  </a:lnTo>
                  <a:lnTo>
                    <a:pt x="18228" y="17124"/>
                  </a:lnTo>
                  <a:cubicBezTo>
                    <a:pt x="18244" y="17116"/>
                    <a:pt x="18259" y="17109"/>
                    <a:pt x="18281" y="17101"/>
                  </a:cubicBezTo>
                  <a:cubicBezTo>
                    <a:pt x="18773" y="16904"/>
                    <a:pt x="18372" y="16306"/>
                    <a:pt x="17986" y="15875"/>
                  </a:cubicBezTo>
                  <a:cubicBezTo>
                    <a:pt x="17668" y="15512"/>
                    <a:pt x="17540" y="15065"/>
                    <a:pt x="17434" y="14588"/>
                  </a:cubicBezTo>
                  <a:lnTo>
                    <a:pt x="14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3"/>
            <p:cNvSpPr/>
            <p:nvPr/>
          </p:nvSpPr>
          <p:spPr>
            <a:xfrm>
              <a:off x="4752625" y="1604100"/>
              <a:ext cx="215975" cy="178200"/>
            </a:xfrm>
            <a:custGeom>
              <a:avLst/>
              <a:gdLst/>
              <a:ahLst/>
              <a:cxnLst/>
              <a:rect l="l" t="t" r="r" b="b"/>
              <a:pathLst>
                <a:path w="8639" h="7128" extrusionOk="0">
                  <a:moveTo>
                    <a:pt x="4305" y="0"/>
                  </a:moveTo>
                  <a:cubicBezTo>
                    <a:pt x="4150" y="0"/>
                    <a:pt x="3992" y="9"/>
                    <a:pt x="3831" y="26"/>
                  </a:cubicBezTo>
                  <a:cubicBezTo>
                    <a:pt x="2764" y="148"/>
                    <a:pt x="1924" y="594"/>
                    <a:pt x="1333" y="1366"/>
                  </a:cubicBezTo>
                  <a:cubicBezTo>
                    <a:pt x="1" y="3100"/>
                    <a:pt x="395" y="5931"/>
                    <a:pt x="410" y="6037"/>
                  </a:cubicBezTo>
                  <a:lnTo>
                    <a:pt x="500" y="6998"/>
                  </a:lnTo>
                  <a:cubicBezTo>
                    <a:pt x="508" y="7076"/>
                    <a:pt x="568" y="7128"/>
                    <a:pt x="638" y="7128"/>
                  </a:cubicBezTo>
                  <a:cubicBezTo>
                    <a:pt x="642" y="7128"/>
                    <a:pt x="647" y="7127"/>
                    <a:pt x="652" y="7127"/>
                  </a:cubicBezTo>
                  <a:cubicBezTo>
                    <a:pt x="728" y="7119"/>
                    <a:pt x="788" y="7051"/>
                    <a:pt x="781" y="6976"/>
                  </a:cubicBezTo>
                  <a:lnTo>
                    <a:pt x="690" y="6007"/>
                  </a:lnTo>
                  <a:cubicBezTo>
                    <a:pt x="690" y="5976"/>
                    <a:pt x="296" y="3176"/>
                    <a:pt x="1560" y="1533"/>
                  </a:cubicBezTo>
                  <a:cubicBezTo>
                    <a:pt x="2098" y="829"/>
                    <a:pt x="2877" y="420"/>
                    <a:pt x="3862" y="306"/>
                  </a:cubicBezTo>
                  <a:cubicBezTo>
                    <a:pt x="4006" y="292"/>
                    <a:pt x="4147" y="285"/>
                    <a:pt x="4286" y="285"/>
                  </a:cubicBezTo>
                  <a:cubicBezTo>
                    <a:pt x="5085" y="285"/>
                    <a:pt x="5789" y="527"/>
                    <a:pt x="6382" y="1011"/>
                  </a:cubicBezTo>
                  <a:cubicBezTo>
                    <a:pt x="7964" y="2320"/>
                    <a:pt x="8245" y="4901"/>
                    <a:pt x="8275" y="5189"/>
                  </a:cubicBezTo>
                  <a:lnTo>
                    <a:pt x="8351" y="6082"/>
                  </a:lnTo>
                  <a:cubicBezTo>
                    <a:pt x="8358" y="6158"/>
                    <a:pt x="8426" y="6211"/>
                    <a:pt x="8502" y="6211"/>
                  </a:cubicBezTo>
                  <a:cubicBezTo>
                    <a:pt x="8517" y="6203"/>
                    <a:pt x="8532" y="6203"/>
                    <a:pt x="8540" y="6196"/>
                  </a:cubicBezTo>
                  <a:cubicBezTo>
                    <a:pt x="8600" y="6173"/>
                    <a:pt x="8638" y="6120"/>
                    <a:pt x="8631" y="6052"/>
                  </a:cubicBezTo>
                  <a:lnTo>
                    <a:pt x="8555" y="5166"/>
                  </a:lnTo>
                  <a:cubicBezTo>
                    <a:pt x="8525" y="4864"/>
                    <a:pt x="8237" y="2176"/>
                    <a:pt x="6556" y="799"/>
                  </a:cubicBezTo>
                  <a:cubicBezTo>
                    <a:pt x="5922" y="266"/>
                    <a:pt x="5162" y="0"/>
                    <a:pt x="4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3"/>
            <p:cNvSpPr/>
            <p:nvPr/>
          </p:nvSpPr>
          <p:spPr>
            <a:xfrm>
              <a:off x="4676000" y="1763525"/>
              <a:ext cx="47325" cy="436800"/>
            </a:xfrm>
            <a:custGeom>
              <a:avLst/>
              <a:gdLst/>
              <a:ahLst/>
              <a:cxnLst/>
              <a:rect l="l" t="t" r="r" b="b"/>
              <a:pathLst>
                <a:path w="1893" h="17472" extrusionOk="0">
                  <a:moveTo>
                    <a:pt x="409" y="1"/>
                  </a:moveTo>
                  <a:lnTo>
                    <a:pt x="833" y="14830"/>
                  </a:lnTo>
                  <a:cubicBezTo>
                    <a:pt x="833" y="15315"/>
                    <a:pt x="802" y="15784"/>
                    <a:pt x="568" y="16208"/>
                  </a:cubicBezTo>
                  <a:cubicBezTo>
                    <a:pt x="273" y="16723"/>
                    <a:pt x="0" y="17419"/>
                    <a:pt x="598" y="17472"/>
                  </a:cubicBezTo>
                  <a:lnTo>
                    <a:pt x="1703" y="17351"/>
                  </a:lnTo>
                  <a:lnTo>
                    <a:pt x="1893" y="1733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3"/>
            <p:cNvSpPr/>
            <p:nvPr/>
          </p:nvSpPr>
          <p:spPr>
            <a:xfrm>
              <a:off x="5045400" y="1724725"/>
              <a:ext cx="99950" cy="430950"/>
            </a:xfrm>
            <a:custGeom>
              <a:avLst/>
              <a:gdLst/>
              <a:ahLst/>
              <a:cxnLst/>
              <a:rect l="l" t="t" r="r" b="b"/>
              <a:pathLst>
                <a:path w="3998" h="17238" extrusionOk="0">
                  <a:moveTo>
                    <a:pt x="1" y="1"/>
                  </a:moveTo>
                  <a:lnTo>
                    <a:pt x="2385" y="17237"/>
                  </a:lnTo>
                  <a:lnTo>
                    <a:pt x="2506" y="17222"/>
                  </a:lnTo>
                  <a:lnTo>
                    <a:pt x="3505" y="17101"/>
                  </a:lnTo>
                  <a:cubicBezTo>
                    <a:pt x="3997" y="16904"/>
                    <a:pt x="3596" y="16306"/>
                    <a:pt x="3210" y="15875"/>
                  </a:cubicBezTo>
                  <a:cubicBezTo>
                    <a:pt x="2892" y="15512"/>
                    <a:pt x="2764" y="15065"/>
                    <a:pt x="2658" y="145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3"/>
            <p:cNvSpPr/>
            <p:nvPr/>
          </p:nvSpPr>
          <p:spPr>
            <a:xfrm>
              <a:off x="4734475" y="2107175"/>
              <a:ext cx="344825" cy="55550"/>
            </a:xfrm>
            <a:custGeom>
              <a:avLst/>
              <a:gdLst/>
              <a:ahLst/>
              <a:cxnLst/>
              <a:rect l="l" t="t" r="r" b="b"/>
              <a:pathLst>
                <a:path w="13793" h="2222" extrusionOk="0">
                  <a:moveTo>
                    <a:pt x="13634" y="1"/>
                  </a:moveTo>
                  <a:cubicBezTo>
                    <a:pt x="13629" y="1"/>
                    <a:pt x="13624" y="1"/>
                    <a:pt x="13618" y="2"/>
                  </a:cubicBezTo>
                  <a:lnTo>
                    <a:pt x="129" y="1939"/>
                  </a:lnTo>
                  <a:cubicBezTo>
                    <a:pt x="53" y="1947"/>
                    <a:pt x="0" y="2023"/>
                    <a:pt x="8" y="2098"/>
                  </a:cubicBezTo>
                  <a:cubicBezTo>
                    <a:pt x="21" y="2166"/>
                    <a:pt x="77" y="2222"/>
                    <a:pt x="149" y="2222"/>
                  </a:cubicBezTo>
                  <a:cubicBezTo>
                    <a:pt x="157" y="2222"/>
                    <a:pt x="166" y="2221"/>
                    <a:pt x="174" y="2220"/>
                  </a:cubicBezTo>
                  <a:lnTo>
                    <a:pt x="13664" y="282"/>
                  </a:lnTo>
                  <a:cubicBezTo>
                    <a:pt x="13671" y="282"/>
                    <a:pt x="13687" y="274"/>
                    <a:pt x="13694" y="274"/>
                  </a:cubicBezTo>
                  <a:cubicBezTo>
                    <a:pt x="13755" y="251"/>
                    <a:pt x="13793" y="191"/>
                    <a:pt x="13777" y="123"/>
                  </a:cubicBezTo>
                  <a:cubicBezTo>
                    <a:pt x="13770" y="52"/>
                    <a:pt x="13710" y="1"/>
                    <a:pt x="13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3"/>
            <p:cNvSpPr/>
            <p:nvPr/>
          </p:nvSpPr>
          <p:spPr>
            <a:xfrm>
              <a:off x="4605200" y="2260575"/>
              <a:ext cx="685300" cy="264200"/>
            </a:xfrm>
            <a:custGeom>
              <a:avLst/>
              <a:gdLst/>
              <a:ahLst/>
              <a:cxnLst/>
              <a:rect l="l" t="t" r="r" b="b"/>
              <a:pathLst>
                <a:path w="27412" h="10568" extrusionOk="0">
                  <a:moveTo>
                    <a:pt x="22422" y="0"/>
                  </a:moveTo>
                  <a:cubicBezTo>
                    <a:pt x="22338" y="0"/>
                    <a:pt x="22255" y="24"/>
                    <a:pt x="22181" y="73"/>
                  </a:cubicBezTo>
                  <a:cubicBezTo>
                    <a:pt x="21969" y="209"/>
                    <a:pt x="21908" y="489"/>
                    <a:pt x="22045" y="694"/>
                  </a:cubicBezTo>
                  <a:lnTo>
                    <a:pt x="26231" y="7166"/>
                  </a:lnTo>
                  <a:cubicBezTo>
                    <a:pt x="26412" y="7446"/>
                    <a:pt x="26503" y="7779"/>
                    <a:pt x="26488" y="8120"/>
                  </a:cubicBezTo>
                  <a:cubicBezTo>
                    <a:pt x="26451" y="8989"/>
                    <a:pt x="25725" y="9665"/>
                    <a:pt x="24891" y="9665"/>
                  </a:cubicBezTo>
                  <a:cubicBezTo>
                    <a:pt x="24868" y="9665"/>
                    <a:pt x="24845" y="9665"/>
                    <a:pt x="24823" y="9664"/>
                  </a:cubicBezTo>
                  <a:lnTo>
                    <a:pt x="516" y="8566"/>
                  </a:lnTo>
                  <a:cubicBezTo>
                    <a:pt x="506" y="8566"/>
                    <a:pt x="495" y="8566"/>
                    <a:pt x="485" y="8566"/>
                  </a:cubicBezTo>
                  <a:cubicBezTo>
                    <a:pt x="220" y="8566"/>
                    <a:pt x="23" y="8757"/>
                    <a:pt x="16" y="8998"/>
                  </a:cubicBezTo>
                  <a:cubicBezTo>
                    <a:pt x="1" y="9248"/>
                    <a:pt x="198" y="9460"/>
                    <a:pt x="448" y="9467"/>
                  </a:cubicBezTo>
                  <a:lnTo>
                    <a:pt x="24755" y="10565"/>
                  </a:lnTo>
                  <a:cubicBezTo>
                    <a:pt x="24792" y="10566"/>
                    <a:pt x="24829" y="10567"/>
                    <a:pt x="24867" y="10567"/>
                  </a:cubicBezTo>
                  <a:cubicBezTo>
                    <a:pt x="26210" y="10567"/>
                    <a:pt x="27330" y="9513"/>
                    <a:pt x="27389" y="8158"/>
                  </a:cubicBezTo>
                  <a:cubicBezTo>
                    <a:pt x="27412" y="7628"/>
                    <a:pt x="27275" y="7113"/>
                    <a:pt x="26988" y="6674"/>
                  </a:cubicBezTo>
                  <a:lnTo>
                    <a:pt x="22802" y="209"/>
                  </a:lnTo>
                  <a:cubicBezTo>
                    <a:pt x="22714" y="74"/>
                    <a:pt x="22569" y="0"/>
                    <a:pt x="22422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4901000" y="2248700"/>
              <a:ext cx="188700" cy="262000"/>
            </a:xfrm>
            <a:custGeom>
              <a:avLst/>
              <a:gdLst/>
              <a:ahLst/>
              <a:cxnLst/>
              <a:rect l="l" t="t" r="r" b="b"/>
              <a:pathLst>
                <a:path w="7548" h="10480" extrusionOk="0">
                  <a:moveTo>
                    <a:pt x="7039" y="1"/>
                  </a:moveTo>
                  <a:cubicBezTo>
                    <a:pt x="6973" y="1"/>
                    <a:pt x="6906" y="16"/>
                    <a:pt x="6844" y="48"/>
                  </a:cubicBezTo>
                  <a:lnTo>
                    <a:pt x="4475" y="1169"/>
                  </a:lnTo>
                  <a:cubicBezTo>
                    <a:pt x="3914" y="1434"/>
                    <a:pt x="3468" y="1895"/>
                    <a:pt x="3225" y="2463"/>
                  </a:cubicBezTo>
                  <a:lnTo>
                    <a:pt x="99" y="9851"/>
                  </a:lnTo>
                  <a:cubicBezTo>
                    <a:pt x="1" y="10078"/>
                    <a:pt x="107" y="10343"/>
                    <a:pt x="334" y="10442"/>
                  </a:cubicBezTo>
                  <a:cubicBezTo>
                    <a:pt x="387" y="10464"/>
                    <a:pt x="440" y="10480"/>
                    <a:pt x="493" y="10480"/>
                  </a:cubicBezTo>
                  <a:cubicBezTo>
                    <a:pt x="499" y="10480"/>
                    <a:pt x="505" y="10480"/>
                    <a:pt x="511" y="10480"/>
                  </a:cubicBezTo>
                  <a:cubicBezTo>
                    <a:pt x="686" y="10480"/>
                    <a:pt x="859" y="10375"/>
                    <a:pt x="932" y="10207"/>
                  </a:cubicBezTo>
                  <a:lnTo>
                    <a:pt x="4058" y="2819"/>
                  </a:lnTo>
                  <a:cubicBezTo>
                    <a:pt x="4217" y="2448"/>
                    <a:pt x="4497" y="2153"/>
                    <a:pt x="4861" y="1986"/>
                  </a:cubicBezTo>
                  <a:lnTo>
                    <a:pt x="7230" y="858"/>
                  </a:lnTo>
                  <a:cubicBezTo>
                    <a:pt x="7457" y="752"/>
                    <a:pt x="7548" y="487"/>
                    <a:pt x="7442" y="260"/>
                  </a:cubicBezTo>
                  <a:cubicBezTo>
                    <a:pt x="7366" y="98"/>
                    <a:pt x="7205" y="1"/>
                    <a:pt x="7039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4831350" y="1769450"/>
              <a:ext cx="609050" cy="513775"/>
            </a:xfrm>
            <a:custGeom>
              <a:avLst/>
              <a:gdLst/>
              <a:ahLst/>
              <a:cxnLst/>
              <a:rect l="l" t="t" r="r" b="b"/>
              <a:pathLst>
                <a:path w="24362" h="20551" extrusionOk="0">
                  <a:moveTo>
                    <a:pt x="23874" y="0"/>
                  </a:moveTo>
                  <a:cubicBezTo>
                    <a:pt x="23850" y="0"/>
                    <a:pt x="23826" y="2"/>
                    <a:pt x="23801" y="6"/>
                  </a:cubicBezTo>
                  <a:lnTo>
                    <a:pt x="19107" y="793"/>
                  </a:lnTo>
                  <a:cubicBezTo>
                    <a:pt x="18139" y="960"/>
                    <a:pt x="17366" y="1679"/>
                    <a:pt x="17139" y="2633"/>
                  </a:cubicBezTo>
                  <a:lnTo>
                    <a:pt x="13036" y="19597"/>
                  </a:lnTo>
                  <a:lnTo>
                    <a:pt x="538" y="17931"/>
                  </a:lnTo>
                  <a:cubicBezTo>
                    <a:pt x="517" y="17928"/>
                    <a:pt x="495" y="17926"/>
                    <a:pt x="474" y="17926"/>
                  </a:cubicBezTo>
                  <a:cubicBezTo>
                    <a:pt x="257" y="17926"/>
                    <a:pt x="66" y="18097"/>
                    <a:pt x="31" y="18317"/>
                  </a:cubicBezTo>
                  <a:cubicBezTo>
                    <a:pt x="1" y="18567"/>
                    <a:pt x="175" y="18794"/>
                    <a:pt x="425" y="18825"/>
                  </a:cubicBezTo>
                  <a:lnTo>
                    <a:pt x="13316" y="20543"/>
                  </a:lnTo>
                  <a:cubicBezTo>
                    <a:pt x="13332" y="20543"/>
                    <a:pt x="13347" y="20551"/>
                    <a:pt x="13354" y="20551"/>
                  </a:cubicBezTo>
                  <a:cubicBezTo>
                    <a:pt x="13360" y="20551"/>
                    <a:pt x="13365" y="20551"/>
                    <a:pt x="13371" y="20551"/>
                  </a:cubicBezTo>
                  <a:cubicBezTo>
                    <a:pt x="13583" y="20551"/>
                    <a:pt x="13764" y="20409"/>
                    <a:pt x="13816" y="20202"/>
                  </a:cubicBezTo>
                  <a:lnTo>
                    <a:pt x="18017" y="2845"/>
                  </a:lnTo>
                  <a:cubicBezTo>
                    <a:pt x="18161" y="2239"/>
                    <a:pt x="18646" y="1785"/>
                    <a:pt x="19259" y="1686"/>
                  </a:cubicBezTo>
                  <a:lnTo>
                    <a:pt x="23952" y="899"/>
                  </a:lnTo>
                  <a:cubicBezTo>
                    <a:pt x="24194" y="854"/>
                    <a:pt x="24361" y="619"/>
                    <a:pt x="24323" y="377"/>
                  </a:cubicBezTo>
                  <a:cubicBezTo>
                    <a:pt x="24282" y="152"/>
                    <a:pt x="24094" y="0"/>
                    <a:pt x="23874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5326250" y="1761525"/>
              <a:ext cx="115075" cy="56150"/>
            </a:xfrm>
            <a:custGeom>
              <a:avLst/>
              <a:gdLst/>
              <a:ahLst/>
              <a:cxnLst/>
              <a:rect l="l" t="t" r="r" b="b"/>
              <a:pathLst>
                <a:path w="4603" h="2246" extrusionOk="0">
                  <a:moveTo>
                    <a:pt x="3713" y="1"/>
                  </a:moveTo>
                  <a:cubicBezTo>
                    <a:pt x="3667" y="1"/>
                    <a:pt x="3620" y="5"/>
                    <a:pt x="3573" y="12"/>
                  </a:cubicBezTo>
                  <a:lnTo>
                    <a:pt x="0" y="610"/>
                  </a:lnTo>
                  <a:lnTo>
                    <a:pt x="137" y="1428"/>
                  </a:lnTo>
                  <a:lnTo>
                    <a:pt x="273" y="2246"/>
                  </a:lnTo>
                  <a:lnTo>
                    <a:pt x="3846" y="1648"/>
                  </a:lnTo>
                  <a:cubicBezTo>
                    <a:pt x="4300" y="1572"/>
                    <a:pt x="4603" y="1148"/>
                    <a:pt x="4527" y="694"/>
                  </a:cubicBezTo>
                  <a:cubicBezTo>
                    <a:pt x="4459" y="286"/>
                    <a:pt x="4111" y="1"/>
                    <a:pt x="3713" y="1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4635675" y="2514400"/>
              <a:ext cx="122475" cy="119575"/>
            </a:xfrm>
            <a:custGeom>
              <a:avLst/>
              <a:gdLst/>
              <a:ahLst/>
              <a:cxnLst/>
              <a:rect l="l" t="t" r="r" b="b"/>
              <a:pathLst>
                <a:path w="4899" h="4783" extrusionOk="0">
                  <a:moveTo>
                    <a:pt x="2448" y="0"/>
                  </a:moveTo>
                  <a:cubicBezTo>
                    <a:pt x="1180" y="0"/>
                    <a:pt x="120" y="1002"/>
                    <a:pt x="61" y="2289"/>
                  </a:cubicBezTo>
                  <a:cubicBezTo>
                    <a:pt x="1" y="3606"/>
                    <a:pt x="1023" y="4719"/>
                    <a:pt x="2340" y="4780"/>
                  </a:cubicBezTo>
                  <a:cubicBezTo>
                    <a:pt x="2377" y="4781"/>
                    <a:pt x="2414" y="4782"/>
                    <a:pt x="2452" y="4782"/>
                  </a:cubicBezTo>
                  <a:cubicBezTo>
                    <a:pt x="3727" y="4782"/>
                    <a:pt x="4779" y="3781"/>
                    <a:pt x="4838" y="2501"/>
                  </a:cubicBezTo>
                  <a:cubicBezTo>
                    <a:pt x="4898" y="1184"/>
                    <a:pt x="3876" y="64"/>
                    <a:pt x="2559" y="3"/>
                  </a:cubicBezTo>
                  <a:cubicBezTo>
                    <a:pt x="2522" y="1"/>
                    <a:pt x="2485" y="0"/>
                    <a:pt x="2448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4650825" y="2498750"/>
              <a:ext cx="93700" cy="13275"/>
            </a:xfrm>
            <a:custGeom>
              <a:avLst/>
              <a:gdLst/>
              <a:ahLst/>
              <a:cxnLst/>
              <a:rect l="l" t="t" r="r" b="b"/>
              <a:pathLst>
                <a:path w="3748" h="531" extrusionOk="0">
                  <a:moveTo>
                    <a:pt x="15" y="1"/>
                  </a:moveTo>
                  <a:lnTo>
                    <a:pt x="0" y="364"/>
                  </a:lnTo>
                  <a:lnTo>
                    <a:pt x="3732" y="531"/>
                  </a:lnTo>
                  <a:lnTo>
                    <a:pt x="3747" y="175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4670300" y="2508600"/>
              <a:ext cx="54350" cy="64750"/>
            </a:xfrm>
            <a:custGeom>
              <a:avLst/>
              <a:gdLst/>
              <a:ahLst/>
              <a:cxnLst/>
              <a:rect l="l" t="t" r="r" b="b"/>
              <a:pathLst>
                <a:path w="2174" h="2590" extrusionOk="0">
                  <a:moveTo>
                    <a:pt x="1" y="0"/>
                  </a:moveTo>
                  <a:cubicBezTo>
                    <a:pt x="1" y="0"/>
                    <a:pt x="236" y="2559"/>
                    <a:pt x="970" y="2589"/>
                  </a:cubicBezTo>
                  <a:cubicBezTo>
                    <a:pt x="974" y="2589"/>
                    <a:pt x="979" y="2590"/>
                    <a:pt x="983" y="2590"/>
                  </a:cubicBezTo>
                  <a:cubicBezTo>
                    <a:pt x="1717" y="2590"/>
                    <a:pt x="2174" y="99"/>
                    <a:pt x="2174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5117325" y="2536175"/>
              <a:ext cx="122450" cy="119550"/>
            </a:xfrm>
            <a:custGeom>
              <a:avLst/>
              <a:gdLst/>
              <a:ahLst/>
              <a:cxnLst/>
              <a:rect l="l" t="t" r="r" b="b"/>
              <a:pathLst>
                <a:path w="4898" h="4782" extrusionOk="0">
                  <a:moveTo>
                    <a:pt x="2447" y="0"/>
                  </a:moveTo>
                  <a:cubicBezTo>
                    <a:pt x="1172" y="0"/>
                    <a:pt x="120" y="1001"/>
                    <a:pt x="61" y="2281"/>
                  </a:cubicBezTo>
                  <a:cubicBezTo>
                    <a:pt x="0" y="3606"/>
                    <a:pt x="1022" y="4719"/>
                    <a:pt x="2339" y="4779"/>
                  </a:cubicBezTo>
                  <a:cubicBezTo>
                    <a:pt x="2376" y="4781"/>
                    <a:pt x="2414" y="4782"/>
                    <a:pt x="2450" y="4782"/>
                  </a:cubicBezTo>
                  <a:cubicBezTo>
                    <a:pt x="3719" y="4782"/>
                    <a:pt x="4778" y="3781"/>
                    <a:pt x="4837" y="2501"/>
                  </a:cubicBezTo>
                  <a:cubicBezTo>
                    <a:pt x="4898" y="1183"/>
                    <a:pt x="3876" y="63"/>
                    <a:pt x="2559" y="3"/>
                  </a:cubicBezTo>
                  <a:cubicBezTo>
                    <a:pt x="2521" y="1"/>
                    <a:pt x="2484" y="0"/>
                    <a:pt x="2447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5132275" y="2520525"/>
              <a:ext cx="93875" cy="13275"/>
            </a:xfrm>
            <a:custGeom>
              <a:avLst/>
              <a:gdLst/>
              <a:ahLst/>
              <a:cxnLst/>
              <a:rect l="l" t="t" r="r" b="b"/>
              <a:pathLst>
                <a:path w="3755" h="531" extrusionOk="0">
                  <a:moveTo>
                    <a:pt x="23" y="0"/>
                  </a:moveTo>
                  <a:lnTo>
                    <a:pt x="0" y="364"/>
                  </a:lnTo>
                  <a:lnTo>
                    <a:pt x="3740" y="530"/>
                  </a:lnTo>
                  <a:lnTo>
                    <a:pt x="3755" y="17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5151750" y="2530350"/>
              <a:ext cx="54525" cy="64775"/>
            </a:xfrm>
            <a:custGeom>
              <a:avLst/>
              <a:gdLst/>
              <a:ahLst/>
              <a:cxnLst/>
              <a:rect l="l" t="t" r="r" b="b"/>
              <a:pathLst>
                <a:path w="2181" h="2591" extrusionOk="0">
                  <a:moveTo>
                    <a:pt x="1" y="1"/>
                  </a:moveTo>
                  <a:cubicBezTo>
                    <a:pt x="1" y="1"/>
                    <a:pt x="236" y="2552"/>
                    <a:pt x="977" y="2590"/>
                  </a:cubicBezTo>
                  <a:cubicBezTo>
                    <a:pt x="982" y="2590"/>
                    <a:pt x="986" y="2590"/>
                    <a:pt x="991" y="2590"/>
                  </a:cubicBezTo>
                  <a:cubicBezTo>
                    <a:pt x="1725" y="2590"/>
                    <a:pt x="2181" y="99"/>
                    <a:pt x="2181" y="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4555825" y="1860775"/>
              <a:ext cx="745850" cy="420000"/>
            </a:xfrm>
            <a:custGeom>
              <a:avLst/>
              <a:gdLst/>
              <a:ahLst/>
              <a:cxnLst/>
              <a:rect l="l" t="t" r="r" b="b"/>
              <a:pathLst>
                <a:path w="29834" h="16800" extrusionOk="0">
                  <a:moveTo>
                    <a:pt x="29129" y="630"/>
                  </a:moveTo>
                  <a:lnTo>
                    <a:pt x="25375" y="16163"/>
                  </a:lnTo>
                  <a:lnTo>
                    <a:pt x="1764" y="13022"/>
                  </a:lnTo>
                  <a:lnTo>
                    <a:pt x="644" y="2613"/>
                  </a:lnTo>
                  <a:lnTo>
                    <a:pt x="29129" y="630"/>
                  </a:lnTo>
                  <a:close/>
                  <a:moveTo>
                    <a:pt x="29525" y="1"/>
                  </a:moveTo>
                  <a:cubicBezTo>
                    <a:pt x="29517" y="1"/>
                    <a:pt x="29508" y="1"/>
                    <a:pt x="29500" y="2"/>
                  </a:cubicBezTo>
                  <a:lnTo>
                    <a:pt x="288" y="2038"/>
                  </a:lnTo>
                  <a:cubicBezTo>
                    <a:pt x="205" y="2038"/>
                    <a:pt x="129" y="2076"/>
                    <a:pt x="76" y="2144"/>
                  </a:cubicBezTo>
                  <a:cubicBezTo>
                    <a:pt x="30" y="2204"/>
                    <a:pt x="0" y="2288"/>
                    <a:pt x="8" y="2371"/>
                  </a:cubicBezTo>
                  <a:lnTo>
                    <a:pt x="1196" y="13317"/>
                  </a:lnTo>
                  <a:cubicBezTo>
                    <a:pt x="1211" y="13453"/>
                    <a:pt x="1317" y="13567"/>
                    <a:pt x="1454" y="13582"/>
                  </a:cubicBezTo>
                  <a:lnTo>
                    <a:pt x="25564" y="16799"/>
                  </a:lnTo>
                  <a:lnTo>
                    <a:pt x="25587" y="16799"/>
                  </a:lnTo>
                  <a:cubicBezTo>
                    <a:pt x="25592" y="16799"/>
                    <a:pt x="25597" y="16800"/>
                    <a:pt x="25602" y="16800"/>
                  </a:cubicBezTo>
                  <a:cubicBezTo>
                    <a:pt x="25740" y="16800"/>
                    <a:pt x="25860" y="16703"/>
                    <a:pt x="25897" y="16572"/>
                  </a:cubicBezTo>
                  <a:lnTo>
                    <a:pt x="29811" y="372"/>
                  </a:lnTo>
                  <a:cubicBezTo>
                    <a:pt x="29833" y="274"/>
                    <a:pt x="29811" y="176"/>
                    <a:pt x="29750" y="107"/>
                  </a:cubicBezTo>
                  <a:cubicBezTo>
                    <a:pt x="29695" y="38"/>
                    <a:pt x="29614" y="1"/>
                    <a:pt x="29525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4571525" y="2057225"/>
              <a:ext cx="673375" cy="52650"/>
            </a:xfrm>
            <a:custGeom>
              <a:avLst/>
              <a:gdLst/>
              <a:ahLst/>
              <a:cxnLst/>
              <a:rect l="l" t="t" r="r" b="b"/>
              <a:pathLst>
                <a:path w="26935" h="2106" extrusionOk="0">
                  <a:moveTo>
                    <a:pt x="312" y="1"/>
                  </a:moveTo>
                  <a:cubicBezTo>
                    <a:pt x="152" y="1"/>
                    <a:pt x="23" y="127"/>
                    <a:pt x="8" y="281"/>
                  </a:cubicBezTo>
                  <a:cubicBezTo>
                    <a:pt x="0" y="448"/>
                    <a:pt x="129" y="592"/>
                    <a:pt x="296" y="599"/>
                  </a:cubicBezTo>
                  <a:lnTo>
                    <a:pt x="26609" y="2106"/>
                  </a:lnTo>
                  <a:lnTo>
                    <a:pt x="26616" y="2106"/>
                  </a:lnTo>
                  <a:cubicBezTo>
                    <a:pt x="26621" y="2106"/>
                    <a:pt x="26626" y="2106"/>
                    <a:pt x="26630" y="2106"/>
                  </a:cubicBezTo>
                  <a:cubicBezTo>
                    <a:pt x="26784" y="2106"/>
                    <a:pt x="26919" y="1987"/>
                    <a:pt x="26927" y="1825"/>
                  </a:cubicBezTo>
                  <a:cubicBezTo>
                    <a:pt x="26934" y="1659"/>
                    <a:pt x="26813" y="1515"/>
                    <a:pt x="26647" y="1508"/>
                  </a:cubicBezTo>
                  <a:lnTo>
                    <a:pt x="326" y="1"/>
                  </a:lnTo>
                  <a:cubicBezTo>
                    <a:pt x="321" y="1"/>
                    <a:pt x="317" y="1"/>
                    <a:pt x="31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4562825" y="1960525"/>
              <a:ext cx="714425" cy="29550"/>
            </a:xfrm>
            <a:custGeom>
              <a:avLst/>
              <a:gdLst/>
              <a:ahLst/>
              <a:cxnLst/>
              <a:rect l="l" t="t" r="r" b="b"/>
              <a:pathLst>
                <a:path w="28577" h="1182" extrusionOk="0">
                  <a:moveTo>
                    <a:pt x="28280" y="1"/>
                  </a:moveTo>
                  <a:cubicBezTo>
                    <a:pt x="28275" y="1"/>
                    <a:pt x="28271" y="1"/>
                    <a:pt x="28266" y="1"/>
                  </a:cubicBezTo>
                  <a:lnTo>
                    <a:pt x="295" y="584"/>
                  </a:lnTo>
                  <a:cubicBezTo>
                    <a:pt x="129" y="584"/>
                    <a:pt x="0" y="720"/>
                    <a:pt x="0" y="887"/>
                  </a:cubicBezTo>
                  <a:cubicBezTo>
                    <a:pt x="8" y="1046"/>
                    <a:pt x="136" y="1174"/>
                    <a:pt x="288" y="1182"/>
                  </a:cubicBezTo>
                  <a:lnTo>
                    <a:pt x="311" y="1182"/>
                  </a:lnTo>
                  <a:lnTo>
                    <a:pt x="28282" y="599"/>
                  </a:lnTo>
                  <a:cubicBezTo>
                    <a:pt x="28448" y="599"/>
                    <a:pt x="28577" y="463"/>
                    <a:pt x="28577" y="296"/>
                  </a:cubicBezTo>
                  <a:cubicBezTo>
                    <a:pt x="28569" y="134"/>
                    <a:pt x="28440" y="1"/>
                    <a:pt x="2828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4579650" y="2134200"/>
              <a:ext cx="637425" cy="92075"/>
            </a:xfrm>
            <a:custGeom>
              <a:avLst/>
              <a:gdLst/>
              <a:ahLst/>
              <a:cxnLst/>
              <a:rect l="l" t="t" r="r" b="b"/>
              <a:pathLst>
                <a:path w="25497" h="3683" extrusionOk="0">
                  <a:moveTo>
                    <a:pt x="317" y="0"/>
                  </a:moveTo>
                  <a:cubicBezTo>
                    <a:pt x="166" y="0"/>
                    <a:pt x="37" y="115"/>
                    <a:pt x="16" y="268"/>
                  </a:cubicBezTo>
                  <a:cubicBezTo>
                    <a:pt x="1" y="427"/>
                    <a:pt x="114" y="578"/>
                    <a:pt x="281" y="601"/>
                  </a:cubicBezTo>
                  <a:lnTo>
                    <a:pt x="25141" y="3682"/>
                  </a:lnTo>
                  <a:lnTo>
                    <a:pt x="25163" y="3682"/>
                  </a:lnTo>
                  <a:cubicBezTo>
                    <a:pt x="25168" y="3682"/>
                    <a:pt x="25173" y="3682"/>
                    <a:pt x="25178" y="3682"/>
                  </a:cubicBezTo>
                  <a:cubicBezTo>
                    <a:pt x="25331" y="3682"/>
                    <a:pt x="25459" y="3571"/>
                    <a:pt x="25474" y="3417"/>
                  </a:cubicBezTo>
                  <a:cubicBezTo>
                    <a:pt x="25496" y="3251"/>
                    <a:pt x="25375" y="3099"/>
                    <a:pt x="25216" y="3084"/>
                  </a:cubicBezTo>
                  <a:lnTo>
                    <a:pt x="357" y="3"/>
                  </a:lnTo>
                  <a:cubicBezTo>
                    <a:pt x="343" y="1"/>
                    <a:pt x="330" y="0"/>
                    <a:pt x="31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5192075" y="1868750"/>
              <a:ext cx="25750" cy="408250"/>
            </a:xfrm>
            <a:custGeom>
              <a:avLst/>
              <a:gdLst/>
              <a:ahLst/>
              <a:cxnLst/>
              <a:rect l="l" t="t" r="r" b="b"/>
              <a:pathLst>
                <a:path w="1030" h="16330" extrusionOk="0">
                  <a:moveTo>
                    <a:pt x="886" y="0"/>
                  </a:moveTo>
                  <a:cubicBezTo>
                    <a:pt x="803" y="0"/>
                    <a:pt x="727" y="61"/>
                    <a:pt x="727" y="144"/>
                  </a:cubicBezTo>
                  <a:lnTo>
                    <a:pt x="0" y="16170"/>
                  </a:lnTo>
                  <a:cubicBezTo>
                    <a:pt x="0" y="16253"/>
                    <a:pt x="61" y="16329"/>
                    <a:pt x="144" y="16329"/>
                  </a:cubicBezTo>
                  <a:cubicBezTo>
                    <a:pt x="148" y="16329"/>
                    <a:pt x="153" y="16329"/>
                    <a:pt x="157" y="16329"/>
                  </a:cubicBezTo>
                  <a:cubicBezTo>
                    <a:pt x="235" y="16329"/>
                    <a:pt x="303" y="16264"/>
                    <a:pt x="303" y="16185"/>
                  </a:cubicBezTo>
                  <a:lnTo>
                    <a:pt x="1030" y="159"/>
                  </a:lnTo>
                  <a:cubicBezTo>
                    <a:pt x="1030" y="76"/>
                    <a:pt x="969" y="8"/>
                    <a:pt x="88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5116750" y="1874400"/>
              <a:ext cx="25000" cy="392575"/>
            </a:xfrm>
            <a:custGeom>
              <a:avLst/>
              <a:gdLst/>
              <a:ahLst/>
              <a:cxnLst/>
              <a:rect l="l" t="t" r="r" b="b"/>
              <a:pathLst>
                <a:path w="1000" h="15703" extrusionOk="0">
                  <a:moveTo>
                    <a:pt x="843" y="1"/>
                  </a:moveTo>
                  <a:cubicBezTo>
                    <a:pt x="765" y="1"/>
                    <a:pt x="697" y="66"/>
                    <a:pt x="697" y="145"/>
                  </a:cubicBezTo>
                  <a:lnTo>
                    <a:pt x="0" y="15543"/>
                  </a:lnTo>
                  <a:cubicBezTo>
                    <a:pt x="0" y="15626"/>
                    <a:pt x="61" y="15702"/>
                    <a:pt x="144" y="15702"/>
                  </a:cubicBezTo>
                  <a:cubicBezTo>
                    <a:pt x="149" y="15702"/>
                    <a:pt x="153" y="15702"/>
                    <a:pt x="157" y="15702"/>
                  </a:cubicBezTo>
                  <a:cubicBezTo>
                    <a:pt x="234" y="15702"/>
                    <a:pt x="296" y="15637"/>
                    <a:pt x="303" y="15558"/>
                  </a:cubicBezTo>
                  <a:lnTo>
                    <a:pt x="1000" y="161"/>
                  </a:lnTo>
                  <a:cubicBezTo>
                    <a:pt x="1000" y="77"/>
                    <a:pt x="939" y="2"/>
                    <a:pt x="856" y="2"/>
                  </a:cubicBezTo>
                  <a:cubicBezTo>
                    <a:pt x="852" y="1"/>
                    <a:pt x="847" y="1"/>
                    <a:pt x="843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5041425" y="1879925"/>
              <a:ext cx="24250" cy="377000"/>
            </a:xfrm>
            <a:custGeom>
              <a:avLst/>
              <a:gdLst/>
              <a:ahLst/>
              <a:cxnLst/>
              <a:rect l="l" t="t" r="r" b="b"/>
              <a:pathLst>
                <a:path w="970" h="15080" extrusionOk="0">
                  <a:moveTo>
                    <a:pt x="826" y="0"/>
                  </a:moveTo>
                  <a:cubicBezTo>
                    <a:pt x="742" y="0"/>
                    <a:pt x="674" y="61"/>
                    <a:pt x="667" y="144"/>
                  </a:cubicBezTo>
                  <a:lnTo>
                    <a:pt x="1" y="14920"/>
                  </a:lnTo>
                  <a:cubicBezTo>
                    <a:pt x="1" y="15004"/>
                    <a:pt x="61" y="15079"/>
                    <a:pt x="144" y="15079"/>
                  </a:cubicBezTo>
                  <a:cubicBezTo>
                    <a:pt x="149" y="15080"/>
                    <a:pt x="153" y="15080"/>
                    <a:pt x="157" y="15080"/>
                  </a:cubicBezTo>
                  <a:cubicBezTo>
                    <a:pt x="234" y="15080"/>
                    <a:pt x="296" y="15015"/>
                    <a:pt x="303" y="14936"/>
                  </a:cubicBezTo>
                  <a:lnTo>
                    <a:pt x="970" y="159"/>
                  </a:lnTo>
                  <a:cubicBezTo>
                    <a:pt x="970" y="76"/>
                    <a:pt x="909" y="8"/>
                    <a:pt x="82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4965925" y="1885575"/>
              <a:ext cx="23850" cy="361325"/>
            </a:xfrm>
            <a:custGeom>
              <a:avLst/>
              <a:gdLst/>
              <a:ahLst/>
              <a:cxnLst/>
              <a:rect l="l" t="t" r="r" b="b"/>
              <a:pathLst>
                <a:path w="954" h="14453" extrusionOk="0">
                  <a:moveTo>
                    <a:pt x="790" y="1"/>
                  </a:moveTo>
                  <a:cubicBezTo>
                    <a:pt x="713" y="1"/>
                    <a:pt x="651" y="66"/>
                    <a:pt x="644" y="145"/>
                  </a:cubicBezTo>
                  <a:lnTo>
                    <a:pt x="8" y="14293"/>
                  </a:lnTo>
                  <a:cubicBezTo>
                    <a:pt x="0" y="14376"/>
                    <a:pt x="68" y="14445"/>
                    <a:pt x="152" y="14452"/>
                  </a:cubicBezTo>
                  <a:cubicBezTo>
                    <a:pt x="235" y="14452"/>
                    <a:pt x="303" y="14392"/>
                    <a:pt x="311" y="14308"/>
                  </a:cubicBezTo>
                  <a:lnTo>
                    <a:pt x="946" y="153"/>
                  </a:lnTo>
                  <a:cubicBezTo>
                    <a:pt x="954" y="69"/>
                    <a:pt x="886" y="1"/>
                    <a:pt x="803" y="1"/>
                  </a:cubicBezTo>
                  <a:cubicBezTo>
                    <a:pt x="798" y="1"/>
                    <a:pt x="794" y="1"/>
                    <a:pt x="79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4890600" y="1891075"/>
              <a:ext cx="23100" cy="345775"/>
            </a:xfrm>
            <a:custGeom>
              <a:avLst/>
              <a:gdLst/>
              <a:ahLst/>
              <a:cxnLst/>
              <a:rect l="l" t="t" r="r" b="b"/>
              <a:pathLst>
                <a:path w="924" h="13831" extrusionOk="0">
                  <a:moveTo>
                    <a:pt x="772" y="1"/>
                  </a:moveTo>
                  <a:cubicBezTo>
                    <a:pt x="689" y="1"/>
                    <a:pt x="621" y="61"/>
                    <a:pt x="614" y="145"/>
                  </a:cubicBezTo>
                  <a:lnTo>
                    <a:pt x="8" y="13672"/>
                  </a:lnTo>
                  <a:cubicBezTo>
                    <a:pt x="0" y="13755"/>
                    <a:pt x="68" y="13823"/>
                    <a:pt x="152" y="13831"/>
                  </a:cubicBezTo>
                  <a:cubicBezTo>
                    <a:pt x="235" y="13831"/>
                    <a:pt x="303" y="13770"/>
                    <a:pt x="311" y="13687"/>
                  </a:cubicBezTo>
                  <a:lnTo>
                    <a:pt x="916" y="160"/>
                  </a:lnTo>
                  <a:cubicBezTo>
                    <a:pt x="924" y="76"/>
                    <a:pt x="856" y="8"/>
                    <a:pt x="7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4815275" y="1896750"/>
              <a:ext cx="22350" cy="330075"/>
            </a:xfrm>
            <a:custGeom>
              <a:avLst/>
              <a:gdLst/>
              <a:ahLst/>
              <a:cxnLst/>
              <a:rect l="l" t="t" r="r" b="b"/>
              <a:pathLst>
                <a:path w="894" h="13203" extrusionOk="0">
                  <a:moveTo>
                    <a:pt x="730" y="0"/>
                  </a:moveTo>
                  <a:cubicBezTo>
                    <a:pt x="652" y="0"/>
                    <a:pt x="591" y="66"/>
                    <a:pt x="591" y="145"/>
                  </a:cubicBezTo>
                  <a:lnTo>
                    <a:pt x="8" y="13044"/>
                  </a:lnTo>
                  <a:cubicBezTo>
                    <a:pt x="1" y="13127"/>
                    <a:pt x="69" y="13195"/>
                    <a:pt x="152" y="13203"/>
                  </a:cubicBezTo>
                  <a:cubicBezTo>
                    <a:pt x="235" y="13203"/>
                    <a:pt x="303" y="13142"/>
                    <a:pt x="303" y="13059"/>
                  </a:cubicBezTo>
                  <a:lnTo>
                    <a:pt x="886" y="152"/>
                  </a:lnTo>
                  <a:cubicBezTo>
                    <a:pt x="894" y="69"/>
                    <a:pt x="826" y="1"/>
                    <a:pt x="742" y="1"/>
                  </a:cubicBezTo>
                  <a:cubicBezTo>
                    <a:pt x="738" y="0"/>
                    <a:pt x="734" y="0"/>
                    <a:pt x="730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4739950" y="1902225"/>
              <a:ext cx="21600" cy="314575"/>
            </a:xfrm>
            <a:custGeom>
              <a:avLst/>
              <a:gdLst/>
              <a:ahLst/>
              <a:cxnLst/>
              <a:rect l="l" t="t" r="r" b="b"/>
              <a:pathLst>
                <a:path w="864" h="12583" extrusionOk="0">
                  <a:moveTo>
                    <a:pt x="707" y="1"/>
                  </a:moveTo>
                  <a:cubicBezTo>
                    <a:pt x="629" y="1"/>
                    <a:pt x="561" y="66"/>
                    <a:pt x="561" y="145"/>
                  </a:cubicBezTo>
                  <a:lnTo>
                    <a:pt x="8" y="12424"/>
                  </a:lnTo>
                  <a:cubicBezTo>
                    <a:pt x="1" y="12507"/>
                    <a:pt x="69" y="12575"/>
                    <a:pt x="152" y="12583"/>
                  </a:cubicBezTo>
                  <a:cubicBezTo>
                    <a:pt x="228" y="12583"/>
                    <a:pt x="303" y="12522"/>
                    <a:pt x="303" y="12439"/>
                  </a:cubicBezTo>
                  <a:lnTo>
                    <a:pt x="856" y="160"/>
                  </a:lnTo>
                  <a:cubicBezTo>
                    <a:pt x="864" y="77"/>
                    <a:pt x="796" y="1"/>
                    <a:pt x="720" y="1"/>
                  </a:cubicBezTo>
                  <a:cubicBezTo>
                    <a:pt x="716" y="1"/>
                    <a:pt x="711" y="1"/>
                    <a:pt x="707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4664625" y="1907725"/>
              <a:ext cx="20850" cy="299050"/>
            </a:xfrm>
            <a:custGeom>
              <a:avLst/>
              <a:gdLst/>
              <a:ahLst/>
              <a:cxnLst/>
              <a:rect l="l" t="t" r="r" b="b"/>
              <a:pathLst>
                <a:path w="834" h="11962" extrusionOk="0">
                  <a:moveTo>
                    <a:pt x="690" y="1"/>
                  </a:moveTo>
                  <a:cubicBezTo>
                    <a:pt x="606" y="1"/>
                    <a:pt x="531" y="61"/>
                    <a:pt x="531" y="145"/>
                  </a:cubicBezTo>
                  <a:lnTo>
                    <a:pt x="1" y="11802"/>
                  </a:lnTo>
                  <a:cubicBezTo>
                    <a:pt x="1" y="11886"/>
                    <a:pt x="61" y="11954"/>
                    <a:pt x="145" y="11961"/>
                  </a:cubicBezTo>
                  <a:cubicBezTo>
                    <a:pt x="228" y="11961"/>
                    <a:pt x="304" y="11901"/>
                    <a:pt x="304" y="11818"/>
                  </a:cubicBezTo>
                  <a:lnTo>
                    <a:pt x="834" y="160"/>
                  </a:lnTo>
                  <a:cubicBezTo>
                    <a:pt x="834" y="77"/>
                    <a:pt x="773" y="8"/>
                    <a:pt x="69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4589325" y="1913400"/>
              <a:ext cx="20075" cy="283350"/>
            </a:xfrm>
            <a:custGeom>
              <a:avLst/>
              <a:gdLst/>
              <a:ahLst/>
              <a:cxnLst/>
              <a:rect l="l" t="t" r="r" b="b"/>
              <a:pathLst>
                <a:path w="803" h="11334" extrusionOk="0">
                  <a:moveTo>
                    <a:pt x="646" y="0"/>
                  </a:moveTo>
                  <a:cubicBezTo>
                    <a:pt x="569" y="0"/>
                    <a:pt x="507" y="66"/>
                    <a:pt x="500" y="145"/>
                  </a:cubicBezTo>
                  <a:lnTo>
                    <a:pt x="0" y="11174"/>
                  </a:lnTo>
                  <a:cubicBezTo>
                    <a:pt x="0" y="11257"/>
                    <a:pt x="61" y="11326"/>
                    <a:pt x="144" y="11333"/>
                  </a:cubicBezTo>
                  <a:cubicBezTo>
                    <a:pt x="227" y="11333"/>
                    <a:pt x="303" y="11273"/>
                    <a:pt x="303" y="11189"/>
                  </a:cubicBezTo>
                  <a:lnTo>
                    <a:pt x="802" y="160"/>
                  </a:lnTo>
                  <a:cubicBezTo>
                    <a:pt x="802" y="77"/>
                    <a:pt x="742" y="1"/>
                    <a:pt x="659" y="1"/>
                  </a:cubicBezTo>
                  <a:cubicBezTo>
                    <a:pt x="654" y="1"/>
                    <a:pt x="650" y="0"/>
                    <a:pt x="64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4635300" y="2261900"/>
              <a:ext cx="685300" cy="264200"/>
            </a:xfrm>
            <a:custGeom>
              <a:avLst/>
              <a:gdLst/>
              <a:ahLst/>
              <a:cxnLst/>
              <a:rect l="l" t="t" r="r" b="b"/>
              <a:pathLst>
                <a:path w="27412" h="10568" extrusionOk="0">
                  <a:moveTo>
                    <a:pt x="22421" y="0"/>
                  </a:moveTo>
                  <a:cubicBezTo>
                    <a:pt x="22338" y="0"/>
                    <a:pt x="22254" y="24"/>
                    <a:pt x="22180" y="73"/>
                  </a:cubicBezTo>
                  <a:cubicBezTo>
                    <a:pt x="21968" y="209"/>
                    <a:pt x="21908" y="489"/>
                    <a:pt x="22044" y="701"/>
                  </a:cubicBezTo>
                  <a:lnTo>
                    <a:pt x="26230" y="7166"/>
                  </a:lnTo>
                  <a:cubicBezTo>
                    <a:pt x="26412" y="7454"/>
                    <a:pt x="26503" y="7779"/>
                    <a:pt x="26488" y="8120"/>
                  </a:cubicBezTo>
                  <a:cubicBezTo>
                    <a:pt x="26451" y="8989"/>
                    <a:pt x="25725" y="9665"/>
                    <a:pt x="24890" y="9665"/>
                  </a:cubicBezTo>
                  <a:cubicBezTo>
                    <a:pt x="24868" y="9665"/>
                    <a:pt x="24845" y="9665"/>
                    <a:pt x="24822" y="9664"/>
                  </a:cubicBezTo>
                  <a:lnTo>
                    <a:pt x="515" y="8566"/>
                  </a:lnTo>
                  <a:cubicBezTo>
                    <a:pt x="510" y="8566"/>
                    <a:pt x="504" y="8566"/>
                    <a:pt x="499" y="8566"/>
                  </a:cubicBezTo>
                  <a:cubicBezTo>
                    <a:pt x="227" y="8566"/>
                    <a:pt x="23" y="8753"/>
                    <a:pt x="16" y="8998"/>
                  </a:cubicBezTo>
                  <a:cubicBezTo>
                    <a:pt x="1" y="9248"/>
                    <a:pt x="197" y="9460"/>
                    <a:pt x="447" y="9467"/>
                  </a:cubicBezTo>
                  <a:lnTo>
                    <a:pt x="24754" y="10565"/>
                  </a:lnTo>
                  <a:cubicBezTo>
                    <a:pt x="24796" y="10567"/>
                    <a:pt x="24837" y="10568"/>
                    <a:pt x="24879" y="10568"/>
                  </a:cubicBezTo>
                  <a:cubicBezTo>
                    <a:pt x="26217" y="10568"/>
                    <a:pt x="27330" y="9509"/>
                    <a:pt x="27389" y="8158"/>
                  </a:cubicBezTo>
                  <a:cubicBezTo>
                    <a:pt x="27411" y="7628"/>
                    <a:pt x="27275" y="7120"/>
                    <a:pt x="26987" y="6674"/>
                  </a:cubicBezTo>
                  <a:lnTo>
                    <a:pt x="22801" y="209"/>
                  </a:lnTo>
                  <a:cubicBezTo>
                    <a:pt x="22714" y="74"/>
                    <a:pt x="22568" y="0"/>
                    <a:pt x="2242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4931100" y="2250125"/>
              <a:ext cx="188700" cy="261900"/>
            </a:xfrm>
            <a:custGeom>
              <a:avLst/>
              <a:gdLst/>
              <a:ahLst/>
              <a:cxnLst/>
              <a:rect l="l" t="t" r="r" b="b"/>
              <a:pathLst>
                <a:path w="7548" h="10476" extrusionOk="0">
                  <a:moveTo>
                    <a:pt x="7037" y="0"/>
                  </a:moveTo>
                  <a:cubicBezTo>
                    <a:pt x="6971" y="0"/>
                    <a:pt x="6905" y="14"/>
                    <a:pt x="6844" y="44"/>
                  </a:cubicBezTo>
                  <a:lnTo>
                    <a:pt x="4474" y="1165"/>
                  </a:lnTo>
                  <a:cubicBezTo>
                    <a:pt x="3914" y="1430"/>
                    <a:pt x="3467" y="1891"/>
                    <a:pt x="3225" y="2459"/>
                  </a:cubicBezTo>
                  <a:lnTo>
                    <a:pt x="99" y="9847"/>
                  </a:lnTo>
                  <a:cubicBezTo>
                    <a:pt x="0" y="10082"/>
                    <a:pt x="106" y="10347"/>
                    <a:pt x="333" y="10445"/>
                  </a:cubicBezTo>
                  <a:cubicBezTo>
                    <a:pt x="386" y="10460"/>
                    <a:pt x="439" y="10476"/>
                    <a:pt x="492" y="10476"/>
                  </a:cubicBezTo>
                  <a:cubicBezTo>
                    <a:pt x="498" y="10476"/>
                    <a:pt x="505" y="10476"/>
                    <a:pt x="511" y="10476"/>
                  </a:cubicBezTo>
                  <a:cubicBezTo>
                    <a:pt x="686" y="10476"/>
                    <a:pt x="858" y="10371"/>
                    <a:pt x="931" y="10203"/>
                  </a:cubicBezTo>
                  <a:lnTo>
                    <a:pt x="4058" y="2815"/>
                  </a:lnTo>
                  <a:cubicBezTo>
                    <a:pt x="4217" y="2444"/>
                    <a:pt x="4497" y="2149"/>
                    <a:pt x="4860" y="1982"/>
                  </a:cubicBezTo>
                  <a:lnTo>
                    <a:pt x="7230" y="862"/>
                  </a:lnTo>
                  <a:cubicBezTo>
                    <a:pt x="7457" y="748"/>
                    <a:pt x="7548" y="483"/>
                    <a:pt x="7442" y="256"/>
                  </a:cubicBezTo>
                  <a:cubicBezTo>
                    <a:pt x="7365" y="93"/>
                    <a:pt x="7203" y="0"/>
                    <a:pt x="703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4861450" y="1770775"/>
              <a:ext cx="609025" cy="513775"/>
            </a:xfrm>
            <a:custGeom>
              <a:avLst/>
              <a:gdLst/>
              <a:ahLst/>
              <a:cxnLst/>
              <a:rect l="l" t="t" r="r" b="b"/>
              <a:pathLst>
                <a:path w="24361" h="20551" extrusionOk="0">
                  <a:moveTo>
                    <a:pt x="23871" y="0"/>
                  </a:moveTo>
                  <a:cubicBezTo>
                    <a:pt x="23848" y="0"/>
                    <a:pt x="23824" y="2"/>
                    <a:pt x="23800" y="6"/>
                  </a:cubicBezTo>
                  <a:lnTo>
                    <a:pt x="19107" y="793"/>
                  </a:lnTo>
                  <a:cubicBezTo>
                    <a:pt x="18138" y="960"/>
                    <a:pt x="17366" y="1679"/>
                    <a:pt x="17139" y="2633"/>
                  </a:cubicBezTo>
                  <a:lnTo>
                    <a:pt x="13036" y="19597"/>
                  </a:lnTo>
                  <a:lnTo>
                    <a:pt x="538" y="17931"/>
                  </a:lnTo>
                  <a:cubicBezTo>
                    <a:pt x="520" y="17929"/>
                    <a:pt x="501" y="17928"/>
                    <a:pt x="483" y="17928"/>
                  </a:cubicBezTo>
                  <a:cubicBezTo>
                    <a:pt x="262" y="17928"/>
                    <a:pt x="66" y="18094"/>
                    <a:pt x="31" y="18317"/>
                  </a:cubicBezTo>
                  <a:cubicBezTo>
                    <a:pt x="1" y="18567"/>
                    <a:pt x="175" y="18794"/>
                    <a:pt x="424" y="18825"/>
                  </a:cubicBezTo>
                  <a:lnTo>
                    <a:pt x="13316" y="20543"/>
                  </a:lnTo>
                  <a:cubicBezTo>
                    <a:pt x="13331" y="20551"/>
                    <a:pt x="13346" y="20551"/>
                    <a:pt x="13354" y="20551"/>
                  </a:cubicBezTo>
                  <a:cubicBezTo>
                    <a:pt x="13359" y="20551"/>
                    <a:pt x="13365" y="20551"/>
                    <a:pt x="13370" y="20551"/>
                  </a:cubicBezTo>
                  <a:cubicBezTo>
                    <a:pt x="13583" y="20551"/>
                    <a:pt x="13764" y="20409"/>
                    <a:pt x="13816" y="20202"/>
                  </a:cubicBezTo>
                  <a:lnTo>
                    <a:pt x="18017" y="2845"/>
                  </a:lnTo>
                  <a:cubicBezTo>
                    <a:pt x="18161" y="2247"/>
                    <a:pt x="18645" y="1792"/>
                    <a:pt x="19259" y="1686"/>
                  </a:cubicBezTo>
                  <a:lnTo>
                    <a:pt x="23952" y="899"/>
                  </a:lnTo>
                  <a:cubicBezTo>
                    <a:pt x="24194" y="854"/>
                    <a:pt x="24361" y="627"/>
                    <a:pt x="24323" y="377"/>
                  </a:cubicBezTo>
                  <a:cubicBezTo>
                    <a:pt x="24282" y="158"/>
                    <a:pt x="24092" y="0"/>
                    <a:pt x="2387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5356325" y="1762850"/>
              <a:ext cx="115100" cy="56150"/>
            </a:xfrm>
            <a:custGeom>
              <a:avLst/>
              <a:gdLst/>
              <a:ahLst/>
              <a:cxnLst/>
              <a:rect l="l" t="t" r="r" b="b"/>
              <a:pathLst>
                <a:path w="4604" h="2246" extrusionOk="0">
                  <a:moveTo>
                    <a:pt x="3713" y="1"/>
                  </a:moveTo>
                  <a:cubicBezTo>
                    <a:pt x="3667" y="1"/>
                    <a:pt x="3621" y="5"/>
                    <a:pt x="3574" y="12"/>
                  </a:cubicBezTo>
                  <a:lnTo>
                    <a:pt x="1" y="610"/>
                  </a:lnTo>
                  <a:lnTo>
                    <a:pt x="137" y="1428"/>
                  </a:lnTo>
                  <a:lnTo>
                    <a:pt x="273" y="2246"/>
                  </a:lnTo>
                  <a:lnTo>
                    <a:pt x="3846" y="1648"/>
                  </a:lnTo>
                  <a:cubicBezTo>
                    <a:pt x="4301" y="1572"/>
                    <a:pt x="4603" y="1148"/>
                    <a:pt x="4528" y="694"/>
                  </a:cubicBezTo>
                  <a:cubicBezTo>
                    <a:pt x="4460" y="286"/>
                    <a:pt x="4112" y="1"/>
                    <a:pt x="3713" y="1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4665775" y="2515925"/>
              <a:ext cx="122450" cy="119375"/>
            </a:xfrm>
            <a:custGeom>
              <a:avLst/>
              <a:gdLst/>
              <a:ahLst/>
              <a:cxnLst/>
              <a:rect l="l" t="t" r="r" b="b"/>
              <a:pathLst>
                <a:path w="4898" h="4775" extrusionOk="0">
                  <a:moveTo>
                    <a:pt x="2448" y="0"/>
                  </a:moveTo>
                  <a:cubicBezTo>
                    <a:pt x="1179" y="0"/>
                    <a:pt x="120" y="1001"/>
                    <a:pt x="61" y="2281"/>
                  </a:cubicBezTo>
                  <a:cubicBezTo>
                    <a:pt x="0" y="3598"/>
                    <a:pt x="1022" y="4719"/>
                    <a:pt x="2339" y="4772"/>
                  </a:cubicBezTo>
                  <a:cubicBezTo>
                    <a:pt x="2377" y="4773"/>
                    <a:pt x="2414" y="4774"/>
                    <a:pt x="2451" y="4774"/>
                  </a:cubicBezTo>
                  <a:cubicBezTo>
                    <a:pt x="3726" y="4774"/>
                    <a:pt x="4779" y="3773"/>
                    <a:pt x="4837" y="2493"/>
                  </a:cubicBezTo>
                  <a:cubicBezTo>
                    <a:pt x="4898" y="1176"/>
                    <a:pt x="3876" y="56"/>
                    <a:pt x="2559" y="3"/>
                  </a:cubicBezTo>
                  <a:cubicBezTo>
                    <a:pt x="2522" y="1"/>
                    <a:pt x="2485" y="0"/>
                    <a:pt x="244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4695475" y="2544700"/>
              <a:ext cx="63050" cy="61800"/>
            </a:xfrm>
            <a:custGeom>
              <a:avLst/>
              <a:gdLst/>
              <a:ahLst/>
              <a:cxnLst/>
              <a:rect l="l" t="t" r="r" b="b"/>
              <a:pathLst>
                <a:path w="2522" h="2472" extrusionOk="0">
                  <a:moveTo>
                    <a:pt x="1262" y="1"/>
                  </a:moveTo>
                  <a:cubicBezTo>
                    <a:pt x="606" y="1"/>
                    <a:pt x="60" y="520"/>
                    <a:pt x="31" y="1183"/>
                  </a:cubicBezTo>
                  <a:cubicBezTo>
                    <a:pt x="1" y="1857"/>
                    <a:pt x="531" y="2432"/>
                    <a:pt x="1204" y="2470"/>
                  </a:cubicBezTo>
                  <a:cubicBezTo>
                    <a:pt x="1223" y="2471"/>
                    <a:pt x="1241" y="2471"/>
                    <a:pt x="1260" y="2471"/>
                  </a:cubicBezTo>
                  <a:cubicBezTo>
                    <a:pt x="1917" y="2471"/>
                    <a:pt x="2462" y="1952"/>
                    <a:pt x="2491" y="1289"/>
                  </a:cubicBezTo>
                  <a:cubicBezTo>
                    <a:pt x="2522" y="615"/>
                    <a:pt x="1999" y="32"/>
                    <a:pt x="1318" y="2"/>
                  </a:cubicBezTo>
                  <a:cubicBezTo>
                    <a:pt x="1299" y="1"/>
                    <a:pt x="1281" y="1"/>
                    <a:pt x="1262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3"/>
            <p:cNvSpPr/>
            <p:nvPr/>
          </p:nvSpPr>
          <p:spPr>
            <a:xfrm>
              <a:off x="4680900" y="2500275"/>
              <a:ext cx="93700" cy="13075"/>
            </a:xfrm>
            <a:custGeom>
              <a:avLst/>
              <a:gdLst/>
              <a:ahLst/>
              <a:cxnLst/>
              <a:rect l="l" t="t" r="r" b="b"/>
              <a:pathLst>
                <a:path w="3748" h="523" extrusionOk="0">
                  <a:moveTo>
                    <a:pt x="16" y="0"/>
                  </a:moveTo>
                  <a:lnTo>
                    <a:pt x="1" y="356"/>
                  </a:lnTo>
                  <a:lnTo>
                    <a:pt x="3733" y="523"/>
                  </a:lnTo>
                  <a:lnTo>
                    <a:pt x="3748" y="1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4700400" y="2510100"/>
              <a:ext cx="54350" cy="64575"/>
            </a:xfrm>
            <a:custGeom>
              <a:avLst/>
              <a:gdLst/>
              <a:ahLst/>
              <a:cxnLst/>
              <a:rect l="l" t="t" r="r" b="b"/>
              <a:pathLst>
                <a:path w="2174" h="2583" extrusionOk="0">
                  <a:moveTo>
                    <a:pt x="1" y="1"/>
                  </a:moveTo>
                  <a:cubicBezTo>
                    <a:pt x="1" y="1"/>
                    <a:pt x="235" y="2552"/>
                    <a:pt x="970" y="2582"/>
                  </a:cubicBezTo>
                  <a:cubicBezTo>
                    <a:pt x="975" y="2583"/>
                    <a:pt x="981" y="2583"/>
                    <a:pt x="986" y="2583"/>
                  </a:cubicBezTo>
                  <a:cubicBezTo>
                    <a:pt x="1718" y="2583"/>
                    <a:pt x="2173" y="99"/>
                    <a:pt x="2173" y="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3"/>
            <p:cNvSpPr/>
            <p:nvPr/>
          </p:nvSpPr>
          <p:spPr>
            <a:xfrm>
              <a:off x="5147400" y="2537500"/>
              <a:ext cx="122475" cy="119550"/>
            </a:xfrm>
            <a:custGeom>
              <a:avLst/>
              <a:gdLst/>
              <a:ahLst/>
              <a:cxnLst/>
              <a:rect l="l" t="t" r="r" b="b"/>
              <a:pathLst>
                <a:path w="4899" h="4782" extrusionOk="0">
                  <a:moveTo>
                    <a:pt x="2460" y="1"/>
                  </a:moveTo>
                  <a:cubicBezTo>
                    <a:pt x="1180" y="1"/>
                    <a:pt x="120" y="997"/>
                    <a:pt x="61" y="2289"/>
                  </a:cubicBezTo>
                  <a:cubicBezTo>
                    <a:pt x="1" y="3606"/>
                    <a:pt x="1023" y="4719"/>
                    <a:pt x="2340" y="4779"/>
                  </a:cubicBezTo>
                  <a:cubicBezTo>
                    <a:pt x="2377" y="4781"/>
                    <a:pt x="2414" y="4782"/>
                    <a:pt x="2451" y="4782"/>
                  </a:cubicBezTo>
                  <a:cubicBezTo>
                    <a:pt x="3720" y="4782"/>
                    <a:pt x="4779" y="3781"/>
                    <a:pt x="4838" y="2501"/>
                  </a:cubicBezTo>
                  <a:cubicBezTo>
                    <a:pt x="4899" y="1183"/>
                    <a:pt x="3877" y="63"/>
                    <a:pt x="2559" y="3"/>
                  </a:cubicBezTo>
                  <a:cubicBezTo>
                    <a:pt x="2526" y="1"/>
                    <a:pt x="2493" y="1"/>
                    <a:pt x="2460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3"/>
            <p:cNvSpPr/>
            <p:nvPr/>
          </p:nvSpPr>
          <p:spPr>
            <a:xfrm>
              <a:off x="5177125" y="2566475"/>
              <a:ext cx="63050" cy="61600"/>
            </a:xfrm>
            <a:custGeom>
              <a:avLst/>
              <a:gdLst/>
              <a:ahLst/>
              <a:cxnLst/>
              <a:rect l="l" t="t" r="r" b="b"/>
              <a:pathLst>
                <a:path w="2522" h="2464" extrusionOk="0">
                  <a:moveTo>
                    <a:pt x="1262" y="1"/>
                  </a:moveTo>
                  <a:cubicBezTo>
                    <a:pt x="605" y="1"/>
                    <a:pt x="60" y="520"/>
                    <a:pt x="31" y="1175"/>
                  </a:cubicBezTo>
                  <a:cubicBezTo>
                    <a:pt x="0" y="1856"/>
                    <a:pt x="523" y="2432"/>
                    <a:pt x="1204" y="2462"/>
                  </a:cubicBezTo>
                  <a:cubicBezTo>
                    <a:pt x="1223" y="2463"/>
                    <a:pt x="1241" y="2463"/>
                    <a:pt x="1260" y="2463"/>
                  </a:cubicBezTo>
                  <a:cubicBezTo>
                    <a:pt x="1917" y="2463"/>
                    <a:pt x="2461" y="1951"/>
                    <a:pt x="2491" y="1289"/>
                  </a:cubicBezTo>
                  <a:cubicBezTo>
                    <a:pt x="2521" y="607"/>
                    <a:pt x="1999" y="32"/>
                    <a:pt x="1317" y="2"/>
                  </a:cubicBezTo>
                  <a:cubicBezTo>
                    <a:pt x="1299" y="1"/>
                    <a:pt x="1280" y="1"/>
                    <a:pt x="1262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3"/>
            <p:cNvSpPr/>
            <p:nvPr/>
          </p:nvSpPr>
          <p:spPr>
            <a:xfrm>
              <a:off x="5162350" y="2522025"/>
              <a:ext cx="93900" cy="13100"/>
            </a:xfrm>
            <a:custGeom>
              <a:avLst/>
              <a:gdLst/>
              <a:ahLst/>
              <a:cxnLst/>
              <a:rect l="l" t="t" r="r" b="b"/>
              <a:pathLst>
                <a:path w="3756" h="524" extrusionOk="0">
                  <a:moveTo>
                    <a:pt x="23" y="1"/>
                  </a:moveTo>
                  <a:lnTo>
                    <a:pt x="1" y="357"/>
                  </a:lnTo>
                  <a:lnTo>
                    <a:pt x="3740" y="523"/>
                  </a:lnTo>
                  <a:lnTo>
                    <a:pt x="3755" y="16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3"/>
            <p:cNvSpPr/>
            <p:nvPr/>
          </p:nvSpPr>
          <p:spPr>
            <a:xfrm>
              <a:off x="5182050" y="2531675"/>
              <a:ext cx="54325" cy="64775"/>
            </a:xfrm>
            <a:custGeom>
              <a:avLst/>
              <a:gdLst/>
              <a:ahLst/>
              <a:cxnLst/>
              <a:rect l="l" t="t" r="r" b="b"/>
              <a:pathLst>
                <a:path w="2173" h="2591" extrusionOk="0">
                  <a:moveTo>
                    <a:pt x="0" y="1"/>
                  </a:moveTo>
                  <a:cubicBezTo>
                    <a:pt x="0" y="1"/>
                    <a:pt x="235" y="2560"/>
                    <a:pt x="969" y="2590"/>
                  </a:cubicBezTo>
                  <a:cubicBezTo>
                    <a:pt x="973" y="2590"/>
                    <a:pt x="978" y="2590"/>
                    <a:pt x="982" y="2590"/>
                  </a:cubicBezTo>
                  <a:cubicBezTo>
                    <a:pt x="1716" y="2590"/>
                    <a:pt x="2173" y="99"/>
                    <a:pt x="2173" y="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3"/>
            <p:cNvSpPr/>
            <p:nvPr/>
          </p:nvSpPr>
          <p:spPr>
            <a:xfrm>
              <a:off x="4303550" y="2151725"/>
              <a:ext cx="318525" cy="257775"/>
            </a:xfrm>
            <a:custGeom>
              <a:avLst/>
              <a:gdLst/>
              <a:ahLst/>
              <a:cxnLst/>
              <a:rect l="l" t="t" r="r" b="b"/>
              <a:pathLst>
                <a:path w="12741" h="10311" extrusionOk="0">
                  <a:moveTo>
                    <a:pt x="5828" y="0"/>
                  </a:moveTo>
                  <a:cubicBezTo>
                    <a:pt x="3749" y="0"/>
                    <a:pt x="1793" y="1269"/>
                    <a:pt x="1015" y="3329"/>
                  </a:cubicBezTo>
                  <a:cubicBezTo>
                    <a:pt x="0" y="5986"/>
                    <a:pt x="1340" y="8969"/>
                    <a:pt x="4005" y="9976"/>
                  </a:cubicBezTo>
                  <a:cubicBezTo>
                    <a:pt x="4605" y="10203"/>
                    <a:pt x="5221" y="10311"/>
                    <a:pt x="5827" y="10311"/>
                  </a:cubicBezTo>
                  <a:cubicBezTo>
                    <a:pt x="7908" y="10311"/>
                    <a:pt x="9872" y="9043"/>
                    <a:pt x="10651" y="6986"/>
                  </a:cubicBezTo>
                  <a:cubicBezTo>
                    <a:pt x="11143" y="5683"/>
                    <a:pt x="11075" y="4313"/>
                    <a:pt x="10568" y="3125"/>
                  </a:cubicBezTo>
                  <a:lnTo>
                    <a:pt x="12741" y="665"/>
                  </a:lnTo>
                  <a:lnTo>
                    <a:pt x="9402" y="1437"/>
                  </a:lnTo>
                  <a:cubicBezTo>
                    <a:pt x="8918" y="975"/>
                    <a:pt x="8327" y="589"/>
                    <a:pt x="7661" y="339"/>
                  </a:cubicBezTo>
                  <a:cubicBezTo>
                    <a:pt x="7057" y="109"/>
                    <a:pt x="6437" y="0"/>
                    <a:pt x="5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3"/>
            <p:cNvSpPr/>
            <p:nvPr/>
          </p:nvSpPr>
          <p:spPr>
            <a:xfrm>
              <a:off x="4369975" y="2190100"/>
              <a:ext cx="173750" cy="181700"/>
            </a:xfrm>
            <a:custGeom>
              <a:avLst/>
              <a:gdLst/>
              <a:ahLst/>
              <a:cxnLst/>
              <a:rect l="l" t="t" r="r" b="b"/>
              <a:pathLst>
                <a:path w="6950" h="7268" extrusionOk="0">
                  <a:moveTo>
                    <a:pt x="4368" y="0"/>
                  </a:moveTo>
                  <a:lnTo>
                    <a:pt x="2567" y="1787"/>
                  </a:lnTo>
                  <a:lnTo>
                    <a:pt x="76" y="1310"/>
                  </a:lnTo>
                  <a:lnTo>
                    <a:pt x="1219" y="3581"/>
                  </a:lnTo>
                  <a:lnTo>
                    <a:pt x="0" y="5806"/>
                  </a:lnTo>
                  <a:lnTo>
                    <a:pt x="0" y="5806"/>
                  </a:lnTo>
                  <a:lnTo>
                    <a:pt x="2506" y="5420"/>
                  </a:lnTo>
                  <a:lnTo>
                    <a:pt x="4240" y="7267"/>
                  </a:lnTo>
                  <a:lnTo>
                    <a:pt x="4648" y="4762"/>
                  </a:lnTo>
                  <a:lnTo>
                    <a:pt x="6950" y="3679"/>
                  </a:lnTo>
                  <a:lnTo>
                    <a:pt x="4694" y="2513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3"/>
            <p:cNvSpPr/>
            <p:nvPr/>
          </p:nvSpPr>
          <p:spPr>
            <a:xfrm>
              <a:off x="5274400" y="2259725"/>
              <a:ext cx="26125" cy="20475"/>
            </a:xfrm>
            <a:custGeom>
              <a:avLst/>
              <a:gdLst/>
              <a:ahLst/>
              <a:cxnLst/>
              <a:rect l="l" t="t" r="r" b="b"/>
              <a:pathLst>
                <a:path w="1045" h="819" extrusionOk="0">
                  <a:moveTo>
                    <a:pt x="523" y="1"/>
                  </a:moveTo>
                  <a:cubicBezTo>
                    <a:pt x="0" y="1"/>
                    <a:pt x="0" y="818"/>
                    <a:pt x="523" y="818"/>
                  </a:cubicBezTo>
                  <a:cubicBezTo>
                    <a:pt x="1045" y="818"/>
                    <a:pt x="1045" y="1"/>
                    <a:pt x="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3"/>
            <p:cNvSpPr/>
            <p:nvPr/>
          </p:nvSpPr>
          <p:spPr>
            <a:xfrm>
              <a:off x="5355200" y="2161900"/>
              <a:ext cx="15925" cy="12125"/>
            </a:xfrm>
            <a:custGeom>
              <a:avLst/>
              <a:gdLst/>
              <a:ahLst/>
              <a:cxnLst/>
              <a:rect l="l" t="t" r="r" b="b"/>
              <a:pathLst>
                <a:path w="637" h="485" extrusionOk="0">
                  <a:moveTo>
                    <a:pt x="318" y="0"/>
                  </a:moveTo>
                  <a:cubicBezTo>
                    <a:pt x="1" y="0"/>
                    <a:pt x="1" y="485"/>
                    <a:pt x="318" y="485"/>
                  </a:cubicBezTo>
                  <a:cubicBezTo>
                    <a:pt x="636" y="485"/>
                    <a:pt x="636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3"/>
            <p:cNvSpPr/>
            <p:nvPr/>
          </p:nvSpPr>
          <p:spPr>
            <a:xfrm>
              <a:off x="5402900" y="2203525"/>
              <a:ext cx="15925" cy="12150"/>
            </a:xfrm>
            <a:custGeom>
              <a:avLst/>
              <a:gdLst/>
              <a:ahLst/>
              <a:cxnLst/>
              <a:rect l="l" t="t" r="r" b="b"/>
              <a:pathLst>
                <a:path w="637" h="486" extrusionOk="0">
                  <a:moveTo>
                    <a:pt x="318" y="1"/>
                  </a:moveTo>
                  <a:cubicBezTo>
                    <a:pt x="8" y="1"/>
                    <a:pt x="0" y="485"/>
                    <a:pt x="318" y="485"/>
                  </a:cubicBezTo>
                  <a:cubicBezTo>
                    <a:pt x="636" y="485"/>
                    <a:pt x="63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3"/>
            <p:cNvSpPr/>
            <p:nvPr/>
          </p:nvSpPr>
          <p:spPr>
            <a:xfrm>
              <a:off x="5399475" y="2143525"/>
              <a:ext cx="15750" cy="12150"/>
            </a:xfrm>
            <a:custGeom>
              <a:avLst/>
              <a:gdLst/>
              <a:ahLst/>
              <a:cxnLst/>
              <a:rect l="l" t="t" r="r" b="b"/>
              <a:pathLst>
                <a:path w="630" h="486" extrusionOk="0">
                  <a:moveTo>
                    <a:pt x="311" y="1"/>
                  </a:moveTo>
                  <a:cubicBezTo>
                    <a:pt x="1" y="1"/>
                    <a:pt x="1" y="485"/>
                    <a:pt x="311" y="485"/>
                  </a:cubicBezTo>
                  <a:cubicBezTo>
                    <a:pt x="629" y="485"/>
                    <a:pt x="629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3"/>
            <p:cNvSpPr/>
            <p:nvPr/>
          </p:nvSpPr>
          <p:spPr>
            <a:xfrm>
              <a:off x="5352750" y="2241750"/>
              <a:ext cx="20825" cy="56250"/>
            </a:xfrm>
            <a:custGeom>
              <a:avLst/>
              <a:gdLst/>
              <a:ahLst/>
              <a:cxnLst/>
              <a:rect l="l" t="t" r="r" b="b"/>
              <a:pathLst>
                <a:path w="833" h="2250" extrusionOk="0">
                  <a:moveTo>
                    <a:pt x="416" y="1"/>
                  </a:moveTo>
                  <a:lnTo>
                    <a:pt x="0" y="1129"/>
                  </a:lnTo>
                  <a:lnTo>
                    <a:pt x="416" y="2249"/>
                  </a:lnTo>
                  <a:lnTo>
                    <a:pt x="833" y="1129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3"/>
            <p:cNvSpPr/>
            <p:nvPr/>
          </p:nvSpPr>
          <p:spPr>
            <a:xfrm>
              <a:off x="5277600" y="2174375"/>
              <a:ext cx="16700" cy="44325"/>
            </a:xfrm>
            <a:custGeom>
              <a:avLst/>
              <a:gdLst/>
              <a:ahLst/>
              <a:cxnLst/>
              <a:rect l="l" t="t" r="r" b="b"/>
              <a:pathLst>
                <a:path w="668" h="1773" extrusionOk="0">
                  <a:moveTo>
                    <a:pt x="334" y="1"/>
                  </a:moveTo>
                  <a:lnTo>
                    <a:pt x="1" y="887"/>
                  </a:lnTo>
                  <a:lnTo>
                    <a:pt x="334" y="1772"/>
                  </a:lnTo>
                  <a:lnTo>
                    <a:pt x="667" y="88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3"/>
            <p:cNvSpPr/>
            <p:nvPr/>
          </p:nvSpPr>
          <p:spPr>
            <a:xfrm>
              <a:off x="5429379" y="1939524"/>
              <a:ext cx="26350" cy="20450"/>
            </a:xfrm>
            <a:custGeom>
              <a:avLst/>
              <a:gdLst/>
              <a:ahLst/>
              <a:cxnLst/>
              <a:rect l="l" t="t" r="r" b="b"/>
              <a:pathLst>
                <a:path w="1054" h="818" extrusionOk="0">
                  <a:moveTo>
                    <a:pt x="531" y="0"/>
                  </a:moveTo>
                  <a:cubicBezTo>
                    <a:pt x="8" y="0"/>
                    <a:pt x="1" y="818"/>
                    <a:pt x="531" y="818"/>
                  </a:cubicBezTo>
                  <a:cubicBezTo>
                    <a:pt x="1053" y="818"/>
                    <a:pt x="105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3"/>
            <p:cNvSpPr/>
            <p:nvPr/>
          </p:nvSpPr>
          <p:spPr>
            <a:xfrm>
              <a:off x="5405354" y="2002549"/>
              <a:ext cx="15725" cy="12125"/>
            </a:xfrm>
            <a:custGeom>
              <a:avLst/>
              <a:gdLst/>
              <a:ahLst/>
              <a:cxnLst/>
              <a:rect l="l" t="t" r="r" b="b"/>
              <a:pathLst>
                <a:path w="629" h="485" extrusionOk="0">
                  <a:moveTo>
                    <a:pt x="311" y="0"/>
                  </a:moveTo>
                  <a:cubicBezTo>
                    <a:pt x="0" y="0"/>
                    <a:pt x="0" y="485"/>
                    <a:pt x="311" y="485"/>
                  </a:cubicBezTo>
                  <a:cubicBezTo>
                    <a:pt x="629" y="485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3"/>
            <p:cNvSpPr/>
            <p:nvPr/>
          </p:nvSpPr>
          <p:spPr>
            <a:xfrm>
              <a:off x="5371279" y="1957124"/>
              <a:ext cx="15750" cy="12325"/>
            </a:xfrm>
            <a:custGeom>
              <a:avLst/>
              <a:gdLst/>
              <a:ahLst/>
              <a:cxnLst/>
              <a:rect l="l" t="t" r="r" b="b"/>
              <a:pathLst>
                <a:path w="630" h="493" extrusionOk="0">
                  <a:moveTo>
                    <a:pt x="319" y="0"/>
                  </a:moveTo>
                  <a:cubicBezTo>
                    <a:pt x="1" y="0"/>
                    <a:pt x="1" y="492"/>
                    <a:pt x="319" y="492"/>
                  </a:cubicBezTo>
                  <a:cubicBezTo>
                    <a:pt x="629" y="492"/>
                    <a:pt x="629" y="0"/>
                    <a:pt x="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3"/>
            <p:cNvSpPr/>
            <p:nvPr/>
          </p:nvSpPr>
          <p:spPr>
            <a:xfrm>
              <a:off x="5344229" y="2009174"/>
              <a:ext cx="15725" cy="12325"/>
            </a:xfrm>
            <a:custGeom>
              <a:avLst/>
              <a:gdLst/>
              <a:ahLst/>
              <a:cxnLst/>
              <a:rect l="l" t="t" r="r" b="b"/>
              <a:pathLst>
                <a:path w="629" h="493" extrusionOk="0">
                  <a:moveTo>
                    <a:pt x="311" y="0"/>
                  </a:moveTo>
                  <a:cubicBezTo>
                    <a:pt x="0" y="0"/>
                    <a:pt x="0" y="492"/>
                    <a:pt x="311" y="492"/>
                  </a:cubicBezTo>
                  <a:cubicBezTo>
                    <a:pt x="629" y="492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3"/>
            <p:cNvSpPr/>
            <p:nvPr/>
          </p:nvSpPr>
          <p:spPr>
            <a:xfrm>
              <a:off x="5395879" y="1860424"/>
              <a:ext cx="23125" cy="62100"/>
            </a:xfrm>
            <a:custGeom>
              <a:avLst/>
              <a:gdLst/>
              <a:ahLst/>
              <a:cxnLst/>
              <a:rect l="l" t="t" r="r" b="b"/>
              <a:pathLst>
                <a:path w="925" h="2484" extrusionOk="0">
                  <a:moveTo>
                    <a:pt x="463" y="0"/>
                  </a:moveTo>
                  <a:lnTo>
                    <a:pt x="1" y="1242"/>
                  </a:lnTo>
                  <a:lnTo>
                    <a:pt x="463" y="2483"/>
                  </a:lnTo>
                  <a:lnTo>
                    <a:pt x="924" y="1242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6ADB63-F042-0274-EE13-0154D52F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40" y="1473425"/>
            <a:ext cx="3433973" cy="764180"/>
          </a:xfrm>
          <a:prstGeom prst="rect">
            <a:avLst/>
          </a:prstGeom>
          <a:ln>
            <a:solidFill>
              <a:srgbClr val="5D8A4A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98D92-F492-BACE-862B-72E07CFE9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66" y="2578396"/>
            <a:ext cx="3258440" cy="695258"/>
          </a:xfrm>
          <a:prstGeom prst="rect">
            <a:avLst/>
          </a:prstGeom>
          <a:ln>
            <a:solidFill>
              <a:srgbClr val="5D8A4A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92A725-4AFB-3910-1C8E-33CD4EBD16E8}"/>
              </a:ext>
            </a:extLst>
          </p:cNvPr>
          <p:cNvSpPr txBox="1"/>
          <p:nvPr/>
        </p:nvSpPr>
        <p:spPr>
          <a:xfrm>
            <a:off x="228947" y="1186835"/>
            <a:ext cx="505893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Change Marital Status Column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Change </a:t>
            </a:r>
            <a:r>
              <a:rPr lang="en-US">
                <a:latin typeface="Anaheim"/>
                <a:ea typeface="Anaheim"/>
                <a:cs typeface="Anaheim"/>
                <a:sym typeface="Anaheim"/>
              </a:rPr>
              <a:t>Education Column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Making Age Column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Making Children Column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E3FB81-E5C4-0AA0-F93D-671CF2E43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40" y="3606371"/>
            <a:ext cx="2691945" cy="397172"/>
          </a:xfrm>
          <a:prstGeom prst="rect">
            <a:avLst/>
          </a:prstGeom>
          <a:ln>
            <a:solidFill>
              <a:srgbClr val="5D8A4A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B36078-4354-A534-49DB-632500C85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34" y="4472576"/>
            <a:ext cx="4416607" cy="469676"/>
          </a:xfrm>
          <a:prstGeom prst="rect">
            <a:avLst/>
          </a:prstGeom>
          <a:ln>
            <a:solidFill>
              <a:srgbClr val="5D8A4A"/>
            </a:solidFill>
          </a:ln>
        </p:spPr>
      </p:pic>
    </p:spTree>
    <p:extLst>
      <p:ext uri="{BB962C8B-B14F-4D97-AF65-F5344CB8AC3E}">
        <p14:creationId xmlns:p14="http://schemas.microsoft.com/office/powerpoint/2010/main" val="351819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 Format Data</a:t>
            </a:r>
            <a:endParaRPr dirty="0"/>
          </a:p>
        </p:txBody>
      </p:sp>
      <p:sp>
        <p:nvSpPr>
          <p:cNvPr id="1586" name="Google Shape;1586;p63"/>
          <p:cNvSpPr/>
          <p:nvPr/>
        </p:nvSpPr>
        <p:spPr>
          <a:xfrm>
            <a:off x="7517825" y="2988175"/>
            <a:ext cx="1626210" cy="1848217"/>
          </a:xfrm>
          <a:custGeom>
            <a:avLst/>
            <a:gdLst/>
            <a:ahLst/>
            <a:cxnLst/>
            <a:rect l="l" t="t" r="r" b="b"/>
            <a:pathLst>
              <a:path w="35314" h="40135" extrusionOk="0">
                <a:moveTo>
                  <a:pt x="20080" y="0"/>
                </a:moveTo>
                <a:cubicBezTo>
                  <a:pt x="14734" y="0"/>
                  <a:pt x="9464" y="3985"/>
                  <a:pt x="9379" y="9686"/>
                </a:cubicBezTo>
                <a:cubicBezTo>
                  <a:pt x="9039" y="13554"/>
                  <a:pt x="10083" y="17809"/>
                  <a:pt x="7729" y="21223"/>
                </a:cubicBezTo>
                <a:cubicBezTo>
                  <a:pt x="5163" y="24788"/>
                  <a:pt x="8" y="27089"/>
                  <a:pt x="0" y="32048"/>
                </a:cubicBezTo>
                <a:cubicBezTo>
                  <a:pt x="1208" y="37776"/>
                  <a:pt x="6714" y="40135"/>
                  <a:pt x="12588" y="40135"/>
                </a:cubicBezTo>
                <a:cubicBezTo>
                  <a:pt x="17829" y="40135"/>
                  <a:pt x="23362" y="38257"/>
                  <a:pt x="26397" y="35219"/>
                </a:cubicBezTo>
                <a:cubicBezTo>
                  <a:pt x="32528" y="29875"/>
                  <a:pt x="35314" y="21132"/>
                  <a:pt x="33762" y="13183"/>
                </a:cubicBezTo>
                <a:cubicBezTo>
                  <a:pt x="32786" y="7771"/>
                  <a:pt x="29258" y="2616"/>
                  <a:pt x="23936" y="746"/>
                </a:cubicBezTo>
                <a:cubicBezTo>
                  <a:pt x="22696" y="238"/>
                  <a:pt x="21386" y="0"/>
                  <a:pt x="2008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63"/>
          <p:cNvGrpSpPr/>
          <p:nvPr/>
        </p:nvGrpSpPr>
        <p:grpSpPr>
          <a:xfrm>
            <a:off x="6863045" y="2540771"/>
            <a:ext cx="2108815" cy="2541862"/>
            <a:chOff x="4303550" y="1239075"/>
            <a:chExt cx="1176400" cy="1417975"/>
          </a:xfrm>
        </p:grpSpPr>
        <p:sp>
          <p:nvSpPr>
            <p:cNvPr id="1588" name="Google Shape;1588;p63"/>
            <p:cNvSpPr/>
            <p:nvPr/>
          </p:nvSpPr>
          <p:spPr>
            <a:xfrm>
              <a:off x="4944350" y="1550800"/>
              <a:ext cx="232025" cy="504225"/>
            </a:xfrm>
            <a:custGeom>
              <a:avLst/>
              <a:gdLst/>
              <a:ahLst/>
              <a:cxnLst/>
              <a:rect l="l" t="t" r="r" b="b"/>
              <a:pathLst>
                <a:path w="9281" h="20169" extrusionOk="0">
                  <a:moveTo>
                    <a:pt x="7965" y="0"/>
                  </a:moveTo>
                  <a:cubicBezTo>
                    <a:pt x="7946" y="0"/>
                    <a:pt x="7927" y="5"/>
                    <a:pt x="7911" y="16"/>
                  </a:cubicBezTo>
                  <a:cubicBezTo>
                    <a:pt x="7858" y="46"/>
                    <a:pt x="7843" y="115"/>
                    <a:pt x="7873" y="160"/>
                  </a:cubicBezTo>
                  <a:cubicBezTo>
                    <a:pt x="8933" y="1825"/>
                    <a:pt x="9061" y="4036"/>
                    <a:pt x="8198" y="5807"/>
                  </a:cubicBezTo>
                  <a:cubicBezTo>
                    <a:pt x="7835" y="6549"/>
                    <a:pt x="7313" y="7230"/>
                    <a:pt x="6798" y="7881"/>
                  </a:cubicBezTo>
                  <a:cubicBezTo>
                    <a:pt x="6094" y="8790"/>
                    <a:pt x="5360" y="9728"/>
                    <a:pt x="5057" y="10864"/>
                  </a:cubicBezTo>
                  <a:cubicBezTo>
                    <a:pt x="4815" y="11795"/>
                    <a:pt x="4890" y="12771"/>
                    <a:pt x="4959" y="13718"/>
                  </a:cubicBezTo>
                  <a:cubicBezTo>
                    <a:pt x="5027" y="14558"/>
                    <a:pt x="5087" y="15421"/>
                    <a:pt x="4928" y="16246"/>
                  </a:cubicBezTo>
                  <a:cubicBezTo>
                    <a:pt x="4527" y="18275"/>
                    <a:pt x="2635" y="19849"/>
                    <a:pt x="583" y="19955"/>
                  </a:cubicBezTo>
                  <a:cubicBezTo>
                    <a:pt x="2180" y="19100"/>
                    <a:pt x="3217" y="17245"/>
                    <a:pt x="3051" y="15444"/>
                  </a:cubicBezTo>
                  <a:cubicBezTo>
                    <a:pt x="2998" y="14846"/>
                    <a:pt x="2824" y="14270"/>
                    <a:pt x="2657" y="13710"/>
                  </a:cubicBezTo>
                  <a:cubicBezTo>
                    <a:pt x="2589" y="13483"/>
                    <a:pt x="2521" y="13248"/>
                    <a:pt x="2460" y="13021"/>
                  </a:cubicBezTo>
                  <a:cubicBezTo>
                    <a:pt x="2301" y="12401"/>
                    <a:pt x="2120" y="11469"/>
                    <a:pt x="2423" y="10644"/>
                  </a:cubicBezTo>
                  <a:cubicBezTo>
                    <a:pt x="2665" y="9993"/>
                    <a:pt x="3157" y="9501"/>
                    <a:pt x="3672" y="8986"/>
                  </a:cubicBezTo>
                  <a:cubicBezTo>
                    <a:pt x="3990" y="8669"/>
                    <a:pt x="4323" y="8343"/>
                    <a:pt x="4588" y="7972"/>
                  </a:cubicBezTo>
                  <a:cubicBezTo>
                    <a:pt x="5254" y="7049"/>
                    <a:pt x="5519" y="5822"/>
                    <a:pt x="5284" y="4709"/>
                  </a:cubicBezTo>
                  <a:cubicBezTo>
                    <a:pt x="5057" y="3589"/>
                    <a:pt x="4338" y="2567"/>
                    <a:pt x="3354" y="1977"/>
                  </a:cubicBezTo>
                  <a:cubicBezTo>
                    <a:pt x="3338" y="1966"/>
                    <a:pt x="3320" y="1961"/>
                    <a:pt x="3301" y="1961"/>
                  </a:cubicBezTo>
                  <a:cubicBezTo>
                    <a:pt x="3266" y="1961"/>
                    <a:pt x="3230" y="1980"/>
                    <a:pt x="3210" y="2015"/>
                  </a:cubicBezTo>
                  <a:cubicBezTo>
                    <a:pt x="3180" y="2068"/>
                    <a:pt x="3195" y="2128"/>
                    <a:pt x="3248" y="2158"/>
                  </a:cubicBezTo>
                  <a:cubicBezTo>
                    <a:pt x="4179" y="2719"/>
                    <a:pt x="4860" y="3688"/>
                    <a:pt x="5080" y="4747"/>
                  </a:cubicBezTo>
                  <a:cubicBezTo>
                    <a:pt x="5299" y="5815"/>
                    <a:pt x="5049" y="6973"/>
                    <a:pt x="4413" y="7851"/>
                  </a:cubicBezTo>
                  <a:cubicBezTo>
                    <a:pt x="4156" y="8207"/>
                    <a:pt x="3838" y="8525"/>
                    <a:pt x="3528" y="8835"/>
                  </a:cubicBezTo>
                  <a:cubicBezTo>
                    <a:pt x="3013" y="9350"/>
                    <a:pt x="2483" y="9880"/>
                    <a:pt x="2226" y="10576"/>
                  </a:cubicBezTo>
                  <a:cubicBezTo>
                    <a:pt x="1900" y="11454"/>
                    <a:pt x="2090" y="12423"/>
                    <a:pt x="2256" y="13074"/>
                  </a:cubicBezTo>
                  <a:cubicBezTo>
                    <a:pt x="2317" y="13309"/>
                    <a:pt x="2385" y="13536"/>
                    <a:pt x="2453" y="13771"/>
                  </a:cubicBezTo>
                  <a:cubicBezTo>
                    <a:pt x="2619" y="14316"/>
                    <a:pt x="2786" y="14891"/>
                    <a:pt x="2839" y="15466"/>
                  </a:cubicBezTo>
                  <a:cubicBezTo>
                    <a:pt x="3013" y="17336"/>
                    <a:pt x="1825" y="19266"/>
                    <a:pt x="76" y="19955"/>
                  </a:cubicBezTo>
                  <a:cubicBezTo>
                    <a:pt x="30" y="19978"/>
                    <a:pt x="0" y="20023"/>
                    <a:pt x="8" y="20069"/>
                  </a:cubicBezTo>
                  <a:cubicBezTo>
                    <a:pt x="15" y="20114"/>
                    <a:pt x="53" y="20152"/>
                    <a:pt x="99" y="20160"/>
                  </a:cubicBezTo>
                  <a:lnTo>
                    <a:pt x="106" y="20160"/>
                  </a:lnTo>
                  <a:cubicBezTo>
                    <a:pt x="196" y="20165"/>
                    <a:pt x="287" y="20168"/>
                    <a:pt x="377" y="20168"/>
                  </a:cubicBezTo>
                  <a:cubicBezTo>
                    <a:pt x="2602" y="20168"/>
                    <a:pt x="4696" y="18481"/>
                    <a:pt x="5133" y="16291"/>
                  </a:cubicBezTo>
                  <a:cubicBezTo>
                    <a:pt x="5299" y="15436"/>
                    <a:pt x="5239" y="14550"/>
                    <a:pt x="5170" y="13695"/>
                  </a:cubicBezTo>
                  <a:cubicBezTo>
                    <a:pt x="5102" y="12771"/>
                    <a:pt x="5027" y="11818"/>
                    <a:pt x="5261" y="10924"/>
                  </a:cubicBezTo>
                  <a:cubicBezTo>
                    <a:pt x="5549" y="9827"/>
                    <a:pt x="6238" y="8949"/>
                    <a:pt x="6965" y="8010"/>
                  </a:cubicBezTo>
                  <a:cubicBezTo>
                    <a:pt x="7487" y="7351"/>
                    <a:pt x="8017" y="6663"/>
                    <a:pt x="8388" y="5898"/>
                  </a:cubicBezTo>
                  <a:cubicBezTo>
                    <a:pt x="9281" y="4066"/>
                    <a:pt x="9152" y="1772"/>
                    <a:pt x="8055" y="46"/>
                  </a:cubicBezTo>
                  <a:cubicBezTo>
                    <a:pt x="8035" y="17"/>
                    <a:pt x="8000" y="0"/>
                    <a:pt x="7965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3"/>
            <p:cNvSpPr/>
            <p:nvPr/>
          </p:nvSpPr>
          <p:spPr>
            <a:xfrm>
              <a:off x="4940175" y="1645900"/>
              <a:ext cx="286350" cy="417475"/>
            </a:xfrm>
            <a:custGeom>
              <a:avLst/>
              <a:gdLst/>
              <a:ahLst/>
              <a:cxnLst/>
              <a:rect l="l" t="t" r="r" b="b"/>
              <a:pathLst>
                <a:path w="11454" h="16699" extrusionOk="0">
                  <a:moveTo>
                    <a:pt x="11338" y="1"/>
                  </a:moveTo>
                  <a:cubicBezTo>
                    <a:pt x="11310" y="1"/>
                    <a:pt x="11284" y="12"/>
                    <a:pt x="11265" y="35"/>
                  </a:cubicBezTo>
                  <a:cubicBezTo>
                    <a:pt x="9486" y="1852"/>
                    <a:pt x="9077" y="4615"/>
                    <a:pt x="8835" y="7060"/>
                  </a:cubicBezTo>
                  <a:lnTo>
                    <a:pt x="8827" y="7189"/>
                  </a:lnTo>
                  <a:cubicBezTo>
                    <a:pt x="8585" y="9656"/>
                    <a:pt x="8328" y="12215"/>
                    <a:pt x="6829" y="14130"/>
                  </a:cubicBezTo>
                  <a:cubicBezTo>
                    <a:pt x="5650" y="15630"/>
                    <a:pt x="3769" y="16491"/>
                    <a:pt x="1880" y="16491"/>
                  </a:cubicBezTo>
                  <a:cubicBezTo>
                    <a:pt x="1319" y="16491"/>
                    <a:pt x="757" y="16415"/>
                    <a:pt x="213" y="16257"/>
                  </a:cubicBezTo>
                  <a:lnTo>
                    <a:pt x="213" y="16015"/>
                  </a:lnTo>
                  <a:cubicBezTo>
                    <a:pt x="213" y="15954"/>
                    <a:pt x="160" y="15909"/>
                    <a:pt x="107" y="15909"/>
                  </a:cubicBezTo>
                  <a:cubicBezTo>
                    <a:pt x="46" y="15909"/>
                    <a:pt x="1" y="15962"/>
                    <a:pt x="1" y="16015"/>
                  </a:cubicBezTo>
                  <a:lnTo>
                    <a:pt x="8" y="16341"/>
                  </a:lnTo>
                  <a:cubicBezTo>
                    <a:pt x="8" y="16386"/>
                    <a:pt x="39" y="16424"/>
                    <a:pt x="84" y="16439"/>
                  </a:cubicBezTo>
                  <a:cubicBezTo>
                    <a:pt x="364" y="16522"/>
                    <a:pt x="644" y="16583"/>
                    <a:pt x="932" y="16628"/>
                  </a:cubicBezTo>
                  <a:cubicBezTo>
                    <a:pt x="1245" y="16676"/>
                    <a:pt x="1560" y="16699"/>
                    <a:pt x="1876" y="16699"/>
                  </a:cubicBezTo>
                  <a:cubicBezTo>
                    <a:pt x="3829" y="16699"/>
                    <a:pt x="5777" y="15810"/>
                    <a:pt x="6995" y="14259"/>
                  </a:cubicBezTo>
                  <a:cubicBezTo>
                    <a:pt x="8532" y="12298"/>
                    <a:pt x="8789" y="9709"/>
                    <a:pt x="9039" y="7211"/>
                  </a:cubicBezTo>
                  <a:lnTo>
                    <a:pt x="9047" y="7083"/>
                  </a:lnTo>
                  <a:cubicBezTo>
                    <a:pt x="9281" y="4675"/>
                    <a:pt x="9683" y="1958"/>
                    <a:pt x="11416" y="179"/>
                  </a:cubicBezTo>
                  <a:cubicBezTo>
                    <a:pt x="11454" y="141"/>
                    <a:pt x="11454" y="73"/>
                    <a:pt x="11416" y="35"/>
                  </a:cubicBezTo>
                  <a:cubicBezTo>
                    <a:pt x="11393" y="12"/>
                    <a:pt x="11365" y="1"/>
                    <a:pt x="1133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3"/>
            <p:cNvSpPr/>
            <p:nvPr/>
          </p:nvSpPr>
          <p:spPr>
            <a:xfrm>
              <a:off x="5196800" y="1660375"/>
              <a:ext cx="22550" cy="22925"/>
            </a:xfrm>
            <a:custGeom>
              <a:avLst/>
              <a:gdLst/>
              <a:ahLst/>
              <a:cxnLst/>
              <a:rect l="l" t="t" r="r" b="b"/>
              <a:pathLst>
                <a:path w="902" h="917" extrusionOk="0">
                  <a:moveTo>
                    <a:pt x="599" y="1"/>
                  </a:moveTo>
                  <a:lnTo>
                    <a:pt x="1" y="342"/>
                  </a:lnTo>
                  <a:cubicBezTo>
                    <a:pt x="1" y="342"/>
                    <a:pt x="220" y="743"/>
                    <a:pt x="712" y="917"/>
                  </a:cubicBezTo>
                  <a:lnTo>
                    <a:pt x="901" y="25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3"/>
            <p:cNvSpPr/>
            <p:nvPr/>
          </p:nvSpPr>
          <p:spPr>
            <a:xfrm>
              <a:off x="5201900" y="1653675"/>
              <a:ext cx="24450" cy="21325"/>
            </a:xfrm>
            <a:custGeom>
              <a:avLst/>
              <a:gdLst/>
              <a:ahLst/>
              <a:cxnLst/>
              <a:rect l="l" t="t" r="r" b="b"/>
              <a:pathLst>
                <a:path w="978" h="853" extrusionOk="0">
                  <a:moveTo>
                    <a:pt x="395" y="1"/>
                  </a:moveTo>
                  <a:cubicBezTo>
                    <a:pt x="317" y="1"/>
                    <a:pt x="234" y="27"/>
                    <a:pt x="175" y="80"/>
                  </a:cubicBezTo>
                  <a:cubicBezTo>
                    <a:pt x="24" y="208"/>
                    <a:pt x="1" y="390"/>
                    <a:pt x="84" y="541"/>
                  </a:cubicBezTo>
                  <a:cubicBezTo>
                    <a:pt x="183" y="723"/>
                    <a:pt x="364" y="822"/>
                    <a:pt x="569" y="852"/>
                  </a:cubicBezTo>
                  <a:cubicBezTo>
                    <a:pt x="576" y="853"/>
                    <a:pt x="584" y="853"/>
                    <a:pt x="592" y="853"/>
                  </a:cubicBezTo>
                  <a:cubicBezTo>
                    <a:pt x="746" y="853"/>
                    <a:pt x="918" y="715"/>
                    <a:pt x="947" y="549"/>
                  </a:cubicBezTo>
                  <a:cubicBezTo>
                    <a:pt x="977" y="367"/>
                    <a:pt x="879" y="216"/>
                    <a:pt x="705" y="193"/>
                  </a:cubicBezTo>
                  <a:lnTo>
                    <a:pt x="690" y="193"/>
                  </a:lnTo>
                  <a:cubicBezTo>
                    <a:pt x="682" y="186"/>
                    <a:pt x="675" y="186"/>
                    <a:pt x="667" y="178"/>
                  </a:cubicBezTo>
                  <a:cubicBezTo>
                    <a:pt x="667" y="178"/>
                    <a:pt x="659" y="171"/>
                    <a:pt x="652" y="171"/>
                  </a:cubicBezTo>
                  <a:cubicBezTo>
                    <a:pt x="637" y="148"/>
                    <a:pt x="629" y="133"/>
                    <a:pt x="614" y="110"/>
                  </a:cubicBezTo>
                  <a:cubicBezTo>
                    <a:pt x="573" y="37"/>
                    <a:pt x="487" y="1"/>
                    <a:pt x="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3"/>
            <p:cNvSpPr/>
            <p:nvPr/>
          </p:nvSpPr>
          <p:spPr>
            <a:xfrm>
              <a:off x="5191175" y="1666125"/>
              <a:ext cx="28475" cy="21300"/>
            </a:xfrm>
            <a:custGeom>
              <a:avLst/>
              <a:gdLst/>
              <a:ahLst/>
              <a:cxnLst/>
              <a:rect l="l" t="t" r="r" b="b"/>
              <a:pathLst>
                <a:path w="1139" h="852" extrusionOk="0">
                  <a:moveTo>
                    <a:pt x="146" y="1"/>
                  </a:moveTo>
                  <a:cubicBezTo>
                    <a:pt x="76" y="1"/>
                    <a:pt x="1" y="91"/>
                    <a:pt x="51" y="165"/>
                  </a:cubicBezTo>
                  <a:cubicBezTo>
                    <a:pt x="263" y="490"/>
                    <a:pt x="581" y="725"/>
                    <a:pt x="952" y="846"/>
                  </a:cubicBezTo>
                  <a:cubicBezTo>
                    <a:pt x="963" y="849"/>
                    <a:pt x="973" y="851"/>
                    <a:pt x="983" y="851"/>
                  </a:cubicBezTo>
                  <a:cubicBezTo>
                    <a:pt x="1080" y="851"/>
                    <a:pt x="1138" y="699"/>
                    <a:pt x="1035" y="664"/>
                  </a:cubicBezTo>
                  <a:cubicBezTo>
                    <a:pt x="695" y="551"/>
                    <a:pt x="407" y="331"/>
                    <a:pt x="210" y="36"/>
                  </a:cubicBezTo>
                  <a:cubicBezTo>
                    <a:pt x="193" y="11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3"/>
            <p:cNvSpPr/>
            <p:nvPr/>
          </p:nvSpPr>
          <p:spPr>
            <a:xfrm>
              <a:off x="5178625" y="1373950"/>
              <a:ext cx="301325" cy="304450"/>
            </a:xfrm>
            <a:custGeom>
              <a:avLst/>
              <a:gdLst/>
              <a:ahLst/>
              <a:cxnLst/>
              <a:rect l="l" t="t" r="r" b="b"/>
              <a:pathLst>
                <a:path w="12053" h="12178" extrusionOk="0">
                  <a:moveTo>
                    <a:pt x="6232" y="0"/>
                  </a:moveTo>
                  <a:cubicBezTo>
                    <a:pt x="4492" y="0"/>
                    <a:pt x="2761" y="767"/>
                    <a:pt x="1598" y="2223"/>
                  </a:cubicBezTo>
                  <a:cubicBezTo>
                    <a:pt x="992" y="2980"/>
                    <a:pt x="622" y="4047"/>
                    <a:pt x="432" y="5190"/>
                  </a:cubicBezTo>
                  <a:cubicBezTo>
                    <a:pt x="1" y="7862"/>
                    <a:pt x="553" y="10981"/>
                    <a:pt x="1469" y="11715"/>
                  </a:cubicBezTo>
                  <a:cubicBezTo>
                    <a:pt x="1855" y="12023"/>
                    <a:pt x="2640" y="12177"/>
                    <a:pt x="3607" y="12177"/>
                  </a:cubicBezTo>
                  <a:cubicBezTo>
                    <a:pt x="5924" y="12177"/>
                    <a:pt x="9286" y="11293"/>
                    <a:pt x="10712" y="9520"/>
                  </a:cubicBezTo>
                  <a:cubicBezTo>
                    <a:pt x="11280" y="8801"/>
                    <a:pt x="11666" y="7991"/>
                    <a:pt x="11855" y="7143"/>
                  </a:cubicBezTo>
                  <a:cubicBezTo>
                    <a:pt x="12037" y="6363"/>
                    <a:pt x="12052" y="5561"/>
                    <a:pt x="11916" y="4781"/>
                  </a:cubicBezTo>
                  <a:cubicBezTo>
                    <a:pt x="11681" y="3434"/>
                    <a:pt x="10985" y="2170"/>
                    <a:pt x="9849" y="1261"/>
                  </a:cubicBezTo>
                  <a:cubicBezTo>
                    <a:pt x="8784" y="411"/>
                    <a:pt x="7506" y="0"/>
                    <a:pt x="6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3"/>
            <p:cNvSpPr/>
            <p:nvPr/>
          </p:nvSpPr>
          <p:spPr>
            <a:xfrm>
              <a:off x="5244875" y="1392550"/>
              <a:ext cx="129075" cy="98675"/>
            </a:xfrm>
            <a:custGeom>
              <a:avLst/>
              <a:gdLst/>
              <a:ahLst/>
              <a:cxnLst/>
              <a:rect l="l" t="t" r="r" b="b"/>
              <a:pathLst>
                <a:path w="5163" h="3947" extrusionOk="0">
                  <a:moveTo>
                    <a:pt x="2942" y="1"/>
                  </a:moveTo>
                  <a:cubicBezTo>
                    <a:pt x="2584" y="1"/>
                    <a:pt x="2207" y="75"/>
                    <a:pt x="1840" y="230"/>
                  </a:cubicBezTo>
                  <a:cubicBezTo>
                    <a:pt x="644" y="737"/>
                    <a:pt x="0" y="1933"/>
                    <a:pt x="417" y="2894"/>
                  </a:cubicBezTo>
                  <a:cubicBezTo>
                    <a:pt x="701" y="3563"/>
                    <a:pt x="1419" y="3947"/>
                    <a:pt x="2232" y="3947"/>
                  </a:cubicBezTo>
                  <a:cubicBezTo>
                    <a:pt x="2587" y="3947"/>
                    <a:pt x="2960" y="3874"/>
                    <a:pt x="3323" y="3719"/>
                  </a:cubicBezTo>
                  <a:cubicBezTo>
                    <a:pt x="4527" y="3212"/>
                    <a:pt x="5163" y="2016"/>
                    <a:pt x="4754" y="1055"/>
                  </a:cubicBezTo>
                  <a:cubicBezTo>
                    <a:pt x="4470" y="382"/>
                    <a:pt x="3756" y="1"/>
                    <a:pt x="2942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3"/>
            <p:cNvSpPr/>
            <p:nvPr/>
          </p:nvSpPr>
          <p:spPr>
            <a:xfrm>
              <a:off x="5048250" y="1629925"/>
              <a:ext cx="22150" cy="21775"/>
            </a:xfrm>
            <a:custGeom>
              <a:avLst/>
              <a:gdLst/>
              <a:ahLst/>
              <a:cxnLst/>
              <a:rect l="l" t="t" r="r" b="b"/>
              <a:pathLst>
                <a:path w="886" h="871" extrusionOk="0">
                  <a:moveTo>
                    <a:pt x="348" y="0"/>
                  </a:moveTo>
                  <a:lnTo>
                    <a:pt x="0" y="189"/>
                  </a:lnTo>
                  <a:lnTo>
                    <a:pt x="83" y="871"/>
                  </a:lnTo>
                  <a:cubicBezTo>
                    <a:pt x="83" y="871"/>
                    <a:pt x="545" y="825"/>
                    <a:pt x="886" y="432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3"/>
            <p:cNvSpPr/>
            <p:nvPr/>
          </p:nvSpPr>
          <p:spPr>
            <a:xfrm>
              <a:off x="5040300" y="1623075"/>
              <a:ext cx="25000" cy="21325"/>
            </a:xfrm>
            <a:custGeom>
              <a:avLst/>
              <a:gdLst/>
              <a:ahLst/>
              <a:cxnLst/>
              <a:rect l="l" t="t" r="r" b="b"/>
              <a:pathLst>
                <a:path w="1000" h="853" extrusionOk="0">
                  <a:moveTo>
                    <a:pt x="609" y="0"/>
                  </a:moveTo>
                  <a:cubicBezTo>
                    <a:pt x="511" y="0"/>
                    <a:pt x="423" y="51"/>
                    <a:pt x="371" y="146"/>
                  </a:cubicBezTo>
                  <a:cubicBezTo>
                    <a:pt x="364" y="146"/>
                    <a:pt x="364" y="153"/>
                    <a:pt x="364" y="153"/>
                  </a:cubicBezTo>
                  <a:cubicBezTo>
                    <a:pt x="356" y="161"/>
                    <a:pt x="348" y="168"/>
                    <a:pt x="341" y="168"/>
                  </a:cubicBezTo>
                  <a:cubicBezTo>
                    <a:pt x="341" y="176"/>
                    <a:pt x="333" y="176"/>
                    <a:pt x="326" y="183"/>
                  </a:cubicBezTo>
                  <a:cubicBezTo>
                    <a:pt x="303" y="191"/>
                    <a:pt x="280" y="191"/>
                    <a:pt x="258" y="199"/>
                  </a:cubicBezTo>
                  <a:cubicBezTo>
                    <a:pt x="99" y="214"/>
                    <a:pt x="0" y="426"/>
                    <a:pt x="61" y="592"/>
                  </a:cubicBezTo>
                  <a:cubicBezTo>
                    <a:pt x="115" y="762"/>
                    <a:pt x="249" y="853"/>
                    <a:pt x="402" y="853"/>
                  </a:cubicBezTo>
                  <a:cubicBezTo>
                    <a:pt x="419" y="853"/>
                    <a:pt x="437" y="852"/>
                    <a:pt x="454" y="850"/>
                  </a:cubicBezTo>
                  <a:cubicBezTo>
                    <a:pt x="659" y="827"/>
                    <a:pt x="818" y="698"/>
                    <a:pt x="924" y="516"/>
                  </a:cubicBezTo>
                  <a:cubicBezTo>
                    <a:pt x="999" y="380"/>
                    <a:pt x="939" y="146"/>
                    <a:pt x="787" y="55"/>
                  </a:cubicBezTo>
                  <a:cubicBezTo>
                    <a:pt x="728" y="18"/>
                    <a:pt x="667" y="0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3"/>
            <p:cNvSpPr/>
            <p:nvPr/>
          </p:nvSpPr>
          <p:spPr>
            <a:xfrm>
              <a:off x="5045750" y="1637350"/>
              <a:ext cx="30125" cy="18950"/>
            </a:xfrm>
            <a:custGeom>
              <a:avLst/>
              <a:gdLst/>
              <a:ahLst/>
              <a:cxnLst/>
              <a:rect l="l" t="t" r="r" b="b"/>
              <a:pathLst>
                <a:path w="1205" h="758" extrusionOk="0">
                  <a:moveTo>
                    <a:pt x="1064" y="1"/>
                  </a:moveTo>
                  <a:cubicBezTo>
                    <a:pt x="1044" y="1"/>
                    <a:pt x="1025" y="9"/>
                    <a:pt x="1009" y="29"/>
                  </a:cubicBezTo>
                  <a:cubicBezTo>
                    <a:pt x="774" y="301"/>
                    <a:pt x="463" y="490"/>
                    <a:pt x="115" y="559"/>
                  </a:cubicBezTo>
                  <a:cubicBezTo>
                    <a:pt x="1" y="580"/>
                    <a:pt x="49" y="757"/>
                    <a:pt x="150" y="757"/>
                  </a:cubicBezTo>
                  <a:cubicBezTo>
                    <a:pt x="156" y="757"/>
                    <a:pt x="162" y="757"/>
                    <a:pt x="168" y="755"/>
                  </a:cubicBezTo>
                  <a:cubicBezTo>
                    <a:pt x="547" y="680"/>
                    <a:pt x="895" y="475"/>
                    <a:pt x="1145" y="180"/>
                  </a:cubicBezTo>
                  <a:cubicBezTo>
                    <a:pt x="1204" y="109"/>
                    <a:pt x="1133" y="1"/>
                    <a:pt x="1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3"/>
            <p:cNvSpPr/>
            <p:nvPr/>
          </p:nvSpPr>
          <p:spPr>
            <a:xfrm>
              <a:off x="4798425" y="1322650"/>
              <a:ext cx="333300" cy="316025"/>
            </a:xfrm>
            <a:custGeom>
              <a:avLst/>
              <a:gdLst/>
              <a:ahLst/>
              <a:cxnLst/>
              <a:rect l="l" t="t" r="r" b="b"/>
              <a:pathLst>
                <a:path w="13332" h="12641" extrusionOk="0">
                  <a:moveTo>
                    <a:pt x="6573" y="1"/>
                  </a:moveTo>
                  <a:cubicBezTo>
                    <a:pt x="5634" y="1"/>
                    <a:pt x="4686" y="229"/>
                    <a:pt x="3808" y="717"/>
                  </a:cubicBezTo>
                  <a:cubicBezTo>
                    <a:pt x="985" y="2276"/>
                    <a:pt x="1" y="5887"/>
                    <a:pt x="1560" y="8703"/>
                  </a:cubicBezTo>
                  <a:cubicBezTo>
                    <a:pt x="2030" y="9551"/>
                    <a:pt x="2870" y="10308"/>
                    <a:pt x="3861" y="10913"/>
                  </a:cubicBezTo>
                  <a:cubicBezTo>
                    <a:pt x="5612" y="11996"/>
                    <a:pt x="7822" y="12641"/>
                    <a:pt x="9233" y="12641"/>
                  </a:cubicBezTo>
                  <a:cubicBezTo>
                    <a:pt x="9677" y="12641"/>
                    <a:pt x="10042" y="12577"/>
                    <a:pt x="10288" y="12443"/>
                  </a:cubicBezTo>
                  <a:cubicBezTo>
                    <a:pt x="11749" y="11633"/>
                    <a:pt x="13331" y="5879"/>
                    <a:pt x="11772" y="3063"/>
                  </a:cubicBezTo>
                  <a:cubicBezTo>
                    <a:pt x="11325" y="2261"/>
                    <a:pt x="10720" y="1595"/>
                    <a:pt x="10016" y="1095"/>
                  </a:cubicBezTo>
                  <a:cubicBezTo>
                    <a:pt x="9365" y="634"/>
                    <a:pt x="8623" y="308"/>
                    <a:pt x="7851" y="141"/>
                  </a:cubicBezTo>
                  <a:cubicBezTo>
                    <a:pt x="7432" y="49"/>
                    <a:pt x="7004" y="1"/>
                    <a:pt x="6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3"/>
            <p:cNvSpPr/>
            <p:nvPr/>
          </p:nvSpPr>
          <p:spPr>
            <a:xfrm>
              <a:off x="4835725" y="1402050"/>
              <a:ext cx="95400" cy="117950"/>
            </a:xfrm>
            <a:custGeom>
              <a:avLst/>
              <a:gdLst/>
              <a:ahLst/>
              <a:cxnLst/>
              <a:rect l="l" t="t" r="r" b="b"/>
              <a:pathLst>
                <a:path w="3816" h="4718" extrusionOk="0">
                  <a:moveTo>
                    <a:pt x="1907" y="1"/>
                  </a:moveTo>
                  <a:cubicBezTo>
                    <a:pt x="1900" y="1"/>
                    <a:pt x="1892" y="1"/>
                    <a:pt x="1885" y="1"/>
                  </a:cubicBezTo>
                  <a:cubicBezTo>
                    <a:pt x="833" y="9"/>
                    <a:pt x="0" y="1076"/>
                    <a:pt x="15" y="2378"/>
                  </a:cubicBezTo>
                  <a:cubicBezTo>
                    <a:pt x="30" y="3675"/>
                    <a:pt x="880" y="4717"/>
                    <a:pt x="1919" y="4717"/>
                  </a:cubicBezTo>
                  <a:cubicBezTo>
                    <a:pt x="1923" y="4717"/>
                    <a:pt x="1927" y="4717"/>
                    <a:pt x="1930" y="4717"/>
                  </a:cubicBezTo>
                  <a:cubicBezTo>
                    <a:pt x="2983" y="4702"/>
                    <a:pt x="3815" y="3642"/>
                    <a:pt x="3808" y="2340"/>
                  </a:cubicBezTo>
                  <a:cubicBezTo>
                    <a:pt x="3793" y="1047"/>
                    <a:pt x="2942" y="1"/>
                    <a:pt x="1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3"/>
            <p:cNvSpPr/>
            <p:nvPr/>
          </p:nvSpPr>
          <p:spPr>
            <a:xfrm>
              <a:off x="5141925" y="1567475"/>
              <a:ext cx="22550" cy="19175"/>
            </a:xfrm>
            <a:custGeom>
              <a:avLst/>
              <a:gdLst/>
              <a:ahLst/>
              <a:cxnLst/>
              <a:rect l="l" t="t" r="r" b="b"/>
              <a:pathLst>
                <a:path w="902" h="767" extrusionOk="0">
                  <a:moveTo>
                    <a:pt x="515" y="0"/>
                  </a:moveTo>
                  <a:lnTo>
                    <a:pt x="136" y="76"/>
                  </a:lnTo>
                  <a:lnTo>
                    <a:pt x="0" y="750"/>
                  </a:lnTo>
                  <a:cubicBezTo>
                    <a:pt x="0" y="750"/>
                    <a:pt x="79" y="767"/>
                    <a:pt x="203" y="767"/>
                  </a:cubicBezTo>
                  <a:cubicBezTo>
                    <a:pt x="376" y="767"/>
                    <a:pt x="637" y="734"/>
                    <a:pt x="901" y="575"/>
                  </a:cubicBezTo>
                  <a:lnTo>
                    <a:pt x="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3"/>
            <p:cNvSpPr/>
            <p:nvPr/>
          </p:nvSpPr>
          <p:spPr>
            <a:xfrm>
              <a:off x="5137950" y="1560300"/>
              <a:ext cx="24425" cy="19550"/>
            </a:xfrm>
            <a:custGeom>
              <a:avLst/>
              <a:gdLst/>
              <a:ahLst/>
              <a:cxnLst/>
              <a:rect l="l" t="t" r="r" b="b"/>
              <a:pathLst>
                <a:path w="977" h="782" extrusionOk="0">
                  <a:moveTo>
                    <a:pt x="626" y="0"/>
                  </a:moveTo>
                  <a:cubicBezTo>
                    <a:pt x="559" y="0"/>
                    <a:pt x="492" y="25"/>
                    <a:pt x="432" y="75"/>
                  </a:cubicBezTo>
                  <a:cubicBezTo>
                    <a:pt x="432" y="75"/>
                    <a:pt x="432" y="75"/>
                    <a:pt x="432" y="83"/>
                  </a:cubicBezTo>
                  <a:lnTo>
                    <a:pt x="424" y="83"/>
                  </a:lnTo>
                  <a:cubicBezTo>
                    <a:pt x="417" y="83"/>
                    <a:pt x="409" y="90"/>
                    <a:pt x="401" y="90"/>
                  </a:cubicBezTo>
                  <a:cubicBezTo>
                    <a:pt x="394" y="90"/>
                    <a:pt x="386" y="90"/>
                    <a:pt x="379" y="98"/>
                  </a:cubicBezTo>
                  <a:cubicBezTo>
                    <a:pt x="364" y="90"/>
                    <a:pt x="341" y="90"/>
                    <a:pt x="318" y="90"/>
                  </a:cubicBezTo>
                  <a:cubicBezTo>
                    <a:pt x="303" y="87"/>
                    <a:pt x="288" y="85"/>
                    <a:pt x="274" y="85"/>
                  </a:cubicBezTo>
                  <a:cubicBezTo>
                    <a:pt x="131" y="85"/>
                    <a:pt x="0" y="243"/>
                    <a:pt x="0" y="401"/>
                  </a:cubicBezTo>
                  <a:cubicBezTo>
                    <a:pt x="8" y="605"/>
                    <a:pt x="129" y="734"/>
                    <a:pt x="295" y="772"/>
                  </a:cubicBezTo>
                  <a:cubicBezTo>
                    <a:pt x="330" y="778"/>
                    <a:pt x="365" y="781"/>
                    <a:pt x="399" y="781"/>
                  </a:cubicBezTo>
                  <a:cubicBezTo>
                    <a:pt x="562" y="781"/>
                    <a:pt x="722" y="711"/>
                    <a:pt x="841" y="605"/>
                  </a:cubicBezTo>
                  <a:cubicBezTo>
                    <a:pt x="969" y="492"/>
                    <a:pt x="977" y="249"/>
                    <a:pt x="863" y="121"/>
                  </a:cubicBezTo>
                  <a:cubicBezTo>
                    <a:pt x="796" y="40"/>
                    <a:pt x="71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3"/>
            <p:cNvSpPr/>
            <p:nvPr/>
          </p:nvSpPr>
          <p:spPr>
            <a:xfrm>
              <a:off x="5137300" y="1579275"/>
              <a:ext cx="32700" cy="11425"/>
            </a:xfrm>
            <a:custGeom>
              <a:avLst/>
              <a:gdLst/>
              <a:ahLst/>
              <a:cxnLst/>
              <a:rect l="l" t="t" r="r" b="b"/>
              <a:pathLst>
                <a:path w="1308" h="457" extrusionOk="0">
                  <a:moveTo>
                    <a:pt x="1173" y="1"/>
                  </a:moveTo>
                  <a:cubicBezTo>
                    <a:pt x="1160" y="1"/>
                    <a:pt x="1146" y="4"/>
                    <a:pt x="1131" y="13"/>
                  </a:cubicBezTo>
                  <a:cubicBezTo>
                    <a:pt x="879" y="170"/>
                    <a:pt x="590" y="249"/>
                    <a:pt x="295" y="249"/>
                  </a:cubicBezTo>
                  <a:cubicBezTo>
                    <a:pt x="236" y="249"/>
                    <a:pt x="176" y="246"/>
                    <a:pt x="117" y="240"/>
                  </a:cubicBezTo>
                  <a:cubicBezTo>
                    <a:pt x="113" y="239"/>
                    <a:pt x="109" y="239"/>
                    <a:pt x="105" y="239"/>
                  </a:cubicBezTo>
                  <a:cubicBezTo>
                    <a:pt x="3" y="239"/>
                    <a:pt x="0" y="429"/>
                    <a:pt x="110" y="444"/>
                  </a:cubicBezTo>
                  <a:cubicBezTo>
                    <a:pt x="178" y="452"/>
                    <a:pt x="247" y="456"/>
                    <a:pt x="315" y="456"/>
                  </a:cubicBezTo>
                  <a:cubicBezTo>
                    <a:pt x="631" y="456"/>
                    <a:pt x="942" y="370"/>
                    <a:pt x="1222" y="202"/>
                  </a:cubicBezTo>
                  <a:cubicBezTo>
                    <a:pt x="1307" y="149"/>
                    <a:pt x="1257" y="1"/>
                    <a:pt x="1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3"/>
            <p:cNvSpPr/>
            <p:nvPr/>
          </p:nvSpPr>
          <p:spPr>
            <a:xfrm>
              <a:off x="4959300" y="1239075"/>
              <a:ext cx="316625" cy="332100"/>
            </a:xfrm>
            <a:custGeom>
              <a:avLst/>
              <a:gdLst/>
              <a:ahLst/>
              <a:cxnLst/>
              <a:rect l="l" t="t" r="r" b="b"/>
              <a:pathLst>
                <a:path w="12665" h="13284" extrusionOk="0">
                  <a:moveTo>
                    <a:pt x="6298" y="0"/>
                  </a:moveTo>
                  <a:cubicBezTo>
                    <a:pt x="5946" y="0"/>
                    <a:pt x="5589" y="33"/>
                    <a:pt x="5231" y="101"/>
                  </a:cubicBezTo>
                  <a:cubicBezTo>
                    <a:pt x="2067" y="699"/>
                    <a:pt x="0" y="3825"/>
                    <a:pt x="598" y="6989"/>
                  </a:cubicBezTo>
                  <a:cubicBezTo>
                    <a:pt x="780" y="7943"/>
                    <a:pt x="1348" y="8920"/>
                    <a:pt x="2097" y="9805"/>
                  </a:cubicBezTo>
                  <a:cubicBezTo>
                    <a:pt x="3741" y="11749"/>
                    <a:pt x="6256" y="13284"/>
                    <a:pt x="7507" y="13284"/>
                  </a:cubicBezTo>
                  <a:cubicBezTo>
                    <a:pt x="7586" y="13284"/>
                    <a:pt x="7660" y="13277"/>
                    <a:pt x="7729" y="13265"/>
                  </a:cubicBezTo>
                  <a:cubicBezTo>
                    <a:pt x="9372" y="12947"/>
                    <a:pt x="12665" y="7981"/>
                    <a:pt x="12067" y="4817"/>
                  </a:cubicBezTo>
                  <a:cubicBezTo>
                    <a:pt x="11900" y="3916"/>
                    <a:pt x="11529" y="3098"/>
                    <a:pt x="11007" y="2402"/>
                  </a:cubicBezTo>
                  <a:cubicBezTo>
                    <a:pt x="10538" y="1759"/>
                    <a:pt x="9940" y="1221"/>
                    <a:pt x="9258" y="820"/>
                  </a:cubicBezTo>
                  <a:cubicBezTo>
                    <a:pt x="8377" y="297"/>
                    <a:pt x="7360" y="0"/>
                    <a:pt x="6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3"/>
            <p:cNvSpPr/>
            <p:nvPr/>
          </p:nvSpPr>
          <p:spPr>
            <a:xfrm>
              <a:off x="4987875" y="1294825"/>
              <a:ext cx="109975" cy="116100"/>
            </a:xfrm>
            <a:custGeom>
              <a:avLst/>
              <a:gdLst/>
              <a:ahLst/>
              <a:cxnLst/>
              <a:rect l="l" t="t" r="r" b="b"/>
              <a:pathLst>
                <a:path w="4399" h="4644" extrusionOk="0">
                  <a:moveTo>
                    <a:pt x="2438" y="1"/>
                  </a:moveTo>
                  <a:cubicBezTo>
                    <a:pt x="1583" y="1"/>
                    <a:pt x="726" y="698"/>
                    <a:pt x="394" y="1747"/>
                  </a:cubicBezTo>
                  <a:cubicBezTo>
                    <a:pt x="0" y="2988"/>
                    <a:pt x="485" y="4252"/>
                    <a:pt x="1484" y="4570"/>
                  </a:cubicBezTo>
                  <a:cubicBezTo>
                    <a:pt x="1639" y="4620"/>
                    <a:pt x="1798" y="4643"/>
                    <a:pt x="1956" y="4643"/>
                  </a:cubicBezTo>
                  <a:cubicBezTo>
                    <a:pt x="2816" y="4643"/>
                    <a:pt x="3672" y="3946"/>
                    <a:pt x="4005" y="2897"/>
                  </a:cubicBezTo>
                  <a:cubicBezTo>
                    <a:pt x="4398" y="1656"/>
                    <a:pt x="3906" y="392"/>
                    <a:pt x="2907" y="74"/>
                  </a:cubicBezTo>
                  <a:cubicBezTo>
                    <a:pt x="2753" y="24"/>
                    <a:pt x="2596" y="1"/>
                    <a:pt x="2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3"/>
            <p:cNvSpPr/>
            <p:nvPr/>
          </p:nvSpPr>
          <p:spPr>
            <a:xfrm>
              <a:off x="4958150" y="1733625"/>
              <a:ext cx="4775" cy="600"/>
            </a:xfrm>
            <a:custGeom>
              <a:avLst/>
              <a:gdLst/>
              <a:ahLst/>
              <a:cxnLst/>
              <a:rect l="l" t="t" r="r" b="b"/>
              <a:pathLst>
                <a:path w="191" h="24" extrusionOk="0">
                  <a:moveTo>
                    <a:pt x="190" y="1"/>
                  </a:moveTo>
                  <a:lnTo>
                    <a:pt x="1" y="16"/>
                  </a:lnTo>
                  <a:lnTo>
                    <a:pt x="1" y="23"/>
                  </a:lnTo>
                  <a:lnTo>
                    <a:pt x="190" y="8"/>
                  </a:lnTo>
                  <a:cubicBezTo>
                    <a:pt x="190" y="8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3"/>
            <p:cNvSpPr/>
            <p:nvPr/>
          </p:nvSpPr>
          <p:spPr>
            <a:xfrm>
              <a:off x="4676000" y="1724725"/>
              <a:ext cx="469350" cy="475600"/>
            </a:xfrm>
            <a:custGeom>
              <a:avLst/>
              <a:gdLst/>
              <a:ahLst/>
              <a:cxnLst/>
              <a:rect l="l" t="t" r="r" b="b"/>
              <a:pathLst>
                <a:path w="18774" h="19024" extrusionOk="0">
                  <a:moveTo>
                    <a:pt x="14777" y="1"/>
                  </a:moveTo>
                  <a:lnTo>
                    <a:pt x="11476" y="357"/>
                  </a:lnTo>
                  <a:lnTo>
                    <a:pt x="11287" y="372"/>
                  </a:lnTo>
                  <a:lnTo>
                    <a:pt x="3618" y="1204"/>
                  </a:lnTo>
                  <a:lnTo>
                    <a:pt x="409" y="1553"/>
                  </a:lnTo>
                  <a:lnTo>
                    <a:pt x="833" y="16382"/>
                  </a:lnTo>
                  <a:cubicBezTo>
                    <a:pt x="833" y="16867"/>
                    <a:pt x="802" y="17336"/>
                    <a:pt x="568" y="17760"/>
                  </a:cubicBezTo>
                  <a:cubicBezTo>
                    <a:pt x="273" y="18275"/>
                    <a:pt x="0" y="18971"/>
                    <a:pt x="598" y="19024"/>
                  </a:cubicBezTo>
                  <a:lnTo>
                    <a:pt x="1703" y="18903"/>
                  </a:lnTo>
                  <a:lnTo>
                    <a:pt x="1893" y="18888"/>
                  </a:lnTo>
                  <a:lnTo>
                    <a:pt x="17161" y="17237"/>
                  </a:lnTo>
                  <a:lnTo>
                    <a:pt x="17282" y="17222"/>
                  </a:lnTo>
                  <a:lnTo>
                    <a:pt x="18228" y="17124"/>
                  </a:lnTo>
                  <a:cubicBezTo>
                    <a:pt x="18244" y="17116"/>
                    <a:pt x="18259" y="17109"/>
                    <a:pt x="18281" y="17101"/>
                  </a:cubicBezTo>
                  <a:cubicBezTo>
                    <a:pt x="18773" y="16904"/>
                    <a:pt x="18372" y="16306"/>
                    <a:pt x="17986" y="15875"/>
                  </a:cubicBezTo>
                  <a:cubicBezTo>
                    <a:pt x="17668" y="15512"/>
                    <a:pt x="17540" y="15065"/>
                    <a:pt x="17434" y="14588"/>
                  </a:cubicBezTo>
                  <a:lnTo>
                    <a:pt x="147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3"/>
            <p:cNvSpPr/>
            <p:nvPr/>
          </p:nvSpPr>
          <p:spPr>
            <a:xfrm>
              <a:off x="4752625" y="1604100"/>
              <a:ext cx="215975" cy="178200"/>
            </a:xfrm>
            <a:custGeom>
              <a:avLst/>
              <a:gdLst/>
              <a:ahLst/>
              <a:cxnLst/>
              <a:rect l="l" t="t" r="r" b="b"/>
              <a:pathLst>
                <a:path w="8639" h="7128" extrusionOk="0">
                  <a:moveTo>
                    <a:pt x="4305" y="0"/>
                  </a:moveTo>
                  <a:cubicBezTo>
                    <a:pt x="4150" y="0"/>
                    <a:pt x="3992" y="9"/>
                    <a:pt x="3831" y="26"/>
                  </a:cubicBezTo>
                  <a:cubicBezTo>
                    <a:pt x="2764" y="148"/>
                    <a:pt x="1924" y="594"/>
                    <a:pt x="1333" y="1366"/>
                  </a:cubicBezTo>
                  <a:cubicBezTo>
                    <a:pt x="1" y="3100"/>
                    <a:pt x="395" y="5931"/>
                    <a:pt x="410" y="6037"/>
                  </a:cubicBezTo>
                  <a:lnTo>
                    <a:pt x="500" y="6998"/>
                  </a:lnTo>
                  <a:cubicBezTo>
                    <a:pt x="508" y="7076"/>
                    <a:pt x="568" y="7128"/>
                    <a:pt x="638" y="7128"/>
                  </a:cubicBezTo>
                  <a:cubicBezTo>
                    <a:pt x="642" y="7128"/>
                    <a:pt x="647" y="7127"/>
                    <a:pt x="652" y="7127"/>
                  </a:cubicBezTo>
                  <a:cubicBezTo>
                    <a:pt x="728" y="7119"/>
                    <a:pt x="788" y="7051"/>
                    <a:pt x="781" y="6976"/>
                  </a:cubicBezTo>
                  <a:lnTo>
                    <a:pt x="690" y="6007"/>
                  </a:lnTo>
                  <a:cubicBezTo>
                    <a:pt x="690" y="5976"/>
                    <a:pt x="296" y="3176"/>
                    <a:pt x="1560" y="1533"/>
                  </a:cubicBezTo>
                  <a:cubicBezTo>
                    <a:pt x="2098" y="829"/>
                    <a:pt x="2877" y="420"/>
                    <a:pt x="3862" y="306"/>
                  </a:cubicBezTo>
                  <a:cubicBezTo>
                    <a:pt x="4006" y="292"/>
                    <a:pt x="4147" y="285"/>
                    <a:pt x="4286" y="285"/>
                  </a:cubicBezTo>
                  <a:cubicBezTo>
                    <a:pt x="5085" y="285"/>
                    <a:pt x="5789" y="527"/>
                    <a:pt x="6382" y="1011"/>
                  </a:cubicBezTo>
                  <a:cubicBezTo>
                    <a:pt x="7964" y="2320"/>
                    <a:pt x="8245" y="4901"/>
                    <a:pt x="8275" y="5189"/>
                  </a:cubicBezTo>
                  <a:lnTo>
                    <a:pt x="8351" y="6082"/>
                  </a:lnTo>
                  <a:cubicBezTo>
                    <a:pt x="8358" y="6158"/>
                    <a:pt x="8426" y="6211"/>
                    <a:pt x="8502" y="6211"/>
                  </a:cubicBezTo>
                  <a:cubicBezTo>
                    <a:pt x="8517" y="6203"/>
                    <a:pt x="8532" y="6203"/>
                    <a:pt x="8540" y="6196"/>
                  </a:cubicBezTo>
                  <a:cubicBezTo>
                    <a:pt x="8600" y="6173"/>
                    <a:pt x="8638" y="6120"/>
                    <a:pt x="8631" y="6052"/>
                  </a:cubicBezTo>
                  <a:lnTo>
                    <a:pt x="8555" y="5166"/>
                  </a:lnTo>
                  <a:cubicBezTo>
                    <a:pt x="8525" y="4864"/>
                    <a:pt x="8237" y="2176"/>
                    <a:pt x="6556" y="799"/>
                  </a:cubicBezTo>
                  <a:cubicBezTo>
                    <a:pt x="5922" y="266"/>
                    <a:pt x="5162" y="0"/>
                    <a:pt x="4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3"/>
            <p:cNvSpPr/>
            <p:nvPr/>
          </p:nvSpPr>
          <p:spPr>
            <a:xfrm>
              <a:off x="4676000" y="1763525"/>
              <a:ext cx="47325" cy="436800"/>
            </a:xfrm>
            <a:custGeom>
              <a:avLst/>
              <a:gdLst/>
              <a:ahLst/>
              <a:cxnLst/>
              <a:rect l="l" t="t" r="r" b="b"/>
              <a:pathLst>
                <a:path w="1893" h="17472" extrusionOk="0">
                  <a:moveTo>
                    <a:pt x="409" y="1"/>
                  </a:moveTo>
                  <a:lnTo>
                    <a:pt x="833" y="14830"/>
                  </a:lnTo>
                  <a:cubicBezTo>
                    <a:pt x="833" y="15315"/>
                    <a:pt x="802" y="15784"/>
                    <a:pt x="568" y="16208"/>
                  </a:cubicBezTo>
                  <a:cubicBezTo>
                    <a:pt x="273" y="16723"/>
                    <a:pt x="0" y="17419"/>
                    <a:pt x="598" y="17472"/>
                  </a:cubicBezTo>
                  <a:lnTo>
                    <a:pt x="1703" y="17351"/>
                  </a:lnTo>
                  <a:lnTo>
                    <a:pt x="1893" y="17336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3"/>
            <p:cNvSpPr/>
            <p:nvPr/>
          </p:nvSpPr>
          <p:spPr>
            <a:xfrm>
              <a:off x="5045400" y="1724725"/>
              <a:ext cx="99950" cy="430950"/>
            </a:xfrm>
            <a:custGeom>
              <a:avLst/>
              <a:gdLst/>
              <a:ahLst/>
              <a:cxnLst/>
              <a:rect l="l" t="t" r="r" b="b"/>
              <a:pathLst>
                <a:path w="3998" h="17238" extrusionOk="0">
                  <a:moveTo>
                    <a:pt x="1" y="1"/>
                  </a:moveTo>
                  <a:lnTo>
                    <a:pt x="2385" y="17237"/>
                  </a:lnTo>
                  <a:lnTo>
                    <a:pt x="2506" y="17222"/>
                  </a:lnTo>
                  <a:lnTo>
                    <a:pt x="3505" y="17101"/>
                  </a:lnTo>
                  <a:cubicBezTo>
                    <a:pt x="3997" y="16904"/>
                    <a:pt x="3596" y="16306"/>
                    <a:pt x="3210" y="15875"/>
                  </a:cubicBezTo>
                  <a:cubicBezTo>
                    <a:pt x="2892" y="15512"/>
                    <a:pt x="2764" y="15065"/>
                    <a:pt x="2658" y="145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3"/>
            <p:cNvSpPr/>
            <p:nvPr/>
          </p:nvSpPr>
          <p:spPr>
            <a:xfrm>
              <a:off x="4734475" y="2107175"/>
              <a:ext cx="344825" cy="55550"/>
            </a:xfrm>
            <a:custGeom>
              <a:avLst/>
              <a:gdLst/>
              <a:ahLst/>
              <a:cxnLst/>
              <a:rect l="l" t="t" r="r" b="b"/>
              <a:pathLst>
                <a:path w="13793" h="2222" extrusionOk="0">
                  <a:moveTo>
                    <a:pt x="13634" y="1"/>
                  </a:moveTo>
                  <a:cubicBezTo>
                    <a:pt x="13629" y="1"/>
                    <a:pt x="13624" y="1"/>
                    <a:pt x="13618" y="2"/>
                  </a:cubicBezTo>
                  <a:lnTo>
                    <a:pt x="129" y="1939"/>
                  </a:lnTo>
                  <a:cubicBezTo>
                    <a:pt x="53" y="1947"/>
                    <a:pt x="0" y="2023"/>
                    <a:pt x="8" y="2098"/>
                  </a:cubicBezTo>
                  <a:cubicBezTo>
                    <a:pt x="21" y="2166"/>
                    <a:pt x="77" y="2222"/>
                    <a:pt x="149" y="2222"/>
                  </a:cubicBezTo>
                  <a:cubicBezTo>
                    <a:pt x="157" y="2222"/>
                    <a:pt x="166" y="2221"/>
                    <a:pt x="174" y="2220"/>
                  </a:cubicBezTo>
                  <a:lnTo>
                    <a:pt x="13664" y="282"/>
                  </a:lnTo>
                  <a:cubicBezTo>
                    <a:pt x="13671" y="282"/>
                    <a:pt x="13687" y="274"/>
                    <a:pt x="13694" y="274"/>
                  </a:cubicBezTo>
                  <a:cubicBezTo>
                    <a:pt x="13755" y="251"/>
                    <a:pt x="13793" y="191"/>
                    <a:pt x="13777" y="123"/>
                  </a:cubicBezTo>
                  <a:cubicBezTo>
                    <a:pt x="13770" y="52"/>
                    <a:pt x="13710" y="1"/>
                    <a:pt x="13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3"/>
            <p:cNvSpPr/>
            <p:nvPr/>
          </p:nvSpPr>
          <p:spPr>
            <a:xfrm>
              <a:off x="4605200" y="2260575"/>
              <a:ext cx="685300" cy="264200"/>
            </a:xfrm>
            <a:custGeom>
              <a:avLst/>
              <a:gdLst/>
              <a:ahLst/>
              <a:cxnLst/>
              <a:rect l="l" t="t" r="r" b="b"/>
              <a:pathLst>
                <a:path w="27412" h="10568" extrusionOk="0">
                  <a:moveTo>
                    <a:pt x="22422" y="0"/>
                  </a:moveTo>
                  <a:cubicBezTo>
                    <a:pt x="22338" y="0"/>
                    <a:pt x="22255" y="24"/>
                    <a:pt x="22181" y="73"/>
                  </a:cubicBezTo>
                  <a:cubicBezTo>
                    <a:pt x="21969" y="209"/>
                    <a:pt x="21908" y="489"/>
                    <a:pt x="22045" y="694"/>
                  </a:cubicBezTo>
                  <a:lnTo>
                    <a:pt x="26231" y="7166"/>
                  </a:lnTo>
                  <a:cubicBezTo>
                    <a:pt x="26412" y="7446"/>
                    <a:pt x="26503" y="7779"/>
                    <a:pt x="26488" y="8120"/>
                  </a:cubicBezTo>
                  <a:cubicBezTo>
                    <a:pt x="26451" y="8989"/>
                    <a:pt x="25725" y="9665"/>
                    <a:pt x="24891" y="9665"/>
                  </a:cubicBezTo>
                  <a:cubicBezTo>
                    <a:pt x="24868" y="9665"/>
                    <a:pt x="24845" y="9665"/>
                    <a:pt x="24823" y="9664"/>
                  </a:cubicBezTo>
                  <a:lnTo>
                    <a:pt x="516" y="8566"/>
                  </a:lnTo>
                  <a:cubicBezTo>
                    <a:pt x="506" y="8566"/>
                    <a:pt x="495" y="8566"/>
                    <a:pt x="485" y="8566"/>
                  </a:cubicBezTo>
                  <a:cubicBezTo>
                    <a:pt x="220" y="8566"/>
                    <a:pt x="23" y="8757"/>
                    <a:pt x="16" y="8998"/>
                  </a:cubicBezTo>
                  <a:cubicBezTo>
                    <a:pt x="1" y="9248"/>
                    <a:pt x="198" y="9460"/>
                    <a:pt x="448" y="9467"/>
                  </a:cubicBezTo>
                  <a:lnTo>
                    <a:pt x="24755" y="10565"/>
                  </a:lnTo>
                  <a:cubicBezTo>
                    <a:pt x="24792" y="10566"/>
                    <a:pt x="24829" y="10567"/>
                    <a:pt x="24867" y="10567"/>
                  </a:cubicBezTo>
                  <a:cubicBezTo>
                    <a:pt x="26210" y="10567"/>
                    <a:pt x="27330" y="9513"/>
                    <a:pt x="27389" y="8158"/>
                  </a:cubicBezTo>
                  <a:cubicBezTo>
                    <a:pt x="27412" y="7628"/>
                    <a:pt x="27275" y="7113"/>
                    <a:pt x="26988" y="6674"/>
                  </a:cubicBezTo>
                  <a:lnTo>
                    <a:pt x="22802" y="209"/>
                  </a:lnTo>
                  <a:cubicBezTo>
                    <a:pt x="22714" y="74"/>
                    <a:pt x="22569" y="0"/>
                    <a:pt x="22422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4901000" y="2248700"/>
              <a:ext cx="188700" cy="262000"/>
            </a:xfrm>
            <a:custGeom>
              <a:avLst/>
              <a:gdLst/>
              <a:ahLst/>
              <a:cxnLst/>
              <a:rect l="l" t="t" r="r" b="b"/>
              <a:pathLst>
                <a:path w="7548" h="10480" extrusionOk="0">
                  <a:moveTo>
                    <a:pt x="7039" y="1"/>
                  </a:moveTo>
                  <a:cubicBezTo>
                    <a:pt x="6973" y="1"/>
                    <a:pt x="6906" y="16"/>
                    <a:pt x="6844" y="48"/>
                  </a:cubicBezTo>
                  <a:lnTo>
                    <a:pt x="4475" y="1169"/>
                  </a:lnTo>
                  <a:cubicBezTo>
                    <a:pt x="3914" y="1434"/>
                    <a:pt x="3468" y="1895"/>
                    <a:pt x="3225" y="2463"/>
                  </a:cubicBezTo>
                  <a:lnTo>
                    <a:pt x="99" y="9851"/>
                  </a:lnTo>
                  <a:cubicBezTo>
                    <a:pt x="1" y="10078"/>
                    <a:pt x="107" y="10343"/>
                    <a:pt x="334" y="10442"/>
                  </a:cubicBezTo>
                  <a:cubicBezTo>
                    <a:pt x="387" y="10464"/>
                    <a:pt x="440" y="10480"/>
                    <a:pt x="493" y="10480"/>
                  </a:cubicBezTo>
                  <a:cubicBezTo>
                    <a:pt x="499" y="10480"/>
                    <a:pt x="505" y="10480"/>
                    <a:pt x="511" y="10480"/>
                  </a:cubicBezTo>
                  <a:cubicBezTo>
                    <a:pt x="686" y="10480"/>
                    <a:pt x="859" y="10375"/>
                    <a:pt x="932" y="10207"/>
                  </a:cubicBezTo>
                  <a:lnTo>
                    <a:pt x="4058" y="2819"/>
                  </a:lnTo>
                  <a:cubicBezTo>
                    <a:pt x="4217" y="2448"/>
                    <a:pt x="4497" y="2153"/>
                    <a:pt x="4861" y="1986"/>
                  </a:cubicBezTo>
                  <a:lnTo>
                    <a:pt x="7230" y="858"/>
                  </a:lnTo>
                  <a:cubicBezTo>
                    <a:pt x="7457" y="752"/>
                    <a:pt x="7548" y="487"/>
                    <a:pt x="7442" y="260"/>
                  </a:cubicBezTo>
                  <a:cubicBezTo>
                    <a:pt x="7366" y="98"/>
                    <a:pt x="7205" y="1"/>
                    <a:pt x="7039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4831350" y="1769450"/>
              <a:ext cx="609050" cy="513775"/>
            </a:xfrm>
            <a:custGeom>
              <a:avLst/>
              <a:gdLst/>
              <a:ahLst/>
              <a:cxnLst/>
              <a:rect l="l" t="t" r="r" b="b"/>
              <a:pathLst>
                <a:path w="24362" h="20551" extrusionOk="0">
                  <a:moveTo>
                    <a:pt x="23874" y="0"/>
                  </a:moveTo>
                  <a:cubicBezTo>
                    <a:pt x="23850" y="0"/>
                    <a:pt x="23826" y="2"/>
                    <a:pt x="23801" y="6"/>
                  </a:cubicBezTo>
                  <a:lnTo>
                    <a:pt x="19107" y="793"/>
                  </a:lnTo>
                  <a:cubicBezTo>
                    <a:pt x="18139" y="960"/>
                    <a:pt x="17366" y="1679"/>
                    <a:pt x="17139" y="2633"/>
                  </a:cubicBezTo>
                  <a:lnTo>
                    <a:pt x="13036" y="19597"/>
                  </a:lnTo>
                  <a:lnTo>
                    <a:pt x="538" y="17931"/>
                  </a:lnTo>
                  <a:cubicBezTo>
                    <a:pt x="517" y="17928"/>
                    <a:pt x="495" y="17926"/>
                    <a:pt x="474" y="17926"/>
                  </a:cubicBezTo>
                  <a:cubicBezTo>
                    <a:pt x="257" y="17926"/>
                    <a:pt x="66" y="18097"/>
                    <a:pt x="31" y="18317"/>
                  </a:cubicBezTo>
                  <a:cubicBezTo>
                    <a:pt x="1" y="18567"/>
                    <a:pt x="175" y="18794"/>
                    <a:pt x="425" y="18825"/>
                  </a:cubicBezTo>
                  <a:lnTo>
                    <a:pt x="13316" y="20543"/>
                  </a:lnTo>
                  <a:cubicBezTo>
                    <a:pt x="13332" y="20543"/>
                    <a:pt x="13347" y="20551"/>
                    <a:pt x="13354" y="20551"/>
                  </a:cubicBezTo>
                  <a:cubicBezTo>
                    <a:pt x="13360" y="20551"/>
                    <a:pt x="13365" y="20551"/>
                    <a:pt x="13371" y="20551"/>
                  </a:cubicBezTo>
                  <a:cubicBezTo>
                    <a:pt x="13583" y="20551"/>
                    <a:pt x="13764" y="20409"/>
                    <a:pt x="13816" y="20202"/>
                  </a:cubicBezTo>
                  <a:lnTo>
                    <a:pt x="18017" y="2845"/>
                  </a:lnTo>
                  <a:cubicBezTo>
                    <a:pt x="18161" y="2239"/>
                    <a:pt x="18646" y="1785"/>
                    <a:pt x="19259" y="1686"/>
                  </a:cubicBezTo>
                  <a:lnTo>
                    <a:pt x="23952" y="899"/>
                  </a:lnTo>
                  <a:cubicBezTo>
                    <a:pt x="24194" y="854"/>
                    <a:pt x="24361" y="619"/>
                    <a:pt x="24323" y="377"/>
                  </a:cubicBezTo>
                  <a:cubicBezTo>
                    <a:pt x="24282" y="152"/>
                    <a:pt x="24094" y="0"/>
                    <a:pt x="23874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5326250" y="1761525"/>
              <a:ext cx="115075" cy="56150"/>
            </a:xfrm>
            <a:custGeom>
              <a:avLst/>
              <a:gdLst/>
              <a:ahLst/>
              <a:cxnLst/>
              <a:rect l="l" t="t" r="r" b="b"/>
              <a:pathLst>
                <a:path w="4603" h="2246" extrusionOk="0">
                  <a:moveTo>
                    <a:pt x="3713" y="1"/>
                  </a:moveTo>
                  <a:cubicBezTo>
                    <a:pt x="3667" y="1"/>
                    <a:pt x="3620" y="5"/>
                    <a:pt x="3573" y="12"/>
                  </a:cubicBezTo>
                  <a:lnTo>
                    <a:pt x="0" y="610"/>
                  </a:lnTo>
                  <a:lnTo>
                    <a:pt x="137" y="1428"/>
                  </a:lnTo>
                  <a:lnTo>
                    <a:pt x="273" y="2246"/>
                  </a:lnTo>
                  <a:lnTo>
                    <a:pt x="3846" y="1648"/>
                  </a:lnTo>
                  <a:cubicBezTo>
                    <a:pt x="4300" y="1572"/>
                    <a:pt x="4603" y="1148"/>
                    <a:pt x="4527" y="694"/>
                  </a:cubicBezTo>
                  <a:cubicBezTo>
                    <a:pt x="4459" y="286"/>
                    <a:pt x="4111" y="1"/>
                    <a:pt x="3713" y="1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4635675" y="2514400"/>
              <a:ext cx="122475" cy="119575"/>
            </a:xfrm>
            <a:custGeom>
              <a:avLst/>
              <a:gdLst/>
              <a:ahLst/>
              <a:cxnLst/>
              <a:rect l="l" t="t" r="r" b="b"/>
              <a:pathLst>
                <a:path w="4899" h="4783" extrusionOk="0">
                  <a:moveTo>
                    <a:pt x="2448" y="0"/>
                  </a:moveTo>
                  <a:cubicBezTo>
                    <a:pt x="1180" y="0"/>
                    <a:pt x="120" y="1002"/>
                    <a:pt x="61" y="2289"/>
                  </a:cubicBezTo>
                  <a:cubicBezTo>
                    <a:pt x="1" y="3606"/>
                    <a:pt x="1023" y="4719"/>
                    <a:pt x="2340" y="4780"/>
                  </a:cubicBezTo>
                  <a:cubicBezTo>
                    <a:pt x="2377" y="4781"/>
                    <a:pt x="2414" y="4782"/>
                    <a:pt x="2452" y="4782"/>
                  </a:cubicBezTo>
                  <a:cubicBezTo>
                    <a:pt x="3727" y="4782"/>
                    <a:pt x="4779" y="3781"/>
                    <a:pt x="4838" y="2501"/>
                  </a:cubicBezTo>
                  <a:cubicBezTo>
                    <a:pt x="4898" y="1184"/>
                    <a:pt x="3876" y="64"/>
                    <a:pt x="2559" y="3"/>
                  </a:cubicBezTo>
                  <a:cubicBezTo>
                    <a:pt x="2522" y="1"/>
                    <a:pt x="2485" y="0"/>
                    <a:pt x="2448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4650825" y="2498750"/>
              <a:ext cx="93700" cy="13275"/>
            </a:xfrm>
            <a:custGeom>
              <a:avLst/>
              <a:gdLst/>
              <a:ahLst/>
              <a:cxnLst/>
              <a:rect l="l" t="t" r="r" b="b"/>
              <a:pathLst>
                <a:path w="3748" h="531" extrusionOk="0">
                  <a:moveTo>
                    <a:pt x="15" y="1"/>
                  </a:moveTo>
                  <a:lnTo>
                    <a:pt x="0" y="364"/>
                  </a:lnTo>
                  <a:lnTo>
                    <a:pt x="3732" y="531"/>
                  </a:lnTo>
                  <a:lnTo>
                    <a:pt x="3747" y="175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4670300" y="2508600"/>
              <a:ext cx="54350" cy="64750"/>
            </a:xfrm>
            <a:custGeom>
              <a:avLst/>
              <a:gdLst/>
              <a:ahLst/>
              <a:cxnLst/>
              <a:rect l="l" t="t" r="r" b="b"/>
              <a:pathLst>
                <a:path w="2174" h="2590" extrusionOk="0">
                  <a:moveTo>
                    <a:pt x="1" y="0"/>
                  </a:moveTo>
                  <a:cubicBezTo>
                    <a:pt x="1" y="0"/>
                    <a:pt x="236" y="2559"/>
                    <a:pt x="970" y="2589"/>
                  </a:cubicBezTo>
                  <a:cubicBezTo>
                    <a:pt x="974" y="2589"/>
                    <a:pt x="979" y="2590"/>
                    <a:pt x="983" y="2590"/>
                  </a:cubicBezTo>
                  <a:cubicBezTo>
                    <a:pt x="1717" y="2590"/>
                    <a:pt x="2174" y="99"/>
                    <a:pt x="2174" y="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5117325" y="2536175"/>
              <a:ext cx="122450" cy="119550"/>
            </a:xfrm>
            <a:custGeom>
              <a:avLst/>
              <a:gdLst/>
              <a:ahLst/>
              <a:cxnLst/>
              <a:rect l="l" t="t" r="r" b="b"/>
              <a:pathLst>
                <a:path w="4898" h="4782" extrusionOk="0">
                  <a:moveTo>
                    <a:pt x="2447" y="0"/>
                  </a:moveTo>
                  <a:cubicBezTo>
                    <a:pt x="1172" y="0"/>
                    <a:pt x="120" y="1001"/>
                    <a:pt x="61" y="2281"/>
                  </a:cubicBezTo>
                  <a:cubicBezTo>
                    <a:pt x="0" y="3606"/>
                    <a:pt x="1022" y="4719"/>
                    <a:pt x="2339" y="4779"/>
                  </a:cubicBezTo>
                  <a:cubicBezTo>
                    <a:pt x="2376" y="4781"/>
                    <a:pt x="2414" y="4782"/>
                    <a:pt x="2450" y="4782"/>
                  </a:cubicBezTo>
                  <a:cubicBezTo>
                    <a:pt x="3719" y="4782"/>
                    <a:pt x="4778" y="3781"/>
                    <a:pt x="4837" y="2501"/>
                  </a:cubicBezTo>
                  <a:cubicBezTo>
                    <a:pt x="4898" y="1183"/>
                    <a:pt x="3876" y="63"/>
                    <a:pt x="2559" y="3"/>
                  </a:cubicBezTo>
                  <a:cubicBezTo>
                    <a:pt x="2521" y="1"/>
                    <a:pt x="2484" y="0"/>
                    <a:pt x="2447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5132275" y="2520525"/>
              <a:ext cx="93875" cy="13275"/>
            </a:xfrm>
            <a:custGeom>
              <a:avLst/>
              <a:gdLst/>
              <a:ahLst/>
              <a:cxnLst/>
              <a:rect l="l" t="t" r="r" b="b"/>
              <a:pathLst>
                <a:path w="3755" h="531" extrusionOk="0">
                  <a:moveTo>
                    <a:pt x="23" y="0"/>
                  </a:moveTo>
                  <a:lnTo>
                    <a:pt x="0" y="364"/>
                  </a:lnTo>
                  <a:lnTo>
                    <a:pt x="3740" y="530"/>
                  </a:lnTo>
                  <a:lnTo>
                    <a:pt x="3755" y="17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5151750" y="2530350"/>
              <a:ext cx="54525" cy="64775"/>
            </a:xfrm>
            <a:custGeom>
              <a:avLst/>
              <a:gdLst/>
              <a:ahLst/>
              <a:cxnLst/>
              <a:rect l="l" t="t" r="r" b="b"/>
              <a:pathLst>
                <a:path w="2181" h="2591" extrusionOk="0">
                  <a:moveTo>
                    <a:pt x="1" y="1"/>
                  </a:moveTo>
                  <a:cubicBezTo>
                    <a:pt x="1" y="1"/>
                    <a:pt x="236" y="2552"/>
                    <a:pt x="977" y="2590"/>
                  </a:cubicBezTo>
                  <a:cubicBezTo>
                    <a:pt x="982" y="2590"/>
                    <a:pt x="986" y="2590"/>
                    <a:pt x="991" y="2590"/>
                  </a:cubicBezTo>
                  <a:cubicBezTo>
                    <a:pt x="1725" y="2590"/>
                    <a:pt x="2181" y="99"/>
                    <a:pt x="2181" y="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4555825" y="1860775"/>
              <a:ext cx="745850" cy="420000"/>
            </a:xfrm>
            <a:custGeom>
              <a:avLst/>
              <a:gdLst/>
              <a:ahLst/>
              <a:cxnLst/>
              <a:rect l="l" t="t" r="r" b="b"/>
              <a:pathLst>
                <a:path w="29834" h="16800" extrusionOk="0">
                  <a:moveTo>
                    <a:pt x="29129" y="630"/>
                  </a:moveTo>
                  <a:lnTo>
                    <a:pt x="25375" y="16163"/>
                  </a:lnTo>
                  <a:lnTo>
                    <a:pt x="1764" y="13022"/>
                  </a:lnTo>
                  <a:lnTo>
                    <a:pt x="644" y="2613"/>
                  </a:lnTo>
                  <a:lnTo>
                    <a:pt x="29129" y="630"/>
                  </a:lnTo>
                  <a:close/>
                  <a:moveTo>
                    <a:pt x="29525" y="1"/>
                  </a:moveTo>
                  <a:cubicBezTo>
                    <a:pt x="29517" y="1"/>
                    <a:pt x="29508" y="1"/>
                    <a:pt x="29500" y="2"/>
                  </a:cubicBezTo>
                  <a:lnTo>
                    <a:pt x="288" y="2038"/>
                  </a:lnTo>
                  <a:cubicBezTo>
                    <a:pt x="205" y="2038"/>
                    <a:pt x="129" y="2076"/>
                    <a:pt x="76" y="2144"/>
                  </a:cubicBezTo>
                  <a:cubicBezTo>
                    <a:pt x="30" y="2204"/>
                    <a:pt x="0" y="2288"/>
                    <a:pt x="8" y="2371"/>
                  </a:cubicBezTo>
                  <a:lnTo>
                    <a:pt x="1196" y="13317"/>
                  </a:lnTo>
                  <a:cubicBezTo>
                    <a:pt x="1211" y="13453"/>
                    <a:pt x="1317" y="13567"/>
                    <a:pt x="1454" y="13582"/>
                  </a:cubicBezTo>
                  <a:lnTo>
                    <a:pt x="25564" y="16799"/>
                  </a:lnTo>
                  <a:lnTo>
                    <a:pt x="25587" y="16799"/>
                  </a:lnTo>
                  <a:cubicBezTo>
                    <a:pt x="25592" y="16799"/>
                    <a:pt x="25597" y="16800"/>
                    <a:pt x="25602" y="16800"/>
                  </a:cubicBezTo>
                  <a:cubicBezTo>
                    <a:pt x="25740" y="16800"/>
                    <a:pt x="25860" y="16703"/>
                    <a:pt x="25897" y="16572"/>
                  </a:cubicBezTo>
                  <a:lnTo>
                    <a:pt x="29811" y="372"/>
                  </a:lnTo>
                  <a:cubicBezTo>
                    <a:pt x="29833" y="274"/>
                    <a:pt x="29811" y="176"/>
                    <a:pt x="29750" y="107"/>
                  </a:cubicBezTo>
                  <a:cubicBezTo>
                    <a:pt x="29695" y="38"/>
                    <a:pt x="29614" y="1"/>
                    <a:pt x="29525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4571525" y="2057225"/>
              <a:ext cx="673375" cy="52650"/>
            </a:xfrm>
            <a:custGeom>
              <a:avLst/>
              <a:gdLst/>
              <a:ahLst/>
              <a:cxnLst/>
              <a:rect l="l" t="t" r="r" b="b"/>
              <a:pathLst>
                <a:path w="26935" h="2106" extrusionOk="0">
                  <a:moveTo>
                    <a:pt x="312" y="1"/>
                  </a:moveTo>
                  <a:cubicBezTo>
                    <a:pt x="152" y="1"/>
                    <a:pt x="23" y="127"/>
                    <a:pt x="8" y="281"/>
                  </a:cubicBezTo>
                  <a:cubicBezTo>
                    <a:pt x="0" y="448"/>
                    <a:pt x="129" y="592"/>
                    <a:pt x="296" y="599"/>
                  </a:cubicBezTo>
                  <a:lnTo>
                    <a:pt x="26609" y="2106"/>
                  </a:lnTo>
                  <a:lnTo>
                    <a:pt x="26616" y="2106"/>
                  </a:lnTo>
                  <a:cubicBezTo>
                    <a:pt x="26621" y="2106"/>
                    <a:pt x="26626" y="2106"/>
                    <a:pt x="26630" y="2106"/>
                  </a:cubicBezTo>
                  <a:cubicBezTo>
                    <a:pt x="26784" y="2106"/>
                    <a:pt x="26919" y="1987"/>
                    <a:pt x="26927" y="1825"/>
                  </a:cubicBezTo>
                  <a:cubicBezTo>
                    <a:pt x="26934" y="1659"/>
                    <a:pt x="26813" y="1515"/>
                    <a:pt x="26647" y="1508"/>
                  </a:cubicBezTo>
                  <a:lnTo>
                    <a:pt x="326" y="1"/>
                  </a:lnTo>
                  <a:cubicBezTo>
                    <a:pt x="321" y="1"/>
                    <a:pt x="317" y="1"/>
                    <a:pt x="31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4562825" y="1960525"/>
              <a:ext cx="714425" cy="29550"/>
            </a:xfrm>
            <a:custGeom>
              <a:avLst/>
              <a:gdLst/>
              <a:ahLst/>
              <a:cxnLst/>
              <a:rect l="l" t="t" r="r" b="b"/>
              <a:pathLst>
                <a:path w="28577" h="1182" extrusionOk="0">
                  <a:moveTo>
                    <a:pt x="28280" y="1"/>
                  </a:moveTo>
                  <a:cubicBezTo>
                    <a:pt x="28275" y="1"/>
                    <a:pt x="28271" y="1"/>
                    <a:pt x="28266" y="1"/>
                  </a:cubicBezTo>
                  <a:lnTo>
                    <a:pt x="295" y="584"/>
                  </a:lnTo>
                  <a:cubicBezTo>
                    <a:pt x="129" y="584"/>
                    <a:pt x="0" y="720"/>
                    <a:pt x="0" y="887"/>
                  </a:cubicBezTo>
                  <a:cubicBezTo>
                    <a:pt x="8" y="1046"/>
                    <a:pt x="136" y="1174"/>
                    <a:pt x="288" y="1182"/>
                  </a:cubicBezTo>
                  <a:lnTo>
                    <a:pt x="311" y="1182"/>
                  </a:lnTo>
                  <a:lnTo>
                    <a:pt x="28282" y="599"/>
                  </a:lnTo>
                  <a:cubicBezTo>
                    <a:pt x="28448" y="599"/>
                    <a:pt x="28577" y="463"/>
                    <a:pt x="28577" y="296"/>
                  </a:cubicBezTo>
                  <a:cubicBezTo>
                    <a:pt x="28569" y="134"/>
                    <a:pt x="28440" y="1"/>
                    <a:pt x="2828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4579650" y="2134200"/>
              <a:ext cx="637425" cy="92075"/>
            </a:xfrm>
            <a:custGeom>
              <a:avLst/>
              <a:gdLst/>
              <a:ahLst/>
              <a:cxnLst/>
              <a:rect l="l" t="t" r="r" b="b"/>
              <a:pathLst>
                <a:path w="25497" h="3683" extrusionOk="0">
                  <a:moveTo>
                    <a:pt x="317" y="0"/>
                  </a:moveTo>
                  <a:cubicBezTo>
                    <a:pt x="166" y="0"/>
                    <a:pt x="37" y="115"/>
                    <a:pt x="16" y="268"/>
                  </a:cubicBezTo>
                  <a:cubicBezTo>
                    <a:pt x="1" y="427"/>
                    <a:pt x="114" y="578"/>
                    <a:pt x="281" y="601"/>
                  </a:cubicBezTo>
                  <a:lnTo>
                    <a:pt x="25141" y="3682"/>
                  </a:lnTo>
                  <a:lnTo>
                    <a:pt x="25163" y="3682"/>
                  </a:lnTo>
                  <a:cubicBezTo>
                    <a:pt x="25168" y="3682"/>
                    <a:pt x="25173" y="3682"/>
                    <a:pt x="25178" y="3682"/>
                  </a:cubicBezTo>
                  <a:cubicBezTo>
                    <a:pt x="25331" y="3682"/>
                    <a:pt x="25459" y="3571"/>
                    <a:pt x="25474" y="3417"/>
                  </a:cubicBezTo>
                  <a:cubicBezTo>
                    <a:pt x="25496" y="3251"/>
                    <a:pt x="25375" y="3099"/>
                    <a:pt x="25216" y="3084"/>
                  </a:cubicBezTo>
                  <a:lnTo>
                    <a:pt x="357" y="3"/>
                  </a:lnTo>
                  <a:cubicBezTo>
                    <a:pt x="343" y="1"/>
                    <a:pt x="330" y="0"/>
                    <a:pt x="31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5192075" y="1868750"/>
              <a:ext cx="25750" cy="408250"/>
            </a:xfrm>
            <a:custGeom>
              <a:avLst/>
              <a:gdLst/>
              <a:ahLst/>
              <a:cxnLst/>
              <a:rect l="l" t="t" r="r" b="b"/>
              <a:pathLst>
                <a:path w="1030" h="16330" extrusionOk="0">
                  <a:moveTo>
                    <a:pt x="886" y="0"/>
                  </a:moveTo>
                  <a:cubicBezTo>
                    <a:pt x="803" y="0"/>
                    <a:pt x="727" y="61"/>
                    <a:pt x="727" y="144"/>
                  </a:cubicBezTo>
                  <a:lnTo>
                    <a:pt x="0" y="16170"/>
                  </a:lnTo>
                  <a:cubicBezTo>
                    <a:pt x="0" y="16253"/>
                    <a:pt x="61" y="16329"/>
                    <a:pt x="144" y="16329"/>
                  </a:cubicBezTo>
                  <a:cubicBezTo>
                    <a:pt x="148" y="16329"/>
                    <a:pt x="153" y="16329"/>
                    <a:pt x="157" y="16329"/>
                  </a:cubicBezTo>
                  <a:cubicBezTo>
                    <a:pt x="235" y="16329"/>
                    <a:pt x="303" y="16264"/>
                    <a:pt x="303" y="16185"/>
                  </a:cubicBezTo>
                  <a:lnTo>
                    <a:pt x="1030" y="159"/>
                  </a:lnTo>
                  <a:cubicBezTo>
                    <a:pt x="1030" y="76"/>
                    <a:pt x="969" y="8"/>
                    <a:pt x="88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5116750" y="1874400"/>
              <a:ext cx="25000" cy="392575"/>
            </a:xfrm>
            <a:custGeom>
              <a:avLst/>
              <a:gdLst/>
              <a:ahLst/>
              <a:cxnLst/>
              <a:rect l="l" t="t" r="r" b="b"/>
              <a:pathLst>
                <a:path w="1000" h="15703" extrusionOk="0">
                  <a:moveTo>
                    <a:pt x="843" y="1"/>
                  </a:moveTo>
                  <a:cubicBezTo>
                    <a:pt x="765" y="1"/>
                    <a:pt x="697" y="66"/>
                    <a:pt x="697" y="145"/>
                  </a:cubicBezTo>
                  <a:lnTo>
                    <a:pt x="0" y="15543"/>
                  </a:lnTo>
                  <a:cubicBezTo>
                    <a:pt x="0" y="15626"/>
                    <a:pt x="61" y="15702"/>
                    <a:pt x="144" y="15702"/>
                  </a:cubicBezTo>
                  <a:cubicBezTo>
                    <a:pt x="149" y="15702"/>
                    <a:pt x="153" y="15702"/>
                    <a:pt x="157" y="15702"/>
                  </a:cubicBezTo>
                  <a:cubicBezTo>
                    <a:pt x="234" y="15702"/>
                    <a:pt x="296" y="15637"/>
                    <a:pt x="303" y="15558"/>
                  </a:cubicBezTo>
                  <a:lnTo>
                    <a:pt x="1000" y="161"/>
                  </a:lnTo>
                  <a:cubicBezTo>
                    <a:pt x="1000" y="77"/>
                    <a:pt x="939" y="2"/>
                    <a:pt x="856" y="2"/>
                  </a:cubicBezTo>
                  <a:cubicBezTo>
                    <a:pt x="852" y="1"/>
                    <a:pt x="847" y="1"/>
                    <a:pt x="843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5041425" y="1879925"/>
              <a:ext cx="24250" cy="377000"/>
            </a:xfrm>
            <a:custGeom>
              <a:avLst/>
              <a:gdLst/>
              <a:ahLst/>
              <a:cxnLst/>
              <a:rect l="l" t="t" r="r" b="b"/>
              <a:pathLst>
                <a:path w="970" h="15080" extrusionOk="0">
                  <a:moveTo>
                    <a:pt x="826" y="0"/>
                  </a:moveTo>
                  <a:cubicBezTo>
                    <a:pt x="742" y="0"/>
                    <a:pt x="674" y="61"/>
                    <a:pt x="667" y="144"/>
                  </a:cubicBezTo>
                  <a:lnTo>
                    <a:pt x="1" y="14920"/>
                  </a:lnTo>
                  <a:cubicBezTo>
                    <a:pt x="1" y="15004"/>
                    <a:pt x="61" y="15079"/>
                    <a:pt x="144" y="15079"/>
                  </a:cubicBezTo>
                  <a:cubicBezTo>
                    <a:pt x="149" y="15080"/>
                    <a:pt x="153" y="15080"/>
                    <a:pt x="157" y="15080"/>
                  </a:cubicBezTo>
                  <a:cubicBezTo>
                    <a:pt x="234" y="15080"/>
                    <a:pt x="296" y="15015"/>
                    <a:pt x="303" y="14936"/>
                  </a:cubicBezTo>
                  <a:lnTo>
                    <a:pt x="970" y="159"/>
                  </a:lnTo>
                  <a:cubicBezTo>
                    <a:pt x="970" y="76"/>
                    <a:pt x="909" y="8"/>
                    <a:pt x="82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4965925" y="1885575"/>
              <a:ext cx="23850" cy="361325"/>
            </a:xfrm>
            <a:custGeom>
              <a:avLst/>
              <a:gdLst/>
              <a:ahLst/>
              <a:cxnLst/>
              <a:rect l="l" t="t" r="r" b="b"/>
              <a:pathLst>
                <a:path w="954" h="14453" extrusionOk="0">
                  <a:moveTo>
                    <a:pt x="790" y="1"/>
                  </a:moveTo>
                  <a:cubicBezTo>
                    <a:pt x="713" y="1"/>
                    <a:pt x="651" y="66"/>
                    <a:pt x="644" y="145"/>
                  </a:cubicBezTo>
                  <a:lnTo>
                    <a:pt x="8" y="14293"/>
                  </a:lnTo>
                  <a:cubicBezTo>
                    <a:pt x="0" y="14376"/>
                    <a:pt x="68" y="14445"/>
                    <a:pt x="152" y="14452"/>
                  </a:cubicBezTo>
                  <a:cubicBezTo>
                    <a:pt x="235" y="14452"/>
                    <a:pt x="303" y="14392"/>
                    <a:pt x="311" y="14308"/>
                  </a:cubicBezTo>
                  <a:lnTo>
                    <a:pt x="946" y="153"/>
                  </a:lnTo>
                  <a:cubicBezTo>
                    <a:pt x="954" y="69"/>
                    <a:pt x="886" y="1"/>
                    <a:pt x="803" y="1"/>
                  </a:cubicBezTo>
                  <a:cubicBezTo>
                    <a:pt x="798" y="1"/>
                    <a:pt x="794" y="1"/>
                    <a:pt x="79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4890600" y="1891075"/>
              <a:ext cx="23100" cy="345775"/>
            </a:xfrm>
            <a:custGeom>
              <a:avLst/>
              <a:gdLst/>
              <a:ahLst/>
              <a:cxnLst/>
              <a:rect l="l" t="t" r="r" b="b"/>
              <a:pathLst>
                <a:path w="924" h="13831" extrusionOk="0">
                  <a:moveTo>
                    <a:pt x="772" y="1"/>
                  </a:moveTo>
                  <a:cubicBezTo>
                    <a:pt x="689" y="1"/>
                    <a:pt x="621" y="61"/>
                    <a:pt x="614" y="145"/>
                  </a:cubicBezTo>
                  <a:lnTo>
                    <a:pt x="8" y="13672"/>
                  </a:lnTo>
                  <a:cubicBezTo>
                    <a:pt x="0" y="13755"/>
                    <a:pt x="68" y="13823"/>
                    <a:pt x="152" y="13831"/>
                  </a:cubicBezTo>
                  <a:cubicBezTo>
                    <a:pt x="235" y="13831"/>
                    <a:pt x="303" y="13770"/>
                    <a:pt x="311" y="13687"/>
                  </a:cubicBezTo>
                  <a:lnTo>
                    <a:pt x="916" y="160"/>
                  </a:lnTo>
                  <a:cubicBezTo>
                    <a:pt x="924" y="76"/>
                    <a:pt x="856" y="8"/>
                    <a:pt x="7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4815275" y="1896750"/>
              <a:ext cx="22350" cy="330075"/>
            </a:xfrm>
            <a:custGeom>
              <a:avLst/>
              <a:gdLst/>
              <a:ahLst/>
              <a:cxnLst/>
              <a:rect l="l" t="t" r="r" b="b"/>
              <a:pathLst>
                <a:path w="894" h="13203" extrusionOk="0">
                  <a:moveTo>
                    <a:pt x="730" y="0"/>
                  </a:moveTo>
                  <a:cubicBezTo>
                    <a:pt x="652" y="0"/>
                    <a:pt x="591" y="66"/>
                    <a:pt x="591" y="145"/>
                  </a:cubicBezTo>
                  <a:lnTo>
                    <a:pt x="8" y="13044"/>
                  </a:lnTo>
                  <a:cubicBezTo>
                    <a:pt x="1" y="13127"/>
                    <a:pt x="69" y="13195"/>
                    <a:pt x="152" y="13203"/>
                  </a:cubicBezTo>
                  <a:cubicBezTo>
                    <a:pt x="235" y="13203"/>
                    <a:pt x="303" y="13142"/>
                    <a:pt x="303" y="13059"/>
                  </a:cubicBezTo>
                  <a:lnTo>
                    <a:pt x="886" y="152"/>
                  </a:lnTo>
                  <a:cubicBezTo>
                    <a:pt x="894" y="69"/>
                    <a:pt x="826" y="1"/>
                    <a:pt x="742" y="1"/>
                  </a:cubicBezTo>
                  <a:cubicBezTo>
                    <a:pt x="738" y="0"/>
                    <a:pt x="734" y="0"/>
                    <a:pt x="730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4739950" y="1902225"/>
              <a:ext cx="21600" cy="314575"/>
            </a:xfrm>
            <a:custGeom>
              <a:avLst/>
              <a:gdLst/>
              <a:ahLst/>
              <a:cxnLst/>
              <a:rect l="l" t="t" r="r" b="b"/>
              <a:pathLst>
                <a:path w="864" h="12583" extrusionOk="0">
                  <a:moveTo>
                    <a:pt x="707" y="1"/>
                  </a:moveTo>
                  <a:cubicBezTo>
                    <a:pt x="629" y="1"/>
                    <a:pt x="561" y="66"/>
                    <a:pt x="561" y="145"/>
                  </a:cubicBezTo>
                  <a:lnTo>
                    <a:pt x="8" y="12424"/>
                  </a:lnTo>
                  <a:cubicBezTo>
                    <a:pt x="1" y="12507"/>
                    <a:pt x="69" y="12575"/>
                    <a:pt x="152" y="12583"/>
                  </a:cubicBezTo>
                  <a:cubicBezTo>
                    <a:pt x="228" y="12583"/>
                    <a:pt x="303" y="12522"/>
                    <a:pt x="303" y="12439"/>
                  </a:cubicBezTo>
                  <a:lnTo>
                    <a:pt x="856" y="160"/>
                  </a:lnTo>
                  <a:cubicBezTo>
                    <a:pt x="864" y="77"/>
                    <a:pt x="796" y="1"/>
                    <a:pt x="720" y="1"/>
                  </a:cubicBezTo>
                  <a:cubicBezTo>
                    <a:pt x="716" y="1"/>
                    <a:pt x="711" y="1"/>
                    <a:pt x="707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4664625" y="1907725"/>
              <a:ext cx="20850" cy="299050"/>
            </a:xfrm>
            <a:custGeom>
              <a:avLst/>
              <a:gdLst/>
              <a:ahLst/>
              <a:cxnLst/>
              <a:rect l="l" t="t" r="r" b="b"/>
              <a:pathLst>
                <a:path w="834" h="11962" extrusionOk="0">
                  <a:moveTo>
                    <a:pt x="690" y="1"/>
                  </a:moveTo>
                  <a:cubicBezTo>
                    <a:pt x="606" y="1"/>
                    <a:pt x="531" y="61"/>
                    <a:pt x="531" y="145"/>
                  </a:cubicBezTo>
                  <a:lnTo>
                    <a:pt x="1" y="11802"/>
                  </a:lnTo>
                  <a:cubicBezTo>
                    <a:pt x="1" y="11886"/>
                    <a:pt x="61" y="11954"/>
                    <a:pt x="145" y="11961"/>
                  </a:cubicBezTo>
                  <a:cubicBezTo>
                    <a:pt x="228" y="11961"/>
                    <a:pt x="304" y="11901"/>
                    <a:pt x="304" y="11818"/>
                  </a:cubicBezTo>
                  <a:lnTo>
                    <a:pt x="834" y="160"/>
                  </a:lnTo>
                  <a:cubicBezTo>
                    <a:pt x="834" y="77"/>
                    <a:pt x="773" y="8"/>
                    <a:pt x="690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4589325" y="1913400"/>
              <a:ext cx="20075" cy="283350"/>
            </a:xfrm>
            <a:custGeom>
              <a:avLst/>
              <a:gdLst/>
              <a:ahLst/>
              <a:cxnLst/>
              <a:rect l="l" t="t" r="r" b="b"/>
              <a:pathLst>
                <a:path w="803" h="11334" extrusionOk="0">
                  <a:moveTo>
                    <a:pt x="646" y="0"/>
                  </a:moveTo>
                  <a:cubicBezTo>
                    <a:pt x="569" y="0"/>
                    <a:pt x="507" y="66"/>
                    <a:pt x="500" y="145"/>
                  </a:cubicBezTo>
                  <a:lnTo>
                    <a:pt x="0" y="11174"/>
                  </a:lnTo>
                  <a:cubicBezTo>
                    <a:pt x="0" y="11257"/>
                    <a:pt x="61" y="11326"/>
                    <a:pt x="144" y="11333"/>
                  </a:cubicBezTo>
                  <a:cubicBezTo>
                    <a:pt x="227" y="11333"/>
                    <a:pt x="303" y="11273"/>
                    <a:pt x="303" y="11189"/>
                  </a:cubicBezTo>
                  <a:lnTo>
                    <a:pt x="802" y="160"/>
                  </a:lnTo>
                  <a:cubicBezTo>
                    <a:pt x="802" y="77"/>
                    <a:pt x="742" y="1"/>
                    <a:pt x="659" y="1"/>
                  </a:cubicBezTo>
                  <a:cubicBezTo>
                    <a:pt x="654" y="1"/>
                    <a:pt x="650" y="0"/>
                    <a:pt x="646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4635300" y="2261900"/>
              <a:ext cx="685300" cy="264200"/>
            </a:xfrm>
            <a:custGeom>
              <a:avLst/>
              <a:gdLst/>
              <a:ahLst/>
              <a:cxnLst/>
              <a:rect l="l" t="t" r="r" b="b"/>
              <a:pathLst>
                <a:path w="27412" h="10568" extrusionOk="0">
                  <a:moveTo>
                    <a:pt x="22421" y="0"/>
                  </a:moveTo>
                  <a:cubicBezTo>
                    <a:pt x="22338" y="0"/>
                    <a:pt x="22254" y="24"/>
                    <a:pt x="22180" y="73"/>
                  </a:cubicBezTo>
                  <a:cubicBezTo>
                    <a:pt x="21968" y="209"/>
                    <a:pt x="21908" y="489"/>
                    <a:pt x="22044" y="701"/>
                  </a:cubicBezTo>
                  <a:lnTo>
                    <a:pt x="26230" y="7166"/>
                  </a:lnTo>
                  <a:cubicBezTo>
                    <a:pt x="26412" y="7454"/>
                    <a:pt x="26503" y="7779"/>
                    <a:pt x="26488" y="8120"/>
                  </a:cubicBezTo>
                  <a:cubicBezTo>
                    <a:pt x="26451" y="8989"/>
                    <a:pt x="25725" y="9665"/>
                    <a:pt x="24890" y="9665"/>
                  </a:cubicBezTo>
                  <a:cubicBezTo>
                    <a:pt x="24868" y="9665"/>
                    <a:pt x="24845" y="9665"/>
                    <a:pt x="24822" y="9664"/>
                  </a:cubicBezTo>
                  <a:lnTo>
                    <a:pt x="515" y="8566"/>
                  </a:lnTo>
                  <a:cubicBezTo>
                    <a:pt x="510" y="8566"/>
                    <a:pt x="504" y="8566"/>
                    <a:pt x="499" y="8566"/>
                  </a:cubicBezTo>
                  <a:cubicBezTo>
                    <a:pt x="227" y="8566"/>
                    <a:pt x="23" y="8753"/>
                    <a:pt x="16" y="8998"/>
                  </a:cubicBezTo>
                  <a:cubicBezTo>
                    <a:pt x="1" y="9248"/>
                    <a:pt x="197" y="9460"/>
                    <a:pt x="447" y="9467"/>
                  </a:cubicBezTo>
                  <a:lnTo>
                    <a:pt x="24754" y="10565"/>
                  </a:lnTo>
                  <a:cubicBezTo>
                    <a:pt x="24796" y="10567"/>
                    <a:pt x="24837" y="10568"/>
                    <a:pt x="24879" y="10568"/>
                  </a:cubicBezTo>
                  <a:cubicBezTo>
                    <a:pt x="26217" y="10568"/>
                    <a:pt x="27330" y="9509"/>
                    <a:pt x="27389" y="8158"/>
                  </a:cubicBezTo>
                  <a:cubicBezTo>
                    <a:pt x="27411" y="7628"/>
                    <a:pt x="27275" y="7120"/>
                    <a:pt x="26987" y="6674"/>
                  </a:cubicBezTo>
                  <a:lnTo>
                    <a:pt x="22801" y="209"/>
                  </a:lnTo>
                  <a:cubicBezTo>
                    <a:pt x="22714" y="74"/>
                    <a:pt x="22568" y="0"/>
                    <a:pt x="2242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4931100" y="2250125"/>
              <a:ext cx="188700" cy="261900"/>
            </a:xfrm>
            <a:custGeom>
              <a:avLst/>
              <a:gdLst/>
              <a:ahLst/>
              <a:cxnLst/>
              <a:rect l="l" t="t" r="r" b="b"/>
              <a:pathLst>
                <a:path w="7548" h="10476" extrusionOk="0">
                  <a:moveTo>
                    <a:pt x="7037" y="0"/>
                  </a:moveTo>
                  <a:cubicBezTo>
                    <a:pt x="6971" y="0"/>
                    <a:pt x="6905" y="14"/>
                    <a:pt x="6844" y="44"/>
                  </a:cubicBezTo>
                  <a:lnTo>
                    <a:pt x="4474" y="1165"/>
                  </a:lnTo>
                  <a:cubicBezTo>
                    <a:pt x="3914" y="1430"/>
                    <a:pt x="3467" y="1891"/>
                    <a:pt x="3225" y="2459"/>
                  </a:cubicBezTo>
                  <a:lnTo>
                    <a:pt x="99" y="9847"/>
                  </a:lnTo>
                  <a:cubicBezTo>
                    <a:pt x="0" y="10082"/>
                    <a:pt x="106" y="10347"/>
                    <a:pt x="333" y="10445"/>
                  </a:cubicBezTo>
                  <a:cubicBezTo>
                    <a:pt x="386" y="10460"/>
                    <a:pt x="439" y="10476"/>
                    <a:pt x="492" y="10476"/>
                  </a:cubicBezTo>
                  <a:cubicBezTo>
                    <a:pt x="498" y="10476"/>
                    <a:pt x="505" y="10476"/>
                    <a:pt x="511" y="10476"/>
                  </a:cubicBezTo>
                  <a:cubicBezTo>
                    <a:pt x="686" y="10476"/>
                    <a:pt x="858" y="10371"/>
                    <a:pt x="931" y="10203"/>
                  </a:cubicBezTo>
                  <a:lnTo>
                    <a:pt x="4058" y="2815"/>
                  </a:lnTo>
                  <a:cubicBezTo>
                    <a:pt x="4217" y="2444"/>
                    <a:pt x="4497" y="2149"/>
                    <a:pt x="4860" y="1982"/>
                  </a:cubicBezTo>
                  <a:lnTo>
                    <a:pt x="7230" y="862"/>
                  </a:lnTo>
                  <a:cubicBezTo>
                    <a:pt x="7457" y="748"/>
                    <a:pt x="7548" y="483"/>
                    <a:pt x="7442" y="256"/>
                  </a:cubicBezTo>
                  <a:cubicBezTo>
                    <a:pt x="7365" y="93"/>
                    <a:pt x="7203" y="0"/>
                    <a:pt x="703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4861450" y="1770775"/>
              <a:ext cx="609025" cy="513775"/>
            </a:xfrm>
            <a:custGeom>
              <a:avLst/>
              <a:gdLst/>
              <a:ahLst/>
              <a:cxnLst/>
              <a:rect l="l" t="t" r="r" b="b"/>
              <a:pathLst>
                <a:path w="24361" h="20551" extrusionOk="0">
                  <a:moveTo>
                    <a:pt x="23871" y="0"/>
                  </a:moveTo>
                  <a:cubicBezTo>
                    <a:pt x="23848" y="0"/>
                    <a:pt x="23824" y="2"/>
                    <a:pt x="23800" y="6"/>
                  </a:cubicBezTo>
                  <a:lnTo>
                    <a:pt x="19107" y="793"/>
                  </a:lnTo>
                  <a:cubicBezTo>
                    <a:pt x="18138" y="960"/>
                    <a:pt x="17366" y="1679"/>
                    <a:pt x="17139" y="2633"/>
                  </a:cubicBezTo>
                  <a:lnTo>
                    <a:pt x="13036" y="19597"/>
                  </a:lnTo>
                  <a:lnTo>
                    <a:pt x="538" y="17931"/>
                  </a:lnTo>
                  <a:cubicBezTo>
                    <a:pt x="520" y="17929"/>
                    <a:pt x="501" y="17928"/>
                    <a:pt x="483" y="17928"/>
                  </a:cubicBezTo>
                  <a:cubicBezTo>
                    <a:pt x="262" y="17928"/>
                    <a:pt x="66" y="18094"/>
                    <a:pt x="31" y="18317"/>
                  </a:cubicBezTo>
                  <a:cubicBezTo>
                    <a:pt x="1" y="18567"/>
                    <a:pt x="175" y="18794"/>
                    <a:pt x="424" y="18825"/>
                  </a:cubicBezTo>
                  <a:lnTo>
                    <a:pt x="13316" y="20543"/>
                  </a:lnTo>
                  <a:cubicBezTo>
                    <a:pt x="13331" y="20551"/>
                    <a:pt x="13346" y="20551"/>
                    <a:pt x="13354" y="20551"/>
                  </a:cubicBezTo>
                  <a:cubicBezTo>
                    <a:pt x="13359" y="20551"/>
                    <a:pt x="13365" y="20551"/>
                    <a:pt x="13370" y="20551"/>
                  </a:cubicBezTo>
                  <a:cubicBezTo>
                    <a:pt x="13583" y="20551"/>
                    <a:pt x="13764" y="20409"/>
                    <a:pt x="13816" y="20202"/>
                  </a:cubicBezTo>
                  <a:lnTo>
                    <a:pt x="18017" y="2845"/>
                  </a:lnTo>
                  <a:cubicBezTo>
                    <a:pt x="18161" y="2247"/>
                    <a:pt x="18645" y="1792"/>
                    <a:pt x="19259" y="1686"/>
                  </a:cubicBezTo>
                  <a:lnTo>
                    <a:pt x="23952" y="899"/>
                  </a:lnTo>
                  <a:cubicBezTo>
                    <a:pt x="24194" y="854"/>
                    <a:pt x="24361" y="627"/>
                    <a:pt x="24323" y="377"/>
                  </a:cubicBezTo>
                  <a:cubicBezTo>
                    <a:pt x="24282" y="158"/>
                    <a:pt x="24092" y="0"/>
                    <a:pt x="2387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5356325" y="1762850"/>
              <a:ext cx="115100" cy="56150"/>
            </a:xfrm>
            <a:custGeom>
              <a:avLst/>
              <a:gdLst/>
              <a:ahLst/>
              <a:cxnLst/>
              <a:rect l="l" t="t" r="r" b="b"/>
              <a:pathLst>
                <a:path w="4604" h="2246" extrusionOk="0">
                  <a:moveTo>
                    <a:pt x="3713" y="1"/>
                  </a:moveTo>
                  <a:cubicBezTo>
                    <a:pt x="3667" y="1"/>
                    <a:pt x="3621" y="5"/>
                    <a:pt x="3574" y="12"/>
                  </a:cubicBezTo>
                  <a:lnTo>
                    <a:pt x="1" y="610"/>
                  </a:lnTo>
                  <a:lnTo>
                    <a:pt x="137" y="1428"/>
                  </a:lnTo>
                  <a:lnTo>
                    <a:pt x="273" y="2246"/>
                  </a:lnTo>
                  <a:lnTo>
                    <a:pt x="3846" y="1648"/>
                  </a:lnTo>
                  <a:cubicBezTo>
                    <a:pt x="4301" y="1572"/>
                    <a:pt x="4603" y="1148"/>
                    <a:pt x="4528" y="694"/>
                  </a:cubicBezTo>
                  <a:cubicBezTo>
                    <a:pt x="4460" y="286"/>
                    <a:pt x="4112" y="1"/>
                    <a:pt x="3713" y="1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4665775" y="2515925"/>
              <a:ext cx="122450" cy="119375"/>
            </a:xfrm>
            <a:custGeom>
              <a:avLst/>
              <a:gdLst/>
              <a:ahLst/>
              <a:cxnLst/>
              <a:rect l="l" t="t" r="r" b="b"/>
              <a:pathLst>
                <a:path w="4898" h="4775" extrusionOk="0">
                  <a:moveTo>
                    <a:pt x="2448" y="0"/>
                  </a:moveTo>
                  <a:cubicBezTo>
                    <a:pt x="1179" y="0"/>
                    <a:pt x="120" y="1001"/>
                    <a:pt x="61" y="2281"/>
                  </a:cubicBezTo>
                  <a:cubicBezTo>
                    <a:pt x="0" y="3598"/>
                    <a:pt x="1022" y="4719"/>
                    <a:pt x="2339" y="4772"/>
                  </a:cubicBezTo>
                  <a:cubicBezTo>
                    <a:pt x="2377" y="4773"/>
                    <a:pt x="2414" y="4774"/>
                    <a:pt x="2451" y="4774"/>
                  </a:cubicBezTo>
                  <a:cubicBezTo>
                    <a:pt x="3726" y="4774"/>
                    <a:pt x="4779" y="3773"/>
                    <a:pt x="4837" y="2493"/>
                  </a:cubicBezTo>
                  <a:cubicBezTo>
                    <a:pt x="4898" y="1176"/>
                    <a:pt x="3876" y="56"/>
                    <a:pt x="2559" y="3"/>
                  </a:cubicBezTo>
                  <a:cubicBezTo>
                    <a:pt x="2522" y="1"/>
                    <a:pt x="2485" y="0"/>
                    <a:pt x="244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4695475" y="2544700"/>
              <a:ext cx="63050" cy="61800"/>
            </a:xfrm>
            <a:custGeom>
              <a:avLst/>
              <a:gdLst/>
              <a:ahLst/>
              <a:cxnLst/>
              <a:rect l="l" t="t" r="r" b="b"/>
              <a:pathLst>
                <a:path w="2522" h="2472" extrusionOk="0">
                  <a:moveTo>
                    <a:pt x="1262" y="1"/>
                  </a:moveTo>
                  <a:cubicBezTo>
                    <a:pt x="606" y="1"/>
                    <a:pt x="60" y="520"/>
                    <a:pt x="31" y="1183"/>
                  </a:cubicBezTo>
                  <a:cubicBezTo>
                    <a:pt x="1" y="1857"/>
                    <a:pt x="531" y="2432"/>
                    <a:pt x="1204" y="2470"/>
                  </a:cubicBezTo>
                  <a:cubicBezTo>
                    <a:pt x="1223" y="2471"/>
                    <a:pt x="1241" y="2471"/>
                    <a:pt x="1260" y="2471"/>
                  </a:cubicBezTo>
                  <a:cubicBezTo>
                    <a:pt x="1917" y="2471"/>
                    <a:pt x="2462" y="1952"/>
                    <a:pt x="2491" y="1289"/>
                  </a:cubicBezTo>
                  <a:cubicBezTo>
                    <a:pt x="2522" y="615"/>
                    <a:pt x="1999" y="32"/>
                    <a:pt x="1318" y="2"/>
                  </a:cubicBezTo>
                  <a:cubicBezTo>
                    <a:pt x="1299" y="1"/>
                    <a:pt x="1281" y="1"/>
                    <a:pt x="1262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3"/>
            <p:cNvSpPr/>
            <p:nvPr/>
          </p:nvSpPr>
          <p:spPr>
            <a:xfrm>
              <a:off x="4680900" y="2500275"/>
              <a:ext cx="93700" cy="13075"/>
            </a:xfrm>
            <a:custGeom>
              <a:avLst/>
              <a:gdLst/>
              <a:ahLst/>
              <a:cxnLst/>
              <a:rect l="l" t="t" r="r" b="b"/>
              <a:pathLst>
                <a:path w="3748" h="523" extrusionOk="0">
                  <a:moveTo>
                    <a:pt x="16" y="0"/>
                  </a:moveTo>
                  <a:lnTo>
                    <a:pt x="1" y="356"/>
                  </a:lnTo>
                  <a:lnTo>
                    <a:pt x="3733" y="523"/>
                  </a:lnTo>
                  <a:lnTo>
                    <a:pt x="3748" y="16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4700400" y="2510100"/>
              <a:ext cx="54350" cy="64575"/>
            </a:xfrm>
            <a:custGeom>
              <a:avLst/>
              <a:gdLst/>
              <a:ahLst/>
              <a:cxnLst/>
              <a:rect l="l" t="t" r="r" b="b"/>
              <a:pathLst>
                <a:path w="2174" h="2583" extrusionOk="0">
                  <a:moveTo>
                    <a:pt x="1" y="1"/>
                  </a:moveTo>
                  <a:cubicBezTo>
                    <a:pt x="1" y="1"/>
                    <a:pt x="235" y="2552"/>
                    <a:pt x="970" y="2582"/>
                  </a:cubicBezTo>
                  <a:cubicBezTo>
                    <a:pt x="975" y="2583"/>
                    <a:pt x="981" y="2583"/>
                    <a:pt x="986" y="2583"/>
                  </a:cubicBezTo>
                  <a:cubicBezTo>
                    <a:pt x="1718" y="2583"/>
                    <a:pt x="2173" y="99"/>
                    <a:pt x="2173" y="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3"/>
            <p:cNvSpPr/>
            <p:nvPr/>
          </p:nvSpPr>
          <p:spPr>
            <a:xfrm>
              <a:off x="5147400" y="2537500"/>
              <a:ext cx="122475" cy="119550"/>
            </a:xfrm>
            <a:custGeom>
              <a:avLst/>
              <a:gdLst/>
              <a:ahLst/>
              <a:cxnLst/>
              <a:rect l="l" t="t" r="r" b="b"/>
              <a:pathLst>
                <a:path w="4899" h="4782" extrusionOk="0">
                  <a:moveTo>
                    <a:pt x="2460" y="1"/>
                  </a:moveTo>
                  <a:cubicBezTo>
                    <a:pt x="1180" y="1"/>
                    <a:pt x="120" y="997"/>
                    <a:pt x="61" y="2289"/>
                  </a:cubicBezTo>
                  <a:cubicBezTo>
                    <a:pt x="1" y="3606"/>
                    <a:pt x="1023" y="4719"/>
                    <a:pt x="2340" y="4779"/>
                  </a:cubicBezTo>
                  <a:cubicBezTo>
                    <a:pt x="2377" y="4781"/>
                    <a:pt x="2414" y="4782"/>
                    <a:pt x="2451" y="4782"/>
                  </a:cubicBezTo>
                  <a:cubicBezTo>
                    <a:pt x="3720" y="4782"/>
                    <a:pt x="4779" y="3781"/>
                    <a:pt x="4838" y="2501"/>
                  </a:cubicBezTo>
                  <a:cubicBezTo>
                    <a:pt x="4899" y="1183"/>
                    <a:pt x="3877" y="63"/>
                    <a:pt x="2559" y="3"/>
                  </a:cubicBezTo>
                  <a:cubicBezTo>
                    <a:pt x="2526" y="1"/>
                    <a:pt x="2493" y="1"/>
                    <a:pt x="2460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3"/>
            <p:cNvSpPr/>
            <p:nvPr/>
          </p:nvSpPr>
          <p:spPr>
            <a:xfrm>
              <a:off x="5177125" y="2566475"/>
              <a:ext cx="63050" cy="61600"/>
            </a:xfrm>
            <a:custGeom>
              <a:avLst/>
              <a:gdLst/>
              <a:ahLst/>
              <a:cxnLst/>
              <a:rect l="l" t="t" r="r" b="b"/>
              <a:pathLst>
                <a:path w="2522" h="2464" extrusionOk="0">
                  <a:moveTo>
                    <a:pt x="1262" y="1"/>
                  </a:moveTo>
                  <a:cubicBezTo>
                    <a:pt x="605" y="1"/>
                    <a:pt x="60" y="520"/>
                    <a:pt x="31" y="1175"/>
                  </a:cubicBezTo>
                  <a:cubicBezTo>
                    <a:pt x="0" y="1856"/>
                    <a:pt x="523" y="2432"/>
                    <a:pt x="1204" y="2462"/>
                  </a:cubicBezTo>
                  <a:cubicBezTo>
                    <a:pt x="1223" y="2463"/>
                    <a:pt x="1241" y="2463"/>
                    <a:pt x="1260" y="2463"/>
                  </a:cubicBezTo>
                  <a:cubicBezTo>
                    <a:pt x="1917" y="2463"/>
                    <a:pt x="2461" y="1951"/>
                    <a:pt x="2491" y="1289"/>
                  </a:cubicBezTo>
                  <a:cubicBezTo>
                    <a:pt x="2521" y="607"/>
                    <a:pt x="1999" y="32"/>
                    <a:pt x="1317" y="2"/>
                  </a:cubicBezTo>
                  <a:cubicBezTo>
                    <a:pt x="1299" y="1"/>
                    <a:pt x="1280" y="1"/>
                    <a:pt x="1262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3"/>
            <p:cNvSpPr/>
            <p:nvPr/>
          </p:nvSpPr>
          <p:spPr>
            <a:xfrm>
              <a:off x="5162350" y="2522025"/>
              <a:ext cx="93900" cy="13100"/>
            </a:xfrm>
            <a:custGeom>
              <a:avLst/>
              <a:gdLst/>
              <a:ahLst/>
              <a:cxnLst/>
              <a:rect l="l" t="t" r="r" b="b"/>
              <a:pathLst>
                <a:path w="3756" h="524" extrusionOk="0">
                  <a:moveTo>
                    <a:pt x="23" y="1"/>
                  </a:moveTo>
                  <a:lnTo>
                    <a:pt x="1" y="357"/>
                  </a:lnTo>
                  <a:lnTo>
                    <a:pt x="3740" y="523"/>
                  </a:lnTo>
                  <a:lnTo>
                    <a:pt x="3755" y="16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3"/>
            <p:cNvSpPr/>
            <p:nvPr/>
          </p:nvSpPr>
          <p:spPr>
            <a:xfrm>
              <a:off x="5182050" y="2531675"/>
              <a:ext cx="54325" cy="64775"/>
            </a:xfrm>
            <a:custGeom>
              <a:avLst/>
              <a:gdLst/>
              <a:ahLst/>
              <a:cxnLst/>
              <a:rect l="l" t="t" r="r" b="b"/>
              <a:pathLst>
                <a:path w="2173" h="2591" extrusionOk="0">
                  <a:moveTo>
                    <a:pt x="0" y="1"/>
                  </a:moveTo>
                  <a:cubicBezTo>
                    <a:pt x="0" y="1"/>
                    <a:pt x="235" y="2560"/>
                    <a:pt x="969" y="2590"/>
                  </a:cubicBezTo>
                  <a:cubicBezTo>
                    <a:pt x="973" y="2590"/>
                    <a:pt x="978" y="2590"/>
                    <a:pt x="982" y="2590"/>
                  </a:cubicBezTo>
                  <a:cubicBezTo>
                    <a:pt x="1716" y="2590"/>
                    <a:pt x="2173" y="99"/>
                    <a:pt x="2173" y="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3"/>
            <p:cNvSpPr/>
            <p:nvPr/>
          </p:nvSpPr>
          <p:spPr>
            <a:xfrm>
              <a:off x="4303550" y="2151725"/>
              <a:ext cx="318525" cy="257775"/>
            </a:xfrm>
            <a:custGeom>
              <a:avLst/>
              <a:gdLst/>
              <a:ahLst/>
              <a:cxnLst/>
              <a:rect l="l" t="t" r="r" b="b"/>
              <a:pathLst>
                <a:path w="12741" h="10311" extrusionOk="0">
                  <a:moveTo>
                    <a:pt x="5828" y="0"/>
                  </a:moveTo>
                  <a:cubicBezTo>
                    <a:pt x="3749" y="0"/>
                    <a:pt x="1793" y="1269"/>
                    <a:pt x="1015" y="3329"/>
                  </a:cubicBezTo>
                  <a:cubicBezTo>
                    <a:pt x="0" y="5986"/>
                    <a:pt x="1340" y="8969"/>
                    <a:pt x="4005" y="9976"/>
                  </a:cubicBezTo>
                  <a:cubicBezTo>
                    <a:pt x="4605" y="10203"/>
                    <a:pt x="5221" y="10311"/>
                    <a:pt x="5827" y="10311"/>
                  </a:cubicBezTo>
                  <a:cubicBezTo>
                    <a:pt x="7908" y="10311"/>
                    <a:pt x="9872" y="9043"/>
                    <a:pt x="10651" y="6986"/>
                  </a:cubicBezTo>
                  <a:cubicBezTo>
                    <a:pt x="11143" y="5683"/>
                    <a:pt x="11075" y="4313"/>
                    <a:pt x="10568" y="3125"/>
                  </a:cubicBezTo>
                  <a:lnTo>
                    <a:pt x="12741" y="665"/>
                  </a:lnTo>
                  <a:lnTo>
                    <a:pt x="9402" y="1437"/>
                  </a:lnTo>
                  <a:cubicBezTo>
                    <a:pt x="8918" y="975"/>
                    <a:pt x="8327" y="589"/>
                    <a:pt x="7661" y="339"/>
                  </a:cubicBezTo>
                  <a:cubicBezTo>
                    <a:pt x="7057" y="109"/>
                    <a:pt x="6437" y="0"/>
                    <a:pt x="5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3"/>
            <p:cNvSpPr/>
            <p:nvPr/>
          </p:nvSpPr>
          <p:spPr>
            <a:xfrm>
              <a:off x="4369975" y="2190100"/>
              <a:ext cx="173750" cy="181700"/>
            </a:xfrm>
            <a:custGeom>
              <a:avLst/>
              <a:gdLst/>
              <a:ahLst/>
              <a:cxnLst/>
              <a:rect l="l" t="t" r="r" b="b"/>
              <a:pathLst>
                <a:path w="6950" h="7268" extrusionOk="0">
                  <a:moveTo>
                    <a:pt x="4368" y="0"/>
                  </a:moveTo>
                  <a:lnTo>
                    <a:pt x="2567" y="1787"/>
                  </a:lnTo>
                  <a:lnTo>
                    <a:pt x="76" y="1310"/>
                  </a:lnTo>
                  <a:lnTo>
                    <a:pt x="1219" y="3581"/>
                  </a:lnTo>
                  <a:lnTo>
                    <a:pt x="0" y="5806"/>
                  </a:lnTo>
                  <a:lnTo>
                    <a:pt x="0" y="5806"/>
                  </a:lnTo>
                  <a:lnTo>
                    <a:pt x="2506" y="5420"/>
                  </a:lnTo>
                  <a:lnTo>
                    <a:pt x="4240" y="7267"/>
                  </a:lnTo>
                  <a:lnTo>
                    <a:pt x="4648" y="4762"/>
                  </a:lnTo>
                  <a:lnTo>
                    <a:pt x="6950" y="3679"/>
                  </a:lnTo>
                  <a:lnTo>
                    <a:pt x="4694" y="2513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3"/>
            <p:cNvSpPr/>
            <p:nvPr/>
          </p:nvSpPr>
          <p:spPr>
            <a:xfrm>
              <a:off x="5274400" y="2259725"/>
              <a:ext cx="26125" cy="20475"/>
            </a:xfrm>
            <a:custGeom>
              <a:avLst/>
              <a:gdLst/>
              <a:ahLst/>
              <a:cxnLst/>
              <a:rect l="l" t="t" r="r" b="b"/>
              <a:pathLst>
                <a:path w="1045" h="819" extrusionOk="0">
                  <a:moveTo>
                    <a:pt x="523" y="1"/>
                  </a:moveTo>
                  <a:cubicBezTo>
                    <a:pt x="0" y="1"/>
                    <a:pt x="0" y="818"/>
                    <a:pt x="523" y="818"/>
                  </a:cubicBezTo>
                  <a:cubicBezTo>
                    <a:pt x="1045" y="818"/>
                    <a:pt x="1045" y="1"/>
                    <a:pt x="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3"/>
            <p:cNvSpPr/>
            <p:nvPr/>
          </p:nvSpPr>
          <p:spPr>
            <a:xfrm>
              <a:off x="5355200" y="2161900"/>
              <a:ext cx="15925" cy="12125"/>
            </a:xfrm>
            <a:custGeom>
              <a:avLst/>
              <a:gdLst/>
              <a:ahLst/>
              <a:cxnLst/>
              <a:rect l="l" t="t" r="r" b="b"/>
              <a:pathLst>
                <a:path w="637" h="485" extrusionOk="0">
                  <a:moveTo>
                    <a:pt x="318" y="0"/>
                  </a:moveTo>
                  <a:cubicBezTo>
                    <a:pt x="1" y="0"/>
                    <a:pt x="1" y="485"/>
                    <a:pt x="318" y="485"/>
                  </a:cubicBezTo>
                  <a:cubicBezTo>
                    <a:pt x="636" y="485"/>
                    <a:pt x="636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3"/>
            <p:cNvSpPr/>
            <p:nvPr/>
          </p:nvSpPr>
          <p:spPr>
            <a:xfrm>
              <a:off x="5402900" y="2203525"/>
              <a:ext cx="15925" cy="12150"/>
            </a:xfrm>
            <a:custGeom>
              <a:avLst/>
              <a:gdLst/>
              <a:ahLst/>
              <a:cxnLst/>
              <a:rect l="l" t="t" r="r" b="b"/>
              <a:pathLst>
                <a:path w="637" h="486" extrusionOk="0">
                  <a:moveTo>
                    <a:pt x="318" y="1"/>
                  </a:moveTo>
                  <a:cubicBezTo>
                    <a:pt x="8" y="1"/>
                    <a:pt x="0" y="485"/>
                    <a:pt x="318" y="485"/>
                  </a:cubicBezTo>
                  <a:cubicBezTo>
                    <a:pt x="636" y="485"/>
                    <a:pt x="63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3"/>
            <p:cNvSpPr/>
            <p:nvPr/>
          </p:nvSpPr>
          <p:spPr>
            <a:xfrm>
              <a:off x="5399475" y="2143525"/>
              <a:ext cx="15750" cy="12150"/>
            </a:xfrm>
            <a:custGeom>
              <a:avLst/>
              <a:gdLst/>
              <a:ahLst/>
              <a:cxnLst/>
              <a:rect l="l" t="t" r="r" b="b"/>
              <a:pathLst>
                <a:path w="630" h="486" extrusionOk="0">
                  <a:moveTo>
                    <a:pt x="311" y="1"/>
                  </a:moveTo>
                  <a:cubicBezTo>
                    <a:pt x="1" y="1"/>
                    <a:pt x="1" y="485"/>
                    <a:pt x="311" y="485"/>
                  </a:cubicBezTo>
                  <a:cubicBezTo>
                    <a:pt x="629" y="485"/>
                    <a:pt x="629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3"/>
            <p:cNvSpPr/>
            <p:nvPr/>
          </p:nvSpPr>
          <p:spPr>
            <a:xfrm>
              <a:off x="5352750" y="2241750"/>
              <a:ext cx="20825" cy="56250"/>
            </a:xfrm>
            <a:custGeom>
              <a:avLst/>
              <a:gdLst/>
              <a:ahLst/>
              <a:cxnLst/>
              <a:rect l="l" t="t" r="r" b="b"/>
              <a:pathLst>
                <a:path w="833" h="2250" extrusionOk="0">
                  <a:moveTo>
                    <a:pt x="416" y="1"/>
                  </a:moveTo>
                  <a:lnTo>
                    <a:pt x="0" y="1129"/>
                  </a:lnTo>
                  <a:lnTo>
                    <a:pt x="416" y="2249"/>
                  </a:lnTo>
                  <a:lnTo>
                    <a:pt x="833" y="1129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3"/>
            <p:cNvSpPr/>
            <p:nvPr/>
          </p:nvSpPr>
          <p:spPr>
            <a:xfrm>
              <a:off x="5277600" y="2174375"/>
              <a:ext cx="16700" cy="44325"/>
            </a:xfrm>
            <a:custGeom>
              <a:avLst/>
              <a:gdLst/>
              <a:ahLst/>
              <a:cxnLst/>
              <a:rect l="l" t="t" r="r" b="b"/>
              <a:pathLst>
                <a:path w="668" h="1773" extrusionOk="0">
                  <a:moveTo>
                    <a:pt x="334" y="1"/>
                  </a:moveTo>
                  <a:lnTo>
                    <a:pt x="1" y="887"/>
                  </a:lnTo>
                  <a:lnTo>
                    <a:pt x="334" y="1772"/>
                  </a:lnTo>
                  <a:lnTo>
                    <a:pt x="667" y="88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3"/>
            <p:cNvSpPr/>
            <p:nvPr/>
          </p:nvSpPr>
          <p:spPr>
            <a:xfrm>
              <a:off x="5429379" y="1939524"/>
              <a:ext cx="26350" cy="20450"/>
            </a:xfrm>
            <a:custGeom>
              <a:avLst/>
              <a:gdLst/>
              <a:ahLst/>
              <a:cxnLst/>
              <a:rect l="l" t="t" r="r" b="b"/>
              <a:pathLst>
                <a:path w="1054" h="818" extrusionOk="0">
                  <a:moveTo>
                    <a:pt x="531" y="0"/>
                  </a:moveTo>
                  <a:cubicBezTo>
                    <a:pt x="8" y="0"/>
                    <a:pt x="1" y="818"/>
                    <a:pt x="531" y="818"/>
                  </a:cubicBezTo>
                  <a:cubicBezTo>
                    <a:pt x="1053" y="818"/>
                    <a:pt x="105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3"/>
            <p:cNvSpPr/>
            <p:nvPr/>
          </p:nvSpPr>
          <p:spPr>
            <a:xfrm>
              <a:off x="5405354" y="2002549"/>
              <a:ext cx="15725" cy="12125"/>
            </a:xfrm>
            <a:custGeom>
              <a:avLst/>
              <a:gdLst/>
              <a:ahLst/>
              <a:cxnLst/>
              <a:rect l="l" t="t" r="r" b="b"/>
              <a:pathLst>
                <a:path w="629" h="485" extrusionOk="0">
                  <a:moveTo>
                    <a:pt x="311" y="0"/>
                  </a:moveTo>
                  <a:cubicBezTo>
                    <a:pt x="0" y="0"/>
                    <a:pt x="0" y="485"/>
                    <a:pt x="311" y="485"/>
                  </a:cubicBezTo>
                  <a:cubicBezTo>
                    <a:pt x="629" y="485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3"/>
            <p:cNvSpPr/>
            <p:nvPr/>
          </p:nvSpPr>
          <p:spPr>
            <a:xfrm>
              <a:off x="5371279" y="1957124"/>
              <a:ext cx="15750" cy="12325"/>
            </a:xfrm>
            <a:custGeom>
              <a:avLst/>
              <a:gdLst/>
              <a:ahLst/>
              <a:cxnLst/>
              <a:rect l="l" t="t" r="r" b="b"/>
              <a:pathLst>
                <a:path w="630" h="493" extrusionOk="0">
                  <a:moveTo>
                    <a:pt x="319" y="0"/>
                  </a:moveTo>
                  <a:cubicBezTo>
                    <a:pt x="1" y="0"/>
                    <a:pt x="1" y="492"/>
                    <a:pt x="319" y="492"/>
                  </a:cubicBezTo>
                  <a:cubicBezTo>
                    <a:pt x="629" y="492"/>
                    <a:pt x="629" y="0"/>
                    <a:pt x="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3"/>
            <p:cNvSpPr/>
            <p:nvPr/>
          </p:nvSpPr>
          <p:spPr>
            <a:xfrm>
              <a:off x="5344229" y="2009174"/>
              <a:ext cx="15725" cy="12325"/>
            </a:xfrm>
            <a:custGeom>
              <a:avLst/>
              <a:gdLst/>
              <a:ahLst/>
              <a:cxnLst/>
              <a:rect l="l" t="t" r="r" b="b"/>
              <a:pathLst>
                <a:path w="629" h="493" extrusionOk="0">
                  <a:moveTo>
                    <a:pt x="311" y="0"/>
                  </a:moveTo>
                  <a:cubicBezTo>
                    <a:pt x="0" y="0"/>
                    <a:pt x="0" y="492"/>
                    <a:pt x="311" y="492"/>
                  </a:cubicBezTo>
                  <a:cubicBezTo>
                    <a:pt x="629" y="492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3"/>
            <p:cNvSpPr/>
            <p:nvPr/>
          </p:nvSpPr>
          <p:spPr>
            <a:xfrm>
              <a:off x="5395879" y="1860424"/>
              <a:ext cx="23125" cy="62100"/>
            </a:xfrm>
            <a:custGeom>
              <a:avLst/>
              <a:gdLst/>
              <a:ahLst/>
              <a:cxnLst/>
              <a:rect l="l" t="t" r="r" b="b"/>
              <a:pathLst>
                <a:path w="925" h="2484" extrusionOk="0">
                  <a:moveTo>
                    <a:pt x="463" y="0"/>
                  </a:moveTo>
                  <a:lnTo>
                    <a:pt x="1" y="1242"/>
                  </a:lnTo>
                  <a:lnTo>
                    <a:pt x="463" y="2483"/>
                  </a:lnTo>
                  <a:lnTo>
                    <a:pt x="924" y="1242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92A725-4AFB-3910-1C8E-33CD4EBD16E8}"/>
              </a:ext>
            </a:extLst>
          </p:cNvPr>
          <p:cNvSpPr txBox="1"/>
          <p:nvPr/>
        </p:nvSpPr>
        <p:spPr>
          <a:xfrm>
            <a:off x="564477" y="1226698"/>
            <a:ext cx="8209165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+mj-lt"/>
              <a:buAutoNum type="arabicPeriod" startAt="5"/>
            </a:pP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Making Column Num All Purchase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5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5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+mj-lt"/>
              <a:buAutoNum type="arabicPeriod" startAt="5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+mj-lt"/>
              <a:buAutoNum type="arabicPeriod" startAt="5"/>
            </a:pP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Making Column Total Spending</a:t>
            </a:r>
          </a:p>
          <a:p>
            <a:endParaRPr lang="en-ID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+mj-lt"/>
              <a:buAutoNum type="arabicPeriod" startAt="7"/>
            </a:pP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Rename Column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1665A-A106-C19E-2C36-D47FB52D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4" y="1569629"/>
            <a:ext cx="7922232" cy="359210"/>
          </a:xfrm>
          <a:prstGeom prst="rect">
            <a:avLst/>
          </a:prstGeom>
          <a:ln>
            <a:solidFill>
              <a:srgbClr val="5D8A4A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F2BEF-24C6-1BA7-5C9A-6AE2ECBC4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68" y="2382477"/>
            <a:ext cx="8166999" cy="366729"/>
          </a:xfrm>
          <a:prstGeom prst="rect">
            <a:avLst/>
          </a:prstGeom>
          <a:ln>
            <a:solidFill>
              <a:srgbClr val="5D8A4A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9DEC9A-9AC5-F32B-2A30-A23376A84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97" y="3121028"/>
            <a:ext cx="3623936" cy="1951798"/>
          </a:xfrm>
          <a:prstGeom prst="rect">
            <a:avLst/>
          </a:prstGeom>
          <a:ln>
            <a:solidFill>
              <a:srgbClr val="5D8A4A"/>
            </a:solidFill>
          </a:ln>
        </p:spPr>
      </p:pic>
    </p:spTree>
    <p:extLst>
      <p:ext uri="{BB962C8B-B14F-4D97-AF65-F5344CB8AC3E}">
        <p14:creationId xmlns:p14="http://schemas.microsoft.com/office/powerpoint/2010/main" val="2789091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Outliers</a:t>
            </a:r>
            <a:endParaRPr dirty="0"/>
          </a:p>
        </p:txBody>
      </p:sp>
      <p:sp>
        <p:nvSpPr>
          <p:cNvPr id="1586" name="Google Shape;1586;p63"/>
          <p:cNvSpPr/>
          <p:nvPr/>
        </p:nvSpPr>
        <p:spPr>
          <a:xfrm>
            <a:off x="7517825" y="2321813"/>
            <a:ext cx="1789726" cy="2514580"/>
          </a:xfrm>
          <a:custGeom>
            <a:avLst/>
            <a:gdLst/>
            <a:ahLst/>
            <a:cxnLst/>
            <a:rect l="l" t="t" r="r" b="b"/>
            <a:pathLst>
              <a:path w="35314" h="40135" extrusionOk="0">
                <a:moveTo>
                  <a:pt x="20080" y="0"/>
                </a:moveTo>
                <a:cubicBezTo>
                  <a:pt x="14734" y="0"/>
                  <a:pt x="9464" y="3985"/>
                  <a:pt x="9379" y="9686"/>
                </a:cubicBezTo>
                <a:cubicBezTo>
                  <a:pt x="9039" y="13554"/>
                  <a:pt x="10083" y="17809"/>
                  <a:pt x="7729" y="21223"/>
                </a:cubicBezTo>
                <a:cubicBezTo>
                  <a:pt x="5163" y="24788"/>
                  <a:pt x="8" y="27089"/>
                  <a:pt x="0" y="32048"/>
                </a:cubicBezTo>
                <a:cubicBezTo>
                  <a:pt x="1208" y="37776"/>
                  <a:pt x="6714" y="40135"/>
                  <a:pt x="12588" y="40135"/>
                </a:cubicBezTo>
                <a:cubicBezTo>
                  <a:pt x="17829" y="40135"/>
                  <a:pt x="23362" y="38257"/>
                  <a:pt x="26397" y="35219"/>
                </a:cubicBezTo>
                <a:cubicBezTo>
                  <a:pt x="32528" y="29875"/>
                  <a:pt x="35314" y="21132"/>
                  <a:pt x="33762" y="13183"/>
                </a:cubicBezTo>
                <a:cubicBezTo>
                  <a:pt x="32786" y="7771"/>
                  <a:pt x="29258" y="2616"/>
                  <a:pt x="23936" y="746"/>
                </a:cubicBezTo>
                <a:cubicBezTo>
                  <a:pt x="22696" y="238"/>
                  <a:pt x="21386" y="0"/>
                  <a:pt x="2008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2A725-4AFB-3910-1C8E-33CD4EBD16E8}"/>
              </a:ext>
            </a:extLst>
          </p:cNvPr>
          <p:cNvSpPr txBox="1"/>
          <p:nvPr/>
        </p:nvSpPr>
        <p:spPr>
          <a:xfrm>
            <a:off x="564477" y="1226698"/>
            <a:ext cx="8209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+mj-lt"/>
              <a:buAutoNum type="arabicPeriod"/>
            </a:pP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Age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+mj-lt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015AA-9A12-5085-B481-7B9079B50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85"/>
          <a:stretch/>
        </p:blipFill>
        <p:spPr>
          <a:xfrm>
            <a:off x="1021410" y="2156481"/>
            <a:ext cx="3154022" cy="2100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D901AE-D2F4-4656-C308-DBC40CEB1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10" y="1507226"/>
            <a:ext cx="2745098" cy="573711"/>
          </a:xfrm>
          <a:prstGeom prst="rect">
            <a:avLst/>
          </a:prstGeom>
          <a:ln>
            <a:solidFill>
              <a:srgbClr val="5D8A4A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32EA31-8DC1-5491-6CBE-560D314FE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08" y="4361758"/>
            <a:ext cx="3324225" cy="361950"/>
          </a:xfrm>
          <a:prstGeom prst="rect">
            <a:avLst/>
          </a:prstGeom>
          <a:ln>
            <a:solidFill>
              <a:srgbClr val="5D8A4A"/>
            </a:solidFill>
          </a:ln>
        </p:spPr>
      </p:pic>
      <p:grpSp>
        <p:nvGrpSpPr>
          <p:cNvPr id="12" name="Google Shape;916;p50">
            <a:extLst>
              <a:ext uri="{FF2B5EF4-FFF2-40B4-BE49-F238E27FC236}">
                <a16:creationId xmlns:a16="http://schemas.microsoft.com/office/drawing/2014/main" id="{C3A65537-D78F-AFD6-CA53-94AA074F6D2B}"/>
              </a:ext>
            </a:extLst>
          </p:cNvPr>
          <p:cNvGrpSpPr/>
          <p:nvPr/>
        </p:nvGrpSpPr>
        <p:grpSpPr>
          <a:xfrm>
            <a:off x="6916257" y="2155325"/>
            <a:ext cx="1974474" cy="2818599"/>
            <a:chOff x="5804300" y="3057600"/>
            <a:chExt cx="1000950" cy="1428875"/>
          </a:xfrm>
        </p:grpSpPr>
        <p:sp>
          <p:nvSpPr>
            <p:cNvPr id="13" name="Google Shape;917;p50">
              <a:extLst>
                <a:ext uri="{FF2B5EF4-FFF2-40B4-BE49-F238E27FC236}">
                  <a16:creationId xmlns:a16="http://schemas.microsoft.com/office/drawing/2014/main" id="{456E5B9F-74A9-6C7A-725D-E8027C6F07AE}"/>
                </a:ext>
              </a:extLst>
            </p:cNvPr>
            <p:cNvSpPr/>
            <p:nvPr/>
          </p:nvSpPr>
          <p:spPr>
            <a:xfrm>
              <a:off x="5965150" y="3171725"/>
              <a:ext cx="435875" cy="550350"/>
            </a:xfrm>
            <a:custGeom>
              <a:avLst/>
              <a:gdLst/>
              <a:ahLst/>
              <a:cxnLst/>
              <a:rect l="l" t="t" r="r" b="b"/>
              <a:pathLst>
                <a:path w="17435" h="22014" extrusionOk="0">
                  <a:moveTo>
                    <a:pt x="4848" y="1028"/>
                  </a:moveTo>
                  <a:cubicBezTo>
                    <a:pt x="5202" y="1028"/>
                    <a:pt x="5533" y="1243"/>
                    <a:pt x="5663" y="1590"/>
                  </a:cubicBezTo>
                  <a:cubicBezTo>
                    <a:pt x="5837" y="2037"/>
                    <a:pt x="5610" y="2536"/>
                    <a:pt x="5156" y="2710"/>
                  </a:cubicBezTo>
                  <a:cubicBezTo>
                    <a:pt x="5056" y="2747"/>
                    <a:pt x="4954" y="2765"/>
                    <a:pt x="4854" y="2765"/>
                  </a:cubicBezTo>
                  <a:cubicBezTo>
                    <a:pt x="4503" y="2765"/>
                    <a:pt x="4171" y="2550"/>
                    <a:pt x="4035" y="2203"/>
                  </a:cubicBezTo>
                  <a:cubicBezTo>
                    <a:pt x="3869" y="1757"/>
                    <a:pt x="4096" y="1249"/>
                    <a:pt x="4542" y="1083"/>
                  </a:cubicBezTo>
                  <a:cubicBezTo>
                    <a:pt x="4643" y="1046"/>
                    <a:pt x="4747" y="1028"/>
                    <a:pt x="4848" y="1028"/>
                  </a:cubicBezTo>
                  <a:close/>
                  <a:moveTo>
                    <a:pt x="4396" y="1"/>
                  </a:moveTo>
                  <a:cubicBezTo>
                    <a:pt x="4163" y="1"/>
                    <a:pt x="3938" y="120"/>
                    <a:pt x="3808" y="326"/>
                  </a:cubicBezTo>
                  <a:lnTo>
                    <a:pt x="129" y="6389"/>
                  </a:lnTo>
                  <a:cubicBezTo>
                    <a:pt x="16" y="6571"/>
                    <a:pt x="0" y="6791"/>
                    <a:pt x="69" y="6987"/>
                  </a:cubicBezTo>
                  <a:lnTo>
                    <a:pt x="5572" y="21567"/>
                  </a:lnTo>
                  <a:cubicBezTo>
                    <a:pt x="5672" y="21843"/>
                    <a:pt x="5935" y="22014"/>
                    <a:pt x="6210" y="22014"/>
                  </a:cubicBezTo>
                  <a:cubicBezTo>
                    <a:pt x="6290" y="22014"/>
                    <a:pt x="6371" y="21999"/>
                    <a:pt x="6450" y="21968"/>
                  </a:cubicBezTo>
                  <a:lnTo>
                    <a:pt x="16904" y="18024"/>
                  </a:lnTo>
                  <a:cubicBezTo>
                    <a:pt x="17260" y="17896"/>
                    <a:pt x="17434" y="17502"/>
                    <a:pt x="17305" y="17146"/>
                  </a:cubicBezTo>
                  <a:lnTo>
                    <a:pt x="11802" y="2567"/>
                  </a:lnTo>
                  <a:cubicBezTo>
                    <a:pt x="11726" y="2370"/>
                    <a:pt x="11567" y="2218"/>
                    <a:pt x="11371" y="2150"/>
                  </a:cubicBezTo>
                  <a:lnTo>
                    <a:pt x="4595" y="31"/>
                  </a:lnTo>
                  <a:cubicBezTo>
                    <a:pt x="4530" y="10"/>
                    <a:pt x="4463" y="1"/>
                    <a:pt x="4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18;p50">
              <a:extLst>
                <a:ext uri="{FF2B5EF4-FFF2-40B4-BE49-F238E27FC236}">
                  <a16:creationId xmlns:a16="http://schemas.microsoft.com/office/drawing/2014/main" id="{6F033057-964F-157D-EFC1-4519D9BD51A5}"/>
                </a:ext>
              </a:extLst>
            </p:cNvPr>
            <p:cNvSpPr/>
            <p:nvPr/>
          </p:nvSpPr>
          <p:spPr>
            <a:xfrm>
              <a:off x="6070000" y="3374125"/>
              <a:ext cx="224850" cy="199175"/>
            </a:xfrm>
            <a:custGeom>
              <a:avLst/>
              <a:gdLst/>
              <a:ahLst/>
              <a:cxnLst/>
              <a:rect l="l" t="t" r="r" b="b"/>
              <a:pathLst>
                <a:path w="8994" h="7967" extrusionOk="0">
                  <a:moveTo>
                    <a:pt x="891" y="1"/>
                  </a:moveTo>
                  <a:cubicBezTo>
                    <a:pt x="810" y="1"/>
                    <a:pt x="729" y="15"/>
                    <a:pt x="651" y="42"/>
                  </a:cubicBezTo>
                  <a:cubicBezTo>
                    <a:pt x="38" y="277"/>
                    <a:pt x="0" y="1261"/>
                    <a:pt x="583" y="1760"/>
                  </a:cubicBezTo>
                  <a:lnTo>
                    <a:pt x="7616" y="7748"/>
                  </a:lnTo>
                  <a:cubicBezTo>
                    <a:pt x="7784" y="7890"/>
                    <a:pt x="7975" y="7967"/>
                    <a:pt x="8159" y="7967"/>
                  </a:cubicBezTo>
                  <a:cubicBezTo>
                    <a:pt x="8240" y="7967"/>
                    <a:pt x="8319" y="7952"/>
                    <a:pt x="8395" y="7922"/>
                  </a:cubicBezTo>
                  <a:cubicBezTo>
                    <a:pt x="8849" y="7756"/>
                    <a:pt x="8993" y="7180"/>
                    <a:pt x="8804" y="6688"/>
                  </a:cubicBezTo>
                  <a:cubicBezTo>
                    <a:pt x="8736" y="6514"/>
                    <a:pt x="8630" y="6348"/>
                    <a:pt x="8471" y="6212"/>
                  </a:cubicBezTo>
                  <a:lnTo>
                    <a:pt x="1438" y="216"/>
                  </a:lnTo>
                  <a:cubicBezTo>
                    <a:pt x="1269" y="74"/>
                    <a:pt x="107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19;p50">
              <a:extLst>
                <a:ext uri="{FF2B5EF4-FFF2-40B4-BE49-F238E27FC236}">
                  <a16:creationId xmlns:a16="http://schemas.microsoft.com/office/drawing/2014/main" id="{B5602BAC-C81D-822F-F2ED-8A3EC0374874}"/>
                </a:ext>
              </a:extLst>
            </p:cNvPr>
            <p:cNvSpPr/>
            <p:nvPr/>
          </p:nvSpPr>
          <p:spPr>
            <a:xfrm>
              <a:off x="6165575" y="3322375"/>
              <a:ext cx="133425" cy="138475"/>
            </a:xfrm>
            <a:custGeom>
              <a:avLst/>
              <a:gdLst/>
              <a:ahLst/>
              <a:cxnLst/>
              <a:rect l="l" t="t" r="r" b="b"/>
              <a:pathLst>
                <a:path w="5337" h="5539" extrusionOk="0">
                  <a:moveTo>
                    <a:pt x="2334" y="1576"/>
                  </a:moveTo>
                  <a:cubicBezTo>
                    <a:pt x="2563" y="1576"/>
                    <a:pt x="2852" y="1818"/>
                    <a:pt x="3142" y="2589"/>
                  </a:cubicBezTo>
                  <a:cubicBezTo>
                    <a:pt x="3490" y="3497"/>
                    <a:pt x="3346" y="3853"/>
                    <a:pt x="3104" y="3944"/>
                  </a:cubicBezTo>
                  <a:cubicBezTo>
                    <a:pt x="3096" y="3952"/>
                    <a:pt x="3073" y="3959"/>
                    <a:pt x="3058" y="3959"/>
                  </a:cubicBezTo>
                  <a:cubicBezTo>
                    <a:pt x="3038" y="3963"/>
                    <a:pt x="3018" y="3965"/>
                    <a:pt x="2997" y="3965"/>
                  </a:cubicBezTo>
                  <a:cubicBezTo>
                    <a:pt x="2769" y="3965"/>
                    <a:pt x="2479" y="3728"/>
                    <a:pt x="2188" y="2952"/>
                  </a:cubicBezTo>
                  <a:cubicBezTo>
                    <a:pt x="1840" y="2044"/>
                    <a:pt x="1983" y="1688"/>
                    <a:pt x="2218" y="1597"/>
                  </a:cubicBezTo>
                  <a:cubicBezTo>
                    <a:pt x="2255" y="1584"/>
                    <a:pt x="2294" y="1576"/>
                    <a:pt x="2334" y="1576"/>
                  </a:cubicBezTo>
                  <a:close/>
                  <a:moveTo>
                    <a:pt x="2392" y="1"/>
                  </a:moveTo>
                  <a:cubicBezTo>
                    <a:pt x="2153" y="1"/>
                    <a:pt x="1912" y="46"/>
                    <a:pt x="1673" y="136"/>
                  </a:cubicBezTo>
                  <a:lnTo>
                    <a:pt x="1650" y="144"/>
                  </a:lnTo>
                  <a:cubicBezTo>
                    <a:pt x="507" y="583"/>
                    <a:pt x="0" y="1870"/>
                    <a:pt x="636" y="3535"/>
                  </a:cubicBezTo>
                  <a:cubicBezTo>
                    <a:pt x="1138" y="4876"/>
                    <a:pt x="2016" y="5538"/>
                    <a:pt x="2939" y="5538"/>
                  </a:cubicBezTo>
                  <a:cubicBezTo>
                    <a:pt x="3157" y="5538"/>
                    <a:pt x="3377" y="5501"/>
                    <a:pt x="3596" y="5428"/>
                  </a:cubicBezTo>
                  <a:cubicBezTo>
                    <a:pt x="3611" y="5420"/>
                    <a:pt x="3634" y="5413"/>
                    <a:pt x="3656" y="5405"/>
                  </a:cubicBezTo>
                  <a:cubicBezTo>
                    <a:pt x="4814" y="4966"/>
                    <a:pt x="5337" y="3694"/>
                    <a:pt x="4693" y="2006"/>
                  </a:cubicBezTo>
                  <a:cubicBezTo>
                    <a:pt x="4194" y="672"/>
                    <a:pt x="3314" y="1"/>
                    <a:pt x="2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0;p50">
              <a:extLst>
                <a:ext uri="{FF2B5EF4-FFF2-40B4-BE49-F238E27FC236}">
                  <a16:creationId xmlns:a16="http://schemas.microsoft.com/office/drawing/2014/main" id="{533F833C-7E73-B486-E79C-B0CB72DA7718}"/>
                </a:ext>
              </a:extLst>
            </p:cNvPr>
            <p:cNvSpPr/>
            <p:nvPr/>
          </p:nvSpPr>
          <p:spPr>
            <a:xfrm>
              <a:off x="6067900" y="3486650"/>
              <a:ext cx="132500" cy="138475"/>
            </a:xfrm>
            <a:custGeom>
              <a:avLst/>
              <a:gdLst/>
              <a:ahLst/>
              <a:cxnLst/>
              <a:rect l="l" t="t" r="r" b="b"/>
              <a:pathLst>
                <a:path w="5300" h="5539" extrusionOk="0">
                  <a:moveTo>
                    <a:pt x="2319" y="1574"/>
                  </a:moveTo>
                  <a:cubicBezTo>
                    <a:pt x="2551" y="1574"/>
                    <a:pt x="2839" y="1820"/>
                    <a:pt x="3127" y="2589"/>
                  </a:cubicBezTo>
                  <a:cubicBezTo>
                    <a:pt x="3453" y="3436"/>
                    <a:pt x="3347" y="3807"/>
                    <a:pt x="3135" y="3921"/>
                  </a:cubicBezTo>
                  <a:cubicBezTo>
                    <a:pt x="3120" y="3928"/>
                    <a:pt x="3105" y="3936"/>
                    <a:pt x="3089" y="3944"/>
                  </a:cubicBezTo>
                  <a:cubicBezTo>
                    <a:pt x="3074" y="3951"/>
                    <a:pt x="3059" y="3951"/>
                    <a:pt x="3044" y="3959"/>
                  </a:cubicBezTo>
                  <a:cubicBezTo>
                    <a:pt x="3024" y="3963"/>
                    <a:pt x="3003" y="3965"/>
                    <a:pt x="2982" y="3965"/>
                  </a:cubicBezTo>
                  <a:cubicBezTo>
                    <a:pt x="2755" y="3965"/>
                    <a:pt x="2464" y="3728"/>
                    <a:pt x="2166" y="2952"/>
                  </a:cubicBezTo>
                  <a:cubicBezTo>
                    <a:pt x="1848" y="2104"/>
                    <a:pt x="1954" y="1733"/>
                    <a:pt x="2158" y="1612"/>
                  </a:cubicBezTo>
                  <a:cubicBezTo>
                    <a:pt x="2174" y="1605"/>
                    <a:pt x="2189" y="1597"/>
                    <a:pt x="2204" y="1597"/>
                  </a:cubicBezTo>
                  <a:cubicBezTo>
                    <a:pt x="2219" y="1589"/>
                    <a:pt x="2234" y="1582"/>
                    <a:pt x="2249" y="1582"/>
                  </a:cubicBezTo>
                  <a:cubicBezTo>
                    <a:pt x="2272" y="1577"/>
                    <a:pt x="2295" y="1574"/>
                    <a:pt x="2319" y="1574"/>
                  </a:cubicBezTo>
                  <a:close/>
                  <a:moveTo>
                    <a:pt x="2375" y="0"/>
                  </a:moveTo>
                  <a:cubicBezTo>
                    <a:pt x="2157" y="0"/>
                    <a:pt x="1937" y="38"/>
                    <a:pt x="1719" y="113"/>
                  </a:cubicBezTo>
                  <a:cubicBezTo>
                    <a:pt x="1697" y="121"/>
                    <a:pt x="1674" y="128"/>
                    <a:pt x="1651" y="136"/>
                  </a:cubicBezTo>
                  <a:lnTo>
                    <a:pt x="1636" y="144"/>
                  </a:lnTo>
                  <a:cubicBezTo>
                    <a:pt x="1613" y="151"/>
                    <a:pt x="1591" y="159"/>
                    <a:pt x="1575" y="166"/>
                  </a:cubicBezTo>
                  <a:cubicBezTo>
                    <a:pt x="470" y="636"/>
                    <a:pt x="1" y="1900"/>
                    <a:pt x="614" y="3535"/>
                  </a:cubicBezTo>
                  <a:cubicBezTo>
                    <a:pt x="1122" y="4876"/>
                    <a:pt x="2002" y="5538"/>
                    <a:pt x="2920" y="5538"/>
                  </a:cubicBezTo>
                  <a:cubicBezTo>
                    <a:pt x="3138" y="5538"/>
                    <a:pt x="3357" y="5501"/>
                    <a:pt x="3574" y="5427"/>
                  </a:cubicBezTo>
                  <a:cubicBezTo>
                    <a:pt x="3597" y="5420"/>
                    <a:pt x="3619" y="5412"/>
                    <a:pt x="3642" y="5405"/>
                  </a:cubicBezTo>
                  <a:lnTo>
                    <a:pt x="3665" y="5397"/>
                  </a:lnTo>
                  <a:cubicBezTo>
                    <a:pt x="3680" y="5389"/>
                    <a:pt x="3703" y="5382"/>
                    <a:pt x="3725" y="5367"/>
                  </a:cubicBezTo>
                  <a:cubicBezTo>
                    <a:pt x="4823" y="4905"/>
                    <a:pt x="5300" y="3648"/>
                    <a:pt x="4679" y="1998"/>
                  </a:cubicBezTo>
                  <a:cubicBezTo>
                    <a:pt x="4177" y="670"/>
                    <a:pt x="3295" y="0"/>
                    <a:pt x="2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1;p50">
              <a:extLst>
                <a:ext uri="{FF2B5EF4-FFF2-40B4-BE49-F238E27FC236}">
                  <a16:creationId xmlns:a16="http://schemas.microsoft.com/office/drawing/2014/main" id="{07C050D2-6ADF-A3C6-FB2D-B121950A4226}"/>
                </a:ext>
              </a:extLst>
            </p:cNvPr>
            <p:cNvSpPr/>
            <p:nvPr/>
          </p:nvSpPr>
          <p:spPr>
            <a:xfrm>
              <a:off x="5954925" y="3090075"/>
              <a:ext cx="174525" cy="180925"/>
            </a:xfrm>
            <a:custGeom>
              <a:avLst/>
              <a:gdLst/>
              <a:ahLst/>
              <a:cxnLst/>
              <a:rect l="l" t="t" r="r" b="b"/>
              <a:pathLst>
                <a:path w="6981" h="7237" extrusionOk="0">
                  <a:moveTo>
                    <a:pt x="5911" y="307"/>
                  </a:moveTo>
                  <a:cubicBezTo>
                    <a:pt x="6016" y="307"/>
                    <a:pt x="6120" y="340"/>
                    <a:pt x="6216" y="412"/>
                  </a:cubicBezTo>
                  <a:cubicBezTo>
                    <a:pt x="6481" y="617"/>
                    <a:pt x="6541" y="980"/>
                    <a:pt x="6564" y="1291"/>
                  </a:cubicBezTo>
                  <a:cubicBezTo>
                    <a:pt x="6640" y="2335"/>
                    <a:pt x="6125" y="3365"/>
                    <a:pt x="5277" y="3970"/>
                  </a:cubicBezTo>
                  <a:cubicBezTo>
                    <a:pt x="5073" y="3433"/>
                    <a:pt x="4967" y="2865"/>
                    <a:pt x="4974" y="2282"/>
                  </a:cubicBezTo>
                  <a:cubicBezTo>
                    <a:pt x="4982" y="1987"/>
                    <a:pt x="5012" y="1692"/>
                    <a:pt x="5080" y="1397"/>
                  </a:cubicBezTo>
                  <a:cubicBezTo>
                    <a:pt x="5148" y="1101"/>
                    <a:pt x="5232" y="783"/>
                    <a:pt x="5428" y="549"/>
                  </a:cubicBezTo>
                  <a:cubicBezTo>
                    <a:pt x="5557" y="401"/>
                    <a:pt x="5734" y="307"/>
                    <a:pt x="5911" y="307"/>
                  </a:cubicBezTo>
                  <a:close/>
                  <a:moveTo>
                    <a:pt x="2055" y="2497"/>
                  </a:moveTo>
                  <a:cubicBezTo>
                    <a:pt x="2220" y="2497"/>
                    <a:pt x="2387" y="2522"/>
                    <a:pt x="2537" y="2547"/>
                  </a:cubicBezTo>
                  <a:cubicBezTo>
                    <a:pt x="3543" y="2706"/>
                    <a:pt x="4437" y="3312"/>
                    <a:pt x="4982" y="4167"/>
                  </a:cubicBezTo>
                  <a:cubicBezTo>
                    <a:pt x="4951" y="4152"/>
                    <a:pt x="4914" y="4137"/>
                    <a:pt x="4868" y="4129"/>
                  </a:cubicBezTo>
                  <a:cubicBezTo>
                    <a:pt x="4603" y="4054"/>
                    <a:pt x="4316" y="4084"/>
                    <a:pt x="4043" y="4061"/>
                  </a:cubicBezTo>
                  <a:cubicBezTo>
                    <a:pt x="3755" y="4031"/>
                    <a:pt x="3468" y="3978"/>
                    <a:pt x="3188" y="3902"/>
                  </a:cubicBezTo>
                  <a:cubicBezTo>
                    <a:pt x="2908" y="3834"/>
                    <a:pt x="2635" y="3743"/>
                    <a:pt x="2378" y="3630"/>
                  </a:cubicBezTo>
                  <a:cubicBezTo>
                    <a:pt x="2120" y="3516"/>
                    <a:pt x="1848" y="3395"/>
                    <a:pt x="1628" y="3213"/>
                  </a:cubicBezTo>
                  <a:cubicBezTo>
                    <a:pt x="1394" y="3017"/>
                    <a:pt x="1318" y="2699"/>
                    <a:pt x="1666" y="2562"/>
                  </a:cubicBezTo>
                  <a:cubicBezTo>
                    <a:pt x="1786" y="2514"/>
                    <a:pt x="1920" y="2497"/>
                    <a:pt x="2055" y="2497"/>
                  </a:cubicBezTo>
                  <a:close/>
                  <a:moveTo>
                    <a:pt x="5913" y="0"/>
                  </a:moveTo>
                  <a:cubicBezTo>
                    <a:pt x="5669" y="0"/>
                    <a:pt x="5435" y="117"/>
                    <a:pt x="5262" y="284"/>
                  </a:cubicBezTo>
                  <a:cubicBezTo>
                    <a:pt x="5012" y="534"/>
                    <a:pt x="4891" y="882"/>
                    <a:pt x="4808" y="1222"/>
                  </a:cubicBezTo>
                  <a:cubicBezTo>
                    <a:pt x="4724" y="1556"/>
                    <a:pt x="4686" y="1896"/>
                    <a:pt x="4671" y="2237"/>
                  </a:cubicBezTo>
                  <a:cubicBezTo>
                    <a:pt x="4664" y="2638"/>
                    <a:pt x="4709" y="3039"/>
                    <a:pt x="4792" y="3425"/>
                  </a:cubicBezTo>
                  <a:cubicBezTo>
                    <a:pt x="4225" y="2827"/>
                    <a:pt x="3468" y="2403"/>
                    <a:pt x="2650" y="2260"/>
                  </a:cubicBezTo>
                  <a:cubicBezTo>
                    <a:pt x="2469" y="2229"/>
                    <a:pt x="2255" y="2197"/>
                    <a:pt x="2044" y="2197"/>
                  </a:cubicBezTo>
                  <a:cubicBezTo>
                    <a:pt x="1732" y="2197"/>
                    <a:pt x="1427" y="2266"/>
                    <a:pt x="1242" y="2509"/>
                  </a:cubicBezTo>
                  <a:cubicBezTo>
                    <a:pt x="917" y="2918"/>
                    <a:pt x="1265" y="3350"/>
                    <a:pt x="1621" y="3577"/>
                  </a:cubicBezTo>
                  <a:cubicBezTo>
                    <a:pt x="2075" y="3872"/>
                    <a:pt x="2605" y="4069"/>
                    <a:pt x="3127" y="4205"/>
                  </a:cubicBezTo>
                  <a:cubicBezTo>
                    <a:pt x="3400" y="4273"/>
                    <a:pt x="3672" y="4326"/>
                    <a:pt x="3952" y="4356"/>
                  </a:cubicBezTo>
                  <a:cubicBezTo>
                    <a:pt x="4217" y="4379"/>
                    <a:pt x="4497" y="4356"/>
                    <a:pt x="4755" y="4409"/>
                  </a:cubicBezTo>
                  <a:cubicBezTo>
                    <a:pt x="5421" y="4553"/>
                    <a:pt x="4770" y="5545"/>
                    <a:pt x="4543" y="5833"/>
                  </a:cubicBezTo>
                  <a:cubicBezTo>
                    <a:pt x="4187" y="6272"/>
                    <a:pt x="3718" y="6612"/>
                    <a:pt x="3172" y="6794"/>
                  </a:cubicBezTo>
                  <a:cubicBezTo>
                    <a:pt x="2881" y="6885"/>
                    <a:pt x="2578" y="6932"/>
                    <a:pt x="2273" y="6932"/>
                  </a:cubicBezTo>
                  <a:cubicBezTo>
                    <a:pt x="2047" y="6932"/>
                    <a:pt x="1820" y="6906"/>
                    <a:pt x="1598" y="6854"/>
                  </a:cubicBezTo>
                  <a:cubicBezTo>
                    <a:pt x="1325" y="6794"/>
                    <a:pt x="1030" y="6696"/>
                    <a:pt x="803" y="6514"/>
                  </a:cubicBezTo>
                  <a:cubicBezTo>
                    <a:pt x="599" y="6355"/>
                    <a:pt x="447" y="6037"/>
                    <a:pt x="629" y="5802"/>
                  </a:cubicBezTo>
                  <a:cubicBezTo>
                    <a:pt x="719" y="5690"/>
                    <a:pt x="617" y="5548"/>
                    <a:pt x="508" y="5548"/>
                  </a:cubicBezTo>
                  <a:cubicBezTo>
                    <a:pt x="471" y="5548"/>
                    <a:pt x="433" y="5565"/>
                    <a:pt x="402" y="5605"/>
                  </a:cubicBezTo>
                  <a:cubicBezTo>
                    <a:pt x="1" y="6105"/>
                    <a:pt x="425" y="6696"/>
                    <a:pt x="909" y="6938"/>
                  </a:cubicBezTo>
                  <a:cubicBezTo>
                    <a:pt x="1319" y="7137"/>
                    <a:pt x="1787" y="7236"/>
                    <a:pt x="2251" y="7236"/>
                  </a:cubicBezTo>
                  <a:cubicBezTo>
                    <a:pt x="2387" y="7236"/>
                    <a:pt x="2524" y="7227"/>
                    <a:pt x="2658" y="7210"/>
                  </a:cubicBezTo>
                  <a:cubicBezTo>
                    <a:pt x="3755" y="7074"/>
                    <a:pt x="4739" y="6362"/>
                    <a:pt x="5194" y="5341"/>
                  </a:cubicBezTo>
                  <a:cubicBezTo>
                    <a:pt x="5330" y="5045"/>
                    <a:pt x="5398" y="4659"/>
                    <a:pt x="5247" y="4394"/>
                  </a:cubicBezTo>
                  <a:cubicBezTo>
                    <a:pt x="5307" y="4379"/>
                    <a:pt x="5360" y="4334"/>
                    <a:pt x="5368" y="4273"/>
                  </a:cubicBezTo>
                  <a:cubicBezTo>
                    <a:pt x="5973" y="3880"/>
                    <a:pt x="6428" y="3289"/>
                    <a:pt x="6670" y="2615"/>
                  </a:cubicBezTo>
                  <a:cubicBezTo>
                    <a:pt x="6889" y="2025"/>
                    <a:pt x="6980" y="1268"/>
                    <a:pt x="6753" y="670"/>
                  </a:cubicBezTo>
                  <a:cubicBezTo>
                    <a:pt x="6632" y="367"/>
                    <a:pt x="6405" y="95"/>
                    <a:pt x="6079" y="19"/>
                  </a:cubicBezTo>
                  <a:cubicBezTo>
                    <a:pt x="6024" y="6"/>
                    <a:pt x="5968" y="0"/>
                    <a:pt x="5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2;p50">
              <a:extLst>
                <a:ext uri="{FF2B5EF4-FFF2-40B4-BE49-F238E27FC236}">
                  <a16:creationId xmlns:a16="http://schemas.microsoft.com/office/drawing/2014/main" id="{D430C52D-C0A6-077A-0FD5-CF202A9644B6}"/>
                </a:ext>
              </a:extLst>
            </p:cNvPr>
            <p:cNvSpPr/>
            <p:nvPr/>
          </p:nvSpPr>
          <p:spPr>
            <a:xfrm>
              <a:off x="6372975" y="3458625"/>
              <a:ext cx="5150" cy="775"/>
            </a:xfrm>
            <a:custGeom>
              <a:avLst/>
              <a:gdLst/>
              <a:ahLst/>
              <a:cxnLst/>
              <a:rect l="l" t="t" r="r" b="b"/>
              <a:pathLst>
                <a:path w="206" h="31" extrusionOk="0">
                  <a:moveTo>
                    <a:pt x="8" y="0"/>
                  </a:moveTo>
                  <a:cubicBezTo>
                    <a:pt x="8" y="0"/>
                    <a:pt x="1" y="8"/>
                    <a:pt x="1" y="8"/>
                  </a:cubicBezTo>
                  <a:lnTo>
                    <a:pt x="205" y="3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3;p50">
              <a:extLst>
                <a:ext uri="{FF2B5EF4-FFF2-40B4-BE49-F238E27FC236}">
                  <a16:creationId xmlns:a16="http://schemas.microsoft.com/office/drawing/2014/main" id="{7006A51B-FAC9-9C5D-FF1C-BFD535A0034A}"/>
                </a:ext>
              </a:extLst>
            </p:cNvPr>
            <p:cNvSpPr/>
            <p:nvPr/>
          </p:nvSpPr>
          <p:spPr>
            <a:xfrm>
              <a:off x="6159875" y="3445375"/>
              <a:ext cx="506475" cy="522350"/>
            </a:xfrm>
            <a:custGeom>
              <a:avLst/>
              <a:gdLst/>
              <a:ahLst/>
              <a:cxnLst/>
              <a:rect l="l" t="t" r="r" b="b"/>
              <a:pathLst>
                <a:path w="20259" h="20894" extrusionOk="0">
                  <a:moveTo>
                    <a:pt x="5035" y="0"/>
                  </a:moveTo>
                  <a:lnTo>
                    <a:pt x="1538" y="15405"/>
                  </a:lnTo>
                  <a:cubicBezTo>
                    <a:pt x="1409" y="15905"/>
                    <a:pt x="1250" y="16374"/>
                    <a:pt x="887" y="16745"/>
                  </a:cubicBezTo>
                  <a:cubicBezTo>
                    <a:pt x="455" y="17192"/>
                    <a:pt x="1" y="17812"/>
                    <a:pt x="523" y="18040"/>
                  </a:cubicBezTo>
                  <a:cubicBezTo>
                    <a:pt x="538" y="18047"/>
                    <a:pt x="561" y="18055"/>
                    <a:pt x="576" y="18062"/>
                  </a:cubicBezTo>
                  <a:lnTo>
                    <a:pt x="1583" y="18214"/>
                  </a:lnTo>
                  <a:lnTo>
                    <a:pt x="1704" y="18236"/>
                  </a:lnTo>
                  <a:lnTo>
                    <a:pt x="17881" y="20689"/>
                  </a:lnTo>
                  <a:lnTo>
                    <a:pt x="18086" y="20719"/>
                  </a:lnTo>
                  <a:lnTo>
                    <a:pt x="19251" y="20893"/>
                  </a:lnTo>
                  <a:cubicBezTo>
                    <a:pt x="19895" y="20871"/>
                    <a:pt x="19637" y="20114"/>
                    <a:pt x="19350" y="19546"/>
                  </a:cubicBezTo>
                  <a:cubicBezTo>
                    <a:pt x="19115" y="19084"/>
                    <a:pt x="19100" y="18592"/>
                    <a:pt x="19123" y="18070"/>
                  </a:cubicBezTo>
                  <a:lnTo>
                    <a:pt x="20258" y="2309"/>
                  </a:lnTo>
                  <a:lnTo>
                    <a:pt x="16859" y="1787"/>
                  </a:lnTo>
                  <a:lnTo>
                    <a:pt x="8729" y="553"/>
                  </a:lnTo>
                  <a:lnTo>
                    <a:pt x="8532" y="530"/>
                  </a:lnTo>
                  <a:lnTo>
                    <a:pt x="5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4;p50">
              <a:extLst>
                <a:ext uri="{FF2B5EF4-FFF2-40B4-BE49-F238E27FC236}">
                  <a16:creationId xmlns:a16="http://schemas.microsoft.com/office/drawing/2014/main" id="{C8E94097-144C-BA24-EC06-4AC0BDDA3BF1}"/>
                </a:ext>
              </a:extLst>
            </p:cNvPr>
            <p:cNvSpPr/>
            <p:nvPr/>
          </p:nvSpPr>
          <p:spPr>
            <a:xfrm>
              <a:off x="6365975" y="3325400"/>
              <a:ext cx="233375" cy="194000"/>
            </a:xfrm>
            <a:custGeom>
              <a:avLst/>
              <a:gdLst/>
              <a:ahLst/>
              <a:cxnLst/>
              <a:rect l="l" t="t" r="r" b="b"/>
              <a:pathLst>
                <a:path w="9335" h="7760" extrusionOk="0">
                  <a:moveTo>
                    <a:pt x="4707" y="0"/>
                  </a:moveTo>
                  <a:cubicBezTo>
                    <a:pt x="3869" y="0"/>
                    <a:pt x="3118" y="246"/>
                    <a:pt x="2461" y="742"/>
                  </a:cubicBezTo>
                  <a:cubicBezTo>
                    <a:pt x="614" y="2142"/>
                    <a:pt x="182" y="4989"/>
                    <a:pt x="137" y="5307"/>
                  </a:cubicBezTo>
                  <a:lnTo>
                    <a:pt x="8" y="6245"/>
                  </a:lnTo>
                  <a:cubicBezTo>
                    <a:pt x="1" y="6313"/>
                    <a:pt x="38" y="6382"/>
                    <a:pt x="99" y="6404"/>
                  </a:cubicBezTo>
                  <a:cubicBezTo>
                    <a:pt x="114" y="6412"/>
                    <a:pt x="129" y="6412"/>
                    <a:pt x="144" y="6419"/>
                  </a:cubicBezTo>
                  <a:cubicBezTo>
                    <a:pt x="149" y="6420"/>
                    <a:pt x="153" y="6420"/>
                    <a:pt x="157" y="6420"/>
                  </a:cubicBezTo>
                  <a:cubicBezTo>
                    <a:pt x="229" y="6420"/>
                    <a:pt x="297" y="6362"/>
                    <a:pt x="311" y="6291"/>
                  </a:cubicBezTo>
                  <a:lnTo>
                    <a:pt x="432" y="5345"/>
                  </a:lnTo>
                  <a:cubicBezTo>
                    <a:pt x="477" y="5042"/>
                    <a:pt x="894" y="2309"/>
                    <a:pt x="2642" y="984"/>
                  </a:cubicBezTo>
                  <a:cubicBezTo>
                    <a:pt x="3248" y="529"/>
                    <a:pt x="3943" y="301"/>
                    <a:pt x="4721" y="301"/>
                  </a:cubicBezTo>
                  <a:cubicBezTo>
                    <a:pt x="4926" y="301"/>
                    <a:pt x="5136" y="317"/>
                    <a:pt x="5353" y="348"/>
                  </a:cubicBezTo>
                  <a:cubicBezTo>
                    <a:pt x="6397" y="507"/>
                    <a:pt x="7200" y="984"/>
                    <a:pt x="7745" y="1764"/>
                  </a:cubicBezTo>
                  <a:cubicBezTo>
                    <a:pt x="9016" y="3566"/>
                    <a:pt x="8471" y="6533"/>
                    <a:pt x="8464" y="6563"/>
                  </a:cubicBezTo>
                  <a:lnTo>
                    <a:pt x="8328" y="7585"/>
                  </a:lnTo>
                  <a:cubicBezTo>
                    <a:pt x="8320" y="7668"/>
                    <a:pt x="8373" y="7744"/>
                    <a:pt x="8456" y="7759"/>
                  </a:cubicBezTo>
                  <a:cubicBezTo>
                    <a:pt x="8461" y="7760"/>
                    <a:pt x="8466" y="7760"/>
                    <a:pt x="8470" y="7760"/>
                  </a:cubicBezTo>
                  <a:cubicBezTo>
                    <a:pt x="8548" y="7760"/>
                    <a:pt x="8616" y="7702"/>
                    <a:pt x="8623" y="7631"/>
                  </a:cubicBezTo>
                  <a:lnTo>
                    <a:pt x="8759" y="6609"/>
                  </a:lnTo>
                  <a:cubicBezTo>
                    <a:pt x="8782" y="6488"/>
                    <a:pt x="9334" y="3497"/>
                    <a:pt x="7994" y="1590"/>
                  </a:cubicBezTo>
                  <a:cubicBezTo>
                    <a:pt x="7396" y="742"/>
                    <a:pt x="6526" y="227"/>
                    <a:pt x="5398" y="53"/>
                  </a:cubicBezTo>
                  <a:cubicBezTo>
                    <a:pt x="5161" y="18"/>
                    <a:pt x="4931" y="0"/>
                    <a:pt x="4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5;p50">
              <a:extLst>
                <a:ext uri="{FF2B5EF4-FFF2-40B4-BE49-F238E27FC236}">
                  <a16:creationId xmlns:a16="http://schemas.microsoft.com/office/drawing/2014/main" id="{11657980-8175-5D4E-AFE7-AADE9019FA15}"/>
                </a:ext>
              </a:extLst>
            </p:cNvPr>
            <p:cNvSpPr/>
            <p:nvPr/>
          </p:nvSpPr>
          <p:spPr>
            <a:xfrm>
              <a:off x="6606900" y="3503100"/>
              <a:ext cx="59450" cy="464625"/>
            </a:xfrm>
            <a:custGeom>
              <a:avLst/>
              <a:gdLst/>
              <a:ahLst/>
              <a:cxnLst/>
              <a:rect l="l" t="t" r="r" b="b"/>
              <a:pathLst>
                <a:path w="2378" h="18585" extrusionOk="0">
                  <a:moveTo>
                    <a:pt x="2377" y="0"/>
                  </a:moveTo>
                  <a:lnTo>
                    <a:pt x="0" y="18380"/>
                  </a:lnTo>
                  <a:lnTo>
                    <a:pt x="205" y="18410"/>
                  </a:lnTo>
                  <a:lnTo>
                    <a:pt x="1370" y="18584"/>
                  </a:lnTo>
                  <a:cubicBezTo>
                    <a:pt x="2014" y="18562"/>
                    <a:pt x="1756" y="17805"/>
                    <a:pt x="1469" y="17237"/>
                  </a:cubicBezTo>
                  <a:cubicBezTo>
                    <a:pt x="1234" y="16775"/>
                    <a:pt x="1219" y="16283"/>
                    <a:pt x="1242" y="15761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6;p50">
              <a:extLst>
                <a:ext uri="{FF2B5EF4-FFF2-40B4-BE49-F238E27FC236}">
                  <a16:creationId xmlns:a16="http://schemas.microsoft.com/office/drawing/2014/main" id="{180CD317-5BD2-DE2D-1F1D-E3B73D654096}"/>
                </a:ext>
              </a:extLst>
            </p:cNvPr>
            <p:cNvSpPr/>
            <p:nvPr/>
          </p:nvSpPr>
          <p:spPr>
            <a:xfrm>
              <a:off x="6159875" y="3445375"/>
              <a:ext cx="125875" cy="455925"/>
            </a:xfrm>
            <a:custGeom>
              <a:avLst/>
              <a:gdLst/>
              <a:ahLst/>
              <a:cxnLst/>
              <a:rect l="l" t="t" r="r" b="b"/>
              <a:pathLst>
                <a:path w="5035" h="18237" extrusionOk="0">
                  <a:moveTo>
                    <a:pt x="5035" y="0"/>
                  </a:moveTo>
                  <a:lnTo>
                    <a:pt x="1538" y="15405"/>
                  </a:lnTo>
                  <a:cubicBezTo>
                    <a:pt x="1409" y="15905"/>
                    <a:pt x="1250" y="16374"/>
                    <a:pt x="887" y="16745"/>
                  </a:cubicBezTo>
                  <a:cubicBezTo>
                    <a:pt x="455" y="17192"/>
                    <a:pt x="1" y="17812"/>
                    <a:pt x="523" y="18040"/>
                  </a:cubicBezTo>
                  <a:lnTo>
                    <a:pt x="1583" y="18214"/>
                  </a:lnTo>
                  <a:lnTo>
                    <a:pt x="1704" y="18236"/>
                  </a:lnTo>
                  <a:lnTo>
                    <a:pt x="5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7;p50">
              <a:extLst>
                <a:ext uri="{FF2B5EF4-FFF2-40B4-BE49-F238E27FC236}">
                  <a16:creationId xmlns:a16="http://schemas.microsoft.com/office/drawing/2014/main" id="{7DBDE2DC-E9CD-F847-3A69-0452B5441171}"/>
                </a:ext>
              </a:extLst>
            </p:cNvPr>
            <p:cNvSpPr/>
            <p:nvPr/>
          </p:nvSpPr>
          <p:spPr>
            <a:xfrm>
              <a:off x="6232000" y="3851050"/>
              <a:ext cx="364875" cy="74525"/>
            </a:xfrm>
            <a:custGeom>
              <a:avLst/>
              <a:gdLst/>
              <a:ahLst/>
              <a:cxnLst/>
              <a:rect l="l" t="t" r="r" b="b"/>
              <a:pathLst>
                <a:path w="14595" h="2981" extrusionOk="0">
                  <a:moveTo>
                    <a:pt x="161" y="1"/>
                  </a:moveTo>
                  <a:cubicBezTo>
                    <a:pt x="89" y="1"/>
                    <a:pt x="29" y="51"/>
                    <a:pt x="15" y="124"/>
                  </a:cubicBezTo>
                  <a:cubicBezTo>
                    <a:pt x="0" y="193"/>
                    <a:pt x="38" y="261"/>
                    <a:pt x="98" y="291"/>
                  </a:cubicBezTo>
                  <a:cubicBezTo>
                    <a:pt x="114" y="291"/>
                    <a:pt x="121" y="299"/>
                    <a:pt x="136" y="299"/>
                  </a:cubicBezTo>
                  <a:lnTo>
                    <a:pt x="14406" y="2978"/>
                  </a:lnTo>
                  <a:cubicBezTo>
                    <a:pt x="14414" y="2980"/>
                    <a:pt x="14423" y="2981"/>
                    <a:pt x="14432" y="2981"/>
                  </a:cubicBezTo>
                  <a:cubicBezTo>
                    <a:pt x="14500" y="2981"/>
                    <a:pt x="14566" y="2931"/>
                    <a:pt x="14580" y="2857"/>
                  </a:cubicBezTo>
                  <a:cubicBezTo>
                    <a:pt x="14595" y="2774"/>
                    <a:pt x="14542" y="2698"/>
                    <a:pt x="14459" y="2683"/>
                  </a:cubicBezTo>
                  <a:lnTo>
                    <a:pt x="189" y="3"/>
                  </a:lnTo>
                  <a:cubicBezTo>
                    <a:pt x="180" y="2"/>
                    <a:pt x="170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8;p50">
              <a:extLst>
                <a:ext uri="{FF2B5EF4-FFF2-40B4-BE49-F238E27FC236}">
                  <a16:creationId xmlns:a16="http://schemas.microsoft.com/office/drawing/2014/main" id="{F59A92C8-8E7C-76EC-2611-4232C5ECDEFE}"/>
                </a:ext>
              </a:extLst>
            </p:cNvPr>
            <p:cNvSpPr/>
            <p:nvPr/>
          </p:nvSpPr>
          <p:spPr>
            <a:xfrm>
              <a:off x="5985025" y="4052600"/>
              <a:ext cx="750575" cy="288150"/>
            </a:xfrm>
            <a:custGeom>
              <a:avLst/>
              <a:gdLst/>
              <a:ahLst/>
              <a:cxnLst/>
              <a:rect l="l" t="t" r="r" b="b"/>
              <a:pathLst>
                <a:path w="30023" h="11526" extrusionOk="0">
                  <a:moveTo>
                    <a:pt x="5668" y="1"/>
                  </a:moveTo>
                  <a:cubicBezTo>
                    <a:pt x="5510" y="1"/>
                    <a:pt x="5355" y="75"/>
                    <a:pt x="5261" y="215"/>
                  </a:cubicBezTo>
                  <a:lnTo>
                    <a:pt x="492" y="7195"/>
                  </a:lnTo>
                  <a:cubicBezTo>
                    <a:pt x="167" y="7679"/>
                    <a:pt x="0" y="8239"/>
                    <a:pt x="15" y="8815"/>
                  </a:cubicBezTo>
                  <a:cubicBezTo>
                    <a:pt x="45" y="10325"/>
                    <a:pt x="1286" y="11525"/>
                    <a:pt x="2783" y="11525"/>
                  </a:cubicBezTo>
                  <a:cubicBezTo>
                    <a:pt x="2802" y="11525"/>
                    <a:pt x="2820" y="11525"/>
                    <a:pt x="2839" y="11525"/>
                  </a:cubicBezTo>
                  <a:lnTo>
                    <a:pt x="29531" y="10972"/>
                  </a:lnTo>
                  <a:cubicBezTo>
                    <a:pt x="29803" y="10972"/>
                    <a:pt x="30023" y="10745"/>
                    <a:pt x="30015" y="10465"/>
                  </a:cubicBezTo>
                  <a:cubicBezTo>
                    <a:pt x="30015" y="10192"/>
                    <a:pt x="29788" y="9980"/>
                    <a:pt x="29485" y="9980"/>
                  </a:cubicBezTo>
                  <a:lnTo>
                    <a:pt x="2786" y="10533"/>
                  </a:lnTo>
                  <a:cubicBezTo>
                    <a:pt x="2773" y="10533"/>
                    <a:pt x="2759" y="10534"/>
                    <a:pt x="2746" y="10534"/>
                  </a:cubicBezTo>
                  <a:cubicBezTo>
                    <a:pt x="1817" y="10534"/>
                    <a:pt x="1029" y="9762"/>
                    <a:pt x="1007" y="8792"/>
                  </a:cubicBezTo>
                  <a:cubicBezTo>
                    <a:pt x="1000" y="8421"/>
                    <a:pt x="1106" y="8065"/>
                    <a:pt x="1317" y="7755"/>
                  </a:cubicBezTo>
                  <a:lnTo>
                    <a:pt x="6079" y="775"/>
                  </a:lnTo>
                  <a:cubicBezTo>
                    <a:pt x="6230" y="548"/>
                    <a:pt x="6170" y="238"/>
                    <a:pt x="5950" y="87"/>
                  </a:cubicBezTo>
                  <a:cubicBezTo>
                    <a:pt x="5864" y="29"/>
                    <a:pt x="5765" y="1"/>
                    <a:pt x="5668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9;p50">
              <a:extLst>
                <a:ext uri="{FF2B5EF4-FFF2-40B4-BE49-F238E27FC236}">
                  <a16:creationId xmlns:a16="http://schemas.microsoft.com/office/drawing/2014/main" id="{2EB36555-88D9-D009-2C85-6FB9736CFDA2}"/>
                </a:ext>
              </a:extLst>
            </p:cNvPr>
            <p:cNvSpPr/>
            <p:nvPr/>
          </p:nvSpPr>
          <p:spPr>
            <a:xfrm>
              <a:off x="6210425" y="4041975"/>
              <a:ext cx="200625" cy="291750"/>
            </a:xfrm>
            <a:custGeom>
              <a:avLst/>
              <a:gdLst/>
              <a:ahLst/>
              <a:cxnLst/>
              <a:rect l="l" t="t" r="r" b="b"/>
              <a:pathLst>
                <a:path w="8025" h="11670" extrusionOk="0">
                  <a:moveTo>
                    <a:pt x="562" y="1"/>
                  </a:moveTo>
                  <a:cubicBezTo>
                    <a:pt x="384" y="1"/>
                    <a:pt x="212" y="102"/>
                    <a:pt x="121" y="277"/>
                  </a:cubicBezTo>
                  <a:cubicBezTo>
                    <a:pt x="0" y="519"/>
                    <a:pt x="99" y="814"/>
                    <a:pt x="341" y="943"/>
                  </a:cubicBezTo>
                  <a:lnTo>
                    <a:pt x="2915" y="2230"/>
                  </a:lnTo>
                  <a:cubicBezTo>
                    <a:pt x="3301" y="2427"/>
                    <a:pt x="3603" y="2760"/>
                    <a:pt x="3762" y="3169"/>
                  </a:cubicBezTo>
                  <a:lnTo>
                    <a:pt x="7002" y="11359"/>
                  </a:lnTo>
                  <a:cubicBezTo>
                    <a:pt x="7076" y="11550"/>
                    <a:pt x="7263" y="11670"/>
                    <a:pt x="7454" y="11670"/>
                  </a:cubicBezTo>
                  <a:cubicBezTo>
                    <a:pt x="7460" y="11670"/>
                    <a:pt x="7466" y="11670"/>
                    <a:pt x="7472" y="11670"/>
                  </a:cubicBezTo>
                  <a:cubicBezTo>
                    <a:pt x="7532" y="11670"/>
                    <a:pt x="7593" y="11655"/>
                    <a:pt x="7646" y="11632"/>
                  </a:cubicBezTo>
                  <a:cubicBezTo>
                    <a:pt x="7903" y="11533"/>
                    <a:pt x="8024" y="11246"/>
                    <a:pt x="7926" y="10988"/>
                  </a:cubicBezTo>
                  <a:lnTo>
                    <a:pt x="4686" y="2805"/>
                  </a:lnTo>
                  <a:cubicBezTo>
                    <a:pt x="4436" y="2169"/>
                    <a:pt x="3967" y="1655"/>
                    <a:pt x="3361" y="1344"/>
                  </a:cubicBezTo>
                  <a:lnTo>
                    <a:pt x="787" y="57"/>
                  </a:lnTo>
                  <a:cubicBezTo>
                    <a:pt x="715" y="19"/>
                    <a:pt x="638" y="1"/>
                    <a:pt x="562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0;p50">
              <a:extLst>
                <a:ext uri="{FF2B5EF4-FFF2-40B4-BE49-F238E27FC236}">
                  <a16:creationId xmlns:a16="http://schemas.microsoft.com/office/drawing/2014/main" id="{F6B5D785-422A-77BD-248D-02B6CA498EE2}"/>
                </a:ext>
              </a:extLst>
            </p:cNvPr>
            <p:cNvSpPr/>
            <p:nvPr/>
          </p:nvSpPr>
          <p:spPr>
            <a:xfrm>
              <a:off x="5838550" y="3506900"/>
              <a:ext cx="655950" cy="570575"/>
            </a:xfrm>
            <a:custGeom>
              <a:avLst/>
              <a:gdLst/>
              <a:ahLst/>
              <a:cxnLst/>
              <a:rect l="l" t="t" r="r" b="b"/>
              <a:pathLst>
                <a:path w="26238" h="22823" extrusionOk="0">
                  <a:moveTo>
                    <a:pt x="544" y="0"/>
                  </a:moveTo>
                  <a:cubicBezTo>
                    <a:pt x="311" y="0"/>
                    <a:pt x="100" y="164"/>
                    <a:pt x="53" y="401"/>
                  </a:cubicBezTo>
                  <a:cubicBezTo>
                    <a:pt x="0" y="673"/>
                    <a:pt x="174" y="931"/>
                    <a:pt x="447" y="984"/>
                  </a:cubicBezTo>
                  <a:lnTo>
                    <a:pt x="5572" y="1975"/>
                  </a:lnTo>
                  <a:cubicBezTo>
                    <a:pt x="6238" y="2104"/>
                    <a:pt x="6760" y="2611"/>
                    <a:pt x="6904" y="3277"/>
                  </a:cubicBezTo>
                  <a:lnTo>
                    <a:pt x="11045" y="22429"/>
                  </a:lnTo>
                  <a:cubicBezTo>
                    <a:pt x="11090" y="22664"/>
                    <a:pt x="11302" y="22823"/>
                    <a:pt x="11537" y="22823"/>
                  </a:cubicBezTo>
                  <a:cubicBezTo>
                    <a:pt x="11552" y="22823"/>
                    <a:pt x="11567" y="22815"/>
                    <a:pt x="11582" y="22815"/>
                  </a:cubicBezTo>
                  <a:lnTo>
                    <a:pt x="25768" y="21279"/>
                  </a:lnTo>
                  <a:cubicBezTo>
                    <a:pt x="26041" y="21248"/>
                    <a:pt x="26238" y="21006"/>
                    <a:pt x="26207" y="20734"/>
                  </a:cubicBezTo>
                  <a:cubicBezTo>
                    <a:pt x="26186" y="20480"/>
                    <a:pt x="25968" y="20292"/>
                    <a:pt x="25718" y="20292"/>
                  </a:cubicBezTo>
                  <a:cubicBezTo>
                    <a:pt x="25699" y="20292"/>
                    <a:pt x="25681" y="20293"/>
                    <a:pt x="25662" y="20295"/>
                  </a:cubicBezTo>
                  <a:lnTo>
                    <a:pt x="11915" y="21786"/>
                  </a:lnTo>
                  <a:lnTo>
                    <a:pt x="7873" y="3066"/>
                  </a:lnTo>
                  <a:cubicBezTo>
                    <a:pt x="7646" y="2013"/>
                    <a:pt x="6813" y="1203"/>
                    <a:pt x="5761" y="999"/>
                  </a:cubicBezTo>
                  <a:lnTo>
                    <a:pt x="628" y="7"/>
                  </a:lnTo>
                  <a:cubicBezTo>
                    <a:pt x="600" y="2"/>
                    <a:pt x="572" y="0"/>
                    <a:pt x="544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1;p50">
              <a:extLst>
                <a:ext uri="{FF2B5EF4-FFF2-40B4-BE49-F238E27FC236}">
                  <a16:creationId xmlns:a16="http://schemas.microsoft.com/office/drawing/2014/main" id="{114CB7BB-AF8B-47F2-BE75-2E556DCE67BB}"/>
                </a:ext>
              </a:extLst>
            </p:cNvPr>
            <p:cNvSpPr/>
            <p:nvPr/>
          </p:nvSpPr>
          <p:spPr>
            <a:xfrm>
              <a:off x="5837400" y="3498550"/>
              <a:ext cx="126450" cy="63800"/>
            </a:xfrm>
            <a:custGeom>
              <a:avLst/>
              <a:gdLst/>
              <a:ahLst/>
              <a:cxnLst/>
              <a:rect l="l" t="t" r="r" b="b"/>
              <a:pathLst>
                <a:path w="5058" h="2552" extrusionOk="0">
                  <a:moveTo>
                    <a:pt x="991" y="0"/>
                  </a:moveTo>
                  <a:cubicBezTo>
                    <a:pt x="562" y="0"/>
                    <a:pt x="180" y="299"/>
                    <a:pt x="99" y="735"/>
                  </a:cubicBezTo>
                  <a:cubicBezTo>
                    <a:pt x="1" y="1227"/>
                    <a:pt x="326" y="1704"/>
                    <a:pt x="818" y="1802"/>
                  </a:cubicBezTo>
                  <a:lnTo>
                    <a:pt x="4717" y="2552"/>
                  </a:lnTo>
                  <a:lnTo>
                    <a:pt x="4891" y="1658"/>
                  </a:lnTo>
                  <a:lnTo>
                    <a:pt x="5057" y="765"/>
                  </a:lnTo>
                  <a:lnTo>
                    <a:pt x="1159" y="16"/>
                  </a:lnTo>
                  <a:cubicBezTo>
                    <a:pt x="1102" y="5"/>
                    <a:pt x="1046" y="0"/>
                    <a:pt x="99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2;p50">
              <a:extLst>
                <a:ext uri="{FF2B5EF4-FFF2-40B4-BE49-F238E27FC236}">
                  <a16:creationId xmlns:a16="http://schemas.microsoft.com/office/drawing/2014/main" id="{98F89BDA-88CF-AFBA-CFC1-05271362523D}"/>
                </a:ext>
              </a:extLst>
            </p:cNvPr>
            <p:cNvSpPr/>
            <p:nvPr/>
          </p:nvSpPr>
          <p:spPr>
            <a:xfrm>
              <a:off x="6566575" y="4343525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40" y="1"/>
                  </a:moveTo>
                  <a:cubicBezTo>
                    <a:pt x="2625" y="1"/>
                    <a:pt x="2611" y="1"/>
                    <a:pt x="2597" y="1"/>
                  </a:cubicBezTo>
                  <a:cubicBezTo>
                    <a:pt x="1151" y="32"/>
                    <a:pt x="1" y="1235"/>
                    <a:pt x="31" y="2681"/>
                  </a:cubicBezTo>
                  <a:cubicBezTo>
                    <a:pt x="61" y="4108"/>
                    <a:pt x="1227" y="5248"/>
                    <a:pt x="2647" y="5248"/>
                  </a:cubicBezTo>
                  <a:cubicBezTo>
                    <a:pt x="2666" y="5248"/>
                    <a:pt x="2685" y="5248"/>
                    <a:pt x="2703" y="5247"/>
                  </a:cubicBezTo>
                  <a:cubicBezTo>
                    <a:pt x="4157" y="5217"/>
                    <a:pt x="5307" y="4021"/>
                    <a:pt x="5277" y="2575"/>
                  </a:cubicBezTo>
                  <a:cubicBezTo>
                    <a:pt x="5247" y="1136"/>
                    <a:pt x="4066" y="1"/>
                    <a:pt x="2640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3;p50">
              <a:extLst>
                <a:ext uri="{FF2B5EF4-FFF2-40B4-BE49-F238E27FC236}">
                  <a16:creationId xmlns:a16="http://schemas.microsoft.com/office/drawing/2014/main" id="{EDD8B37E-4E6F-F645-1BF2-21DF44FB4183}"/>
                </a:ext>
              </a:extLst>
            </p:cNvPr>
            <p:cNvSpPr/>
            <p:nvPr/>
          </p:nvSpPr>
          <p:spPr>
            <a:xfrm>
              <a:off x="6582475" y="4327650"/>
              <a:ext cx="102800" cy="12125"/>
            </a:xfrm>
            <a:custGeom>
              <a:avLst/>
              <a:gdLst/>
              <a:ahLst/>
              <a:cxnLst/>
              <a:rect l="l" t="t" r="r" b="b"/>
              <a:pathLst>
                <a:path w="4112" h="485" extrusionOk="0">
                  <a:moveTo>
                    <a:pt x="4104" y="0"/>
                  </a:moveTo>
                  <a:lnTo>
                    <a:pt x="1" y="91"/>
                  </a:lnTo>
                  <a:lnTo>
                    <a:pt x="8" y="485"/>
                  </a:lnTo>
                  <a:lnTo>
                    <a:pt x="4111" y="394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4;p50">
              <a:extLst>
                <a:ext uri="{FF2B5EF4-FFF2-40B4-BE49-F238E27FC236}">
                  <a16:creationId xmlns:a16="http://schemas.microsoft.com/office/drawing/2014/main" id="{7472FF12-A11B-D35B-F56F-D03C29CC8CEF}"/>
                </a:ext>
              </a:extLst>
            </p:cNvPr>
            <p:cNvSpPr/>
            <p:nvPr/>
          </p:nvSpPr>
          <p:spPr>
            <a:xfrm>
              <a:off x="6604050" y="4338050"/>
              <a:ext cx="59825" cy="70250"/>
            </a:xfrm>
            <a:custGeom>
              <a:avLst/>
              <a:gdLst/>
              <a:ahLst/>
              <a:cxnLst/>
              <a:rect l="l" t="t" r="r" b="b"/>
              <a:pathLst>
                <a:path w="2393" h="2810" extrusionOk="0">
                  <a:moveTo>
                    <a:pt x="2393" y="1"/>
                  </a:moveTo>
                  <a:lnTo>
                    <a:pt x="1" y="46"/>
                  </a:lnTo>
                  <a:cubicBezTo>
                    <a:pt x="1" y="46"/>
                    <a:pt x="445" y="2809"/>
                    <a:pt x="1251" y="2809"/>
                  </a:cubicBezTo>
                  <a:cubicBezTo>
                    <a:pt x="1253" y="2809"/>
                    <a:pt x="1255" y="2809"/>
                    <a:pt x="1257" y="2809"/>
                  </a:cubicBezTo>
                  <a:cubicBezTo>
                    <a:pt x="2067" y="2794"/>
                    <a:pt x="2393" y="1"/>
                    <a:pt x="2393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5;p50">
              <a:extLst>
                <a:ext uri="{FF2B5EF4-FFF2-40B4-BE49-F238E27FC236}">
                  <a16:creationId xmlns:a16="http://schemas.microsoft.com/office/drawing/2014/main" id="{26E39191-4DD8-A3FD-F920-55A4F839FC2F}"/>
                </a:ext>
              </a:extLst>
            </p:cNvPr>
            <p:cNvSpPr/>
            <p:nvPr/>
          </p:nvSpPr>
          <p:spPr>
            <a:xfrm>
              <a:off x="6037825" y="4354500"/>
              <a:ext cx="132500" cy="131200"/>
            </a:xfrm>
            <a:custGeom>
              <a:avLst/>
              <a:gdLst/>
              <a:ahLst/>
              <a:cxnLst/>
              <a:rect l="l" t="t" r="r" b="b"/>
              <a:pathLst>
                <a:path w="5300" h="5248" extrusionOk="0">
                  <a:moveTo>
                    <a:pt x="2653" y="1"/>
                  </a:moveTo>
                  <a:cubicBezTo>
                    <a:pt x="2634" y="1"/>
                    <a:pt x="2615" y="1"/>
                    <a:pt x="2597" y="1"/>
                  </a:cubicBezTo>
                  <a:cubicBezTo>
                    <a:pt x="1151" y="32"/>
                    <a:pt x="0" y="1235"/>
                    <a:pt x="31" y="2681"/>
                  </a:cubicBezTo>
                  <a:cubicBezTo>
                    <a:pt x="60" y="4108"/>
                    <a:pt x="1226" y="5248"/>
                    <a:pt x="2647" y="5248"/>
                  </a:cubicBezTo>
                  <a:cubicBezTo>
                    <a:pt x="2666" y="5248"/>
                    <a:pt x="2684" y="5248"/>
                    <a:pt x="2703" y="5247"/>
                  </a:cubicBezTo>
                  <a:cubicBezTo>
                    <a:pt x="4156" y="5217"/>
                    <a:pt x="5299" y="4021"/>
                    <a:pt x="5269" y="2575"/>
                  </a:cubicBezTo>
                  <a:cubicBezTo>
                    <a:pt x="5239" y="1140"/>
                    <a:pt x="4073" y="1"/>
                    <a:pt x="2653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6;p50">
              <a:extLst>
                <a:ext uri="{FF2B5EF4-FFF2-40B4-BE49-F238E27FC236}">
                  <a16:creationId xmlns:a16="http://schemas.microsoft.com/office/drawing/2014/main" id="{13529AF5-7A7E-D009-FD69-47DD17AAB043}"/>
                </a:ext>
              </a:extLst>
            </p:cNvPr>
            <p:cNvSpPr/>
            <p:nvPr/>
          </p:nvSpPr>
          <p:spPr>
            <a:xfrm>
              <a:off x="6053725" y="4338625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0"/>
                  </a:moveTo>
                  <a:lnTo>
                    <a:pt x="0" y="91"/>
                  </a:lnTo>
                  <a:lnTo>
                    <a:pt x="8" y="477"/>
                  </a:lnTo>
                  <a:lnTo>
                    <a:pt x="4111" y="394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7;p50">
              <a:extLst>
                <a:ext uri="{FF2B5EF4-FFF2-40B4-BE49-F238E27FC236}">
                  <a16:creationId xmlns:a16="http://schemas.microsoft.com/office/drawing/2014/main" id="{CDD8E1E8-BA6B-75AA-685D-D748878718DB}"/>
                </a:ext>
              </a:extLst>
            </p:cNvPr>
            <p:cNvSpPr/>
            <p:nvPr/>
          </p:nvSpPr>
          <p:spPr>
            <a:xfrm>
              <a:off x="6075300" y="4349025"/>
              <a:ext cx="59825" cy="70250"/>
            </a:xfrm>
            <a:custGeom>
              <a:avLst/>
              <a:gdLst/>
              <a:ahLst/>
              <a:cxnLst/>
              <a:rect l="l" t="t" r="r" b="b"/>
              <a:pathLst>
                <a:path w="2393" h="2810" extrusionOk="0">
                  <a:moveTo>
                    <a:pt x="2392" y="1"/>
                  </a:moveTo>
                  <a:lnTo>
                    <a:pt x="0" y="46"/>
                  </a:lnTo>
                  <a:cubicBezTo>
                    <a:pt x="0" y="46"/>
                    <a:pt x="444" y="2809"/>
                    <a:pt x="1250" y="2809"/>
                  </a:cubicBezTo>
                  <a:cubicBezTo>
                    <a:pt x="1252" y="2809"/>
                    <a:pt x="1255" y="2809"/>
                    <a:pt x="1257" y="2809"/>
                  </a:cubicBezTo>
                  <a:cubicBezTo>
                    <a:pt x="2067" y="2794"/>
                    <a:pt x="2392" y="1"/>
                    <a:pt x="2392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8;p50">
              <a:extLst>
                <a:ext uri="{FF2B5EF4-FFF2-40B4-BE49-F238E27FC236}">
                  <a16:creationId xmlns:a16="http://schemas.microsoft.com/office/drawing/2014/main" id="{107E60F0-E1EF-6473-EC7D-0F28EAB7DC39}"/>
                </a:ext>
              </a:extLst>
            </p:cNvPr>
            <p:cNvSpPr/>
            <p:nvPr/>
          </p:nvSpPr>
          <p:spPr>
            <a:xfrm>
              <a:off x="5988425" y="3610700"/>
              <a:ext cx="816825" cy="463200"/>
            </a:xfrm>
            <a:custGeom>
              <a:avLst/>
              <a:gdLst/>
              <a:ahLst/>
              <a:cxnLst/>
              <a:rect l="l" t="t" r="r" b="b"/>
              <a:pathLst>
                <a:path w="32673" h="18528" extrusionOk="0">
                  <a:moveTo>
                    <a:pt x="765" y="700"/>
                  </a:moveTo>
                  <a:lnTo>
                    <a:pt x="31953" y="3637"/>
                  </a:lnTo>
                  <a:lnTo>
                    <a:pt x="30447" y="15022"/>
                  </a:lnTo>
                  <a:lnTo>
                    <a:pt x="4467" y="17838"/>
                  </a:lnTo>
                  <a:lnTo>
                    <a:pt x="765" y="700"/>
                  </a:lnTo>
                  <a:close/>
                  <a:moveTo>
                    <a:pt x="338" y="1"/>
                  </a:moveTo>
                  <a:cubicBezTo>
                    <a:pt x="246" y="1"/>
                    <a:pt x="158" y="44"/>
                    <a:pt x="99" y="110"/>
                  </a:cubicBezTo>
                  <a:cubicBezTo>
                    <a:pt x="31" y="185"/>
                    <a:pt x="1" y="299"/>
                    <a:pt x="23" y="397"/>
                  </a:cubicBezTo>
                  <a:lnTo>
                    <a:pt x="3884" y="18270"/>
                  </a:lnTo>
                  <a:cubicBezTo>
                    <a:pt x="3921" y="18423"/>
                    <a:pt x="4049" y="18528"/>
                    <a:pt x="4201" y="18528"/>
                  </a:cubicBezTo>
                  <a:cubicBezTo>
                    <a:pt x="4206" y="18528"/>
                    <a:pt x="4212" y="18527"/>
                    <a:pt x="4217" y="18527"/>
                  </a:cubicBezTo>
                  <a:lnTo>
                    <a:pt x="4247" y="18527"/>
                  </a:lnTo>
                  <a:lnTo>
                    <a:pt x="30772" y="15651"/>
                  </a:lnTo>
                  <a:cubicBezTo>
                    <a:pt x="30924" y="15635"/>
                    <a:pt x="31045" y="15514"/>
                    <a:pt x="31068" y="15363"/>
                  </a:cubicBezTo>
                  <a:lnTo>
                    <a:pt x="32657" y="3387"/>
                  </a:lnTo>
                  <a:cubicBezTo>
                    <a:pt x="32672" y="3296"/>
                    <a:pt x="32642" y="3206"/>
                    <a:pt x="32589" y="3138"/>
                  </a:cubicBezTo>
                  <a:cubicBezTo>
                    <a:pt x="32529" y="3069"/>
                    <a:pt x="32453" y="3024"/>
                    <a:pt x="32362" y="3016"/>
                  </a:cubicBezTo>
                  <a:lnTo>
                    <a:pt x="379" y="4"/>
                  </a:lnTo>
                  <a:cubicBezTo>
                    <a:pt x="365" y="2"/>
                    <a:pt x="352" y="1"/>
                    <a:pt x="338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9;p50">
              <a:extLst>
                <a:ext uri="{FF2B5EF4-FFF2-40B4-BE49-F238E27FC236}">
                  <a16:creationId xmlns:a16="http://schemas.microsoft.com/office/drawing/2014/main" id="{6CF82F6E-323A-C79F-F121-66D39B243978}"/>
                </a:ext>
              </a:extLst>
            </p:cNvPr>
            <p:cNvSpPr/>
            <p:nvPr/>
          </p:nvSpPr>
          <p:spPr>
            <a:xfrm>
              <a:off x="6044450" y="3845250"/>
              <a:ext cx="739400" cy="40350"/>
            </a:xfrm>
            <a:custGeom>
              <a:avLst/>
              <a:gdLst/>
              <a:ahLst/>
              <a:cxnLst/>
              <a:rect l="l" t="t" r="r" b="b"/>
              <a:pathLst>
                <a:path w="29576" h="1614" extrusionOk="0">
                  <a:moveTo>
                    <a:pt x="29235" y="1"/>
                  </a:moveTo>
                  <a:lnTo>
                    <a:pt x="326" y="947"/>
                  </a:lnTo>
                  <a:cubicBezTo>
                    <a:pt x="144" y="955"/>
                    <a:pt x="0" y="1106"/>
                    <a:pt x="8" y="1288"/>
                  </a:cubicBezTo>
                  <a:cubicBezTo>
                    <a:pt x="15" y="1469"/>
                    <a:pt x="167" y="1613"/>
                    <a:pt x="348" y="1613"/>
                  </a:cubicBezTo>
                  <a:lnTo>
                    <a:pt x="29251" y="659"/>
                  </a:lnTo>
                  <a:cubicBezTo>
                    <a:pt x="29440" y="659"/>
                    <a:pt x="29576" y="500"/>
                    <a:pt x="29576" y="319"/>
                  </a:cubicBezTo>
                  <a:cubicBezTo>
                    <a:pt x="29568" y="137"/>
                    <a:pt x="29417" y="1"/>
                    <a:pt x="29235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40;p50">
              <a:extLst>
                <a:ext uri="{FF2B5EF4-FFF2-40B4-BE49-F238E27FC236}">
                  <a16:creationId xmlns:a16="http://schemas.microsoft.com/office/drawing/2014/main" id="{5B82A52B-5F0F-3020-D138-8FE6F75C3115}"/>
                </a:ext>
              </a:extLst>
            </p:cNvPr>
            <p:cNvSpPr/>
            <p:nvPr/>
          </p:nvSpPr>
          <p:spPr>
            <a:xfrm>
              <a:off x="6012450" y="3720725"/>
              <a:ext cx="783525" cy="51125"/>
            </a:xfrm>
            <a:custGeom>
              <a:avLst/>
              <a:gdLst/>
              <a:ahLst/>
              <a:cxnLst/>
              <a:rect l="l" t="t" r="r" b="b"/>
              <a:pathLst>
                <a:path w="31341" h="2045" extrusionOk="0">
                  <a:moveTo>
                    <a:pt x="342" y="0"/>
                  </a:moveTo>
                  <a:cubicBezTo>
                    <a:pt x="160" y="0"/>
                    <a:pt x="16" y="142"/>
                    <a:pt x="9" y="319"/>
                  </a:cubicBezTo>
                  <a:cubicBezTo>
                    <a:pt x="1" y="500"/>
                    <a:pt x="145" y="652"/>
                    <a:pt x="326" y="659"/>
                  </a:cubicBezTo>
                  <a:lnTo>
                    <a:pt x="30985" y="2045"/>
                  </a:lnTo>
                  <a:lnTo>
                    <a:pt x="31007" y="2045"/>
                  </a:lnTo>
                  <a:cubicBezTo>
                    <a:pt x="31182" y="2045"/>
                    <a:pt x="31325" y="1908"/>
                    <a:pt x="31333" y="1734"/>
                  </a:cubicBezTo>
                  <a:cubicBezTo>
                    <a:pt x="31340" y="1545"/>
                    <a:pt x="31197" y="1394"/>
                    <a:pt x="31015" y="1386"/>
                  </a:cubicBezTo>
                  <a:lnTo>
                    <a:pt x="357" y="1"/>
                  </a:lnTo>
                  <a:cubicBezTo>
                    <a:pt x="352" y="1"/>
                    <a:pt x="347" y="0"/>
                    <a:pt x="34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41;p50">
              <a:extLst>
                <a:ext uri="{FF2B5EF4-FFF2-40B4-BE49-F238E27FC236}">
                  <a16:creationId xmlns:a16="http://schemas.microsoft.com/office/drawing/2014/main" id="{14AF31B5-8791-7292-5C8E-C43CD1F20ED6}"/>
                </a:ext>
              </a:extLst>
            </p:cNvPr>
            <p:cNvSpPr/>
            <p:nvPr/>
          </p:nvSpPr>
          <p:spPr>
            <a:xfrm>
              <a:off x="6072075" y="3929450"/>
              <a:ext cx="701000" cy="84450"/>
            </a:xfrm>
            <a:custGeom>
              <a:avLst/>
              <a:gdLst/>
              <a:ahLst/>
              <a:cxnLst/>
              <a:rect l="l" t="t" r="r" b="b"/>
              <a:pathLst>
                <a:path w="28040" h="3378" extrusionOk="0">
                  <a:moveTo>
                    <a:pt x="27689" y="0"/>
                  </a:moveTo>
                  <a:cubicBezTo>
                    <a:pt x="27679" y="0"/>
                    <a:pt x="27670" y="1"/>
                    <a:pt x="27661" y="1"/>
                  </a:cubicBezTo>
                  <a:lnTo>
                    <a:pt x="311" y="2711"/>
                  </a:lnTo>
                  <a:cubicBezTo>
                    <a:pt x="129" y="2734"/>
                    <a:pt x="0" y="2893"/>
                    <a:pt x="16" y="3075"/>
                  </a:cubicBezTo>
                  <a:cubicBezTo>
                    <a:pt x="31" y="3249"/>
                    <a:pt x="182" y="3378"/>
                    <a:pt x="349" y="3378"/>
                  </a:cubicBezTo>
                  <a:cubicBezTo>
                    <a:pt x="356" y="3378"/>
                    <a:pt x="371" y="3370"/>
                    <a:pt x="379" y="3370"/>
                  </a:cubicBezTo>
                  <a:lnTo>
                    <a:pt x="27722" y="660"/>
                  </a:lnTo>
                  <a:cubicBezTo>
                    <a:pt x="27903" y="645"/>
                    <a:pt x="28040" y="486"/>
                    <a:pt x="28017" y="304"/>
                  </a:cubicBezTo>
                  <a:cubicBezTo>
                    <a:pt x="28002" y="132"/>
                    <a:pt x="27859" y="0"/>
                    <a:pt x="27689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42;p50">
              <a:extLst>
                <a:ext uri="{FF2B5EF4-FFF2-40B4-BE49-F238E27FC236}">
                  <a16:creationId xmlns:a16="http://schemas.microsoft.com/office/drawing/2014/main" id="{26E2E564-558B-9A14-B6BE-A2265099324A}"/>
                </a:ext>
              </a:extLst>
            </p:cNvPr>
            <p:cNvSpPr/>
            <p:nvPr/>
          </p:nvSpPr>
          <p:spPr>
            <a:xfrm>
              <a:off x="6080400" y="3621575"/>
              <a:ext cx="17425" cy="448350"/>
            </a:xfrm>
            <a:custGeom>
              <a:avLst/>
              <a:gdLst/>
              <a:ahLst/>
              <a:cxnLst/>
              <a:rect l="l" t="t" r="r" b="b"/>
              <a:pathLst>
                <a:path w="697" h="17934" extrusionOk="0">
                  <a:moveTo>
                    <a:pt x="167" y="0"/>
                  </a:moveTo>
                  <a:cubicBezTo>
                    <a:pt x="69" y="8"/>
                    <a:pt x="1" y="83"/>
                    <a:pt x="1" y="174"/>
                  </a:cubicBezTo>
                  <a:lnTo>
                    <a:pt x="364" y="17767"/>
                  </a:lnTo>
                  <a:cubicBezTo>
                    <a:pt x="371" y="17858"/>
                    <a:pt x="447" y="17933"/>
                    <a:pt x="538" y="17933"/>
                  </a:cubicBezTo>
                  <a:cubicBezTo>
                    <a:pt x="629" y="17926"/>
                    <a:pt x="697" y="17850"/>
                    <a:pt x="697" y="17759"/>
                  </a:cubicBezTo>
                  <a:lnTo>
                    <a:pt x="334" y="167"/>
                  </a:lnTo>
                  <a:cubicBezTo>
                    <a:pt x="334" y="76"/>
                    <a:pt x="258" y="0"/>
                    <a:pt x="16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43;p50">
              <a:extLst>
                <a:ext uri="{FF2B5EF4-FFF2-40B4-BE49-F238E27FC236}">
                  <a16:creationId xmlns:a16="http://schemas.microsoft.com/office/drawing/2014/main" id="{6A0B0B77-77AC-6271-0BBC-385AD6ABD5C4}"/>
                </a:ext>
              </a:extLst>
            </p:cNvPr>
            <p:cNvSpPr/>
            <p:nvPr/>
          </p:nvSpPr>
          <p:spPr>
            <a:xfrm>
              <a:off x="6163675" y="3629875"/>
              <a:ext cx="17050" cy="430950"/>
            </a:xfrm>
            <a:custGeom>
              <a:avLst/>
              <a:gdLst/>
              <a:ahLst/>
              <a:cxnLst/>
              <a:rect l="l" t="t" r="r" b="b"/>
              <a:pathLst>
                <a:path w="682" h="17238" extrusionOk="0">
                  <a:moveTo>
                    <a:pt x="173" y="1"/>
                  </a:moveTo>
                  <a:cubicBezTo>
                    <a:pt x="168" y="1"/>
                    <a:pt x="164" y="1"/>
                    <a:pt x="159" y="1"/>
                  </a:cubicBezTo>
                  <a:cubicBezTo>
                    <a:pt x="68" y="1"/>
                    <a:pt x="0" y="77"/>
                    <a:pt x="0" y="168"/>
                  </a:cubicBezTo>
                  <a:lnTo>
                    <a:pt x="349" y="17079"/>
                  </a:lnTo>
                  <a:cubicBezTo>
                    <a:pt x="356" y="17170"/>
                    <a:pt x="432" y="17238"/>
                    <a:pt x="523" y="17238"/>
                  </a:cubicBezTo>
                  <a:cubicBezTo>
                    <a:pt x="613" y="17238"/>
                    <a:pt x="682" y="17162"/>
                    <a:pt x="682" y="17071"/>
                  </a:cubicBezTo>
                  <a:lnTo>
                    <a:pt x="333" y="160"/>
                  </a:lnTo>
                  <a:cubicBezTo>
                    <a:pt x="326" y="73"/>
                    <a:pt x="264" y="1"/>
                    <a:pt x="173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4;p50">
              <a:extLst>
                <a:ext uri="{FF2B5EF4-FFF2-40B4-BE49-F238E27FC236}">
                  <a16:creationId xmlns:a16="http://schemas.microsoft.com/office/drawing/2014/main" id="{8F2CACD4-9E22-070D-7846-B41ECDA91D7F}"/>
                </a:ext>
              </a:extLst>
            </p:cNvPr>
            <p:cNvSpPr/>
            <p:nvPr/>
          </p:nvSpPr>
          <p:spPr>
            <a:xfrm>
              <a:off x="6246950" y="3638025"/>
              <a:ext cx="16675" cy="413925"/>
            </a:xfrm>
            <a:custGeom>
              <a:avLst/>
              <a:gdLst/>
              <a:ahLst/>
              <a:cxnLst/>
              <a:rect l="l" t="t" r="r" b="b"/>
              <a:pathLst>
                <a:path w="667" h="16557" extrusionOk="0">
                  <a:moveTo>
                    <a:pt x="172" y="0"/>
                  </a:moveTo>
                  <a:cubicBezTo>
                    <a:pt x="167" y="0"/>
                    <a:pt x="163" y="0"/>
                    <a:pt x="159" y="1"/>
                  </a:cubicBezTo>
                  <a:cubicBezTo>
                    <a:pt x="68" y="1"/>
                    <a:pt x="0" y="76"/>
                    <a:pt x="0" y="167"/>
                  </a:cubicBezTo>
                  <a:lnTo>
                    <a:pt x="333" y="16390"/>
                  </a:lnTo>
                  <a:cubicBezTo>
                    <a:pt x="341" y="16480"/>
                    <a:pt x="416" y="16556"/>
                    <a:pt x="507" y="16556"/>
                  </a:cubicBezTo>
                  <a:cubicBezTo>
                    <a:pt x="598" y="16548"/>
                    <a:pt x="666" y="16473"/>
                    <a:pt x="666" y="16382"/>
                  </a:cubicBezTo>
                  <a:lnTo>
                    <a:pt x="333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5;p50">
              <a:extLst>
                <a:ext uri="{FF2B5EF4-FFF2-40B4-BE49-F238E27FC236}">
                  <a16:creationId xmlns:a16="http://schemas.microsoft.com/office/drawing/2014/main" id="{9F22E982-EAA7-8057-B12E-E701EEAAC666}"/>
                </a:ext>
              </a:extLst>
            </p:cNvPr>
            <p:cNvSpPr/>
            <p:nvPr/>
          </p:nvSpPr>
          <p:spPr>
            <a:xfrm>
              <a:off x="6330200" y="3646150"/>
              <a:ext cx="16300" cy="396700"/>
            </a:xfrm>
            <a:custGeom>
              <a:avLst/>
              <a:gdLst/>
              <a:ahLst/>
              <a:cxnLst/>
              <a:rect l="l" t="t" r="r" b="b"/>
              <a:pathLst>
                <a:path w="652" h="15868" extrusionOk="0">
                  <a:moveTo>
                    <a:pt x="172" y="1"/>
                  </a:moveTo>
                  <a:cubicBezTo>
                    <a:pt x="168" y="1"/>
                    <a:pt x="164" y="1"/>
                    <a:pt x="160" y="1"/>
                  </a:cubicBezTo>
                  <a:cubicBezTo>
                    <a:pt x="69" y="1"/>
                    <a:pt x="1" y="77"/>
                    <a:pt x="1" y="168"/>
                  </a:cubicBezTo>
                  <a:lnTo>
                    <a:pt x="319" y="15709"/>
                  </a:lnTo>
                  <a:cubicBezTo>
                    <a:pt x="326" y="15800"/>
                    <a:pt x="402" y="15868"/>
                    <a:pt x="493" y="15868"/>
                  </a:cubicBezTo>
                  <a:cubicBezTo>
                    <a:pt x="584" y="15868"/>
                    <a:pt x="652" y="15792"/>
                    <a:pt x="652" y="15701"/>
                  </a:cubicBezTo>
                  <a:lnTo>
                    <a:pt x="334" y="160"/>
                  </a:lnTo>
                  <a:cubicBezTo>
                    <a:pt x="327" y="73"/>
                    <a:pt x="258" y="1"/>
                    <a:pt x="1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6;p50">
              <a:extLst>
                <a:ext uri="{FF2B5EF4-FFF2-40B4-BE49-F238E27FC236}">
                  <a16:creationId xmlns:a16="http://schemas.microsoft.com/office/drawing/2014/main" id="{E25E4BCA-B142-14D5-9CDC-59BC3552C059}"/>
                </a:ext>
              </a:extLst>
            </p:cNvPr>
            <p:cNvSpPr/>
            <p:nvPr/>
          </p:nvSpPr>
          <p:spPr>
            <a:xfrm>
              <a:off x="6413475" y="3654300"/>
              <a:ext cx="15925" cy="379650"/>
            </a:xfrm>
            <a:custGeom>
              <a:avLst/>
              <a:gdLst/>
              <a:ahLst/>
              <a:cxnLst/>
              <a:rect l="l" t="t" r="r" b="b"/>
              <a:pathLst>
                <a:path w="637" h="15186" extrusionOk="0">
                  <a:moveTo>
                    <a:pt x="172" y="0"/>
                  </a:moveTo>
                  <a:cubicBezTo>
                    <a:pt x="168" y="0"/>
                    <a:pt x="164" y="0"/>
                    <a:pt x="160" y="1"/>
                  </a:cubicBezTo>
                  <a:cubicBezTo>
                    <a:pt x="69" y="1"/>
                    <a:pt x="1" y="76"/>
                    <a:pt x="1" y="167"/>
                  </a:cubicBezTo>
                  <a:lnTo>
                    <a:pt x="311" y="15019"/>
                  </a:lnTo>
                  <a:cubicBezTo>
                    <a:pt x="311" y="15110"/>
                    <a:pt x="387" y="15186"/>
                    <a:pt x="478" y="15186"/>
                  </a:cubicBezTo>
                  <a:cubicBezTo>
                    <a:pt x="568" y="15178"/>
                    <a:pt x="637" y="15103"/>
                    <a:pt x="637" y="15012"/>
                  </a:cubicBezTo>
                  <a:lnTo>
                    <a:pt x="334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7;p50">
              <a:extLst>
                <a:ext uri="{FF2B5EF4-FFF2-40B4-BE49-F238E27FC236}">
                  <a16:creationId xmlns:a16="http://schemas.microsoft.com/office/drawing/2014/main" id="{3FAEA054-7F48-E99A-B127-84413F47B63D}"/>
                </a:ext>
              </a:extLst>
            </p:cNvPr>
            <p:cNvSpPr/>
            <p:nvPr/>
          </p:nvSpPr>
          <p:spPr>
            <a:xfrm>
              <a:off x="6496750" y="3662425"/>
              <a:ext cx="15725" cy="362450"/>
            </a:xfrm>
            <a:custGeom>
              <a:avLst/>
              <a:gdLst/>
              <a:ahLst/>
              <a:cxnLst/>
              <a:rect l="l" t="t" r="r" b="b"/>
              <a:pathLst>
                <a:path w="629" h="14498" extrusionOk="0">
                  <a:moveTo>
                    <a:pt x="172" y="1"/>
                  </a:moveTo>
                  <a:cubicBezTo>
                    <a:pt x="168" y="1"/>
                    <a:pt x="164" y="1"/>
                    <a:pt x="159" y="1"/>
                  </a:cubicBezTo>
                  <a:cubicBezTo>
                    <a:pt x="69" y="1"/>
                    <a:pt x="0" y="77"/>
                    <a:pt x="0" y="168"/>
                  </a:cubicBezTo>
                  <a:lnTo>
                    <a:pt x="296" y="14339"/>
                  </a:lnTo>
                  <a:cubicBezTo>
                    <a:pt x="296" y="14429"/>
                    <a:pt x="371" y="14498"/>
                    <a:pt x="462" y="14498"/>
                  </a:cubicBezTo>
                  <a:cubicBezTo>
                    <a:pt x="553" y="14498"/>
                    <a:pt x="629" y="14422"/>
                    <a:pt x="621" y="14331"/>
                  </a:cubicBezTo>
                  <a:lnTo>
                    <a:pt x="333" y="160"/>
                  </a:lnTo>
                  <a:cubicBezTo>
                    <a:pt x="326" y="74"/>
                    <a:pt x="257" y="1"/>
                    <a:pt x="1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8;p50">
              <a:extLst>
                <a:ext uri="{FF2B5EF4-FFF2-40B4-BE49-F238E27FC236}">
                  <a16:creationId xmlns:a16="http://schemas.microsoft.com/office/drawing/2014/main" id="{F057F6C0-D524-D73A-6668-F438BA2302D8}"/>
                </a:ext>
              </a:extLst>
            </p:cNvPr>
            <p:cNvSpPr/>
            <p:nvPr/>
          </p:nvSpPr>
          <p:spPr>
            <a:xfrm>
              <a:off x="6580025" y="3670575"/>
              <a:ext cx="15350" cy="345225"/>
            </a:xfrm>
            <a:custGeom>
              <a:avLst/>
              <a:gdLst/>
              <a:ahLst/>
              <a:cxnLst/>
              <a:rect l="l" t="t" r="r" b="b"/>
              <a:pathLst>
                <a:path w="614" h="13809" extrusionOk="0">
                  <a:moveTo>
                    <a:pt x="172" y="0"/>
                  </a:moveTo>
                  <a:cubicBezTo>
                    <a:pt x="168" y="0"/>
                    <a:pt x="163" y="0"/>
                    <a:pt x="159" y="1"/>
                  </a:cubicBezTo>
                  <a:cubicBezTo>
                    <a:pt x="68" y="1"/>
                    <a:pt x="0" y="76"/>
                    <a:pt x="0" y="167"/>
                  </a:cubicBezTo>
                  <a:lnTo>
                    <a:pt x="280" y="13649"/>
                  </a:lnTo>
                  <a:cubicBezTo>
                    <a:pt x="280" y="13736"/>
                    <a:pt x="349" y="13809"/>
                    <a:pt x="434" y="13809"/>
                  </a:cubicBezTo>
                  <a:cubicBezTo>
                    <a:pt x="438" y="13809"/>
                    <a:pt x="443" y="13809"/>
                    <a:pt x="447" y="13808"/>
                  </a:cubicBezTo>
                  <a:cubicBezTo>
                    <a:pt x="538" y="13808"/>
                    <a:pt x="613" y="13733"/>
                    <a:pt x="606" y="13642"/>
                  </a:cubicBezTo>
                  <a:lnTo>
                    <a:pt x="326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49;p50">
              <a:extLst>
                <a:ext uri="{FF2B5EF4-FFF2-40B4-BE49-F238E27FC236}">
                  <a16:creationId xmlns:a16="http://schemas.microsoft.com/office/drawing/2014/main" id="{1FFC5494-FB8D-5CB4-3D66-48CC69CA56F8}"/>
                </a:ext>
              </a:extLst>
            </p:cNvPr>
            <p:cNvSpPr/>
            <p:nvPr/>
          </p:nvSpPr>
          <p:spPr>
            <a:xfrm>
              <a:off x="6663275" y="3678725"/>
              <a:ext cx="14975" cy="328175"/>
            </a:xfrm>
            <a:custGeom>
              <a:avLst/>
              <a:gdLst/>
              <a:ahLst/>
              <a:cxnLst/>
              <a:rect l="l" t="t" r="r" b="b"/>
              <a:pathLst>
                <a:path w="599" h="13127" extrusionOk="0">
                  <a:moveTo>
                    <a:pt x="160" y="0"/>
                  </a:moveTo>
                  <a:cubicBezTo>
                    <a:pt x="69" y="0"/>
                    <a:pt x="1" y="76"/>
                    <a:pt x="1" y="167"/>
                  </a:cubicBezTo>
                  <a:lnTo>
                    <a:pt x="266" y="12967"/>
                  </a:lnTo>
                  <a:cubicBezTo>
                    <a:pt x="266" y="13058"/>
                    <a:pt x="342" y="13126"/>
                    <a:pt x="432" y="13126"/>
                  </a:cubicBezTo>
                  <a:cubicBezTo>
                    <a:pt x="523" y="13126"/>
                    <a:pt x="599" y="13051"/>
                    <a:pt x="591" y="12960"/>
                  </a:cubicBezTo>
                  <a:lnTo>
                    <a:pt x="326" y="159"/>
                  </a:lnTo>
                  <a:cubicBezTo>
                    <a:pt x="326" y="68"/>
                    <a:pt x="251" y="0"/>
                    <a:pt x="160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0;p50">
              <a:extLst>
                <a:ext uri="{FF2B5EF4-FFF2-40B4-BE49-F238E27FC236}">
                  <a16:creationId xmlns:a16="http://schemas.microsoft.com/office/drawing/2014/main" id="{D0AD3B50-ECA7-00AF-CBFC-8D4ECD6ABDCC}"/>
                </a:ext>
              </a:extLst>
            </p:cNvPr>
            <p:cNvSpPr/>
            <p:nvPr/>
          </p:nvSpPr>
          <p:spPr>
            <a:xfrm>
              <a:off x="6746375" y="3686850"/>
              <a:ext cx="14775" cy="310975"/>
            </a:xfrm>
            <a:custGeom>
              <a:avLst/>
              <a:gdLst/>
              <a:ahLst/>
              <a:cxnLst/>
              <a:rect l="l" t="t" r="r" b="b"/>
              <a:pathLst>
                <a:path w="591" h="12439" extrusionOk="0">
                  <a:moveTo>
                    <a:pt x="167" y="1"/>
                  </a:moveTo>
                  <a:cubicBezTo>
                    <a:pt x="76" y="1"/>
                    <a:pt x="0" y="76"/>
                    <a:pt x="8" y="167"/>
                  </a:cubicBezTo>
                  <a:lnTo>
                    <a:pt x="258" y="12279"/>
                  </a:lnTo>
                  <a:cubicBezTo>
                    <a:pt x="258" y="12366"/>
                    <a:pt x="326" y="12439"/>
                    <a:pt x="412" y="12439"/>
                  </a:cubicBezTo>
                  <a:cubicBezTo>
                    <a:pt x="416" y="12439"/>
                    <a:pt x="420" y="12438"/>
                    <a:pt x="424" y="12438"/>
                  </a:cubicBezTo>
                  <a:cubicBezTo>
                    <a:pt x="515" y="12438"/>
                    <a:pt x="591" y="12362"/>
                    <a:pt x="583" y="12272"/>
                  </a:cubicBezTo>
                  <a:lnTo>
                    <a:pt x="333" y="160"/>
                  </a:lnTo>
                  <a:cubicBezTo>
                    <a:pt x="333" y="69"/>
                    <a:pt x="258" y="1"/>
                    <a:pt x="167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1;p50">
              <a:extLst>
                <a:ext uri="{FF2B5EF4-FFF2-40B4-BE49-F238E27FC236}">
                  <a16:creationId xmlns:a16="http://schemas.microsoft.com/office/drawing/2014/main" id="{59C4A627-51BE-B3DF-9066-08A312C6829F}"/>
                </a:ext>
              </a:extLst>
            </p:cNvPr>
            <p:cNvSpPr/>
            <p:nvPr/>
          </p:nvSpPr>
          <p:spPr>
            <a:xfrm>
              <a:off x="5952100" y="4053275"/>
              <a:ext cx="750575" cy="288225"/>
            </a:xfrm>
            <a:custGeom>
              <a:avLst/>
              <a:gdLst/>
              <a:ahLst/>
              <a:cxnLst/>
              <a:rect l="l" t="t" r="r" b="b"/>
              <a:pathLst>
                <a:path w="30023" h="11529" extrusionOk="0">
                  <a:moveTo>
                    <a:pt x="5661" y="1"/>
                  </a:moveTo>
                  <a:cubicBezTo>
                    <a:pt x="5503" y="1"/>
                    <a:pt x="5348" y="78"/>
                    <a:pt x="5254" y="219"/>
                  </a:cubicBezTo>
                  <a:lnTo>
                    <a:pt x="492" y="7198"/>
                  </a:lnTo>
                  <a:cubicBezTo>
                    <a:pt x="167" y="7675"/>
                    <a:pt x="0" y="8235"/>
                    <a:pt x="8" y="8818"/>
                  </a:cubicBezTo>
                  <a:cubicBezTo>
                    <a:pt x="38" y="10321"/>
                    <a:pt x="1279" y="11529"/>
                    <a:pt x="2783" y="11529"/>
                  </a:cubicBezTo>
                  <a:cubicBezTo>
                    <a:pt x="2802" y="11529"/>
                    <a:pt x="2820" y="11528"/>
                    <a:pt x="2839" y="11528"/>
                  </a:cubicBezTo>
                  <a:lnTo>
                    <a:pt x="29530" y="10975"/>
                  </a:lnTo>
                  <a:cubicBezTo>
                    <a:pt x="29803" y="10968"/>
                    <a:pt x="30023" y="10741"/>
                    <a:pt x="30015" y="10468"/>
                  </a:cubicBezTo>
                  <a:cubicBezTo>
                    <a:pt x="30007" y="10200"/>
                    <a:pt x="29788" y="9984"/>
                    <a:pt x="29493" y="9984"/>
                  </a:cubicBezTo>
                  <a:cubicBezTo>
                    <a:pt x="29488" y="9984"/>
                    <a:pt x="29483" y="9984"/>
                    <a:pt x="29477" y="9984"/>
                  </a:cubicBezTo>
                  <a:lnTo>
                    <a:pt x="2786" y="10536"/>
                  </a:lnTo>
                  <a:cubicBezTo>
                    <a:pt x="2772" y="10537"/>
                    <a:pt x="2759" y="10537"/>
                    <a:pt x="2745" y="10537"/>
                  </a:cubicBezTo>
                  <a:cubicBezTo>
                    <a:pt x="1809" y="10537"/>
                    <a:pt x="1022" y="9765"/>
                    <a:pt x="999" y="8795"/>
                  </a:cubicBezTo>
                  <a:cubicBezTo>
                    <a:pt x="992" y="8424"/>
                    <a:pt x="1098" y="8061"/>
                    <a:pt x="1310" y="7758"/>
                  </a:cubicBezTo>
                  <a:lnTo>
                    <a:pt x="6071" y="779"/>
                  </a:lnTo>
                  <a:cubicBezTo>
                    <a:pt x="6230" y="552"/>
                    <a:pt x="6170" y="241"/>
                    <a:pt x="5943" y="90"/>
                  </a:cubicBezTo>
                  <a:cubicBezTo>
                    <a:pt x="5856" y="30"/>
                    <a:pt x="5758" y="1"/>
                    <a:pt x="5661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2;p50">
              <a:extLst>
                <a:ext uri="{FF2B5EF4-FFF2-40B4-BE49-F238E27FC236}">
                  <a16:creationId xmlns:a16="http://schemas.microsoft.com/office/drawing/2014/main" id="{63A10CEF-0E65-EAF6-A32F-12918BD8C9F4}"/>
                </a:ext>
              </a:extLst>
            </p:cNvPr>
            <p:cNvSpPr/>
            <p:nvPr/>
          </p:nvSpPr>
          <p:spPr>
            <a:xfrm>
              <a:off x="6177300" y="4042675"/>
              <a:ext cx="200625" cy="291800"/>
            </a:xfrm>
            <a:custGeom>
              <a:avLst/>
              <a:gdLst/>
              <a:ahLst/>
              <a:cxnLst/>
              <a:rect l="l" t="t" r="r" b="b"/>
              <a:pathLst>
                <a:path w="8025" h="11672" extrusionOk="0">
                  <a:moveTo>
                    <a:pt x="571" y="0"/>
                  </a:moveTo>
                  <a:cubicBezTo>
                    <a:pt x="389" y="0"/>
                    <a:pt x="215" y="100"/>
                    <a:pt x="129" y="272"/>
                  </a:cubicBezTo>
                  <a:cubicBezTo>
                    <a:pt x="0" y="521"/>
                    <a:pt x="99" y="817"/>
                    <a:pt x="349" y="938"/>
                  </a:cubicBezTo>
                  <a:lnTo>
                    <a:pt x="2915" y="2232"/>
                  </a:lnTo>
                  <a:cubicBezTo>
                    <a:pt x="3301" y="2429"/>
                    <a:pt x="3604" y="2762"/>
                    <a:pt x="3770" y="3163"/>
                  </a:cubicBezTo>
                  <a:lnTo>
                    <a:pt x="7003" y="11354"/>
                  </a:lnTo>
                  <a:cubicBezTo>
                    <a:pt x="7086" y="11551"/>
                    <a:pt x="7275" y="11672"/>
                    <a:pt x="7479" y="11672"/>
                  </a:cubicBezTo>
                  <a:cubicBezTo>
                    <a:pt x="7532" y="11664"/>
                    <a:pt x="7593" y="11657"/>
                    <a:pt x="7646" y="11634"/>
                  </a:cubicBezTo>
                  <a:cubicBezTo>
                    <a:pt x="7903" y="11536"/>
                    <a:pt x="8024" y="11248"/>
                    <a:pt x="7926" y="10991"/>
                  </a:cubicBezTo>
                  <a:lnTo>
                    <a:pt x="4694" y="2800"/>
                  </a:lnTo>
                  <a:cubicBezTo>
                    <a:pt x="4436" y="2172"/>
                    <a:pt x="3967" y="1649"/>
                    <a:pt x="3361" y="1347"/>
                  </a:cubicBezTo>
                  <a:lnTo>
                    <a:pt x="795" y="52"/>
                  </a:lnTo>
                  <a:cubicBezTo>
                    <a:pt x="723" y="17"/>
                    <a:pt x="646" y="0"/>
                    <a:pt x="57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3;p50">
              <a:extLst>
                <a:ext uri="{FF2B5EF4-FFF2-40B4-BE49-F238E27FC236}">
                  <a16:creationId xmlns:a16="http://schemas.microsoft.com/office/drawing/2014/main" id="{66EA9E6D-1B6B-D3BC-3849-03D41FC407BC}"/>
                </a:ext>
              </a:extLst>
            </p:cNvPr>
            <p:cNvSpPr/>
            <p:nvPr/>
          </p:nvSpPr>
          <p:spPr>
            <a:xfrm>
              <a:off x="5805425" y="3507600"/>
              <a:ext cx="656150" cy="570450"/>
            </a:xfrm>
            <a:custGeom>
              <a:avLst/>
              <a:gdLst/>
              <a:ahLst/>
              <a:cxnLst/>
              <a:rect l="l" t="t" r="r" b="b"/>
              <a:pathLst>
                <a:path w="26246" h="22818" extrusionOk="0">
                  <a:moveTo>
                    <a:pt x="539" y="0"/>
                  </a:moveTo>
                  <a:cubicBezTo>
                    <a:pt x="305" y="0"/>
                    <a:pt x="100" y="164"/>
                    <a:pt x="53" y="403"/>
                  </a:cubicBezTo>
                  <a:cubicBezTo>
                    <a:pt x="0" y="668"/>
                    <a:pt x="175" y="933"/>
                    <a:pt x="447" y="986"/>
                  </a:cubicBezTo>
                  <a:lnTo>
                    <a:pt x="5572" y="1970"/>
                  </a:lnTo>
                  <a:cubicBezTo>
                    <a:pt x="6238" y="2099"/>
                    <a:pt x="6760" y="2614"/>
                    <a:pt x="6904" y="3280"/>
                  </a:cubicBezTo>
                  <a:lnTo>
                    <a:pt x="11045" y="22432"/>
                  </a:lnTo>
                  <a:cubicBezTo>
                    <a:pt x="11097" y="22654"/>
                    <a:pt x="11293" y="22818"/>
                    <a:pt x="11522" y="22818"/>
                  </a:cubicBezTo>
                  <a:cubicBezTo>
                    <a:pt x="11527" y="22818"/>
                    <a:pt x="11532" y="22818"/>
                    <a:pt x="11537" y="22818"/>
                  </a:cubicBezTo>
                  <a:lnTo>
                    <a:pt x="11582" y="22818"/>
                  </a:lnTo>
                  <a:lnTo>
                    <a:pt x="25776" y="21281"/>
                  </a:lnTo>
                  <a:cubicBezTo>
                    <a:pt x="26049" y="21251"/>
                    <a:pt x="26245" y="21001"/>
                    <a:pt x="26215" y="20728"/>
                  </a:cubicBezTo>
                  <a:cubicBezTo>
                    <a:pt x="26187" y="20474"/>
                    <a:pt x="25975" y="20286"/>
                    <a:pt x="25725" y="20286"/>
                  </a:cubicBezTo>
                  <a:cubicBezTo>
                    <a:pt x="25707" y="20286"/>
                    <a:pt x="25689" y="20287"/>
                    <a:pt x="25670" y="20289"/>
                  </a:cubicBezTo>
                  <a:lnTo>
                    <a:pt x="11923" y="21781"/>
                  </a:lnTo>
                  <a:lnTo>
                    <a:pt x="7873" y="3068"/>
                  </a:lnTo>
                  <a:cubicBezTo>
                    <a:pt x="7646" y="2016"/>
                    <a:pt x="6821" y="1206"/>
                    <a:pt x="5761" y="1001"/>
                  </a:cubicBezTo>
                  <a:lnTo>
                    <a:pt x="636" y="10"/>
                  </a:lnTo>
                  <a:cubicBezTo>
                    <a:pt x="603" y="3"/>
                    <a:pt x="571" y="0"/>
                    <a:pt x="539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4;p50">
              <a:extLst>
                <a:ext uri="{FF2B5EF4-FFF2-40B4-BE49-F238E27FC236}">
                  <a16:creationId xmlns:a16="http://schemas.microsoft.com/office/drawing/2014/main" id="{CAD436C3-9725-2B15-A758-BE4AE3AAD918}"/>
                </a:ext>
              </a:extLst>
            </p:cNvPr>
            <p:cNvSpPr/>
            <p:nvPr/>
          </p:nvSpPr>
          <p:spPr>
            <a:xfrm>
              <a:off x="5804300" y="3499250"/>
              <a:ext cx="126625" cy="63850"/>
            </a:xfrm>
            <a:custGeom>
              <a:avLst/>
              <a:gdLst/>
              <a:ahLst/>
              <a:cxnLst/>
              <a:rect l="l" t="t" r="r" b="b"/>
              <a:pathLst>
                <a:path w="5065" h="2554" extrusionOk="0">
                  <a:moveTo>
                    <a:pt x="982" y="0"/>
                  </a:moveTo>
                  <a:cubicBezTo>
                    <a:pt x="558" y="0"/>
                    <a:pt x="185" y="304"/>
                    <a:pt x="98" y="737"/>
                  </a:cubicBezTo>
                  <a:cubicBezTo>
                    <a:pt x="0" y="1229"/>
                    <a:pt x="326" y="1706"/>
                    <a:pt x="818" y="1797"/>
                  </a:cubicBezTo>
                  <a:lnTo>
                    <a:pt x="4716" y="2554"/>
                  </a:lnTo>
                  <a:lnTo>
                    <a:pt x="4890" y="1661"/>
                  </a:lnTo>
                  <a:lnTo>
                    <a:pt x="5064" y="767"/>
                  </a:lnTo>
                  <a:lnTo>
                    <a:pt x="1158" y="18"/>
                  </a:lnTo>
                  <a:cubicBezTo>
                    <a:pt x="1099" y="6"/>
                    <a:pt x="1040" y="0"/>
                    <a:pt x="982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5;p50">
              <a:extLst>
                <a:ext uri="{FF2B5EF4-FFF2-40B4-BE49-F238E27FC236}">
                  <a16:creationId xmlns:a16="http://schemas.microsoft.com/office/drawing/2014/main" id="{3069EE5D-94CA-E583-8CA6-80A7C24BF188}"/>
                </a:ext>
              </a:extLst>
            </p:cNvPr>
            <p:cNvSpPr/>
            <p:nvPr/>
          </p:nvSpPr>
          <p:spPr>
            <a:xfrm>
              <a:off x="6533450" y="4344300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54" y="0"/>
                  </a:moveTo>
                  <a:cubicBezTo>
                    <a:pt x="2635" y="0"/>
                    <a:pt x="2616" y="0"/>
                    <a:pt x="2597" y="1"/>
                  </a:cubicBezTo>
                  <a:cubicBezTo>
                    <a:pt x="1152" y="31"/>
                    <a:pt x="1" y="1227"/>
                    <a:pt x="31" y="2680"/>
                  </a:cubicBezTo>
                  <a:cubicBezTo>
                    <a:pt x="61" y="4108"/>
                    <a:pt x="1234" y="5247"/>
                    <a:pt x="2655" y="5247"/>
                  </a:cubicBezTo>
                  <a:cubicBezTo>
                    <a:pt x="2674" y="5247"/>
                    <a:pt x="2692" y="5247"/>
                    <a:pt x="2711" y="5247"/>
                  </a:cubicBezTo>
                  <a:cubicBezTo>
                    <a:pt x="4157" y="5216"/>
                    <a:pt x="5308" y="4020"/>
                    <a:pt x="5277" y="2567"/>
                  </a:cubicBezTo>
                  <a:cubicBezTo>
                    <a:pt x="5247" y="1140"/>
                    <a:pt x="4082" y="0"/>
                    <a:pt x="2654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6;p50">
              <a:extLst>
                <a:ext uri="{FF2B5EF4-FFF2-40B4-BE49-F238E27FC236}">
                  <a16:creationId xmlns:a16="http://schemas.microsoft.com/office/drawing/2014/main" id="{B6D1352F-7063-7733-A250-A77722623AD1}"/>
                </a:ext>
              </a:extLst>
            </p:cNvPr>
            <p:cNvSpPr/>
            <p:nvPr/>
          </p:nvSpPr>
          <p:spPr>
            <a:xfrm>
              <a:off x="6565625" y="4376100"/>
              <a:ext cx="68350" cy="67600"/>
            </a:xfrm>
            <a:custGeom>
              <a:avLst/>
              <a:gdLst/>
              <a:ahLst/>
              <a:cxnLst/>
              <a:rect l="l" t="t" r="r" b="b"/>
              <a:pathLst>
                <a:path w="2734" h="2704" extrusionOk="0">
                  <a:moveTo>
                    <a:pt x="1369" y="0"/>
                  </a:moveTo>
                  <a:cubicBezTo>
                    <a:pt x="1360" y="0"/>
                    <a:pt x="1350" y="0"/>
                    <a:pt x="1341" y="0"/>
                  </a:cubicBezTo>
                  <a:cubicBezTo>
                    <a:pt x="591" y="15"/>
                    <a:pt x="1" y="636"/>
                    <a:pt x="16" y="1378"/>
                  </a:cubicBezTo>
                  <a:cubicBezTo>
                    <a:pt x="31" y="2118"/>
                    <a:pt x="636" y="2703"/>
                    <a:pt x="1366" y="2703"/>
                  </a:cubicBezTo>
                  <a:cubicBezTo>
                    <a:pt x="1375" y="2703"/>
                    <a:pt x="1384" y="2703"/>
                    <a:pt x="1394" y="2703"/>
                  </a:cubicBezTo>
                  <a:cubicBezTo>
                    <a:pt x="2143" y="2688"/>
                    <a:pt x="2734" y="2067"/>
                    <a:pt x="2718" y="1325"/>
                  </a:cubicBezTo>
                  <a:cubicBezTo>
                    <a:pt x="2704" y="585"/>
                    <a:pt x="2105" y="0"/>
                    <a:pt x="1369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7;p50">
              <a:extLst>
                <a:ext uri="{FF2B5EF4-FFF2-40B4-BE49-F238E27FC236}">
                  <a16:creationId xmlns:a16="http://schemas.microsoft.com/office/drawing/2014/main" id="{38DF7AFB-A25A-3E4A-E913-0724EDC34BEB}"/>
                </a:ext>
              </a:extLst>
            </p:cNvPr>
            <p:cNvSpPr/>
            <p:nvPr/>
          </p:nvSpPr>
          <p:spPr>
            <a:xfrm>
              <a:off x="6549550" y="4328400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1"/>
                  </a:moveTo>
                  <a:lnTo>
                    <a:pt x="0" y="84"/>
                  </a:lnTo>
                  <a:lnTo>
                    <a:pt x="8" y="478"/>
                  </a:lnTo>
                  <a:lnTo>
                    <a:pt x="4111" y="394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8;p50">
              <a:extLst>
                <a:ext uri="{FF2B5EF4-FFF2-40B4-BE49-F238E27FC236}">
                  <a16:creationId xmlns:a16="http://schemas.microsoft.com/office/drawing/2014/main" id="{E258AC0A-B151-6D19-45E7-97B237B59FCD}"/>
                </a:ext>
              </a:extLst>
            </p:cNvPr>
            <p:cNvSpPr/>
            <p:nvPr/>
          </p:nvSpPr>
          <p:spPr>
            <a:xfrm>
              <a:off x="6571125" y="4338625"/>
              <a:ext cx="59625" cy="70425"/>
            </a:xfrm>
            <a:custGeom>
              <a:avLst/>
              <a:gdLst/>
              <a:ahLst/>
              <a:cxnLst/>
              <a:rect l="l" t="t" r="r" b="b"/>
              <a:pathLst>
                <a:path w="2385" h="2817" extrusionOk="0">
                  <a:moveTo>
                    <a:pt x="2385" y="0"/>
                  </a:moveTo>
                  <a:lnTo>
                    <a:pt x="0" y="53"/>
                  </a:lnTo>
                  <a:cubicBezTo>
                    <a:pt x="0" y="53"/>
                    <a:pt x="437" y="2817"/>
                    <a:pt x="1243" y="2817"/>
                  </a:cubicBezTo>
                  <a:cubicBezTo>
                    <a:pt x="1245" y="2817"/>
                    <a:pt x="1247" y="2817"/>
                    <a:pt x="1249" y="2817"/>
                  </a:cubicBezTo>
                  <a:cubicBezTo>
                    <a:pt x="2059" y="2794"/>
                    <a:pt x="2385" y="1"/>
                    <a:pt x="2385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9;p50">
              <a:extLst>
                <a:ext uri="{FF2B5EF4-FFF2-40B4-BE49-F238E27FC236}">
                  <a16:creationId xmlns:a16="http://schemas.microsoft.com/office/drawing/2014/main" id="{FCF03EBA-587B-093F-9671-F59F46AD089C}"/>
                </a:ext>
              </a:extLst>
            </p:cNvPr>
            <p:cNvSpPr/>
            <p:nvPr/>
          </p:nvSpPr>
          <p:spPr>
            <a:xfrm>
              <a:off x="6004700" y="4355275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53" y="0"/>
                  </a:moveTo>
                  <a:cubicBezTo>
                    <a:pt x="2634" y="0"/>
                    <a:pt x="2616" y="0"/>
                    <a:pt x="2597" y="1"/>
                  </a:cubicBezTo>
                  <a:cubicBezTo>
                    <a:pt x="1151" y="31"/>
                    <a:pt x="1" y="1227"/>
                    <a:pt x="31" y="2673"/>
                  </a:cubicBezTo>
                  <a:cubicBezTo>
                    <a:pt x="61" y="4108"/>
                    <a:pt x="1227" y="5247"/>
                    <a:pt x="2655" y="5247"/>
                  </a:cubicBezTo>
                  <a:cubicBezTo>
                    <a:pt x="2673" y="5247"/>
                    <a:pt x="2692" y="5247"/>
                    <a:pt x="2711" y="5247"/>
                  </a:cubicBezTo>
                  <a:cubicBezTo>
                    <a:pt x="4156" y="5216"/>
                    <a:pt x="5307" y="4013"/>
                    <a:pt x="5277" y="2567"/>
                  </a:cubicBezTo>
                  <a:cubicBezTo>
                    <a:pt x="5247" y="1140"/>
                    <a:pt x="4081" y="0"/>
                    <a:pt x="2653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60;p50">
              <a:extLst>
                <a:ext uri="{FF2B5EF4-FFF2-40B4-BE49-F238E27FC236}">
                  <a16:creationId xmlns:a16="http://schemas.microsoft.com/office/drawing/2014/main" id="{4D21B7BE-8233-D012-85FF-CF6D232F160F}"/>
                </a:ext>
              </a:extLst>
            </p:cNvPr>
            <p:cNvSpPr/>
            <p:nvPr/>
          </p:nvSpPr>
          <p:spPr>
            <a:xfrm>
              <a:off x="6036875" y="4387075"/>
              <a:ext cx="68350" cy="67600"/>
            </a:xfrm>
            <a:custGeom>
              <a:avLst/>
              <a:gdLst/>
              <a:ahLst/>
              <a:cxnLst/>
              <a:rect l="l" t="t" r="r" b="b"/>
              <a:pathLst>
                <a:path w="2734" h="2704" extrusionOk="0">
                  <a:moveTo>
                    <a:pt x="1368" y="0"/>
                  </a:moveTo>
                  <a:cubicBezTo>
                    <a:pt x="1359" y="0"/>
                    <a:pt x="1350" y="0"/>
                    <a:pt x="1340" y="0"/>
                  </a:cubicBezTo>
                  <a:cubicBezTo>
                    <a:pt x="591" y="16"/>
                    <a:pt x="0" y="629"/>
                    <a:pt x="16" y="1378"/>
                  </a:cubicBezTo>
                  <a:cubicBezTo>
                    <a:pt x="31" y="2118"/>
                    <a:pt x="636" y="2703"/>
                    <a:pt x="1365" y="2703"/>
                  </a:cubicBezTo>
                  <a:cubicBezTo>
                    <a:pt x="1375" y="2703"/>
                    <a:pt x="1384" y="2703"/>
                    <a:pt x="1393" y="2703"/>
                  </a:cubicBezTo>
                  <a:cubicBezTo>
                    <a:pt x="2143" y="2688"/>
                    <a:pt x="2733" y="2067"/>
                    <a:pt x="2718" y="1325"/>
                  </a:cubicBezTo>
                  <a:cubicBezTo>
                    <a:pt x="2703" y="585"/>
                    <a:pt x="2098" y="0"/>
                    <a:pt x="1368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61;p50">
              <a:extLst>
                <a:ext uri="{FF2B5EF4-FFF2-40B4-BE49-F238E27FC236}">
                  <a16:creationId xmlns:a16="http://schemas.microsoft.com/office/drawing/2014/main" id="{D1CFE791-C67B-9068-183E-8FCD42E90AC6}"/>
                </a:ext>
              </a:extLst>
            </p:cNvPr>
            <p:cNvSpPr/>
            <p:nvPr/>
          </p:nvSpPr>
          <p:spPr>
            <a:xfrm>
              <a:off x="6020600" y="4339375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1"/>
                  </a:moveTo>
                  <a:lnTo>
                    <a:pt x="0" y="84"/>
                  </a:lnTo>
                  <a:lnTo>
                    <a:pt x="8" y="478"/>
                  </a:lnTo>
                  <a:lnTo>
                    <a:pt x="4111" y="394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2;p50">
              <a:extLst>
                <a:ext uri="{FF2B5EF4-FFF2-40B4-BE49-F238E27FC236}">
                  <a16:creationId xmlns:a16="http://schemas.microsoft.com/office/drawing/2014/main" id="{5F2BD87F-A17E-ABDC-CE84-6C88C56DAD1B}"/>
                </a:ext>
              </a:extLst>
            </p:cNvPr>
            <p:cNvSpPr/>
            <p:nvPr/>
          </p:nvSpPr>
          <p:spPr>
            <a:xfrm>
              <a:off x="6042350" y="4349600"/>
              <a:ext cx="59650" cy="70250"/>
            </a:xfrm>
            <a:custGeom>
              <a:avLst/>
              <a:gdLst/>
              <a:ahLst/>
              <a:cxnLst/>
              <a:rect l="l" t="t" r="r" b="b"/>
              <a:pathLst>
                <a:path w="2386" h="2810" extrusionOk="0">
                  <a:moveTo>
                    <a:pt x="2386" y="1"/>
                  </a:moveTo>
                  <a:lnTo>
                    <a:pt x="1" y="54"/>
                  </a:lnTo>
                  <a:cubicBezTo>
                    <a:pt x="1" y="54"/>
                    <a:pt x="436" y="2809"/>
                    <a:pt x="1240" y="2809"/>
                  </a:cubicBezTo>
                  <a:cubicBezTo>
                    <a:pt x="1243" y="2809"/>
                    <a:pt x="1247" y="2809"/>
                    <a:pt x="1250" y="2809"/>
                  </a:cubicBezTo>
                  <a:cubicBezTo>
                    <a:pt x="2060" y="2794"/>
                    <a:pt x="2386" y="1"/>
                    <a:pt x="2386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3;p50">
              <a:extLst>
                <a:ext uri="{FF2B5EF4-FFF2-40B4-BE49-F238E27FC236}">
                  <a16:creationId xmlns:a16="http://schemas.microsoft.com/office/drawing/2014/main" id="{19734B76-34F9-BEEA-F3C4-2E284F99CC8A}"/>
                </a:ext>
              </a:extLst>
            </p:cNvPr>
            <p:cNvSpPr/>
            <p:nvPr/>
          </p:nvSpPr>
          <p:spPr>
            <a:xfrm>
              <a:off x="5839675" y="3867725"/>
              <a:ext cx="711025" cy="183325"/>
            </a:xfrm>
            <a:custGeom>
              <a:avLst/>
              <a:gdLst/>
              <a:ahLst/>
              <a:cxnLst/>
              <a:rect l="l" t="t" r="r" b="b"/>
              <a:pathLst>
                <a:path w="28441" h="7333" extrusionOk="0">
                  <a:moveTo>
                    <a:pt x="25654" y="1"/>
                  </a:moveTo>
                  <a:cubicBezTo>
                    <a:pt x="25579" y="1"/>
                    <a:pt x="25504" y="4"/>
                    <a:pt x="25428" y="10"/>
                  </a:cubicBezTo>
                  <a:lnTo>
                    <a:pt x="2544" y="2016"/>
                  </a:lnTo>
                  <a:cubicBezTo>
                    <a:pt x="1091" y="2145"/>
                    <a:pt x="1" y="3447"/>
                    <a:pt x="129" y="4900"/>
                  </a:cubicBezTo>
                  <a:cubicBezTo>
                    <a:pt x="251" y="6283"/>
                    <a:pt x="1417" y="7333"/>
                    <a:pt x="2779" y="7333"/>
                  </a:cubicBezTo>
                  <a:cubicBezTo>
                    <a:pt x="2857" y="7333"/>
                    <a:pt x="2935" y="7330"/>
                    <a:pt x="3013" y="7323"/>
                  </a:cubicBezTo>
                  <a:lnTo>
                    <a:pt x="25890" y="5309"/>
                  </a:lnTo>
                  <a:cubicBezTo>
                    <a:pt x="27351" y="5188"/>
                    <a:pt x="28441" y="3886"/>
                    <a:pt x="28312" y="2425"/>
                  </a:cubicBezTo>
                  <a:cubicBezTo>
                    <a:pt x="28244" y="1698"/>
                    <a:pt x="27888" y="1062"/>
                    <a:pt x="27366" y="623"/>
                  </a:cubicBezTo>
                  <a:cubicBezTo>
                    <a:pt x="26898" y="230"/>
                    <a:pt x="26297" y="1"/>
                    <a:pt x="25654" y="1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64;p50">
              <a:extLst>
                <a:ext uri="{FF2B5EF4-FFF2-40B4-BE49-F238E27FC236}">
                  <a16:creationId xmlns:a16="http://schemas.microsoft.com/office/drawing/2014/main" id="{CC0EE9FF-6AAF-1900-C11E-B4AB7C02BF37}"/>
                </a:ext>
              </a:extLst>
            </p:cNvPr>
            <p:cNvSpPr/>
            <p:nvPr/>
          </p:nvSpPr>
          <p:spPr>
            <a:xfrm>
              <a:off x="5842525" y="3851025"/>
              <a:ext cx="710825" cy="183350"/>
            </a:xfrm>
            <a:custGeom>
              <a:avLst/>
              <a:gdLst/>
              <a:ahLst/>
              <a:cxnLst/>
              <a:rect l="l" t="t" r="r" b="b"/>
              <a:pathLst>
                <a:path w="28433" h="7334" extrusionOk="0">
                  <a:moveTo>
                    <a:pt x="25670" y="1"/>
                  </a:moveTo>
                  <a:cubicBezTo>
                    <a:pt x="25590" y="1"/>
                    <a:pt x="25509" y="4"/>
                    <a:pt x="25428" y="12"/>
                  </a:cubicBezTo>
                  <a:lnTo>
                    <a:pt x="2544" y="2018"/>
                  </a:lnTo>
                  <a:cubicBezTo>
                    <a:pt x="1083" y="2147"/>
                    <a:pt x="0" y="3441"/>
                    <a:pt x="121" y="4902"/>
                  </a:cubicBezTo>
                  <a:cubicBezTo>
                    <a:pt x="243" y="6288"/>
                    <a:pt x="1422" y="7334"/>
                    <a:pt x="2783" y="7334"/>
                  </a:cubicBezTo>
                  <a:cubicBezTo>
                    <a:pt x="2857" y="7334"/>
                    <a:pt x="2931" y="7331"/>
                    <a:pt x="3005" y="7324"/>
                  </a:cubicBezTo>
                  <a:lnTo>
                    <a:pt x="25889" y="5311"/>
                  </a:lnTo>
                  <a:cubicBezTo>
                    <a:pt x="27350" y="5182"/>
                    <a:pt x="28433" y="3888"/>
                    <a:pt x="28312" y="2427"/>
                  </a:cubicBezTo>
                  <a:cubicBezTo>
                    <a:pt x="28244" y="1700"/>
                    <a:pt x="27888" y="1064"/>
                    <a:pt x="27365" y="625"/>
                  </a:cubicBezTo>
                  <a:cubicBezTo>
                    <a:pt x="26902" y="235"/>
                    <a:pt x="26307" y="1"/>
                    <a:pt x="25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65;p50">
              <a:extLst>
                <a:ext uri="{FF2B5EF4-FFF2-40B4-BE49-F238E27FC236}">
                  <a16:creationId xmlns:a16="http://schemas.microsoft.com/office/drawing/2014/main" id="{2DC45221-22A9-5D73-6C61-A6E78CA470D6}"/>
                </a:ext>
              </a:extLst>
            </p:cNvPr>
            <p:cNvSpPr/>
            <p:nvPr/>
          </p:nvSpPr>
          <p:spPr>
            <a:xfrm>
              <a:off x="6411200" y="3874200"/>
              <a:ext cx="95600" cy="93525"/>
            </a:xfrm>
            <a:custGeom>
              <a:avLst/>
              <a:gdLst/>
              <a:ahLst/>
              <a:cxnLst/>
              <a:rect l="l" t="t" r="r" b="b"/>
              <a:pathLst>
                <a:path w="3824" h="3741" extrusionOk="0">
                  <a:moveTo>
                    <a:pt x="1787" y="1"/>
                  </a:moveTo>
                  <a:lnTo>
                    <a:pt x="1303" y="1250"/>
                  </a:lnTo>
                  <a:lnTo>
                    <a:pt x="1" y="1560"/>
                  </a:lnTo>
                  <a:lnTo>
                    <a:pt x="1038" y="2408"/>
                  </a:lnTo>
                  <a:lnTo>
                    <a:pt x="924" y="3740"/>
                  </a:lnTo>
                  <a:lnTo>
                    <a:pt x="2052" y="3014"/>
                  </a:lnTo>
                  <a:lnTo>
                    <a:pt x="3294" y="3536"/>
                  </a:lnTo>
                  <a:lnTo>
                    <a:pt x="2953" y="2242"/>
                  </a:lnTo>
                  <a:lnTo>
                    <a:pt x="3824" y="1220"/>
                  </a:lnTo>
                  <a:lnTo>
                    <a:pt x="2484" y="1144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66;p50">
              <a:extLst>
                <a:ext uri="{FF2B5EF4-FFF2-40B4-BE49-F238E27FC236}">
                  <a16:creationId xmlns:a16="http://schemas.microsoft.com/office/drawing/2014/main" id="{3295441D-8A89-126C-55B0-CE9D88D9FC95}"/>
                </a:ext>
              </a:extLst>
            </p:cNvPr>
            <p:cNvSpPr/>
            <p:nvPr/>
          </p:nvSpPr>
          <p:spPr>
            <a:xfrm>
              <a:off x="6280250" y="3885750"/>
              <a:ext cx="95775" cy="93525"/>
            </a:xfrm>
            <a:custGeom>
              <a:avLst/>
              <a:gdLst/>
              <a:ahLst/>
              <a:cxnLst/>
              <a:rect l="l" t="t" r="r" b="b"/>
              <a:pathLst>
                <a:path w="3831" h="3741" extrusionOk="0">
                  <a:moveTo>
                    <a:pt x="1794" y="1"/>
                  </a:moveTo>
                  <a:lnTo>
                    <a:pt x="1310" y="1250"/>
                  </a:lnTo>
                  <a:lnTo>
                    <a:pt x="0" y="1553"/>
                  </a:lnTo>
                  <a:lnTo>
                    <a:pt x="1045" y="2400"/>
                  </a:lnTo>
                  <a:lnTo>
                    <a:pt x="932" y="3740"/>
                  </a:lnTo>
                  <a:lnTo>
                    <a:pt x="2059" y="3013"/>
                  </a:lnTo>
                  <a:lnTo>
                    <a:pt x="3293" y="3536"/>
                  </a:lnTo>
                  <a:lnTo>
                    <a:pt x="2953" y="2234"/>
                  </a:lnTo>
                  <a:lnTo>
                    <a:pt x="3831" y="1219"/>
                  </a:lnTo>
                  <a:lnTo>
                    <a:pt x="2491" y="1144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67;p50">
              <a:extLst>
                <a:ext uri="{FF2B5EF4-FFF2-40B4-BE49-F238E27FC236}">
                  <a16:creationId xmlns:a16="http://schemas.microsoft.com/office/drawing/2014/main" id="{F681E17C-12AD-7500-2873-8DC883F342C4}"/>
                </a:ext>
              </a:extLst>
            </p:cNvPr>
            <p:cNvSpPr/>
            <p:nvPr/>
          </p:nvSpPr>
          <p:spPr>
            <a:xfrm>
              <a:off x="6148350" y="3897300"/>
              <a:ext cx="95775" cy="93500"/>
            </a:xfrm>
            <a:custGeom>
              <a:avLst/>
              <a:gdLst/>
              <a:ahLst/>
              <a:cxnLst/>
              <a:rect l="l" t="t" r="r" b="b"/>
              <a:pathLst>
                <a:path w="3831" h="3740" extrusionOk="0">
                  <a:moveTo>
                    <a:pt x="1794" y="0"/>
                  </a:moveTo>
                  <a:lnTo>
                    <a:pt x="1310" y="1249"/>
                  </a:lnTo>
                  <a:lnTo>
                    <a:pt x="0" y="1560"/>
                  </a:lnTo>
                  <a:lnTo>
                    <a:pt x="1045" y="2408"/>
                  </a:lnTo>
                  <a:lnTo>
                    <a:pt x="931" y="3740"/>
                  </a:lnTo>
                  <a:lnTo>
                    <a:pt x="2059" y="3013"/>
                  </a:lnTo>
                  <a:lnTo>
                    <a:pt x="3293" y="3536"/>
                  </a:lnTo>
                  <a:lnTo>
                    <a:pt x="2952" y="2234"/>
                  </a:lnTo>
                  <a:lnTo>
                    <a:pt x="3831" y="1219"/>
                  </a:lnTo>
                  <a:lnTo>
                    <a:pt x="2491" y="114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968;p50">
              <a:extLst>
                <a:ext uri="{FF2B5EF4-FFF2-40B4-BE49-F238E27FC236}">
                  <a16:creationId xmlns:a16="http://schemas.microsoft.com/office/drawing/2014/main" id="{23C31261-06BF-8BF0-C2CC-E69F7DB586BB}"/>
                </a:ext>
              </a:extLst>
            </p:cNvPr>
            <p:cNvSpPr/>
            <p:nvPr/>
          </p:nvSpPr>
          <p:spPr>
            <a:xfrm>
              <a:off x="6017575" y="3908650"/>
              <a:ext cx="95600" cy="93700"/>
            </a:xfrm>
            <a:custGeom>
              <a:avLst/>
              <a:gdLst/>
              <a:ahLst/>
              <a:cxnLst/>
              <a:rect l="l" t="t" r="r" b="b"/>
              <a:pathLst>
                <a:path w="3824" h="3748" extrusionOk="0">
                  <a:moveTo>
                    <a:pt x="1794" y="1"/>
                  </a:moveTo>
                  <a:lnTo>
                    <a:pt x="1302" y="1257"/>
                  </a:lnTo>
                  <a:lnTo>
                    <a:pt x="0" y="1560"/>
                  </a:lnTo>
                  <a:lnTo>
                    <a:pt x="1037" y="2408"/>
                  </a:lnTo>
                  <a:lnTo>
                    <a:pt x="931" y="3748"/>
                  </a:lnTo>
                  <a:lnTo>
                    <a:pt x="931" y="3748"/>
                  </a:lnTo>
                  <a:lnTo>
                    <a:pt x="2059" y="3021"/>
                  </a:lnTo>
                  <a:lnTo>
                    <a:pt x="3293" y="3536"/>
                  </a:lnTo>
                  <a:lnTo>
                    <a:pt x="2953" y="2241"/>
                  </a:lnTo>
                  <a:lnTo>
                    <a:pt x="3823" y="1227"/>
                  </a:lnTo>
                  <a:lnTo>
                    <a:pt x="2491" y="1151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969;p50">
              <a:extLst>
                <a:ext uri="{FF2B5EF4-FFF2-40B4-BE49-F238E27FC236}">
                  <a16:creationId xmlns:a16="http://schemas.microsoft.com/office/drawing/2014/main" id="{B84B9BD4-DD4A-1C78-F0C5-019AA008F31D}"/>
                </a:ext>
              </a:extLst>
            </p:cNvPr>
            <p:cNvSpPr/>
            <p:nvPr/>
          </p:nvSpPr>
          <p:spPr>
            <a:xfrm>
              <a:off x="5888325" y="3920000"/>
              <a:ext cx="95575" cy="93700"/>
            </a:xfrm>
            <a:custGeom>
              <a:avLst/>
              <a:gdLst/>
              <a:ahLst/>
              <a:cxnLst/>
              <a:rect l="l" t="t" r="r" b="b"/>
              <a:pathLst>
                <a:path w="3823" h="3748" extrusionOk="0">
                  <a:moveTo>
                    <a:pt x="1787" y="1"/>
                  </a:moveTo>
                  <a:lnTo>
                    <a:pt x="1302" y="1250"/>
                  </a:lnTo>
                  <a:lnTo>
                    <a:pt x="0" y="1560"/>
                  </a:lnTo>
                  <a:lnTo>
                    <a:pt x="1037" y="2408"/>
                  </a:lnTo>
                  <a:lnTo>
                    <a:pt x="924" y="3748"/>
                  </a:lnTo>
                  <a:lnTo>
                    <a:pt x="2052" y="3021"/>
                  </a:lnTo>
                  <a:lnTo>
                    <a:pt x="3293" y="3536"/>
                  </a:lnTo>
                  <a:lnTo>
                    <a:pt x="2952" y="2242"/>
                  </a:lnTo>
                  <a:lnTo>
                    <a:pt x="3823" y="1227"/>
                  </a:lnTo>
                  <a:lnTo>
                    <a:pt x="2483" y="1151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970;p50">
              <a:extLst>
                <a:ext uri="{FF2B5EF4-FFF2-40B4-BE49-F238E27FC236}">
                  <a16:creationId xmlns:a16="http://schemas.microsoft.com/office/drawing/2014/main" id="{EDFB2DA2-F315-5F1E-2A25-842A5205B543}"/>
                </a:ext>
              </a:extLst>
            </p:cNvPr>
            <p:cNvSpPr/>
            <p:nvPr/>
          </p:nvSpPr>
          <p:spPr>
            <a:xfrm>
              <a:off x="6317525" y="3097725"/>
              <a:ext cx="219750" cy="202700"/>
            </a:xfrm>
            <a:custGeom>
              <a:avLst/>
              <a:gdLst/>
              <a:ahLst/>
              <a:cxnLst/>
              <a:rect l="l" t="t" r="r" b="b"/>
              <a:pathLst>
                <a:path w="8790" h="8108" extrusionOk="0">
                  <a:moveTo>
                    <a:pt x="4531" y="1"/>
                  </a:moveTo>
                  <a:cubicBezTo>
                    <a:pt x="4245" y="1"/>
                    <a:pt x="3955" y="33"/>
                    <a:pt x="3665" y="99"/>
                  </a:cubicBezTo>
                  <a:cubicBezTo>
                    <a:pt x="1575" y="576"/>
                    <a:pt x="273" y="2658"/>
                    <a:pt x="750" y="4747"/>
                  </a:cubicBezTo>
                  <a:cubicBezTo>
                    <a:pt x="856" y="5193"/>
                    <a:pt x="1030" y="5610"/>
                    <a:pt x="1265" y="5973"/>
                  </a:cubicBezTo>
                  <a:lnTo>
                    <a:pt x="1" y="8108"/>
                  </a:lnTo>
                  <a:lnTo>
                    <a:pt x="2332" y="7071"/>
                  </a:lnTo>
                  <a:cubicBezTo>
                    <a:pt x="2959" y="7515"/>
                    <a:pt x="3720" y="7763"/>
                    <a:pt x="4516" y="7763"/>
                  </a:cubicBezTo>
                  <a:cubicBezTo>
                    <a:pt x="4807" y="7763"/>
                    <a:pt x="5103" y="7730"/>
                    <a:pt x="5398" y="7661"/>
                  </a:cubicBezTo>
                  <a:cubicBezTo>
                    <a:pt x="7487" y="7184"/>
                    <a:pt x="8789" y="5103"/>
                    <a:pt x="8312" y="3013"/>
                  </a:cubicBezTo>
                  <a:cubicBezTo>
                    <a:pt x="7902" y="1221"/>
                    <a:pt x="6301" y="1"/>
                    <a:pt x="4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971;p50">
              <a:extLst>
                <a:ext uri="{FF2B5EF4-FFF2-40B4-BE49-F238E27FC236}">
                  <a16:creationId xmlns:a16="http://schemas.microsoft.com/office/drawing/2014/main" id="{92B10C2C-637E-A63C-5067-B654EACCA020}"/>
                </a:ext>
              </a:extLst>
            </p:cNvPr>
            <p:cNvSpPr/>
            <p:nvPr/>
          </p:nvSpPr>
          <p:spPr>
            <a:xfrm>
              <a:off x="6349700" y="3124025"/>
              <a:ext cx="159000" cy="125500"/>
            </a:xfrm>
            <a:custGeom>
              <a:avLst/>
              <a:gdLst/>
              <a:ahLst/>
              <a:cxnLst/>
              <a:rect l="l" t="t" r="r" b="b"/>
              <a:pathLst>
                <a:path w="6360" h="5020" extrusionOk="0">
                  <a:moveTo>
                    <a:pt x="5088" y="1"/>
                  </a:moveTo>
                  <a:lnTo>
                    <a:pt x="2559" y="2764"/>
                  </a:lnTo>
                  <a:lnTo>
                    <a:pt x="954" y="1704"/>
                  </a:lnTo>
                  <a:lnTo>
                    <a:pt x="1" y="3157"/>
                  </a:lnTo>
                  <a:lnTo>
                    <a:pt x="2832" y="5020"/>
                  </a:lnTo>
                  <a:lnTo>
                    <a:pt x="6359" y="1182"/>
                  </a:lnTo>
                  <a:lnTo>
                    <a:pt x="50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972;p50">
              <a:extLst>
                <a:ext uri="{FF2B5EF4-FFF2-40B4-BE49-F238E27FC236}">
                  <a16:creationId xmlns:a16="http://schemas.microsoft.com/office/drawing/2014/main" id="{6178E944-7627-AE84-2AA5-5A7A8A7C4107}"/>
                </a:ext>
              </a:extLst>
            </p:cNvPr>
            <p:cNvSpPr/>
            <p:nvPr/>
          </p:nvSpPr>
          <p:spPr>
            <a:xfrm>
              <a:off x="5943575" y="3142000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0" y="1"/>
                    <a:pt x="0" y="871"/>
                    <a:pt x="561" y="871"/>
                  </a:cubicBezTo>
                  <a:cubicBezTo>
                    <a:pt x="1121" y="871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973;p50">
              <a:extLst>
                <a:ext uri="{FF2B5EF4-FFF2-40B4-BE49-F238E27FC236}">
                  <a16:creationId xmlns:a16="http://schemas.microsoft.com/office/drawing/2014/main" id="{25AACCA9-8479-C646-1F42-98222253FF86}"/>
                </a:ext>
              </a:extLst>
            </p:cNvPr>
            <p:cNvSpPr/>
            <p:nvPr/>
          </p:nvSpPr>
          <p:spPr>
            <a:xfrm>
              <a:off x="5917825" y="3209200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75" y="523"/>
                    <a:pt x="675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974;p50">
              <a:extLst>
                <a:ext uri="{FF2B5EF4-FFF2-40B4-BE49-F238E27FC236}">
                  <a16:creationId xmlns:a16="http://schemas.microsoft.com/office/drawing/2014/main" id="{B1622AEB-1F84-18EB-AB19-00A43EFAB349}"/>
                </a:ext>
              </a:extLst>
            </p:cNvPr>
            <p:cNvSpPr/>
            <p:nvPr/>
          </p:nvSpPr>
          <p:spPr>
            <a:xfrm>
              <a:off x="5881500" y="3160925"/>
              <a:ext cx="16875" cy="13100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975;p50">
              <a:extLst>
                <a:ext uri="{FF2B5EF4-FFF2-40B4-BE49-F238E27FC236}">
                  <a16:creationId xmlns:a16="http://schemas.microsoft.com/office/drawing/2014/main" id="{42661772-673E-BADD-0D9C-82E647A1AD50}"/>
                </a:ext>
              </a:extLst>
            </p:cNvPr>
            <p:cNvSpPr/>
            <p:nvPr/>
          </p:nvSpPr>
          <p:spPr>
            <a:xfrm>
              <a:off x="5852550" y="32165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3" y="0"/>
                  </a:moveTo>
                  <a:cubicBezTo>
                    <a:pt x="0" y="0"/>
                    <a:pt x="0" y="523"/>
                    <a:pt x="333" y="523"/>
                  </a:cubicBezTo>
                  <a:cubicBezTo>
                    <a:pt x="674" y="523"/>
                    <a:pt x="674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976;p50">
              <a:extLst>
                <a:ext uri="{FF2B5EF4-FFF2-40B4-BE49-F238E27FC236}">
                  <a16:creationId xmlns:a16="http://schemas.microsoft.com/office/drawing/2014/main" id="{173D0015-03C4-7ABF-2606-F89D650E2CD2}"/>
                </a:ext>
              </a:extLst>
            </p:cNvPr>
            <p:cNvSpPr/>
            <p:nvPr/>
          </p:nvSpPr>
          <p:spPr>
            <a:xfrm>
              <a:off x="5907800" y="3057600"/>
              <a:ext cx="24625" cy="66275"/>
            </a:xfrm>
            <a:custGeom>
              <a:avLst/>
              <a:gdLst/>
              <a:ahLst/>
              <a:cxnLst/>
              <a:rect l="l" t="t" r="r" b="b"/>
              <a:pathLst>
                <a:path w="985" h="2651" extrusionOk="0">
                  <a:moveTo>
                    <a:pt x="493" y="1"/>
                  </a:moveTo>
                  <a:lnTo>
                    <a:pt x="1" y="1325"/>
                  </a:lnTo>
                  <a:lnTo>
                    <a:pt x="493" y="2650"/>
                  </a:lnTo>
                  <a:lnTo>
                    <a:pt x="985" y="132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977;p50">
              <a:extLst>
                <a:ext uri="{FF2B5EF4-FFF2-40B4-BE49-F238E27FC236}">
                  <a16:creationId xmlns:a16="http://schemas.microsoft.com/office/drawing/2014/main" id="{336438EA-B26E-4E78-2DC0-A2D50A9759AA}"/>
                </a:ext>
              </a:extLst>
            </p:cNvPr>
            <p:cNvSpPr/>
            <p:nvPr/>
          </p:nvSpPr>
          <p:spPr>
            <a:xfrm>
              <a:off x="6565250" y="4184575"/>
              <a:ext cx="34475" cy="92375"/>
            </a:xfrm>
            <a:custGeom>
              <a:avLst/>
              <a:gdLst/>
              <a:ahLst/>
              <a:cxnLst/>
              <a:rect l="l" t="t" r="r" b="b"/>
              <a:pathLst>
                <a:path w="1379" h="3695" extrusionOk="0">
                  <a:moveTo>
                    <a:pt x="690" y="1"/>
                  </a:moveTo>
                  <a:lnTo>
                    <a:pt x="1" y="1848"/>
                  </a:lnTo>
                  <a:lnTo>
                    <a:pt x="690" y="3695"/>
                  </a:lnTo>
                  <a:lnTo>
                    <a:pt x="1378" y="1848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978;p50">
              <a:extLst>
                <a:ext uri="{FF2B5EF4-FFF2-40B4-BE49-F238E27FC236}">
                  <a16:creationId xmlns:a16="http://schemas.microsoft.com/office/drawing/2014/main" id="{A022B7FA-1FA3-7EB6-9AFB-61B067C54C9E}"/>
                </a:ext>
              </a:extLst>
            </p:cNvPr>
            <p:cNvSpPr/>
            <p:nvPr/>
          </p:nvSpPr>
          <p:spPr>
            <a:xfrm>
              <a:off x="6496175" y="4102450"/>
              <a:ext cx="28225" cy="21775"/>
            </a:xfrm>
            <a:custGeom>
              <a:avLst/>
              <a:gdLst/>
              <a:ahLst/>
              <a:cxnLst/>
              <a:rect l="l" t="t" r="r" b="b"/>
              <a:pathLst>
                <a:path w="1129" h="871" extrusionOk="0">
                  <a:moveTo>
                    <a:pt x="568" y="0"/>
                  </a:moveTo>
                  <a:cubicBezTo>
                    <a:pt x="8" y="0"/>
                    <a:pt x="1" y="871"/>
                    <a:pt x="568" y="871"/>
                  </a:cubicBezTo>
                  <a:cubicBezTo>
                    <a:pt x="1121" y="871"/>
                    <a:pt x="1129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979;p50">
              <a:extLst>
                <a:ext uri="{FF2B5EF4-FFF2-40B4-BE49-F238E27FC236}">
                  <a16:creationId xmlns:a16="http://schemas.microsoft.com/office/drawing/2014/main" id="{E7D3C083-DE77-E882-0DB7-5D18F5510A14}"/>
                </a:ext>
              </a:extLst>
            </p:cNvPr>
            <p:cNvSpPr/>
            <p:nvPr/>
          </p:nvSpPr>
          <p:spPr>
            <a:xfrm>
              <a:off x="6506775" y="4172075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1" y="1"/>
                    <a:pt x="1" y="872"/>
                    <a:pt x="561" y="872"/>
                  </a:cubicBezTo>
                  <a:cubicBezTo>
                    <a:pt x="1121" y="872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980;p50">
              <a:extLst>
                <a:ext uri="{FF2B5EF4-FFF2-40B4-BE49-F238E27FC236}">
                  <a16:creationId xmlns:a16="http://schemas.microsoft.com/office/drawing/2014/main" id="{64F3C696-A079-D4F5-17E5-19B4B4DDE501}"/>
                </a:ext>
              </a:extLst>
            </p:cNvPr>
            <p:cNvSpPr/>
            <p:nvPr/>
          </p:nvSpPr>
          <p:spPr>
            <a:xfrm>
              <a:off x="6633575" y="41654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0" y="0"/>
                    <a:pt x="0" y="522"/>
                    <a:pt x="334" y="522"/>
                  </a:cubicBezTo>
                  <a:cubicBezTo>
                    <a:pt x="674" y="522"/>
                    <a:pt x="67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981;p50">
              <a:extLst>
                <a:ext uri="{FF2B5EF4-FFF2-40B4-BE49-F238E27FC236}">
                  <a16:creationId xmlns:a16="http://schemas.microsoft.com/office/drawing/2014/main" id="{290D4F46-6B70-2025-5C0E-CEEB0659C45F}"/>
                </a:ext>
              </a:extLst>
            </p:cNvPr>
            <p:cNvSpPr/>
            <p:nvPr/>
          </p:nvSpPr>
          <p:spPr>
            <a:xfrm>
              <a:off x="6595150" y="4124025"/>
              <a:ext cx="16675" cy="13075"/>
            </a:xfrm>
            <a:custGeom>
              <a:avLst/>
              <a:gdLst/>
              <a:ahLst/>
              <a:cxnLst/>
              <a:rect l="l" t="t" r="r" b="b"/>
              <a:pathLst>
                <a:path w="667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67" y="523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982;p50">
              <a:extLst>
                <a:ext uri="{FF2B5EF4-FFF2-40B4-BE49-F238E27FC236}">
                  <a16:creationId xmlns:a16="http://schemas.microsoft.com/office/drawing/2014/main" id="{7A4CCB8F-D1AD-2658-E203-DB7C3A822ACA}"/>
                </a:ext>
              </a:extLst>
            </p:cNvPr>
            <p:cNvSpPr/>
            <p:nvPr/>
          </p:nvSpPr>
          <p:spPr>
            <a:xfrm>
              <a:off x="6464000" y="4191000"/>
              <a:ext cx="16875" cy="13100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34" y="1"/>
                  </a:moveTo>
                  <a:cubicBezTo>
                    <a:pt x="1" y="1"/>
                    <a:pt x="1" y="523"/>
                    <a:pt x="334" y="523"/>
                  </a:cubicBezTo>
                  <a:cubicBezTo>
                    <a:pt x="675" y="523"/>
                    <a:pt x="675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983;p50">
              <a:extLst>
                <a:ext uri="{FF2B5EF4-FFF2-40B4-BE49-F238E27FC236}">
                  <a16:creationId xmlns:a16="http://schemas.microsoft.com/office/drawing/2014/main" id="{3BAAF78B-F775-C7CB-B5F2-DA942843AFF2}"/>
                </a:ext>
              </a:extLst>
            </p:cNvPr>
            <p:cNvSpPr/>
            <p:nvPr/>
          </p:nvSpPr>
          <p:spPr>
            <a:xfrm>
              <a:off x="6671225" y="4080100"/>
              <a:ext cx="24825" cy="66275"/>
            </a:xfrm>
            <a:custGeom>
              <a:avLst/>
              <a:gdLst/>
              <a:ahLst/>
              <a:cxnLst/>
              <a:rect l="l" t="t" r="r" b="b"/>
              <a:pathLst>
                <a:path w="993" h="2651" extrusionOk="0">
                  <a:moveTo>
                    <a:pt x="493" y="1"/>
                  </a:moveTo>
                  <a:lnTo>
                    <a:pt x="1" y="1326"/>
                  </a:lnTo>
                  <a:lnTo>
                    <a:pt x="493" y="2650"/>
                  </a:lnTo>
                  <a:lnTo>
                    <a:pt x="993" y="132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108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Outliers</a:t>
            </a:r>
            <a:endParaRPr dirty="0"/>
          </a:p>
        </p:txBody>
      </p:sp>
      <p:sp>
        <p:nvSpPr>
          <p:cNvPr id="1586" name="Google Shape;1586;p63"/>
          <p:cNvSpPr/>
          <p:nvPr/>
        </p:nvSpPr>
        <p:spPr>
          <a:xfrm>
            <a:off x="7323061" y="2419333"/>
            <a:ext cx="1953277" cy="2604396"/>
          </a:xfrm>
          <a:custGeom>
            <a:avLst/>
            <a:gdLst/>
            <a:ahLst/>
            <a:cxnLst/>
            <a:rect l="l" t="t" r="r" b="b"/>
            <a:pathLst>
              <a:path w="35314" h="40135" extrusionOk="0">
                <a:moveTo>
                  <a:pt x="20080" y="0"/>
                </a:moveTo>
                <a:cubicBezTo>
                  <a:pt x="14734" y="0"/>
                  <a:pt x="9464" y="3985"/>
                  <a:pt x="9379" y="9686"/>
                </a:cubicBezTo>
                <a:cubicBezTo>
                  <a:pt x="9039" y="13554"/>
                  <a:pt x="10083" y="17809"/>
                  <a:pt x="7729" y="21223"/>
                </a:cubicBezTo>
                <a:cubicBezTo>
                  <a:pt x="5163" y="24788"/>
                  <a:pt x="8" y="27089"/>
                  <a:pt x="0" y="32048"/>
                </a:cubicBezTo>
                <a:cubicBezTo>
                  <a:pt x="1208" y="37776"/>
                  <a:pt x="6714" y="40135"/>
                  <a:pt x="12588" y="40135"/>
                </a:cubicBezTo>
                <a:cubicBezTo>
                  <a:pt x="17829" y="40135"/>
                  <a:pt x="23362" y="38257"/>
                  <a:pt x="26397" y="35219"/>
                </a:cubicBezTo>
                <a:cubicBezTo>
                  <a:pt x="32528" y="29875"/>
                  <a:pt x="35314" y="21132"/>
                  <a:pt x="33762" y="13183"/>
                </a:cubicBezTo>
                <a:cubicBezTo>
                  <a:pt x="32786" y="7771"/>
                  <a:pt x="29258" y="2616"/>
                  <a:pt x="23936" y="746"/>
                </a:cubicBezTo>
                <a:cubicBezTo>
                  <a:pt x="22696" y="238"/>
                  <a:pt x="21386" y="0"/>
                  <a:pt x="2008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2A725-4AFB-3910-1C8E-33CD4EBD16E8}"/>
              </a:ext>
            </a:extLst>
          </p:cNvPr>
          <p:cNvSpPr txBox="1"/>
          <p:nvPr/>
        </p:nvSpPr>
        <p:spPr>
          <a:xfrm>
            <a:off x="564477" y="1226698"/>
            <a:ext cx="8209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+mj-lt"/>
              <a:buAutoNum type="arabicPeriod" startAt="2"/>
            </a:pP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Income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+mj-lt"/>
              <a:buAutoNum type="arabicPeriod" startAt="2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 startAt="7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AutoNum type="arabicPeriod"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None/>
            </a:pP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24C6B-27FB-98FC-118F-ADB5ADEA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10" y="1484230"/>
            <a:ext cx="2885727" cy="651616"/>
          </a:xfrm>
          <a:prstGeom prst="rect">
            <a:avLst/>
          </a:prstGeom>
          <a:ln>
            <a:solidFill>
              <a:srgbClr val="5D8A4A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748B1-870B-2255-309B-71B56313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78" y="2210776"/>
            <a:ext cx="3191883" cy="2045872"/>
          </a:xfrm>
          <a:prstGeom prst="rect">
            <a:avLst/>
          </a:prstGeom>
          <a:ln>
            <a:solidFill>
              <a:srgbClr val="5D8A4A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3A0111-6B60-D832-3CF9-E9E7FEC55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69" y="4365369"/>
            <a:ext cx="3320870" cy="335359"/>
          </a:xfrm>
          <a:prstGeom prst="rect">
            <a:avLst/>
          </a:prstGeom>
          <a:ln>
            <a:solidFill>
              <a:srgbClr val="5D8A4A"/>
            </a:solidFill>
          </a:ln>
        </p:spPr>
      </p:pic>
      <p:grpSp>
        <p:nvGrpSpPr>
          <p:cNvPr id="12" name="Google Shape;916;p50">
            <a:extLst>
              <a:ext uri="{FF2B5EF4-FFF2-40B4-BE49-F238E27FC236}">
                <a16:creationId xmlns:a16="http://schemas.microsoft.com/office/drawing/2014/main" id="{DBC44CD2-6C97-7BCC-9CF2-30E2715BF9F2}"/>
              </a:ext>
            </a:extLst>
          </p:cNvPr>
          <p:cNvGrpSpPr/>
          <p:nvPr/>
        </p:nvGrpSpPr>
        <p:grpSpPr>
          <a:xfrm>
            <a:off x="7082875" y="2155325"/>
            <a:ext cx="1843668" cy="2784080"/>
            <a:chOff x="5804300" y="3057600"/>
            <a:chExt cx="1000950" cy="1428875"/>
          </a:xfrm>
        </p:grpSpPr>
        <p:sp>
          <p:nvSpPr>
            <p:cNvPr id="13" name="Google Shape;917;p50">
              <a:extLst>
                <a:ext uri="{FF2B5EF4-FFF2-40B4-BE49-F238E27FC236}">
                  <a16:creationId xmlns:a16="http://schemas.microsoft.com/office/drawing/2014/main" id="{2D0E8CCD-3EBB-4766-C416-D0CDF9B89D2D}"/>
                </a:ext>
              </a:extLst>
            </p:cNvPr>
            <p:cNvSpPr/>
            <p:nvPr/>
          </p:nvSpPr>
          <p:spPr>
            <a:xfrm>
              <a:off x="5965150" y="3171725"/>
              <a:ext cx="435875" cy="550350"/>
            </a:xfrm>
            <a:custGeom>
              <a:avLst/>
              <a:gdLst/>
              <a:ahLst/>
              <a:cxnLst/>
              <a:rect l="l" t="t" r="r" b="b"/>
              <a:pathLst>
                <a:path w="17435" h="22014" extrusionOk="0">
                  <a:moveTo>
                    <a:pt x="4848" y="1028"/>
                  </a:moveTo>
                  <a:cubicBezTo>
                    <a:pt x="5202" y="1028"/>
                    <a:pt x="5533" y="1243"/>
                    <a:pt x="5663" y="1590"/>
                  </a:cubicBezTo>
                  <a:cubicBezTo>
                    <a:pt x="5837" y="2037"/>
                    <a:pt x="5610" y="2536"/>
                    <a:pt x="5156" y="2710"/>
                  </a:cubicBezTo>
                  <a:cubicBezTo>
                    <a:pt x="5056" y="2747"/>
                    <a:pt x="4954" y="2765"/>
                    <a:pt x="4854" y="2765"/>
                  </a:cubicBezTo>
                  <a:cubicBezTo>
                    <a:pt x="4503" y="2765"/>
                    <a:pt x="4171" y="2550"/>
                    <a:pt x="4035" y="2203"/>
                  </a:cubicBezTo>
                  <a:cubicBezTo>
                    <a:pt x="3869" y="1757"/>
                    <a:pt x="4096" y="1249"/>
                    <a:pt x="4542" y="1083"/>
                  </a:cubicBezTo>
                  <a:cubicBezTo>
                    <a:pt x="4643" y="1046"/>
                    <a:pt x="4747" y="1028"/>
                    <a:pt x="4848" y="1028"/>
                  </a:cubicBezTo>
                  <a:close/>
                  <a:moveTo>
                    <a:pt x="4396" y="1"/>
                  </a:moveTo>
                  <a:cubicBezTo>
                    <a:pt x="4163" y="1"/>
                    <a:pt x="3938" y="120"/>
                    <a:pt x="3808" y="326"/>
                  </a:cubicBezTo>
                  <a:lnTo>
                    <a:pt x="129" y="6389"/>
                  </a:lnTo>
                  <a:cubicBezTo>
                    <a:pt x="16" y="6571"/>
                    <a:pt x="0" y="6791"/>
                    <a:pt x="69" y="6987"/>
                  </a:cubicBezTo>
                  <a:lnTo>
                    <a:pt x="5572" y="21567"/>
                  </a:lnTo>
                  <a:cubicBezTo>
                    <a:pt x="5672" y="21843"/>
                    <a:pt x="5935" y="22014"/>
                    <a:pt x="6210" y="22014"/>
                  </a:cubicBezTo>
                  <a:cubicBezTo>
                    <a:pt x="6290" y="22014"/>
                    <a:pt x="6371" y="21999"/>
                    <a:pt x="6450" y="21968"/>
                  </a:cubicBezTo>
                  <a:lnTo>
                    <a:pt x="16904" y="18024"/>
                  </a:lnTo>
                  <a:cubicBezTo>
                    <a:pt x="17260" y="17896"/>
                    <a:pt x="17434" y="17502"/>
                    <a:pt x="17305" y="17146"/>
                  </a:cubicBezTo>
                  <a:lnTo>
                    <a:pt x="11802" y="2567"/>
                  </a:lnTo>
                  <a:cubicBezTo>
                    <a:pt x="11726" y="2370"/>
                    <a:pt x="11567" y="2218"/>
                    <a:pt x="11371" y="2150"/>
                  </a:cubicBezTo>
                  <a:lnTo>
                    <a:pt x="4595" y="31"/>
                  </a:lnTo>
                  <a:cubicBezTo>
                    <a:pt x="4530" y="10"/>
                    <a:pt x="4463" y="1"/>
                    <a:pt x="4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18;p50">
              <a:extLst>
                <a:ext uri="{FF2B5EF4-FFF2-40B4-BE49-F238E27FC236}">
                  <a16:creationId xmlns:a16="http://schemas.microsoft.com/office/drawing/2014/main" id="{91DC6129-B274-9EBE-164B-9F852A4D2106}"/>
                </a:ext>
              </a:extLst>
            </p:cNvPr>
            <p:cNvSpPr/>
            <p:nvPr/>
          </p:nvSpPr>
          <p:spPr>
            <a:xfrm>
              <a:off x="6070000" y="3374125"/>
              <a:ext cx="224850" cy="199175"/>
            </a:xfrm>
            <a:custGeom>
              <a:avLst/>
              <a:gdLst/>
              <a:ahLst/>
              <a:cxnLst/>
              <a:rect l="l" t="t" r="r" b="b"/>
              <a:pathLst>
                <a:path w="8994" h="7967" extrusionOk="0">
                  <a:moveTo>
                    <a:pt x="891" y="1"/>
                  </a:moveTo>
                  <a:cubicBezTo>
                    <a:pt x="810" y="1"/>
                    <a:pt x="729" y="15"/>
                    <a:pt x="651" y="42"/>
                  </a:cubicBezTo>
                  <a:cubicBezTo>
                    <a:pt x="38" y="277"/>
                    <a:pt x="0" y="1261"/>
                    <a:pt x="583" y="1760"/>
                  </a:cubicBezTo>
                  <a:lnTo>
                    <a:pt x="7616" y="7748"/>
                  </a:lnTo>
                  <a:cubicBezTo>
                    <a:pt x="7784" y="7890"/>
                    <a:pt x="7975" y="7967"/>
                    <a:pt x="8159" y="7967"/>
                  </a:cubicBezTo>
                  <a:cubicBezTo>
                    <a:pt x="8240" y="7967"/>
                    <a:pt x="8319" y="7952"/>
                    <a:pt x="8395" y="7922"/>
                  </a:cubicBezTo>
                  <a:cubicBezTo>
                    <a:pt x="8849" y="7756"/>
                    <a:pt x="8993" y="7180"/>
                    <a:pt x="8804" y="6688"/>
                  </a:cubicBezTo>
                  <a:cubicBezTo>
                    <a:pt x="8736" y="6514"/>
                    <a:pt x="8630" y="6348"/>
                    <a:pt x="8471" y="6212"/>
                  </a:cubicBezTo>
                  <a:lnTo>
                    <a:pt x="1438" y="216"/>
                  </a:lnTo>
                  <a:cubicBezTo>
                    <a:pt x="1269" y="74"/>
                    <a:pt x="107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19;p50">
              <a:extLst>
                <a:ext uri="{FF2B5EF4-FFF2-40B4-BE49-F238E27FC236}">
                  <a16:creationId xmlns:a16="http://schemas.microsoft.com/office/drawing/2014/main" id="{BA3800DE-332E-4927-872D-9F3C15FC6C17}"/>
                </a:ext>
              </a:extLst>
            </p:cNvPr>
            <p:cNvSpPr/>
            <p:nvPr/>
          </p:nvSpPr>
          <p:spPr>
            <a:xfrm>
              <a:off x="6165575" y="3322375"/>
              <a:ext cx="133425" cy="138475"/>
            </a:xfrm>
            <a:custGeom>
              <a:avLst/>
              <a:gdLst/>
              <a:ahLst/>
              <a:cxnLst/>
              <a:rect l="l" t="t" r="r" b="b"/>
              <a:pathLst>
                <a:path w="5337" h="5539" extrusionOk="0">
                  <a:moveTo>
                    <a:pt x="2334" y="1576"/>
                  </a:moveTo>
                  <a:cubicBezTo>
                    <a:pt x="2563" y="1576"/>
                    <a:pt x="2852" y="1818"/>
                    <a:pt x="3142" y="2589"/>
                  </a:cubicBezTo>
                  <a:cubicBezTo>
                    <a:pt x="3490" y="3497"/>
                    <a:pt x="3346" y="3853"/>
                    <a:pt x="3104" y="3944"/>
                  </a:cubicBezTo>
                  <a:cubicBezTo>
                    <a:pt x="3096" y="3952"/>
                    <a:pt x="3073" y="3959"/>
                    <a:pt x="3058" y="3959"/>
                  </a:cubicBezTo>
                  <a:cubicBezTo>
                    <a:pt x="3038" y="3963"/>
                    <a:pt x="3018" y="3965"/>
                    <a:pt x="2997" y="3965"/>
                  </a:cubicBezTo>
                  <a:cubicBezTo>
                    <a:pt x="2769" y="3965"/>
                    <a:pt x="2479" y="3728"/>
                    <a:pt x="2188" y="2952"/>
                  </a:cubicBezTo>
                  <a:cubicBezTo>
                    <a:pt x="1840" y="2044"/>
                    <a:pt x="1983" y="1688"/>
                    <a:pt x="2218" y="1597"/>
                  </a:cubicBezTo>
                  <a:cubicBezTo>
                    <a:pt x="2255" y="1584"/>
                    <a:pt x="2294" y="1576"/>
                    <a:pt x="2334" y="1576"/>
                  </a:cubicBezTo>
                  <a:close/>
                  <a:moveTo>
                    <a:pt x="2392" y="1"/>
                  </a:moveTo>
                  <a:cubicBezTo>
                    <a:pt x="2153" y="1"/>
                    <a:pt x="1912" y="46"/>
                    <a:pt x="1673" y="136"/>
                  </a:cubicBezTo>
                  <a:lnTo>
                    <a:pt x="1650" y="144"/>
                  </a:lnTo>
                  <a:cubicBezTo>
                    <a:pt x="507" y="583"/>
                    <a:pt x="0" y="1870"/>
                    <a:pt x="636" y="3535"/>
                  </a:cubicBezTo>
                  <a:cubicBezTo>
                    <a:pt x="1138" y="4876"/>
                    <a:pt x="2016" y="5538"/>
                    <a:pt x="2939" y="5538"/>
                  </a:cubicBezTo>
                  <a:cubicBezTo>
                    <a:pt x="3157" y="5538"/>
                    <a:pt x="3377" y="5501"/>
                    <a:pt x="3596" y="5428"/>
                  </a:cubicBezTo>
                  <a:cubicBezTo>
                    <a:pt x="3611" y="5420"/>
                    <a:pt x="3634" y="5413"/>
                    <a:pt x="3656" y="5405"/>
                  </a:cubicBezTo>
                  <a:cubicBezTo>
                    <a:pt x="4814" y="4966"/>
                    <a:pt x="5337" y="3694"/>
                    <a:pt x="4693" y="2006"/>
                  </a:cubicBezTo>
                  <a:cubicBezTo>
                    <a:pt x="4194" y="672"/>
                    <a:pt x="3314" y="1"/>
                    <a:pt x="2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0;p50">
              <a:extLst>
                <a:ext uri="{FF2B5EF4-FFF2-40B4-BE49-F238E27FC236}">
                  <a16:creationId xmlns:a16="http://schemas.microsoft.com/office/drawing/2014/main" id="{5F065457-3412-DEC9-92A5-58FD4F6B0316}"/>
                </a:ext>
              </a:extLst>
            </p:cNvPr>
            <p:cNvSpPr/>
            <p:nvPr/>
          </p:nvSpPr>
          <p:spPr>
            <a:xfrm>
              <a:off x="6067900" y="3486650"/>
              <a:ext cx="132500" cy="138475"/>
            </a:xfrm>
            <a:custGeom>
              <a:avLst/>
              <a:gdLst/>
              <a:ahLst/>
              <a:cxnLst/>
              <a:rect l="l" t="t" r="r" b="b"/>
              <a:pathLst>
                <a:path w="5300" h="5539" extrusionOk="0">
                  <a:moveTo>
                    <a:pt x="2319" y="1574"/>
                  </a:moveTo>
                  <a:cubicBezTo>
                    <a:pt x="2551" y="1574"/>
                    <a:pt x="2839" y="1820"/>
                    <a:pt x="3127" y="2589"/>
                  </a:cubicBezTo>
                  <a:cubicBezTo>
                    <a:pt x="3453" y="3436"/>
                    <a:pt x="3347" y="3807"/>
                    <a:pt x="3135" y="3921"/>
                  </a:cubicBezTo>
                  <a:cubicBezTo>
                    <a:pt x="3120" y="3928"/>
                    <a:pt x="3105" y="3936"/>
                    <a:pt x="3089" y="3944"/>
                  </a:cubicBezTo>
                  <a:cubicBezTo>
                    <a:pt x="3074" y="3951"/>
                    <a:pt x="3059" y="3951"/>
                    <a:pt x="3044" y="3959"/>
                  </a:cubicBezTo>
                  <a:cubicBezTo>
                    <a:pt x="3024" y="3963"/>
                    <a:pt x="3003" y="3965"/>
                    <a:pt x="2982" y="3965"/>
                  </a:cubicBezTo>
                  <a:cubicBezTo>
                    <a:pt x="2755" y="3965"/>
                    <a:pt x="2464" y="3728"/>
                    <a:pt x="2166" y="2952"/>
                  </a:cubicBezTo>
                  <a:cubicBezTo>
                    <a:pt x="1848" y="2104"/>
                    <a:pt x="1954" y="1733"/>
                    <a:pt x="2158" y="1612"/>
                  </a:cubicBezTo>
                  <a:cubicBezTo>
                    <a:pt x="2174" y="1605"/>
                    <a:pt x="2189" y="1597"/>
                    <a:pt x="2204" y="1597"/>
                  </a:cubicBezTo>
                  <a:cubicBezTo>
                    <a:pt x="2219" y="1589"/>
                    <a:pt x="2234" y="1582"/>
                    <a:pt x="2249" y="1582"/>
                  </a:cubicBezTo>
                  <a:cubicBezTo>
                    <a:pt x="2272" y="1577"/>
                    <a:pt x="2295" y="1574"/>
                    <a:pt x="2319" y="1574"/>
                  </a:cubicBezTo>
                  <a:close/>
                  <a:moveTo>
                    <a:pt x="2375" y="0"/>
                  </a:moveTo>
                  <a:cubicBezTo>
                    <a:pt x="2157" y="0"/>
                    <a:pt x="1937" y="38"/>
                    <a:pt x="1719" y="113"/>
                  </a:cubicBezTo>
                  <a:cubicBezTo>
                    <a:pt x="1697" y="121"/>
                    <a:pt x="1674" y="128"/>
                    <a:pt x="1651" y="136"/>
                  </a:cubicBezTo>
                  <a:lnTo>
                    <a:pt x="1636" y="144"/>
                  </a:lnTo>
                  <a:cubicBezTo>
                    <a:pt x="1613" y="151"/>
                    <a:pt x="1591" y="159"/>
                    <a:pt x="1575" y="166"/>
                  </a:cubicBezTo>
                  <a:cubicBezTo>
                    <a:pt x="470" y="636"/>
                    <a:pt x="1" y="1900"/>
                    <a:pt x="614" y="3535"/>
                  </a:cubicBezTo>
                  <a:cubicBezTo>
                    <a:pt x="1122" y="4876"/>
                    <a:pt x="2002" y="5538"/>
                    <a:pt x="2920" y="5538"/>
                  </a:cubicBezTo>
                  <a:cubicBezTo>
                    <a:pt x="3138" y="5538"/>
                    <a:pt x="3357" y="5501"/>
                    <a:pt x="3574" y="5427"/>
                  </a:cubicBezTo>
                  <a:cubicBezTo>
                    <a:pt x="3597" y="5420"/>
                    <a:pt x="3619" y="5412"/>
                    <a:pt x="3642" y="5405"/>
                  </a:cubicBezTo>
                  <a:lnTo>
                    <a:pt x="3665" y="5397"/>
                  </a:lnTo>
                  <a:cubicBezTo>
                    <a:pt x="3680" y="5389"/>
                    <a:pt x="3703" y="5382"/>
                    <a:pt x="3725" y="5367"/>
                  </a:cubicBezTo>
                  <a:cubicBezTo>
                    <a:pt x="4823" y="4905"/>
                    <a:pt x="5300" y="3648"/>
                    <a:pt x="4679" y="1998"/>
                  </a:cubicBezTo>
                  <a:cubicBezTo>
                    <a:pt x="4177" y="670"/>
                    <a:pt x="3295" y="0"/>
                    <a:pt x="2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1;p50">
              <a:extLst>
                <a:ext uri="{FF2B5EF4-FFF2-40B4-BE49-F238E27FC236}">
                  <a16:creationId xmlns:a16="http://schemas.microsoft.com/office/drawing/2014/main" id="{4CD461D3-F18E-AB05-91D3-AA305B7EE977}"/>
                </a:ext>
              </a:extLst>
            </p:cNvPr>
            <p:cNvSpPr/>
            <p:nvPr/>
          </p:nvSpPr>
          <p:spPr>
            <a:xfrm>
              <a:off x="5954925" y="3090075"/>
              <a:ext cx="174525" cy="180925"/>
            </a:xfrm>
            <a:custGeom>
              <a:avLst/>
              <a:gdLst/>
              <a:ahLst/>
              <a:cxnLst/>
              <a:rect l="l" t="t" r="r" b="b"/>
              <a:pathLst>
                <a:path w="6981" h="7237" extrusionOk="0">
                  <a:moveTo>
                    <a:pt x="5911" y="307"/>
                  </a:moveTo>
                  <a:cubicBezTo>
                    <a:pt x="6016" y="307"/>
                    <a:pt x="6120" y="340"/>
                    <a:pt x="6216" y="412"/>
                  </a:cubicBezTo>
                  <a:cubicBezTo>
                    <a:pt x="6481" y="617"/>
                    <a:pt x="6541" y="980"/>
                    <a:pt x="6564" y="1291"/>
                  </a:cubicBezTo>
                  <a:cubicBezTo>
                    <a:pt x="6640" y="2335"/>
                    <a:pt x="6125" y="3365"/>
                    <a:pt x="5277" y="3970"/>
                  </a:cubicBezTo>
                  <a:cubicBezTo>
                    <a:pt x="5073" y="3433"/>
                    <a:pt x="4967" y="2865"/>
                    <a:pt x="4974" y="2282"/>
                  </a:cubicBezTo>
                  <a:cubicBezTo>
                    <a:pt x="4982" y="1987"/>
                    <a:pt x="5012" y="1692"/>
                    <a:pt x="5080" y="1397"/>
                  </a:cubicBezTo>
                  <a:cubicBezTo>
                    <a:pt x="5148" y="1101"/>
                    <a:pt x="5232" y="783"/>
                    <a:pt x="5428" y="549"/>
                  </a:cubicBezTo>
                  <a:cubicBezTo>
                    <a:pt x="5557" y="401"/>
                    <a:pt x="5734" y="307"/>
                    <a:pt x="5911" y="307"/>
                  </a:cubicBezTo>
                  <a:close/>
                  <a:moveTo>
                    <a:pt x="2055" y="2497"/>
                  </a:moveTo>
                  <a:cubicBezTo>
                    <a:pt x="2220" y="2497"/>
                    <a:pt x="2387" y="2522"/>
                    <a:pt x="2537" y="2547"/>
                  </a:cubicBezTo>
                  <a:cubicBezTo>
                    <a:pt x="3543" y="2706"/>
                    <a:pt x="4437" y="3312"/>
                    <a:pt x="4982" y="4167"/>
                  </a:cubicBezTo>
                  <a:cubicBezTo>
                    <a:pt x="4951" y="4152"/>
                    <a:pt x="4914" y="4137"/>
                    <a:pt x="4868" y="4129"/>
                  </a:cubicBezTo>
                  <a:cubicBezTo>
                    <a:pt x="4603" y="4054"/>
                    <a:pt x="4316" y="4084"/>
                    <a:pt x="4043" y="4061"/>
                  </a:cubicBezTo>
                  <a:cubicBezTo>
                    <a:pt x="3755" y="4031"/>
                    <a:pt x="3468" y="3978"/>
                    <a:pt x="3188" y="3902"/>
                  </a:cubicBezTo>
                  <a:cubicBezTo>
                    <a:pt x="2908" y="3834"/>
                    <a:pt x="2635" y="3743"/>
                    <a:pt x="2378" y="3630"/>
                  </a:cubicBezTo>
                  <a:cubicBezTo>
                    <a:pt x="2120" y="3516"/>
                    <a:pt x="1848" y="3395"/>
                    <a:pt x="1628" y="3213"/>
                  </a:cubicBezTo>
                  <a:cubicBezTo>
                    <a:pt x="1394" y="3017"/>
                    <a:pt x="1318" y="2699"/>
                    <a:pt x="1666" y="2562"/>
                  </a:cubicBezTo>
                  <a:cubicBezTo>
                    <a:pt x="1786" y="2514"/>
                    <a:pt x="1920" y="2497"/>
                    <a:pt x="2055" y="2497"/>
                  </a:cubicBezTo>
                  <a:close/>
                  <a:moveTo>
                    <a:pt x="5913" y="0"/>
                  </a:moveTo>
                  <a:cubicBezTo>
                    <a:pt x="5669" y="0"/>
                    <a:pt x="5435" y="117"/>
                    <a:pt x="5262" y="284"/>
                  </a:cubicBezTo>
                  <a:cubicBezTo>
                    <a:pt x="5012" y="534"/>
                    <a:pt x="4891" y="882"/>
                    <a:pt x="4808" y="1222"/>
                  </a:cubicBezTo>
                  <a:cubicBezTo>
                    <a:pt x="4724" y="1556"/>
                    <a:pt x="4686" y="1896"/>
                    <a:pt x="4671" y="2237"/>
                  </a:cubicBezTo>
                  <a:cubicBezTo>
                    <a:pt x="4664" y="2638"/>
                    <a:pt x="4709" y="3039"/>
                    <a:pt x="4792" y="3425"/>
                  </a:cubicBezTo>
                  <a:cubicBezTo>
                    <a:pt x="4225" y="2827"/>
                    <a:pt x="3468" y="2403"/>
                    <a:pt x="2650" y="2260"/>
                  </a:cubicBezTo>
                  <a:cubicBezTo>
                    <a:pt x="2469" y="2229"/>
                    <a:pt x="2255" y="2197"/>
                    <a:pt x="2044" y="2197"/>
                  </a:cubicBezTo>
                  <a:cubicBezTo>
                    <a:pt x="1732" y="2197"/>
                    <a:pt x="1427" y="2266"/>
                    <a:pt x="1242" y="2509"/>
                  </a:cubicBezTo>
                  <a:cubicBezTo>
                    <a:pt x="917" y="2918"/>
                    <a:pt x="1265" y="3350"/>
                    <a:pt x="1621" y="3577"/>
                  </a:cubicBezTo>
                  <a:cubicBezTo>
                    <a:pt x="2075" y="3872"/>
                    <a:pt x="2605" y="4069"/>
                    <a:pt x="3127" y="4205"/>
                  </a:cubicBezTo>
                  <a:cubicBezTo>
                    <a:pt x="3400" y="4273"/>
                    <a:pt x="3672" y="4326"/>
                    <a:pt x="3952" y="4356"/>
                  </a:cubicBezTo>
                  <a:cubicBezTo>
                    <a:pt x="4217" y="4379"/>
                    <a:pt x="4497" y="4356"/>
                    <a:pt x="4755" y="4409"/>
                  </a:cubicBezTo>
                  <a:cubicBezTo>
                    <a:pt x="5421" y="4553"/>
                    <a:pt x="4770" y="5545"/>
                    <a:pt x="4543" y="5833"/>
                  </a:cubicBezTo>
                  <a:cubicBezTo>
                    <a:pt x="4187" y="6272"/>
                    <a:pt x="3718" y="6612"/>
                    <a:pt x="3172" y="6794"/>
                  </a:cubicBezTo>
                  <a:cubicBezTo>
                    <a:pt x="2881" y="6885"/>
                    <a:pt x="2578" y="6932"/>
                    <a:pt x="2273" y="6932"/>
                  </a:cubicBezTo>
                  <a:cubicBezTo>
                    <a:pt x="2047" y="6932"/>
                    <a:pt x="1820" y="6906"/>
                    <a:pt x="1598" y="6854"/>
                  </a:cubicBezTo>
                  <a:cubicBezTo>
                    <a:pt x="1325" y="6794"/>
                    <a:pt x="1030" y="6696"/>
                    <a:pt x="803" y="6514"/>
                  </a:cubicBezTo>
                  <a:cubicBezTo>
                    <a:pt x="599" y="6355"/>
                    <a:pt x="447" y="6037"/>
                    <a:pt x="629" y="5802"/>
                  </a:cubicBezTo>
                  <a:cubicBezTo>
                    <a:pt x="719" y="5690"/>
                    <a:pt x="617" y="5548"/>
                    <a:pt x="508" y="5548"/>
                  </a:cubicBezTo>
                  <a:cubicBezTo>
                    <a:pt x="471" y="5548"/>
                    <a:pt x="433" y="5565"/>
                    <a:pt x="402" y="5605"/>
                  </a:cubicBezTo>
                  <a:cubicBezTo>
                    <a:pt x="1" y="6105"/>
                    <a:pt x="425" y="6696"/>
                    <a:pt x="909" y="6938"/>
                  </a:cubicBezTo>
                  <a:cubicBezTo>
                    <a:pt x="1319" y="7137"/>
                    <a:pt x="1787" y="7236"/>
                    <a:pt x="2251" y="7236"/>
                  </a:cubicBezTo>
                  <a:cubicBezTo>
                    <a:pt x="2387" y="7236"/>
                    <a:pt x="2524" y="7227"/>
                    <a:pt x="2658" y="7210"/>
                  </a:cubicBezTo>
                  <a:cubicBezTo>
                    <a:pt x="3755" y="7074"/>
                    <a:pt x="4739" y="6362"/>
                    <a:pt x="5194" y="5341"/>
                  </a:cubicBezTo>
                  <a:cubicBezTo>
                    <a:pt x="5330" y="5045"/>
                    <a:pt x="5398" y="4659"/>
                    <a:pt x="5247" y="4394"/>
                  </a:cubicBezTo>
                  <a:cubicBezTo>
                    <a:pt x="5307" y="4379"/>
                    <a:pt x="5360" y="4334"/>
                    <a:pt x="5368" y="4273"/>
                  </a:cubicBezTo>
                  <a:cubicBezTo>
                    <a:pt x="5973" y="3880"/>
                    <a:pt x="6428" y="3289"/>
                    <a:pt x="6670" y="2615"/>
                  </a:cubicBezTo>
                  <a:cubicBezTo>
                    <a:pt x="6889" y="2025"/>
                    <a:pt x="6980" y="1268"/>
                    <a:pt x="6753" y="670"/>
                  </a:cubicBezTo>
                  <a:cubicBezTo>
                    <a:pt x="6632" y="367"/>
                    <a:pt x="6405" y="95"/>
                    <a:pt x="6079" y="19"/>
                  </a:cubicBezTo>
                  <a:cubicBezTo>
                    <a:pt x="6024" y="6"/>
                    <a:pt x="5968" y="0"/>
                    <a:pt x="5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2;p50">
              <a:extLst>
                <a:ext uri="{FF2B5EF4-FFF2-40B4-BE49-F238E27FC236}">
                  <a16:creationId xmlns:a16="http://schemas.microsoft.com/office/drawing/2014/main" id="{7DA5A7C3-05A5-4098-57C6-4C6E87DA3CC6}"/>
                </a:ext>
              </a:extLst>
            </p:cNvPr>
            <p:cNvSpPr/>
            <p:nvPr/>
          </p:nvSpPr>
          <p:spPr>
            <a:xfrm>
              <a:off x="6372975" y="3458625"/>
              <a:ext cx="5150" cy="775"/>
            </a:xfrm>
            <a:custGeom>
              <a:avLst/>
              <a:gdLst/>
              <a:ahLst/>
              <a:cxnLst/>
              <a:rect l="l" t="t" r="r" b="b"/>
              <a:pathLst>
                <a:path w="206" h="31" extrusionOk="0">
                  <a:moveTo>
                    <a:pt x="8" y="0"/>
                  </a:moveTo>
                  <a:cubicBezTo>
                    <a:pt x="8" y="0"/>
                    <a:pt x="1" y="8"/>
                    <a:pt x="1" y="8"/>
                  </a:cubicBezTo>
                  <a:lnTo>
                    <a:pt x="205" y="3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3;p50">
              <a:extLst>
                <a:ext uri="{FF2B5EF4-FFF2-40B4-BE49-F238E27FC236}">
                  <a16:creationId xmlns:a16="http://schemas.microsoft.com/office/drawing/2014/main" id="{5435A5F7-ACD5-2787-97CC-D3B8F08C5F20}"/>
                </a:ext>
              </a:extLst>
            </p:cNvPr>
            <p:cNvSpPr/>
            <p:nvPr/>
          </p:nvSpPr>
          <p:spPr>
            <a:xfrm>
              <a:off x="6159875" y="3445375"/>
              <a:ext cx="506475" cy="522350"/>
            </a:xfrm>
            <a:custGeom>
              <a:avLst/>
              <a:gdLst/>
              <a:ahLst/>
              <a:cxnLst/>
              <a:rect l="l" t="t" r="r" b="b"/>
              <a:pathLst>
                <a:path w="20259" h="20894" extrusionOk="0">
                  <a:moveTo>
                    <a:pt x="5035" y="0"/>
                  </a:moveTo>
                  <a:lnTo>
                    <a:pt x="1538" y="15405"/>
                  </a:lnTo>
                  <a:cubicBezTo>
                    <a:pt x="1409" y="15905"/>
                    <a:pt x="1250" y="16374"/>
                    <a:pt x="887" y="16745"/>
                  </a:cubicBezTo>
                  <a:cubicBezTo>
                    <a:pt x="455" y="17192"/>
                    <a:pt x="1" y="17812"/>
                    <a:pt x="523" y="18040"/>
                  </a:cubicBezTo>
                  <a:cubicBezTo>
                    <a:pt x="538" y="18047"/>
                    <a:pt x="561" y="18055"/>
                    <a:pt x="576" y="18062"/>
                  </a:cubicBezTo>
                  <a:lnTo>
                    <a:pt x="1583" y="18214"/>
                  </a:lnTo>
                  <a:lnTo>
                    <a:pt x="1704" y="18236"/>
                  </a:lnTo>
                  <a:lnTo>
                    <a:pt x="17881" y="20689"/>
                  </a:lnTo>
                  <a:lnTo>
                    <a:pt x="18086" y="20719"/>
                  </a:lnTo>
                  <a:lnTo>
                    <a:pt x="19251" y="20893"/>
                  </a:lnTo>
                  <a:cubicBezTo>
                    <a:pt x="19895" y="20871"/>
                    <a:pt x="19637" y="20114"/>
                    <a:pt x="19350" y="19546"/>
                  </a:cubicBezTo>
                  <a:cubicBezTo>
                    <a:pt x="19115" y="19084"/>
                    <a:pt x="19100" y="18592"/>
                    <a:pt x="19123" y="18070"/>
                  </a:cubicBezTo>
                  <a:lnTo>
                    <a:pt x="20258" y="2309"/>
                  </a:lnTo>
                  <a:lnTo>
                    <a:pt x="16859" y="1787"/>
                  </a:lnTo>
                  <a:lnTo>
                    <a:pt x="8729" y="553"/>
                  </a:lnTo>
                  <a:lnTo>
                    <a:pt x="8532" y="530"/>
                  </a:lnTo>
                  <a:lnTo>
                    <a:pt x="5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4;p50">
              <a:extLst>
                <a:ext uri="{FF2B5EF4-FFF2-40B4-BE49-F238E27FC236}">
                  <a16:creationId xmlns:a16="http://schemas.microsoft.com/office/drawing/2014/main" id="{65A86402-AE3B-27D8-0A74-E3FF441B5DF3}"/>
                </a:ext>
              </a:extLst>
            </p:cNvPr>
            <p:cNvSpPr/>
            <p:nvPr/>
          </p:nvSpPr>
          <p:spPr>
            <a:xfrm>
              <a:off x="6365975" y="3325400"/>
              <a:ext cx="233375" cy="194000"/>
            </a:xfrm>
            <a:custGeom>
              <a:avLst/>
              <a:gdLst/>
              <a:ahLst/>
              <a:cxnLst/>
              <a:rect l="l" t="t" r="r" b="b"/>
              <a:pathLst>
                <a:path w="9335" h="7760" extrusionOk="0">
                  <a:moveTo>
                    <a:pt x="4707" y="0"/>
                  </a:moveTo>
                  <a:cubicBezTo>
                    <a:pt x="3869" y="0"/>
                    <a:pt x="3118" y="246"/>
                    <a:pt x="2461" y="742"/>
                  </a:cubicBezTo>
                  <a:cubicBezTo>
                    <a:pt x="614" y="2142"/>
                    <a:pt x="182" y="4989"/>
                    <a:pt x="137" y="5307"/>
                  </a:cubicBezTo>
                  <a:lnTo>
                    <a:pt x="8" y="6245"/>
                  </a:lnTo>
                  <a:cubicBezTo>
                    <a:pt x="1" y="6313"/>
                    <a:pt x="38" y="6382"/>
                    <a:pt x="99" y="6404"/>
                  </a:cubicBezTo>
                  <a:cubicBezTo>
                    <a:pt x="114" y="6412"/>
                    <a:pt x="129" y="6412"/>
                    <a:pt x="144" y="6419"/>
                  </a:cubicBezTo>
                  <a:cubicBezTo>
                    <a:pt x="149" y="6420"/>
                    <a:pt x="153" y="6420"/>
                    <a:pt x="157" y="6420"/>
                  </a:cubicBezTo>
                  <a:cubicBezTo>
                    <a:pt x="229" y="6420"/>
                    <a:pt x="297" y="6362"/>
                    <a:pt x="311" y="6291"/>
                  </a:cubicBezTo>
                  <a:lnTo>
                    <a:pt x="432" y="5345"/>
                  </a:lnTo>
                  <a:cubicBezTo>
                    <a:pt x="477" y="5042"/>
                    <a:pt x="894" y="2309"/>
                    <a:pt x="2642" y="984"/>
                  </a:cubicBezTo>
                  <a:cubicBezTo>
                    <a:pt x="3248" y="529"/>
                    <a:pt x="3943" y="301"/>
                    <a:pt x="4721" y="301"/>
                  </a:cubicBezTo>
                  <a:cubicBezTo>
                    <a:pt x="4926" y="301"/>
                    <a:pt x="5136" y="317"/>
                    <a:pt x="5353" y="348"/>
                  </a:cubicBezTo>
                  <a:cubicBezTo>
                    <a:pt x="6397" y="507"/>
                    <a:pt x="7200" y="984"/>
                    <a:pt x="7745" y="1764"/>
                  </a:cubicBezTo>
                  <a:cubicBezTo>
                    <a:pt x="9016" y="3566"/>
                    <a:pt x="8471" y="6533"/>
                    <a:pt x="8464" y="6563"/>
                  </a:cubicBezTo>
                  <a:lnTo>
                    <a:pt x="8328" y="7585"/>
                  </a:lnTo>
                  <a:cubicBezTo>
                    <a:pt x="8320" y="7668"/>
                    <a:pt x="8373" y="7744"/>
                    <a:pt x="8456" y="7759"/>
                  </a:cubicBezTo>
                  <a:cubicBezTo>
                    <a:pt x="8461" y="7760"/>
                    <a:pt x="8466" y="7760"/>
                    <a:pt x="8470" y="7760"/>
                  </a:cubicBezTo>
                  <a:cubicBezTo>
                    <a:pt x="8548" y="7760"/>
                    <a:pt x="8616" y="7702"/>
                    <a:pt x="8623" y="7631"/>
                  </a:cubicBezTo>
                  <a:lnTo>
                    <a:pt x="8759" y="6609"/>
                  </a:lnTo>
                  <a:cubicBezTo>
                    <a:pt x="8782" y="6488"/>
                    <a:pt x="9334" y="3497"/>
                    <a:pt x="7994" y="1590"/>
                  </a:cubicBezTo>
                  <a:cubicBezTo>
                    <a:pt x="7396" y="742"/>
                    <a:pt x="6526" y="227"/>
                    <a:pt x="5398" y="53"/>
                  </a:cubicBezTo>
                  <a:cubicBezTo>
                    <a:pt x="5161" y="18"/>
                    <a:pt x="4931" y="0"/>
                    <a:pt x="4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5;p50">
              <a:extLst>
                <a:ext uri="{FF2B5EF4-FFF2-40B4-BE49-F238E27FC236}">
                  <a16:creationId xmlns:a16="http://schemas.microsoft.com/office/drawing/2014/main" id="{E0576457-9195-7A54-4715-4151F8172BC4}"/>
                </a:ext>
              </a:extLst>
            </p:cNvPr>
            <p:cNvSpPr/>
            <p:nvPr/>
          </p:nvSpPr>
          <p:spPr>
            <a:xfrm>
              <a:off x="6606900" y="3503100"/>
              <a:ext cx="59450" cy="464625"/>
            </a:xfrm>
            <a:custGeom>
              <a:avLst/>
              <a:gdLst/>
              <a:ahLst/>
              <a:cxnLst/>
              <a:rect l="l" t="t" r="r" b="b"/>
              <a:pathLst>
                <a:path w="2378" h="18585" extrusionOk="0">
                  <a:moveTo>
                    <a:pt x="2377" y="0"/>
                  </a:moveTo>
                  <a:lnTo>
                    <a:pt x="0" y="18380"/>
                  </a:lnTo>
                  <a:lnTo>
                    <a:pt x="205" y="18410"/>
                  </a:lnTo>
                  <a:lnTo>
                    <a:pt x="1370" y="18584"/>
                  </a:lnTo>
                  <a:cubicBezTo>
                    <a:pt x="2014" y="18562"/>
                    <a:pt x="1756" y="17805"/>
                    <a:pt x="1469" y="17237"/>
                  </a:cubicBezTo>
                  <a:cubicBezTo>
                    <a:pt x="1234" y="16775"/>
                    <a:pt x="1219" y="16283"/>
                    <a:pt x="1242" y="15761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6;p50">
              <a:extLst>
                <a:ext uri="{FF2B5EF4-FFF2-40B4-BE49-F238E27FC236}">
                  <a16:creationId xmlns:a16="http://schemas.microsoft.com/office/drawing/2014/main" id="{46963F5D-65F0-82B6-3DCE-009B6A00669F}"/>
                </a:ext>
              </a:extLst>
            </p:cNvPr>
            <p:cNvSpPr/>
            <p:nvPr/>
          </p:nvSpPr>
          <p:spPr>
            <a:xfrm>
              <a:off x="6159875" y="3445375"/>
              <a:ext cx="125875" cy="455925"/>
            </a:xfrm>
            <a:custGeom>
              <a:avLst/>
              <a:gdLst/>
              <a:ahLst/>
              <a:cxnLst/>
              <a:rect l="l" t="t" r="r" b="b"/>
              <a:pathLst>
                <a:path w="5035" h="18237" extrusionOk="0">
                  <a:moveTo>
                    <a:pt x="5035" y="0"/>
                  </a:moveTo>
                  <a:lnTo>
                    <a:pt x="1538" y="15405"/>
                  </a:lnTo>
                  <a:cubicBezTo>
                    <a:pt x="1409" y="15905"/>
                    <a:pt x="1250" y="16374"/>
                    <a:pt x="887" y="16745"/>
                  </a:cubicBezTo>
                  <a:cubicBezTo>
                    <a:pt x="455" y="17192"/>
                    <a:pt x="1" y="17812"/>
                    <a:pt x="523" y="18040"/>
                  </a:cubicBezTo>
                  <a:lnTo>
                    <a:pt x="1583" y="18214"/>
                  </a:lnTo>
                  <a:lnTo>
                    <a:pt x="1704" y="18236"/>
                  </a:lnTo>
                  <a:lnTo>
                    <a:pt x="5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7;p50">
              <a:extLst>
                <a:ext uri="{FF2B5EF4-FFF2-40B4-BE49-F238E27FC236}">
                  <a16:creationId xmlns:a16="http://schemas.microsoft.com/office/drawing/2014/main" id="{F75009E7-98C0-F009-A485-6F261DD17DF7}"/>
                </a:ext>
              </a:extLst>
            </p:cNvPr>
            <p:cNvSpPr/>
            <p:nvPr/>
          </p:nvSpPr>
          <p:spPr>
            <a:xfrm>
              <a:off x="6232000" y="3851050"/>
              <a:ext cx="364875" cy="74525"/>
            </a:xfrm>
            <a:custGeom>
              <a:avLst/>
              <a:gdLst/>
              <a:ahLst/>
              <a:cxnLst/>
              <a:rect l="l" t="t" r="r" b="b"/>
              <a:pathLst>
                <a:path w="14595" h="2981" extrusionOk="0">
                  <a:moveTo>
                    <a:pt x="161" y="1"/>
                  </a:moveTo>
                  <a:cubicBezTo>
                    <a:pt x="89" y="1"/>
                    <a:pt x="29" y="51"/>
                    <a:pt x="15" y="124"/>
                  </a:cubicBezTo>
                  <a:cubicBezTo>
                    <a:pt x="0" y="193"/>
                    <a:pt x="38" y="261"/>
                    <a:pt x="98" y="291"/>
                  </a:cubicBezTo>
                  <a:cubicBezTo>
                    <a:pt x="114" y="291"/>
                    <a:pt x="121" y="299"/>
                    <a:pt x="136" y="299"/>
                  </a:cubicBezTo>
                  <a:lnTo>
                    <a:pt x="14406" y="2978"/>
                  </a:lnTo>
                  <a:cubicBezTo>
                    <a:pt x="14414" y="2980"/>
                    <a:pt x="14423" y="2981"/>
                    <a:pt x="14432" y="2981"/>
                  </a:cubicBezTo>
                  <a:cubicBezTo>
                    <a:pt x="14500" y="2981"/>
                    <a:pt x="14566" y="2931"/>
                    <a:pt x="14580" y="2857"/>
                  </a:cubicBezTo>
                  <a:cubicBezTo>
                    <a:pt x="14595" y="2774"/>
                    <a:pt x="14542" y="2698"/>
                    <a:pt x="14459" y="2683"/>
                  </a:cubicBezTo>
                  <a:lnTo>
                    <a:pt x="189" y="3"/>
                  </a:lnTo>
                  <a:cubicBezTo>
                    <a:pt x="180" y="2"/>
                    <a:pt x="170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8;p50">
              <a:extLst>
                <a:ext uri="{FF2B5EF4-FFF2-40B4-BE49-F238E27FC236}">
                  <a16:creationId xmlns:a16="http://schemas.microsoft.com/office/drawing/2014/main" id="{623DE687-8998-427E-8869-7FFB14EEBB8B}"/>
                </a:ext>
              </a:extLst>
            </p:cNvPr>
            <p:cNvSpPr/>
            <p:nvPr/>
          </p:nvSpPr>
          <p:spPr>
            <a:xfrm>
              <a:off x="5985025" y="4052600"/>
              <a:ext cx="750575" cy="288150"/>
            </a:xfrm>
            <a:custGeom>
              <a:avLst/>
              <a:gdLst/>
              <a:ahLst/>
              <a:cxnLst/>
              <a:rect l="l" t="t" r="r" b="b"/>
              <a:pathLst>
                <a:path w="30023" h="11526" extrusionOk="0">
                  <a:moveTo>
                    <a:pt x="5668" y="1"/>
                  </a:moveTo>
                  <a:cubicBezTo>
                    <a:pt x="5510" y="1"/>
                    <a:pt x="5355" y="75"/>
                    <a:pt x="5261" y="215"/>
                  </a:cubicBezTo>
                  <a:lnTo>
                    <a:pt x="492" y="7195"/>
                  </a:lnTo>
                  <a:cubicBezTo>
                    <a:pt x="167" y="7679"/>
                    <a:pt x="0" y="8239"/>
                    <a:pt x="15" y="8815"/>
                  </a:cubicBezTo>
                  <a:cubicBezTo>
                    <a:pt x="45" y="10325"/>
                    <a:pt x="1286" y="11525"/>
                    <a:pt x="2783" y="11525"/>
                  </a:cubicBezTo>
                  <a:cubicBezTo>
                    <a:pt x="2802" y="11525"/>
                    <a:pt x="2820" y="11525"/>
                    <a:pt x="2839" y="11525"/>
                  </a:cubicBezTo>
                  <a:lnTo>
                    <a:pt x="29531" y="10972"/>
                  </a:lnTo>
                  <a:cubicBezTo>
                    <a:pt x="29803" y="10972"/>
                    <a:pt x="30023" y="10745"/>
                    <a:pt x="30015" y="10465"/>
                  </a:cubicBezTo>
                  <a:cubicBezTo>
                    <a:pt x="30015" y="10192"/>
                    <a:pt x="29788" y="9980"/>
                    <a:pt x="29485" y="9980"/>
                  </a:cubicBezTo>
                  <a:lnTo>
                    <a:pt x="2786" y="10533"/>
                  </a:lnTo>
                  <a:cubicBezTo>
                    <a:pt x="2773" y="10533"/>
                    <a:pt x="2759" y="10534"/>
                    <a:pt x="2746" y="10534"/>
                  </a:cubicBezTo>
                  <a:cubicBezTo>
                    <a:pt x="1817" y="10534"/>
                    <a:pt x="1029" y="9762"/>
                    <a:pt x="1007" y="8792"/>
                  </a:cubicBezTo>
                  <a:cubicBezTo>
                    <a:pt x="1000" y="8421"/>
                    <a:pt x="1106" y="8065"/>
                    <a:pt x="1317" y="7755"/>
                  </a:cubicBezTo>
                  <a:lnTo>
                    <a:pt x="6079" y="775"/>
                  </a:lnTo>
                  <a:cubicBezTo>
                    <a:pt x="6230" y="548"/>
                    <a:pt x="6170" y="238"/>
                    <a:pt x="5950" y="87"/>
                  </a:cubicBezTo>
                  <a:cubicBezTo>
                    <a:pt x="5864" y="29"/>
                    <a:pt x="5765" y="1"/>
                    <a:pt x="5668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9;p50">
              <a:extLst>
                <a:ext uri="{FF2B5EF4-FFF2-40B4-BE49-F238E27FC236}">
                  <a16:creationId xmlns:a16="http://schemas.microsoft.com/office/drawing/2014/main" id="{7D6E86D7-D6B0-D0B9-7D3A-0F1A8D5480E2}"/>
                </a:ext>
              </a:extLst>
            </p:cNvPr>
            <p:cNvSpPr/>
            <p:nvPr/>
          </p:nvSpPr>
          <p:spPr>
            <a:xfrm>
              <a:off x="6210425" y="4041975"/>
              <a:ext cx="200625" cy="291750"/>
            </a:xfrm>
            <a:custGeom>
              <a:avLst/>
              <a:gdLst/>
              <a:ahLst/>
              <a:cxnLst/>
              <a:rect l="l" t="t" r="r" b="b"/>
              <a:pathLst>
                <a:path w="8025" h="11670" extrusionOk="0">
                  <a:moveTo>
                    <a:pt x="562" y="1"/>
                  </a:moveTo>
                  <a:cubicBezTo>
                    <a:pt x="384" y="1"/>
                    <a:pt x="212" y="102"/>
                    <a:pt x="121" y="277"/>
                  </a:cubicBezTo>
                  <a:cubicBezTo>
                    <a:pt x="0" y="519"/>
                    <a:pt x="99" y="814"/>
                    <a:pt x="341" y="943"/>
                  </a:cubicBezTo>
                  <a:lnTo>
                    <a:pt x="2915" y="2230"/>
                  </a:lnTo>
                  <a:cubicBezTo>
                    <a:pt x="3301" y="2427"/>
                    <a:pt x="3603" y="2760"/>
                    <a:pt x="3762" y="3169"/>
                  </a:cubicBezTo>
                  <a:lnTo>
                    <a:pt x="7002" y="11359"/>
                  </a:lnTo>
                  <a:cubicBezTo>
                    <a:pt x="7076" y="11550"/>
                    <a:pt x="7263" y="11670"/>
                    <a:pt x="7454" y="11670"/>
                  </a:cubicBezTo>
                  <a:cubicBezTo>
                    <a:pt x="7460" y="11670"/>
                    <a:pt x="7466" y="11670"/>
                    <a:pt x="7472" y="11670"/>
                  </a:cubicBezTo>
                  <a:cubicBezTo>
                    <a:pt x="7532" y="11670"/>
                    <a:pt x="7593" y="11655"/>
                    <a:pt x="7646" y="11632"/>
                  </a:cubicBezTo>
                  <a:cubicBezTo>
                    <a:pt x="7903" y="11533"/>
                    <a:pt x="8024" y="11246"/>
                    <a:pt x="7926" y="10988"/>
                  </a:cubicBezTo>
                  <a:lnTo>
                    <a:pt x="4686" y="2805"/>
                  </a:lnTo>
                  <a:cubicBezTo>
                    <a:pt x="4436" y="2169"/>
                    <a:pt x="3967" y="1655"/>
                    <a:pt x="3361" y="1344"/>
                  </a:cubicBezTo>
                  <a:lnTo>
                    <a:pt x="787" y="57"/>
                  </a:lnTo>
                  <a:cubicBezTo>
                    <a:pt x="715" y="19"/>
                    <a:pt x="638" y="1"/>
                    <a:pt x="562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0;p50">
              <a:extLst>
                <a:ext uri="{FF2B5EF4-FFF2-40B4-BE49-F238E27FC236}">
                  <a16:creationId xmlns:a16="http://schemas.microsoft.com/office/drawing/2014/main" id="{DF5DB819-CC11-B44F-6607-8DB5E3BED72B}"/>
                </a:ext>
              </a:extLst>
            </p:cNvPr>
            <p:cNvSpPr/>
            <p:nvPr/>
          </p:nvSpPr>
          <p:spPr>
            <a:xfrm>
              <a:off x="5838550" y="3506900"/>
              <a:ext cx="655950" cy="570575"/>
            </a:xfrm>
            <a:custGeom>
              <a:avLst/>
              <a:gdLst/>
              <a:ahLst/>
              <a:cxnLst/>
              <a:rect l="l" t="t" r="r" b="b"/>
              <a:pathLst>
                <a:path w="26238" h="22823" extrusionOk="0">
                  <a:moveTo>
                    <a:pt x="544" y="0"/>
                  </a:moveTo>
                  <a:cubicBezTo>
                    <a:pt x="311" y="0"/>
                    <a:pt x="100" y="164"/>
                    <a:pt x="53" y="401"/>
                  </a:cubicBezTo>
                  <a:cubicBezTo>
                    <a:pt x="0" y="673"/>
                    <a:pt x="174" y="931"/>
                    <a:pt x="447" y="984"/>
                  </a:cubicBezTo>
                  <a:lnTo>
                    <a:pt x="5572" y="1975"/>
                  </a:lnTo>
                  <a:cubicBezTo>
                    <a:pt x="6238" y="2104"/>
                    <a:pt x="6760" y="2611"/>
                    <a:pt x="6904" y="3277"/>
                  </a:cubicBezTo>
                  <a:lnTo>
                    <a:pt x="11045" y="22429"/>
                  </a:lnTo>
                  <a:cubicBezTo>
                    <a:pt x="11090" y="22664"/>
                    <a:pt x="11302" y="22823"/>
                    <a:pt x="11537" y="22823"/>
                  </a:cubicBezTo>
                  <a:cubicBezTo>
                    <a:pt x="11552" y="22823"/>
                    <a:pt x="11567" y="22815"/>
                    <a:pt x="11582" y="22815"/>
                  </a:cubicBezTo>
                  <a:lnTo>
                    <a:pt x="25768" y="21279"/>
                  </a:lnTo>
                  <a:cubicBezTo>
                    <a:pt x="26041" y="21248"/>
                    <a:pt x="26238" y="21006"/>
                    <a:pt x="26207" y="20734"/>
                  </a:cubicBezTo>
                  <a:cubicBezTo>
                    <a:pt x="26186" y="20480"/>
                    <a:pt x="25968" y="20292"/>
                    <a:pt x="25718" y="20292"/>
                  </a:cubicBezTo>
                  <a:cubicBezTo>
                    <a:pt x="25699" y="20292"/>
                    <a:pt x="25681" y="20293"/>
                    <a:pt x="25662" y="20295"/>
                  </a:cubicBezTo>
                  <a:lnTo>
                    <a:pt x="11915" y="21786"/>
                  </a:lnTo>
                  <a:lnTo>
                    <a:pt x="7873" y="3066"/>
                  </a:lnTo>
                  <a:cubicBezTo>
                    <a:pt x="7646" y="2013"/>
                    <a:pt x="6813" y="1203"/>
                    <a:pt x="5761" y="999"/>
                  </a:cubicBezTo>
                  <a:lnTo>
                    <a:pt x="628" y="7"/>
                  </a:lnTo>
                  <a:cubicBezTo>
                    <a:pt x="600" y="2"/>
                    <a:pt x="572" y="0"/>
                    <a:pt x="544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1;p50">
              <a:extLst>
                <a:ext uri="{FF2B5EF4-FFF2-40B4-BE49-F238E27FC236}">
                  <a16:creationId xmlns:a16="http://schemas.microsoft.com/office/drawing/2014/main" id="{8DBF7CBB-4D6B-0A4B-28CC-AFC4CDF28C54}"/>
                </a:ext>
              </a:extLst>
            </p:cNvPr>
            <p:cNvSpPr/>
            <p:nvPr/>
          </p:nvSpPr>
          <p:spPr>
            <a:xfrm>
              <a:off x="5837400" y="3498550"/>
              <a:ext cx="126450" cy="63800"/>
            </a:xfrm>
            <a:custGeom>
              <a:avLst/>
              <a:gdLst/>
              <a:ahLst/>
              <a:cxnLst/>
              <a:rect l="l" t="t" r="r" b="b"/>
              <a:pathLst>
                <a:path w="5058" h="2552" extrusionOk="0">
                  <a:moveTo>
                    <a:pt x="991" y="0"/>
                  </a:moveTo>
                  <a:cubicBezTo>
                    <a:pt x="562" y="0"/>
                    <a:pt x="180" y="299"/>
                    <a:pt x="99" y="735"/>
                  </a:cubicBezTo>
                  <a:cubicBezTo>
                    <a:pt x="1" y="1227"/>
                    <a:pt x="326" y="1704"/>
                    <a:pt x="818" y="1802"/>
                  </a:cubicBezTo>
                  <a:lnTo>
                    <a:pt x="4717" y="2552"/>
                  </a:lnTo>
                  <a:lnTo>
                    <a:pt x="4891" y="1658"/>
                  </a:lnTo>
                  <a:lnTo>
                    <a:pt x="5057" y="765"/>
                  </a:lnTo>
                  <a:lnTo>
                    <a:pt x="1159" y="16"/>
                  </a:lnTo>
                  <a:cubicBezTo>
                    <a:pt x="1102" y="5"/>
                    <a:pt x="1046" y="0"/>
                    <a:pt x="99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2;p50">
              <a:extLst>
                <a:ext uri="{FF2B5EF4-FFF2-40B4-BE49-F238E27FC236}">
                  <a16:creationId xmlns:a16="http://schemas.microsoft.com/office/drawing/2014/main" id="{C8A8300E-6A39-F0E8-AFE3-FEC019B1888F}"/>
                </a:ext>
              </a:extLst>
            </p:cNvPr>
            <p:cNvSpPr/>
            <p:nvPr/>
          </p:nvSpPr>
          <p:spPr>
            <a:xfrm>
              <a:off x="6566575" y="4343525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40" y="1"/>
                  </a:moveTo>
                  <a:cubicBezTo>
                    <a:pt x="2625" y="1"/>
                    <a:pt x="2611" y="1"/>
                    <a:pt x="2597" y="1"/>
                  </a:cubicBezTo>
                  <a:cubicBezTo>
                    <a:pt x="1151" y="32"/>
                    <a:pt x="1" y="1235"/>
                    <a:pt x="31" y="2681"/>
                  </a:cubicBezTo>
                  <a:cubicBezTo>
                    <a:pt x="61" y="4108"/>
                    <a:pt x="1227" y="5248"/>
                    <a:pt x="2647" y="5248"/>
                  </a:cubicBezTo>
                  <a:cubicBezTo>
                    <a:pt x="2666" y="5248"/>
                    <a:pt x="2685" y="5248"/>
                    <a:pt x="2703" y="5247"/>
                  </a:cubicBezTo>
                  <a:cubicBezTo>
                    <a:pt x="4157" y="5217"/>
                    <a:pt x="5307" y="4021"/>
                    <a:pt x="5277" y="2575"/>
                  </a:cubicBezTo>
                  <a:cubicBezTo>
                    <a:pt x="5247" y="1136"/>
                    <a:pt x="4066" y="1"/>
                    <a:pt x="2640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3;p50">
              <a:extLst>
                <a:ext uri="{FF2B5EF4-FFF2-40B4-BE49-F238E27FC236}">
                  <a16:creationId xmlns:a16="http://schemas.microsoft.com/office/drawing/2014/main" id="{8D381028-251B-EC4E-FDB3-85DA2F681EAF}"/>
                </a:ext>
              </a:extLst>
            </p:cNvPr>
            <p:cNvSpPr/>
            <p:nvPr/>
          </p:nvSpPr>
          <p:spPr>
            <a:xfrm>
              <a:off x="6582475" y="4327650"/>
              <a:ext cx="102800" cy="12125"/>
            </a:xfrm>
            <a:custGeom>
              <a:avLst/>
              <a:gdLst/>
              <a:ahLst/>
              <a:cxnLst/>
              <a:rect l="l" t="t" r="r" b="b"/>
              <a:pathLst>
                <a:path w="4112" h="485" extrusionOk="0">
                  <a:moveTo>
                    <a:pt x="4104" y="0"/>
                  </a:moveTo>
                  <a:lnTo>
                    <a:pt x="1" y="91"/>
                  </a:lnTo>
                  <a:lnTo>
                    <a:pt x="8" y="485"/>
                  </a:lnTo>
                  <a:lnTo>
                    <a:pt x="4111" y="394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4;p50">
              <a:extLst>
                <a:ext uri="{FF2B5EF4-FFF2-40B4-BE49-F238E27FC236}">
                  <a16:creationId xmlns:a16="http://schemas.microsoft.com/office/drawing/2014/main" id="{32D2956B-98A2-6A6B-A2DD-80B5A8D48E19}"/>
                </a:ext>
              </a:extLst>
            </p:cNvPr>
            <p:cNvSpPr/>
            <p:nvPr/>
          </p:nvSpPr>
          <p:spPr>
            <a:xfrm>
              <a:off x="6604050" y="4338050"/>
              <a:ext cx="59825" cy="70250"/>
            </a:xfrm>
            <a:custGeom>
              <a:avLst/>
              <a:gdLst/>
              <a:ahLst/>
              <a:cxnLst/>
              <a:rect l="l" t="t" r="r" b="b"/>
              <a:pathLst>
                <a:path w="2393" h="2810" extrusionOk="0">
                  <a:moveTo>
                    <a:pt x="2393" y="1"/>
                  </a:moveTo>
                  <a:lnTo>
                    <a:pt x="1" y="46"/>
                  </a:lnTo>
                  <a:cubicBezTo>
                    <a:pt x="1" y="46"/>
                    <a:pt x="445" y="2809"/>
                    <a:pt x="1251" y="2809"/>
                  </a:cubicBezTo>
                  <a:cubicBezTo>
                    <a:pt x="1253" y="2809"/>
                    <a:pt x="1255" y="2809"/>
                    <a:pt x="1257" y="2809"/>
                  </a:cubicBezTo>
                  <a:cubicBezTo>
                    <a:pt x="2067" y="2794"/>
                    <a:pt x="2393" y="1"/>
                    <a:pt x="2393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5;p50">
              <a:extLst>
                <a:ext uri="{FF2B5EF4-FFF2-40B4-BE49-F238E27FC236}">
                  <a16:creationId xmlns:a16="http://schemas.microsoft.com/office/drawing/2014/main" id="{82FF05D5-2C99-50CE-D07C-46E7C5D69076}"/>
                </a:ext>
              </a:extLst>
            </p:cNvPr>
            <p:cNvSpPr/>
            <p:nvPr/>
          </p:nvSpPr>
          <p:spPr>
            <a:xfrm>
              <a:off x="6037825" y="4354500"/>
              <a:ext cx="132500" cy="131200"/>
            </a:xfrm>
            <a:custGeom>
              <a:avLst/>
              <a:gdLst/>
              <a:ahLst/>
              <a:cxnLst/>
              <a:rect l="l" t="t" r="r" b="b"/>
              <a:pathLst>
                <a:path w="5300" h="5248" extrusionOk="0">
                  <a:moveTo>
                    <a:pt x="2653" y="1"/>
                  </a:moveTo>
                  <a:cubicBezTo>
                    <a:pt x="2634" y="1"/>
                    <a:pt x="2615" y="1"/>
                    <a:pt x="2597" y="1"/>
                  </a:cubicBezTo>
                  <a:cubicBezTo>
                    <a:pt x="1151" y="32"/>
                    <a:pt x="0" y="1235"/>
                    <a:pt x="31" y="2681"/>
                  </a:cubicBezTo>
                  <a:cubicBezTo>
                    <a:pt x="60" y="4108"/>
                    <a:pt x="1226" y="5248"/>
                    <a:pt x="2647" y="5248"/>
                  </a:cubicBezTo>
                  <a:cubicBezTo>
                    <a:pt x="2666" y="5248"/>
                    <a:pt x="2684" y="5248"/>
                    <a:pt x="2703" y="5247"/>
                  </a:cubicBezTo>
                  <a:cubicBezTo>
                    <a:pt x="4156" y="5217"/>
                    <a:pt x="5299" y="4021"/>
                    <a:pt x="5269" y="2575"/>
                  </a:cubicBezTo>
                  <a:cubicBezTo>
                    <a:pt x="5239" y="1140"/>
                    <a:pt x="4073" y="1"/>
                    <a:pt x="2653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6;p50">
              <a:extLst>
                <a:ext uri="{FF2B5EF4-FFF2-40B4-BE49-F238E27FC236}">
                  <a16:creationId xmlns:a16="http://schemas.microsoft.com/office/drawing/2014/main" id="{C25511F0-92F3-3A35-22F5-BCE1A95676A6}"/>
                </a:ext>
              </a:extLst>
            </p:cNvPr>
            <p:cNvSpPr/>
            <p:nvPr/>
          </p:nvSpPr>
          <p:spPr>
            <a:xfrm>
              <a:off x="6053725" y="4338625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0"/>
                  </a:moveTo>
                  <a:lnTo>
                    <a:pt x="0" y="91"/>
                  </a:lnTo>
                  <a:lnTo>
                    <a:pt x="8" y="477"/>
                  </a:lnTo>
                  <a:lnTo>
                    <a:pt x="4111" y="394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7;p50">
              <a:extLst>
                <a:ext uri="{FF2B5EF4-FFF2-40B4-BE49-F238E27FC236}">
                  <a16:creationId xmlns:a16="http://schemas.microsoft.com/office/drawing/2014/main" id="{852488C6-6DF8-8EAD-217E-FFE33DAC1D2A}"/>
                </a:ext>
              </a:extLst>
            </p:cNvPr>
            <p:cNvSpPr/>
            <p:nvPr/>
          </p:nvSpPr>
          <p:spPr>
            <a:xfrm>
              <a:off x="6075300" y="4349025"/>
              <a:ext cx="59825" cy="70250"/>
            </a:xfrm>
            <a:custGeom>
              <a:avLst/>
              <a:gdLst/>
              <a:ahLst/>
              <a:cxnLst/>
              <a:rect l="l" t="t" r="r" b="b"/>
              <a:pathLst>
                <a:path w="2393" h="2810" extrusionOk="0">
                  <a:moveTo>
                    <a:pt x="2392" y="1"/>
                  </a:moveTo>
                  <a:lnTo>
                    <a:pt x="0" y="46"/>
                  </a:lnTo>
                  <a:cubicBezTo>
                    <a:pt x="0" y="46"/>
                    <a:pt x="444" y="2809"/>
                    <a:pt x="1250" y="2809"/>
                  </a:cubicBezTo>
                  <a:cubicBezTo>
                    <a:pt x="1252" y="2809"/>
                    <a:pt x="1255" y="2809"/>
                    <a:pt x="1257" y="2809"/>
                  </a:cubicBezTo>
                  <a:cubicBezTo>
                    <a:pt x="2067" y="2794"/>
                    <a:pt x="2392" y="1"/>
                    <a:pt x="2392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38;p50">
              <a:extLst>
                <a:ext uri="{FF2B5EF4-FFF2-40B4-BE49-F238E27FC236}">
                  <a16:creationId xmlns:a16="http://schemas.microsoft.com/office/drawing/2014/main" id="{8198BB26-B743-3350-A3BD-2581A230658F}"/>
                </a:ext>
              </a:extLst>
            </p:cNvPr>
            <p:cNvSpPr/>
            <p:nvPr/>
          </p:nvSpPr>
          <p:spPr>
            <a:xfrm>
              <a:off x="5988425" y="3610700"/>
              <a:ext cx="816825" cy="463200"/>
            </a:xfrm>
            <a:custGeom>
              <a:avLst/>
              <a:gdLst/>
              <a:ahLst/>
              <a:cxnLst/>
              <a:rect l="l" t="t" r="r" b="b"/>
              <a:pathLst>
                <a:path w="32673" h="18528" extrusionOk="0">
                  <a:moveTo>
                    <a:pt x="765" y="700"/>
                  </a:moveTo>
                  <a:lnTo>
                    <a:pt x="31953" y="3637"/>
                  </a:lnTo>
                  <a:lnTo>
                    <a:pt x="30447" y="15022"/>
                  </a:lnTo>
                  <a:lnTo>
                    <a:pt x="4467" y="17838"/>
                  </a:lnTo>
                  <a:lnTo>
                    <a:pt x="765" y="700"/>
                  </a:lnTo>
                  <a:close/>
                  <a:moveTo>
                    <a:pt x="338" y="1"/>
                  </a:moveTo>
                  <a:cubicBezTo>
                    <a:pt x="246" y="1"/>
                    <a:pt x="158" y="44"/>
                    <a:pt x="99" y="110"/>
                  </a:cubicBezTo>
                  <a:cubicBezTo>
                    <a:pt x="31" y="185"/>
                    <a:pt x="1" y="299"/>
                    <a:pt x="23" y="397"/>
                  </a:cubicBezTo>
                  <a:lnTo>
                    <a:pt x="3884" y="18270"/>
                  </a:lnTo>
                  <a:cubicBezTo>
                    <a:pt x="3921" y="18423"/>
                    <a:pt x="4049" y="18528"/>
                    <a:pt x="4201" y="18528"/>
                  </a:cubicBezTo>
                  <a:cubicBezTo>
                    <a:pt x="4206" y="18528"/>
                    <a:pt x="4212" y="18527"/>
                    <a:pt x="4217" y="18527"/>
                  </a:cubicBezTo>
                  <a:lnTo>
                    <a:pt x="4247" y="18527"/>
                  </a:lnTo>
                  <a:lnTo>
                    <a:pt x="30772" y="15651"/>
                  </a:lnTo>
                  <a:cubicBezTo>
                    <a:pt x="30924" y="15635"/>
                    <a:pt x="31045" y="15514"/>
                    <a:pt x="31068" y="15363"/>
                  </a:cubicBezTo>
                  <a:lnTo>
                    <a:pt x="32657" y="3387"/>
                  </a:lnTo>
                  <a:cubicBezTo>
                    <a:pt x="32672" y="3296"/>
                    <a:pt x="32642" y="3206"/>
                    <a:pt x="32589" y="3138"/>
                  </a:cubicBezTo>
                  <a:cubicBezTo>
                    <a:pt x="32529" y="3069"/>
                    <a:pt x="32453" y="3024"/>
                    <a:pt x="32362" y="3016"/>
                  </a:cubicBezTo>
                  <a:lnTo>
                    <a:pt x="379" y="4"/>
                  </a:lnTo>
                  <a:cubicBezTo>
                    <a:pt x="365" y="2"/>
                    <a:pt x="352" y="1"/>
                    <a:pt x="338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39;p50">
              <a:extLst>
                <a:ext uri="{FF2B5EF4-FFF2-40B4-BE49-F238E27FC236}">
                  <a16:creationId xmlns:a16="http://schemas.microsoft.com/office/drawing/2014/main" id="{795B242E-589F-2902-A8E8-6C4D8E7B92E7}"/>
                </a:ext>
              </a:extLst>
            </p:cNvPr>
            <p:cNvSpPr/>
            <p:nvPr/>
          </p:nvSpPr>
          <p:spPr>
            <a:xfrm>
              <a:off x="6044450" y="3845250"/>
              <a:ext cx="739400" cy="40350"/>
            </a:xfrm>
            <a:custGeom>
              <a:avLst/>
              <a:gdLst/>
              <a:ahLst/>
              <a:cxnLst/>
              <a:rect l="l" t="t" r="r" b="b"/>
              <a:pathLst>
                <a:path w="29576" h="1614" extrusionOk="0">
                  <a:moveTo>
                    <a:pt x="29235" y="1"/>
                  </a:moveTo>
                  <a:lnTo>
                    <a:pt x="326" y="947"/>
                  </a:lnTo>
                  <a:cubicBezTo>
                    <a:pt x="144" y="955"/>
                    <a:pt x="0" y="1106"/>
                    <a:pt x="8" y="1288"/>
                  </a:cubicBezTo>
                  <a:cubicBezTo>
                    <a:pt x="15" y="1469"/>
                    <a:pt x="167" y="1613"/>
                    <a:pt x="348" y="1613"/>
                  </a:cubicBezTo>
                  <a:lnTo>
                    <a:pt x="29251" y="659"/>
                  </a:lnTo>
                  <a:cubicBezTo>
                    <a:pt x="29440" y="659"/>
                    <a:pt x="29576" y="500"/>
                    <a:pt x="29576" y="319"/>
                  </a:cubicBezTo>
                  <a:cubicBezTo>
                    <a:pt x="29568" y="137"/>
                    <a:pt x="29417" y="1"/>
                    <a:pt x="29235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40;p50">
              <a:extLst>
                <a:ext uri="{FF2B5EF4-FFF2-40B4-BE49-F238E27FC236}">
                  <a16:creationId xmlns:a16="http://schemas.microsoft.com/office/drawing/2014/main" id="{73A615D5-A575-F75A-D3F6-B65D1DE479AC}"/>
                </a:ext>
              </a:extLst>
            </p:cNvPr>
            <p:cNvSpPr/>
            <p:nvPr/>
          </p:nvSpPr>
          <p:spPr>
            <a:xfrm>
              <a:off x="6012450" y="3720725"/>
              <a:ext cx="783525" cy="51125"/>
            </a:xfrm>
            <a:custGeom>
              <a:avLst/>
              <a:gdLst/>
              <a:ahLst/>
              <a:cxnLst/>
              <a:rect l="l" t="t" r="r" b="b"/>
              <a:pathLst>
                <a:path w="31341" h="2045" extrusionOk="0">
                  <a:moveTo>
                    <a:pt x="342" y="0"/>
                  </a:moveTo>
                  <a:cubicBezTo>
                    <a:pt x="160" y="0"/>
                    <a:pt x="16" y="142"/>
                    <a:pt x="9" y="319"/>
                  </a:cubicBezTo>
                  <a:cubicBezTo>
                    <a:pt x="1" y="500"/>
                    <a:pt x="145" y="652"/>
                    <a:pt x="326" y="659"/>
                  </a:cubicBezTo>
                  <a:lnTo>
                    <a:pt x="30985" y="2045"/>
                  </a:lnTo>
                  <a:lnTo>
                    <a:pt x="31007" y="2045"/>
                  </a:lnTo>
                  <a:cubicBezTo>
                    <a:pt x="31182" y="2045"/>
                    <a:pt x="31325" y="1908"/>
                    <a:pt x="31333" y="1734"/>
                  </a:cubicBezTo>
                  <a:cubicBezTo>
                    <a:pt x="31340" y="1545"/>
                    <a:pt x="31197" y="1394"/>
                    <a:pt x="31015" y="1386"/>
                  </a:cubicBezTo>
                  <a:lnTo>
                    <a:pt x="357" y="1"/>
                  </a:lnTo>
                  <a:cubicBezTo>
                    <a:pt x="352" y="1"/>
                    <a:pt x="347" y="0"/>
                    <a:pt x="34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41;p50">
              <a:extLst>
                <a:ext uri="{FF2B5EF4-FFF2-40B4-BE49-F238E27FC236}">
                  <a16:creationId xmlns:a16="http://schemas.microsoft.com/office/drawing/2014/main" id="{1D405832-0110-256B-CD81-42AFCD6E6F61}"/>
                </a:ext>
              </a:extLst>
            </p:cNvPr>
            <p:cNvSpPr/>
            <p:nvPr/>
          </p:nvSpPr>
          <p:spPr>
            <a:xfrm>
              <a:off x="6072075" y="3929450"/>
              <a:ext cx="701000" cy="84450"/>
            </a:xfrm>
            <a:custGeom>
              <a:avLst/>
              <a:gdLst/>
              <a:ahLst/>
              <a:cxnLst/>
              <a:rect l="l" t="t" r="r" b="b"/>
              <a:pathLst>
                <a:path w="28040" h="3378" extrusionOk="0">
                  <a:moveTo>
                    <a:pt x="27689" y="0"/>
                  </a:moveTo>
                  <a:cubicBezTo>
                    <a:pt x="27679" y="0"/>
                    <a:pt x="27670" y="1"/>
                    <a:pt x="27661" y="1"/>
                  </a:cubicBezTo>
                  <a:lnTo>
                    <a:pt x="311" y="2711"/>
                  </a:lnTo>
                  <a:cubicBezTo>
                    <a:pt x="129" y="2734"/>
                    <a:pt x="0" y="2893"/>
                    <a:pt x="16" y="3075"/>
                  </a:cubicBezTo>
                  <a:cubicBezTo>
                    <a:pt x="31" y="3249"/>
                    <a:pt x="182" y="3378"/>
                    <a:pt x="349" y="3378"/>
                  </a:cubicBezTo>
                  <a:cubicBezTo>
                    <a:pt x="356" y="3378"/>
                    <a:pt x="371" y="3370"/>
                    <a:pt x="379" y="3370"/>
                  </a:cubicBezTo>
                  <a:lnTo>
                    <a:pt x="27722" y="660"/>
                  </a:lnTo>
                  <a:cubicBezTo>
                    <a:pt x="27903" y="645"/>
                    <a:pt x="28040" y="486"/>
                    <a:pt x="28017" y="304"/>
                  </a:cubicBezTo>
                  <a:cubicBezTo>
                    <a:pt x="28002" y="132"/>
                    <a:pt x="27859" y="0"/>
                    <a:pt x="27689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42;p50">
              <a:extLst>
                <a:ext uri="{FF2B5EF4-FFF2-40B4-BE49-F238E27FC236}">
                  <a16:creationId xmlns:a16="http://schemas.microsoft.com/office/drawing/2014/main" id="{3A4669FD-85B3-5F63-20ED-B4864232733D}"/>
                </a:ext>
              </a:extLst>
            </p:cNvPr>
            <p:cNvSpPr/>
            <p:nvPr/>
          </p:nvSpPr>
          <p:spPr>
            <a:xfrm>
              <a:off x="6080400" y="3621575"/>
              <a:ext cx="17425" cy="448350"/>
            </a:xfrm>
            <a:custGeom>
              <a:avLst/>
              <a:gdLst/>
              <a:ahLst/>
              <a:cxnLst/>
              <a:rect l="l" t="t" r="r" b="b"/>
              <a:pathLst>
                <a:path w="697" h="17934" extrusionOk="0">
                  <a:moveTo>
                    <a:pt x="167" y="0"/>
                  </a:moveTo>
                  <a:cubicBezTo>
                    <a:pt x="69" y="8"/>
                    <a:pt x="1" y="83"/>
                    <a:pt x="1" y="174"/>
                  </a:cubicBezTo>
                  <a:lnTo>
                    <a:pt x="364" y="17767"/>
                  </a:lnTo>
                  <a:cubicBezTo>
                    <a:pt x="371" y="17858"/>
                    <a:pt x="447" y="17933"/>
                    <a:pt x="538" y="17933"/>
                  </a:cubicBezTo>
                  <a:cubicBezTo>
                    <a:pt x="629" y="17926"/>
                    <a:pt x="697" y="17850"/>
                    <a:pt x="697" y="17759"/>
                  </a:cubicBezTo>
                  <a:lnTo>
                    <a:pt x="334" y="167"/>
                  </a:lnTo>
                  <a:cubicBezTo>
                    <a:pt x="334" y="76"/>
                    <a:pt x="258" y="0"/>
                    <a:pt x="16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43;p50">
              <a:extLst>
                <a:ext uri="{FF2B5EF4-FFF2-40B4-BE49-F238E27FC236}">
                  <a16:creationId xmlns:a16="http://schemas.microsoft.com/office/drawing/2014/main" id="{256FD4AC-7CB1-6BE5-5D18-325AA3CD1278}"/>
                </a:ext>
              </a:extLst>
            </p:cNvPr>
            <p:cNvSpPr/>
            <p:nvPr/>
          </p:nvSpPr>
          <p:spPr>
            <a:xfrm>
              <a:off x="6163675" y="3629875"/>
              <a:ext cx="17050" cy="430950"/>
            </a:xfrm>
            <a:custGeom>
              <a:avLst/>
              <a:gdLst/>
              <a:ahLst/>
              <a:cxnLst/>
              <a:rect l="l" t="t" r="r" b="b"/>
              <a:pathLst>
                <a:path w="682" h="17238" extrusionOk="0">
                  <a:moveTo>
                    <a:pt x="173" y="1"/>
                  </a:moveTo>
                  <a:cubicBezTo>
                    <a:pt x="168" y="1"/>
                    <a:pt x="164" y="1"/>
                    <a:pt x="159" y="1"/>
                  </a:cubicBezTo>
                  <a:cubicBezTo>
                    <a:pt x="68" y="1"/>
                    <a:pt x="0" y="77"/>
                    <a:pt x="0" y="168"/>
                  </a:cubicBezTo>
                  <a:lnTo>
                    <a:pt x="349" y="17079"/>
                  </a:lnTo>
                  <a:cubicBezTo>
                    <a:pt x="356" y="17170"/>
                    <a:pt x="432" y="17238"/>
                    <a:pt x="523" y="17238"/>
                  </a:cubicBezTo>
                  <a:cubicBezTo>
                    <a:pt x="613" y="17238"/>
                    <a:pt x="682" y="17162"/>
                    <a:pt x="682" y="17071"/>
                  </a:cubicBezTo>
                  <a:lnTo>
                    <a:pt x="333" y="160"/>
                  </a:lnTo>
                  <a:cubicBezTo>
                    <a:pt x="326" y="73"/>
                    <a:pt x="264" y="1"/>
                    <a:pt x="173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4;p50">
              <a:extLst>
                <a:ext uri="{FF2B5EF4-FFF2-40B4-BE49-F238E27FC236}">
                  <a16:creationId xmlns:a16="http://schemas.microsoft.com/office/drawing/2014/main" id="{15A86315-99FD-4CE6-8E06-DCDB420F1D38}"/>
                </a:ext>
              </a:extLst>
            </p:cNvPr>
            <p:cNvSpPr/>
            <p:nvPr/>
          </p:nvSpPr>
          <p:spPr>
            <a:xfrm>
              <a:off x="6246950" y="3638025"/>
              <a:ext cx="16675" cy="413925"/>
            </a:xfrm>
            <a:custGeom>
              <a:avLst/>
              <a:gdLst/>
              <a:ahLst/>
              <a:cxnLst/>
              <a:rect l="l" t="t" r="r" b="b"/>
              <a:pathLst>
                <a:path w="667" h="16557" extrusionOk="0">
                  <a:moveTo>
                    <a:pt x="172" y="0"/>
                  </a:moveTo>
                  <a:cubicBezTo>
                    <a:pt x="167" y="0"/>
                    <a:pt x="163" y="0"/>
                    <a:pt x="159" y="1"/>
                  </a:cubicBezTo>
                  <a:cubicBezTo>
                    <a:pt x="68" y="1"/>
                    <a:pt x="0" y="76"/>
                    <a:pt x="0" y="167"/>
                  </a:cubicBezTo>
                  <a:lnTo>
                    <a:pt x="333" y="16390"/>
                  </a:lnTo>
                  <a:cubicBezTo>
                    <a:pt x="341" y="16480"/>
                    <a:pt x="416" y="16556"/>
                    <a:pt x="507" y="16556"/>
                  </a:cubicBezTo>
                  <a:cubicBezTo>
                    <a:pt x="598" y="16548"/>
                    <a:pt x="666" y="16473"/>
                    <a:pt x="666" y="16382"/>
                  </a:cubicBezTo>
                  <a:lnTo>
                    <a:pt x="333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5;p50">
              <a:extLst>
                <a:ext uri="{FF2B5EF4-FFF2-40B4-BE49-F238E27FC236}">
                  <a16:creationId xmlns:a16="http://schemas.microsoft.com/office/drawing/2014/main" id="{DE4DDC8A-C50C-B02A-EF11-E242FB972829}"/>
                </a:ext>
              </a:extLst>
            </p:cNvPr>
            <p:cNvSpPr/>
            <p:nvPr/>
          </p:nvSpPr>
          <p:spPr>
            <a:xfrm>
              <a:off x="6330200" y="3646150"/>
              <a:ext cx="16300" cy="396700"/>
            </a:xfrm>
            <a:custGeom>
              <a:avLst/>
              <a:gdLst/>
              <a:ahLst/>
              <a:cxnLst/>
              <a:rect l="l" t="t" r="r" b="b"/>
              <a:pathLst>
                <a:path w="652" h="15868" extrusionOk="0">
                  <a:moveTo>
                    <a:pt x="172" y="1"/>
                  </a:moveTo>
                  <a:cubicBezTo>
                    <a:pt x="168" y="1"/>
                    <a:pt x="164" y="1"/>
                    <a:pt x="160" y="1"/>
                  </a:cubicBezTo>
                  <a:cubicBezTo>
                    <a:pt x="69" y="1"/>
                    <a:pt x="1" y="77"/>
                    <a:pt x="1" y="168"/>
                  </a:cubicBezTo>
                  <a:lnTo>
                    <a:pt x="319" y="15709"/>
                  </a:lnTo>
                  <a:cubicBezTo>
                    <a:pt x="326" y="15800"/>
                    <a:pt x="402" y="15868"/>
                    <a:pt x="493" y="15868"/>
                  </a:cubicBezTo>
                  <a:cubicBezTo>
                    <a:pt x="584" y="15868"/>
                    <a:pt x="652" y="15792"/>
                    <a:pt x="652" y="15701"/>
                  </a:cubicBezTo>
                  <a:lnTo>
                    <a:pt x="334" y="160"/>
                  </a:lnTo>
                  <a:cubicBezTo>
                    <a:pt x="327" y="73"/>
                    <a:pt x="258" y="1"/>
                    <a:pt x="1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6;p50">
              <a:extLst>
                <a:ext uri="{FF2B5EF4-FFF2-40B4-BE49-F238E27FC236}">
                  <a16:creationId xmlns:a16="http://schemas.microsoft.com/office/drawing/2014/main" id="{90857F0C-103D-0C8F-0DF4-9FC23D9B8F57}"/>
                </a:ext>
              </a:extLst>
            </p:cNvPr>
            <p:cNvSpPr/>
            <p:nvPr/>
          </p:nvSpPr>
          <p:spPr>
            <a:xfrm>
              <a:off x="6413475" y="3654300"/>
              <a:ext cx="15925" cy="379650"/>
            </a:xfrm>
            <a:custGeom>
              <a:avLst/>
              <a:gdLst/>
              <a:ahLst/>
              <a:cxnLst/>
              <a:rect l="l" t="t" r="r" b="b"/>
              <a:pathLst>
                <a:path w="637" h="15186" extrusionOk="0">
                  <a:moveTo>
                    <a:pt x="172" y="0"/>
                  </a:moveTo>
                  <a:cubicBezTo>
                    <a:pt x="168" y="0"/>
                    <a:pt x="164" y="0"/>
                    <a:pt x="160" y="1"/>
                  </a:cubicBezTo>
                  <a:cubicBezTo>
                    <a:pt x="69" y="1"/>
                    <a:pt x="1" y="76"/>
                    <a:pt x="1" y="167"/>
                  </a:cubicBezTo>
                  <a:lnTo>
                    <a:pt x="311" y="15019"/>
                  </a:lnTo>
                  <a:cubicBezTo>
                    <a:pt x="311" y="15110"/>
                    <a:pt x="387" y="15186"/>
                    <a:pt x="478" y="15186"/>
                  </a:cubicBezTo>
                  <a:cubicBezTo>
                    <a:pt x="568" y="15178"/>
                    <a:pt x="637" y="15103"/>
                    <a:pt x="637" y="15012"/>
                  </a:cubicBezTo>
                  <a:lnTo>
                    <a:pt x="334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7;p50">
              <a:extLst>
                <a:ext uri="{FF2B5EF4-FFF2-40B4-BE49-F238E27FC236}">
                  <a16:creationId xmlns:a16="http://schemas.microsoft.com/office/drawing/2014/main" id="{E88A492E-89CA-39AE-F3B1-F1CF94C97731}"/>
                </a:ext>
              </a:extLst>
            </p:cNvPr>
            <p:cNvSpPr/>
            <p:nvPr/>
          </p:nvSpPr>
          <p:spPr>
            <a:xfrm>
              <a:off x="6496750" y="3662425"/>
              <a:ext cx="15725" cy="362450"/>
            </a:xfrm>
            <a:custGeom>
              <a:avLst/>
              <a:gdLst/>
              <a:ahLst/>
              <a:cxnLst/>
              <a:rect l="l" t="t" r="r" b="b"/>
              <a:pathLst>
                <a:path w="629" h="14498" extrusionOk="0">
                  <a:moveTo>
                    <a:pt x="172" y="1"/>
                  </a:moveTo>
                  <a:cubicBezTo>
                    <a:pt x="168" y="1"/>
                    <a:pt x="164" y="1"/>
                    <a:pt x="159" y="1"/>
                  </a:cubicBezTo>
                  <a:cubicBezTo>
                    <a:pt x="69" y="1"/>
                    <a:pt x="0" y="77"/>
                    <a:pt x="0" y="168"/>
                  </a:cubicBezTo>
                  <a:lnTo>
                    <a:pt x="296" y="14339"/>
                  </a:lnTo>
                  <a:cubicBezTo>
                    <a:pt x="296" y="14429"/>
                    <a:pt x="371" y="14498"/>
                    <a:pt x="462" y="14498"/>
                  </a:cubicBezTo>
                  <a:cubicBezTo>
                    <a:pt x="553" y="14498"/>
                    <a:pt x="629" y="14422"/>
                    <a:pt x="621" y="14331"/>
                  </a:cubicBezTo>
                  <a:lnTo>
                    <a:pt x="333" y="160"/>
                  </a:lnTo>
                  <a:cubicBezTo>
                    <a:pt x="326" y="74"/>
                    <a:pt x="257" y="1"/>
                    <a:pt x="1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8;p50">
              <a:extLst>
                <a:ext uri="{FF2B5EF4-FFF2-40B4-BE49-F238E27FC236}">
                  <a16:creationId xmlns:a16="http://schemas.microsoft.com/office/drawing/2014/main" id="{08FF35D3-FC7C-CC3D-ABB8-F83B9AC04A5F}"/>
                </a:ext>
              </a:extLst>
            </p:cNvPr>
            <p:cNvSpPr/>
            <p:nvPr/>
          </p:nvSpPr>
          <p:spPr>
            <a:xfrm>
              <a:off x="6580025" y="3670575"/>
              <a:ext cx="15350" cy="345225"/>
            </a:xfrm>
            <a:custGeom>
              <a:avLst/>
              <a:gdLst/>
              <a:ahLst/>
              <a:cxnLst/>
              <a:rect l="l" t="t" r="r" b="b"/>
              <a:pathLst>
                <a:path w="614" h="13809" extrusionOk="0">
                  <a:moveTo>
                    <a:pt x="172" y="0"/>
                  </a:moveTo>
                  <a:cubicBezTo>
                    <a:pt x="168" y="0"/>
                    <a:pt x="163" y="0"/>
                    <a:pt x="159" y="1"/>
                  </a:cubicBezTo>
                  <a:cubicBezTo>
                    <a:pt x="68" y="1"/>
                    <a:pt x="0" y="76"/>
                    <a:pt x="0" y="167"/>
                  </a:cubicBezTo>
                  <a:lnTo>
                    <a:pt x="280" y="13649"/>
                  </a:lnTo>
                  <a:cubicBezTo>
                    <a:pt x="280" y="13736"/>
                    <a:pt x="349" y="13809"/>
                    <a:pt x="434" y="13809"/>
                  </a:cubicBezTo>
                  <a:cubicBezTo>
                    <a:pt x="438" y="13809"/>
                    <a:pt x="443" y="13809"/>
                    <a:pt x="447" y="13808"/>
                  </a:cubicBezTo>
                  <a:cubicBezTo>
                    <a:pt x="538" y="13808"/>
                    <a:pt x="613" y="13733"/>
                    <a:pt x="606" y="13642"/>
                  </a:cubicBezTo>
                  <a:lnTo>
                    <a:pt x="326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49;p50">
              <a:extLst>
                <a:ext uri="{FF2B5EF4-FFF2-40B4-BE49-F238E27FC236}">
                  <a16:creationId xmlns:a16="http://schemas.microsoft.com/office/drawing/2014/main" id="{788F76C3-E05C-2229-D9B5-C0DFBE1AA77E}"/>
                </a:ext>
              </a:extLst>
            </p:cNvPr>
            <p:cNvSpPr/>
            <p:nvPr/>
          </p:nvSpPr>
          <p:spPr>
            <a:xfrm>
              <a:off x="6663275" y="3678725"/>
              <a:ext cx="14975" cy="328175"/>
            </a:xfrm>
            <a:custGeom>
              <a:avLst/>
              <a:gdLst/>
              <a:ahLst/>
              <a:cxnLst/>
              <a:rect l="l" t="t" r="r" b="b"/>
              <a:pathLst>
                <a:path w="599" h="13127" extrusionOk="0">
                  <a:moveTo>
                    <a:pt x="160" y="0"/>
                  </a:moveTo>
                  <a:cubicBezTo>
                    <a:pt x="69" y="0"/>
                    <a:pt x="1" y="76"/>
                    <a:pt x="1" y="167"/>
                  </a:cubicBezTo>
                  <a:lnTo>
                    <a:pt x="266" y="12967"/>
                  </a:lnTo>
                  <a:cubicBezTo>
                    <a:pt x="266" y="13058"/>
                    <a:pt x="342" y="13126"/>
                    <a:pt x="432" y="13126"/>
                  </a:cubicBezTo>
                  <a:cubicBezTo>
                    <a:pt x="523" y="13126"/>
                    <a:pt x="599" y="13051"/>
                    <a:pt x="591" y="12960"/>
                  </a:cubicBezTo>
                  <a:lnTo>
                    <a:pt x="326" y="159"/>
                  </a:lnTo>
                  <a:cubicBezTo>
                    <a:pt x="326" y="68"/>
                    <a:pt x="251" y="0"/>
                    <a:pt x="160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0;p50">
              <a:extLst>
                <a:ext uri="{FF2B5EF4-FFF2-40B4-BE49-F238E27FC236}">
                  <a16:creationId xmlns:a16="http://schemas.microsoft.com/office/drawing/2014/main" id="{DF452DD9-62AF-5A0A-060C-815BA1515BEF}"/>
                </a:ext>
              </a:extLst>
            </p:cNvPr>
            <p:cNvSpPr/>
            <p:nvPr/>
          </p:nvSpPr>
          <p:spPr>
            <a:xfrm>
              <a:off x="6746375" y="3686850"/>
              <a:ext cx="14775" cy="310975"/>
            </a:xfrm>
            <a:custGeom>
              <a:avLst/>
              <a:gdLst/>
              <a:ahLst/>
              <a:cxnLst/>
              <a:rect l="l" t="t" r="r" b="b"/>
              <a:pathLst>
                <a:path w="591" h="12439" extrusionOk="0">
                  <a:moveTo>
                    <a:pt x="167" y="1"/>
                  </a:moveTo>
                  <a:cubicBezTo>
                    <a:pt x="76" y="1"/>
                    <a:pt x="0" y="76"/>
                    <a:pt x="8" y="167"/>
                  </a:cubicBezTo>
                  <a:lnTo>
                    <a:pt x="258" y="12279"/>
                  </a:lnTo>
                  <a:cubicBezTo>
                    <a:pt x="258" y="12366"/>
                    <a:pt x="326" y="12439"/>
                    <a:pt x="412" y="12439"/>
                  </a:cubicBezTo>
                  <a:cubicBezTo>
                    <a:pt x="416" y="12439"/>
                    <a:pt x="420" y="12438"/>
                    <a:pt x="424" y="12438"/>
                  </a:cubicBezTo>
                  <a:cubicBezTo>
                    <a:pt x="515" y="12438"/>
                    <a:pt x="591" y="12362"/>
                    <a:pt x="583" y="12272"/>
                  </a:cubicBezTo>
                  <a:lnTo>
                    <a:pt x="333" y="160"/>
                  </a:lnTo>
                  <a:cubicBezTo>
                    <a:pt x="333" y="69"/>
                    <a:pt x="258" y="1"/>
                    <a:pt x="167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1;p50">
              <a:extLst>
                <a:ext uri="{FF2B5EF4-FFF2-40B4-BE49-F238E27FC236}">
                  <a16:creationId xmlns:a16="http://schemas.microsoft.com/office/drawing/2014/main" id="{E42B734A-9C59-B850-5EE1-F9C6AC9330D8}"/>
                </a:ext>
              </a:extLst>
            </p:cNvPr>
            <p:cNvSpPr/>
            <p:nvPr/>
          </p:nvSpPr>
          <p:spPr>
            <a:xfrm>
              <a:off x="5952100" y="4053275"/>
              <a:ext cx="750575" cy="288225"/>
            </a:xfrm>
            <a:custGeom>
              <a:avLst/>
              <a:gdLst/>
              <a:ahLst/>
              <a:cxnLst/>
              <a:rect l="l" t="t" r="r" b="b"/>
              <a:pathLst>
                <a:path w="30023" h="11529" extrusionOk="0">
                  <a:moveTo>
                    <a:pt x="5661" y="1"/>
                  </a:moveTo>
                  <a:cubicBezTo>
                    <a:pt x="5503" y="1"/>
                    <a:pt x="5348" y="78"/>
                    <a:pt x="5254" y="219"/>
                  </a:cubicBezTo>
                  <a:lnTo>
                    <a:pt x="492" y="7198"/>
                  </a:lnTo>
                  <a:cubicBezTo>
                    <a:pt x="167" y="7675"/>
                    <a:pt x="0" y="8235"/>
                    <a:pt x="8" y="8818"/>
                  </a:cubicBezTo>
                  <a:cubicBezTo>
                    <a:pt x="38" y="10321"/>
                    <a:pt x="1279" y="11529"/>
                    <a:pt x="2783" y="11529"/>
                  </a:cubicBezTo>
                  <a:cubicBezTo>
                    <a:pt x="2802" y="11529"/>
                    <a:pt x="2820" y="11528"/>
                    <a:pt x="2839" y="11528"/>
                  </a:cubicBezTo>
                  <a:lnTo>
                    <a:pt x="29530" y="10975"/>
                  </a:lnTo>
                  <a:cubicBezTo>
                    <a:pt x="29803" y="10968"/>
                    <a:pt x="30023" y="10741"/>
                    <a:pt x="30015" y="10468"/>
                  </a:cubicBezTo>
                  <a:cubicBezTo>
                    <a:pt x="30007" y="10200"/>
                    <a:pt x="29788" y="9984"/>
                    <a:pt x="29493" y="9984"/>
                  </a:cubicBezTo>
                  <a:cubicBezTo>
                    <a:pt x="29488" y="9984"/>
                    <a:pt x="29483" y="9984"/>
                    <a:pt x="29477" y="9984"/>
                  </a:cubicBezTo>
                  <a:lnTo>
                    <a:pt x="2786" y="10536"/>
                  </a:lnTo>
                  <a:cubicBezTo>
                    <a:pt x="2772" y="10537"/>
                    <a:pt x="2759" y="10537"/>
                    <a:pt x="2745" y="10537"/>
                  </a:cubicBezTo>
                  <a:cubicBezTo>
                    <a:pt x="1809" y="10537"/>
                    <a:pt x="1022" y="9765"/>
                    <a:pt x="999" y="8795"/>
                  </a:cubicBezTo>
                  <a:cubicBezTo>
                    <a:pt x="992" y="8424"/>
                    <a:pt x="1098" y="8061"/>
                    <a:pt x="1310" y="7758"/>
                  </a:cubicBezTo>
                  <a:lnTo>
                    <a:pt x="6071" y="779"/>
                  </a:lnTo>
                  <a:cubicBezTo>
                    <a:pt x="6230" y="552"/>
                    <a:pt x="6170" y="241"/>
                    <a:pt x="5943" y="90"/>
                  </a:cubicBezTo>
                  <a:cubicBezTo>
                    <a:pt x="5856" y="30"/>
                    <a:pt x="5758" y="1"/>
                    <a:pt x="5661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2;p50">
              <a:extLst>
                <a:ext uri="{FF2B5EF4-FFF2-40B4-BE49-F238E27FC236}">
                  <a16:creationId xmlns:a16="http://schemas.microsoft.com/office/drawing/2014/main" id="{D9A14159-6353-97D5-88E1-A41819B45421}"/>
                </a:ext>
              </a:extLst>
            </p:cNvPr>
            <p:cNvSpPr/>
            <p:nvPr/>
          </p:nvSpPr>
          <p:spPr>
            <a:xfrm>
              <a:off x="6177300" y="4042675"/>
              <a:ext cx="200625" cy="291800"/>
            </a:xfrm>
            <a:custGeom>
              <a:avLst/>
              <a:gdLst/>
              <a:ahLst/>
              <a:cxnLst/>
              <a:rect l="l" t="t" r="r" b="b"/>
              <a:pathLst>
                <a:path w="8025" h="11672" extrusionOk="0">
                  <a:moveTo>
                    <a:pt x="571" y="0"/>
                  </a:moveTo>
                  <a:cubicBezTo>
                    <a:pt x="389" y="0"/>
                    <a:pt x="215" y="100"/>
                    <a:pt x="129" y="272"/>
                  </a:cubicBezTo>
                  <a:cubicBezTo>
                    <a:pt x="0" y="521"/>
                    <a:pt x="99" y="817"/>
                    <a:pt x="349" y="938"/>
                  </a:cubicBezTo>
                  <a:lnTo>
                    <a:pt x="2915" y="2232"/>
                  </a:lnTo>
                  <a:cubicBezTo>
                    <a:pt x="3301" y="2429"/>
                    <a:pt x="3604" y="2762"/>
                    <a:pt x="3770" y="3163"/>
                  </a:cubicBezTo>
                  <a:lnTo>
                    <a:pt x="7003" y="11354"/>
                  </a:lnTo>
                  <a:cubicBezTo>
                    <a:pt x="7086" y="11551"/>
                    <a:pt x="7275" y="11672"/>
                    <a:pt x="7479" y="11672"/>
                  </a:cubicBezTo>
                  <a:cubicBezTo>
                    <a:pt x="7532" y="11664"/>
                    <a:pt x="7593" y="11657"/>
                    <a:pt x="7646" y="11634"/>
                  </a:cubicBezTo>
                  <a:cubicBezTo>
                    <a:pt x="7903" y="11536"/>
                    <a:pt x="8024" y="11248"/>
                    <a:pt x="7926" y="10991"/>
                  </a:cubicBezTo>
                  <a:lnTo>
                    <a:pt x="4694" y="2800"/>
                  </a:lnTo>
                  <a:cubicBezTo>
                    <a:pt x="4436" y="2172"/>
                    <a:pt x="3967" y="1649"/>
                    <a:pt x="3361" y="1347"/>
                  </a:cubicBezTo>
                  <a:lnTo>
                    <a:pt x="795" y="52"/>
                  </a:lnTo>
                  <a:cubicBezTo>
                    <a:pt x="723" y="17"/>
                    <a:pt x="646" y="0"/>
                    <a:pt x="57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3;p50">
              <a:extLst>
                <a:ext uri="{FF2B5EF4-FFF2-40B4-BE49-F238E27FC236}">
                  <a16:creationId xmlns:a16="http://schemas.microsoft.com/office/drawing/2014/main" id="{44B035BD-36DF-9962-8785-2AA9364FD855}"/>
                </a:ext>
              </a:extLst>
            </p:cNvPr>
            <p:cNvSpPr/>
            <p:nvPr/>
          </p:nvSpPr>
          <p:spPr>
            <a:xfrm>
              <a:off x="5805425" y="3507600"/>
              <a:ext cx="656150" cy="570450"/>
            </a:xfrm>
            <a:custGeom>
              <a:avLst/>
              <a:gdLst/>
              <a:ahLst/>
              <a:cxnLst/>
              <a:rect l="l" t="t" r="r" b="b"/>
              <a:pathLst>
                <a:path w="26246" h="22818" extrusionOk="0">
                  <a:moveTo>
                    <a:pt x="539" y="0"/>
                  </a:moveTo>
                  <a:cubicBezTo>
                    <a:pt x="305" y="0"/>
                    <a:pt x="100" y="164"/>
                    <a:pt x="53" y="403"/>
                  </a:cubicBezTo>
                  <a:cubicBezTo>
                    <a:pt x="0" y="668"/>
                    <a:pt x="175" y="933"/>
                    <a:pt x="447" y="986"/>
                  </a:cubicBezTo>
                  <a:lnTo>
                    <a:pt x="5572" y="1970"/>
                  </a:lnTo>
                  <a:cubicBezTo>
                    <a:pt x="6238" y="2099"/>
                    <a:pt x="6760" y="2614"/>
                    <a:pt x="6904" y="3280"/>
                  </a:cubicBezTo>
                  <a:lnTo>
                    <a:pt x="11045" y="22432"/>
                  </a:lnTo>
                  <a:cubicBezTo>
                    <a:pt x="11097" y="22654"/>
                    <a:pt x="11293" y="22818"/>
                    <a:pt x="11522" y="22818"/>
                  </a:cubicBezTo>
                  <a:cubicBezTo>
                    <a:pt x="11527" y="22818"/>
                    <a:pt x="11532" y="22818"/>
                    <a:pt x="11537" y="22818"/>
                  </a:cubicBezTo>
                  <a:lnTo>
                    <a:pt x="11582" y="22818"/>
                  </a:lnTo>
                  <a:lnTo>
                    <a:pt x="25776" y="21281"/>
                  </a:lnTo>
                  <a:cubicBezTo>
                    <a:pt x="26049" y="21251"/>
                    <a:pt x="26245" y="21001"/>
                    <a:pt x="26215" y="20728"/>
                  </a:cubicBezTo>
                  <a:cubicBezTo>
                    <a:pt x="26187" y="20474"/>
                    <a:pt x="25975" y="20286"/>
                    <a:pt x="25725" y="20286"/>
                  </a:cubicBezTo>
                  <a:cubicBezTo>
                    <a:pt x="25707" y="20286"/>
                    <a:pt x="25689" y="20287"/>
                    <a:pt x="25670" y="20289"/>
                  </a:cubicBezTo>
                  <a:lnTo>
                    <a:pt x="11923" y="21781"/>
                  </a:lnTo>
                  <a:lnTo>
                    <a:pt x="7873" y="3068"/>
                  </a:lnTo>
                  <a:cubicBezTo>
                    <a:pt x="7646" y="2016"/>
                    <a:pt x="6821" y="1206"/>
                    <a:pt x="5761" y="1001"/>
                  </a:cubicBezTo>
                  <a:lnTo>
                    <a:pt x="636" y="10"/>
                  </a:lnTo>
                  <a:cubicBezTo>
                    <a:pt x="603" y="3"/>
                    <a:pt x="571" y="0"/>
                    <a:pt x="539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4;p50">
              <a:extLst>
                <a:ext uri="{FF2B5EF4-FFF2-40B4-BE49-F238E27FC236}">
                  <a16:creationId xmlns:a16="http://schemas.microsoft.com/office/drawing/2014/main" id="{9605F59D-09F2-F1C4-E85E-54AD68D5A807}"/>
                </a:ext>
              </a:extLst>
            </p:cNvPr>
            <p:cNvSpPr/>
            <p:nvPr/>
          </p:nvSpPr>
          <p:spPr>
            <a:xfrm>
              <a:off x="5804300" y="3499250"/>
              <a:ext cx="126625" cy="63850"/>
            </a:xfrm>
            <a:custGeom>
              <a:avLst/>
              <a:gdLst/>
              <a:ahLst/>
              <a:cxnLst/>
              <a:rect l="l" t="t" r="r" b="b"/>
              <a:pathLst>
                <a:path w="5065" h="2554" extrusionOk="0">
                  <a:moveTo>
                    <a:pt x="982" y="0"/>
                  </a:moveTo>
                  <a:cubicBezTo>
                    <a:pt x="558" y="0"/>
                    <a:pt x="185" y="304"/>
                    <a:pt x="98" y="737"/>
                  </a:cubicBezTo>
                  <a:cubicBezTo>
                    <a:pt x="0" y="1229"/>
                    <a:pt x="326" y="1706"/>
                    <a:pt x="818" y="1797"/>
                  </a:cubicBezTo>
                  <a:lnTo>
                    <a:pt x="4716" y="2554"/>
                  </a:lnTo>
                  <a:lnTo>
                    <a:pt x="4890" y="1661"/>
                  </a:lnTo>
                  <a:lnTo>
                    <a:pt x="5064" y="767"/>
                  </a:lnTo>
                  <a:lnTo>
                    <a:pt x="1158" y="18"/>
                  </a:lnTo>
                  <a:cubicBezTo>
                    <a:pt x="1099" y="6"/>
                    <a:pt x="1040" y="0"/>
                    <a:pt x="982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5;p50">
              <a:extLst>
                <a:ext uri="{FF2B5EF4-FFF2-40B4-BE49-F238E27FC236}">
                  <a16:creationId xmlns:a16="http://schemas.microsoft.com/office/drawing/2014/main" id="{F465E5C0-341F-2DC8-B34A-1188124A5F3B}"/>
                </a:ext>
              </a:extLst>
            </p:cNvPr>
            <p:cNvSpPr/>
            <p:nvPr/>
          </p:nvSpPr>
          <p:spPr>
            <a:xfrm>
              <a:off x="6533450" y="4344300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54" y="0"/>
                  </a:moveTo>
                  <a:cubicBezTo>
                    <a:pt x="2635" y="0"/>
                    <a:pt x="2616" y="0"/>
                    <a:pt x="2597" y="1"/>
                  </a:cubicBezTo>
                  <a:cubicBezTo>
                    <a:pt x="1152" y="31"/>
                    <a:pt x="1" y="1227"/>
                    <a:pt x="31" y="2680"/>
                  </a:cubicBezTo>
                  <a:cubicBezTo>
                    <a:pt x="61" y="4108"/>
                    <a:pt x="1234" y="5247"/>
                    <a:pt x="2655" y="5247"/>
                  </a:cubicBezTo>
                  <a:cubicBezTo>
                    <a:pt x="2674" y="5247"/>
                    <a:pt x="2692" y="5247"/>
                    <a:pt x="2711" y="5247"/>
                  </a:cubicBezTo>
                  <a:cubicBezTo>
                    <a:pt x="4157" y="5216"/>
                    <a:pt x="5308" y="4020"/>
                    <a:pt x="5277" y="2567"/>
                  </a:cubicBezTo>
                  <a:cubicBezTo>
                    <a:pt x="5247" y="1140"/>
                    <a:pt x="4082" y="0"/>
                    <a:pt x="2654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6;p50">
              <a:extLst>
                <a:ext uri="{FF2B5EF4-FFF2-40B4-BE49-F238E27FC236}">
                  <a16:creationId xmlns:a16="http://schemas.microsoft.com/office/drawing/2014/main" id="{745193E7-49B8-5B84-B55A-0B9F7713182C}"/>
                </a:ext>
              </a:extLst>
            </p:cNvPr>
            <p:cNvSpPr/>
            <p:nvPr/>
          </p:nvSpPr>
          <p:spPr>
            <a:xfrm>
              <a:off x="6565625" y="4376100"/>
              <a:ext cx="68350" cy="67600"/>
            </a:xfrm>
            <a:custGeom>
              <a:avLst/>
              <a:gdLst/>
              <a:ahLst/>
              <a:cxnLst/>
              <a:rect l="l" t="t" r="r" b="b"/>
              <a:pathLst>
                <a:path w="2734" h="2704" extrusionOk="0">
                  <a:moveTo>
                    <a:pt x="1369" y="0"/>
                  </a:moveTo>
                  <a:cubicBezTo>
                    <a:pt x="1360" y="0"/>
                    <a:pt x="1350" y="0"/>
                    <a:pt x="1341" y="0"/>
                  </a:cubicBezTo>
                  <a:cubicBezTo>
                    <a:pt x="591" y="15"/>
                    <a:pt x="1" y="636"/>
                    <a:pt x="16" y="1378"/>
                  </a:cubicBezTo>
                  <a:cubicBezTo>
                    <a:pt x="31" y="2118"/>
                    <a:pt x="636" y="2703"/>
                    <a:pt x="1366" y="2703"/>
                  </a:cubicBezTo>
                  <a:cubicBezTo>
                    <a:pt x="1375" y="2703"/>
                    <a:pt x="1384" y="2703"/>
                    <a:pt x="1394" y="2703"/>
                  </a:cubicBezTo>
                  <a:cubicBezTo>
                    <a:pt x="2143" y="2688"/>
                    <a:pt x="2734" y="2067"/>
                    <a:pt x="2718" y="1325"/>
                  </a:cubicBezTo>
                  <a:cubicBezTo>
                    <a:pt x="2704" y="585"/>
                    <a:pt x="2105" y="0"/>
                    <a:pt x="1369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7;p50">
              <a:extLst>
                <a:ext uri="{FF2B5EF4-FFF2-40B4-BE49-F238E27FC236}">
                  <a16:creationId xmlns:a16="http://schemas.microsoft.com/office/drawing/2014/main" id="{A75F96EC-597F-CCF9-2723-361583A83B7C}"/>
                </a:ext>
              </a:extLst>
            </p:cNvPr>
            <p:cNvSpPr/>
            <p:nvPr/>
          </p:nvSpPr>
          <p:spPr>
            <a:xfrm>
              <a:off x="6549550" y="4328400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1"/>
                  </a:moveTo>
                  <a:lnTo>
                    <a:pt x="0" y="84"/>
                  </a:lnTo>
                  <a:lnTo>
                    <a:pt x="8" y="478"/>
                  </a:lnTo>
                  <a:lnTo>
                    <a:pt x="4111" y="394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8;p50">
              <a:extLst>
                <a:ext uri="{FF2B5EF4-FFF2-40B4-BE49-F238E27FC236}">
                  <a16:creationId xmlns:a16="http://schemas.microsoft.com/office/drawing/2014/main" id="{0011D0B0-9C9E-4E68-3929-8B782F36F14C}"/>
                </a:ext>
              </a:extLst>
            </p:cNvPr>
            <p:cNvSpPr/>
            <p:nvPr/>
          </p:nvSpPr>
          <p:spPr>
            <a:xfrm>
              <a:off x="6571125" y="4338625"/>
              <a:ext cx="59625" cy="70425"/>
            </a:xfrm>
            <a:custGeom>
              <a:avLst/>
              <a:gdLst/>
              <a:ahLst/>
              <a:cxnLst/>
              <a:rect l="l" t="t" r="r" b="b"/>
              <a:pathLst>
                <a:path w="2385" h="2817" extrusionOk="0">
                  <a:moveTo>
                    <a:pt x="2385" y="0"/>
                  </a:moveTo>
                  <a:lnTo>
                    <a:pt x="0" y="53"/>
                  </a:lnTo>
                  <a:cubicBezTo>
                    <a:pt x="0" y="53"/>
                    <a:pt x="437" y="2817"/>
                    <a:pt x="1243" y="2817"/>
                  </a:cubicBezTo>
                  <a:cubicBezTo>
                    <a:pt x="1245" y="2817"/>
                    <a:pt x="1247" y="2817"/>
                    <a:pt x="1249" y="2817"/>
                  </a:cubicBezTo>
                  <a:cubicBezTo>
                    <a:pt x="2059" y="2794"/>
                    <a:pt x="2385" y="1"/>
                    <a:pt x="2385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9;p50">
              <a:extLst>
                <a:ext uri="{FF2B5EF4-FFF2-40B4-BE49-F238E27FC236}">
                  <a16:creationId xmlns:a16="http://schemas.microsoft.com/office/drawing/2014/main" id="{AF559389-0CF2-A11F-5A39-4EC3E13FD35D}"/>
                </a:ext>
              </a:extLst>
            </p:cNvPr>
            <p:cNvSpPr/>
            <p:nvPr/>
          </p:nvSpPr>
          <p:spPr>
            <a:xfrm>
              <a:off x="6004700" y="4355275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53" y="0"/>
                  </a:moveTo>
                  <a:cubicBezTo>
                    <a:pt x="2634" y="0"/>
                    <a:pt x="2616" y="0"/>
                    <a:pt x="2597" y="1"/>
                  </a:cubicBezTo>
                  <a:cubicBezTo>
                    <a:pt x="1151" y="31"/>
                    <a:pt x="1" y="1227"/>
                    <a:pt x="31" y="2673"/>
                  </a:cubicBezTo>
                  <a:cubicBezTo>
                    <a:pt x="61" y="4108"/>
                    <a:pt x="1227" y="5247"/>
                    <a:pt x="2655" y="5247"/>
                  </a:cubicBezTo>
                  <a:cubicBezTo>
                    <a:pt x="2673" y="5247"/>
                    <a:pt x="2692" y="5247"/>
                    <a:pt x="2711" y="5247"/>
                  </a:cubicBezTo>
                  <a:cubicBezTo>
                    <a:pt x="4156" y="5216"/>
                    <a:pt x="5307" y="4013"/>
                    <a:pt x="5277" y="2567"/>
                  </a:cubicBezTo>
                  <a:cubicBezTo>
                    <a:pt x="5247" y="1140"/>
                    <a:pt x="4081" y="0"/>
                    <a:pt x="2653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60;p50">
              <a:extLst>
                <a:ext uri="{FF2B5EF4-FFF2-40B4-BE49-F238E27FC236}">
                  <a16:creationId xmlns:a16="http://schemas.microsoft.com/office/drawing/2014/main" id="{61DB5BFA-2D22-6FD4-7A56-6F3A5AACB14E}"/>
                </a:ext>
              </a:extLst>
            </p:cNvPr>
            <p:cNvSpPr/>
            <p:nvPr/>
          </p:nvSpPr>
          <p:spPr>
            <a:xfrm>
              <a:off x="6036875" y="4387075"/>
              <a:ext cx="68350" cy="67600"/>
            </a:xfrm>
            <a:custGeom>
              <a:avLst/>
              <a:gdLst/>
              <a:ahLst/>
              <a:cxnLst/>
              <a:rect l="l" t="t" r="r" b="b"/>
              <a:pathLst>
                <a:path w="2734" h="2704" extrusionOk="0">
                  <a:moveTo>
                    <a:pt x="1368" y="0"/>
                  </a:moveTo>
                  <a:cubicBezTo>
                    <a:pt x="1359" y="0"/>
                    <a:pt x="1350" y="0"/>
                    <a:pt x="1340" y="0"/>
                  </a:cubicBezTo>
                  <a:cubicBezTo>
                    <a:pt x="591" y="16"/>
                    <a:pt x="0" y="629"/>
                    <a:pt x="16" y="1378"/>
                  </a:cubicBezTo>
                  <a:cubicBezTo>
                    <a:pt x="31" y="2118"/>
                    <a:pt x="636" y="2703"/>
                    <a:pt x="1365" y="2703"/>
                  </a:cubicBezTo>
                  <a:cubicBezTo>
                    <a:pt x="1375" y="2703"/>
                    <a:pt x="1384" y="2703"/>
                    <a:pt x="1393" y="2703"/>
                  </a:cubicBezTo>
                  <a:cubicBezTo>
                    <a:pt x="2143" y="2688"/>
                    <a:pt x="2733" y="2067"/>
                    <a:pt x="2718" y="1325"/>
                  </a:cubicBezTo>
                  <a:cubicBezTo>
                    <a:pt x="2703" y="585"/>
                    <a:pt x="2098" y="0"/>
                    <a:pt x="1368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61;p50">
              <a:extLst>
                <a:ext uri="{FF2B5EF4-FFF2-40B4-BE49-F238E27FC236}">
                  <a16:creationId xmlns:a16="http://schemas.microsoft.com/office/drawing/2014/main" id="{D5E838DD-832B-5714-015D-419057E8392C}"/>
                </a:ext>
              </a:extLst>
            </p:cNvPr>
            <p:cNvSpPr/>
            <p:nvPr/>
          </p:nvSpPr>
          <p:spPr>
            <a:xfrm>
              <a:off x="6020600" y="4339375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1"/>
                  </a:moveTo>
                  <a:lnTo>
                    <a:pt x="0" y="84"/>
                  </a:lnTo>
                  <a:lnTo>
                    <a:pt x="8" y="478"/>
                  </a:lnTo>
                  <a:lnTo>
                    <a:pt x="4111" y="394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62;p50">
              <a:extLst>
                <a:ext uri="{FF2B5EF4-FFF2-40B4-BE49-F238E27FC236}">
                  <a16:creationId xmlns:a16="http://schemas.microsoft.com/office/drawing/2014/main" id="{0E4FE65C-B8D1-4C03-1FD8-CE79B3806077}"/>
                </a:ext>
              </a:extLst>
            </p:cNvPr>
            <p:cNvSpPr/>
            <p:nvPr/>
          </p:nvSpPr>
          <p:spPr>
            <a:xfrm>
              <a:off x="6042350" y="4349600"/>
              <a:ext cx="59650" cy="70250"/>
            </a:xfrm>
            <a:custGeom>
              <a:avLst/>
              <a:gdLst/>
              <a:ahLst/>
              <a:cxnLst/>
              <a:rect l="l" t="t" r="r" b="b"/>
              <a:pathLst>
                <a:path w="2386" h="2810" extrusionOk="0">
                  <a:moveTo>
                    <a:pt x="2386" y="1"/>
                  </a:moveTo>
                  <a:lnTo>
                    <a:pt x="1" y="54"/>
                  </a:lnTo>
                  <a:cubicBezTo>
                    <a:pt x="1" y="54"/>
                    <a:pt x="436" y="2809"/>
                    <a:pt x="1240" y="2809"/>
                  </a:cubicBezTo>
                  <a:cubicBezTo>
                    <a:pt x="1243" y="2809"/>
                    <a:pt x="1247" y="2809"/>
                    <a:pt x="1250" y="2809"/>
                  </a:cubicBezTo>
                  <a:cubicBezTo>
                    <a:pt x="2060" y="2794"/>
                    <a:pt x="2386" y="1"/>
                    <a:pt x="2386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63;p50">
              <a:extLst>
                <a:ext uri="{FF2B5EF4-FFF2-40B4-BE49-F238E27FC236}">
                  <a16:creationId xmlns:a16="http://schemas.microsoft.com/office/drawing/2014/main" id="{77057CEE-53ED-FEC8-B386-FC2F63282E19}"/>
                </a:ext>
              </a:extLst>
            </p:cNvPr>
            <p:cNvSpPr/>
            <p:nvPr/>
          </p:nvSpPr>
          <p:spPr>
            <a:xfrm>
              <a:off x="5839675" y="3867725"/>
              <a:ext cx="711025" cy="183325"/>
            </a:xfrm>
            <a:custGeom>
              <a:avLst/>
              <a:gdLst/>
              <a:ahLst/>
              <a:cxnLst/>
              <a:rect l="l" t="t" r="r" b="b"/>
              <a:pathLst>
                <a:path w="28441" h="7333" extrusionOk="0">
                  <a:moveTo>
                    <a:pt x="25654" y="1"/>
                  </a:moveTo>
                  <a:cubicBezTo>
                    <a:pt x="25579" y="1"/>
                    <a:pt x="25504" y="4"/>
                    <a:pt x="25428" y="10"/>
                  </a:cubicBezTo>
                  <a:lnTo>
                    <a:pt x="2544" y="2016"/>
                  </a:lnTo>
                  <a:cubicBezTo>
                    <a:pt x="1091" y="2145"/>
                    <a:pt x="1" y="3447"/>
                    <a:pt x="129" y="4900"/>
                  </a:cubicBezTo>
                  <a:cubicBezTo>
                    <a:pt x="251" y="6283"/>
                    <a:pt x="1417" y="7333"/>
                    <a:pt x="2779" y="7333"/>
                  </a:cubicBezTo>
                  <a:cubicBezTo>
                    <a:pt x="2857" y="7333"/>
                    <a:pt x="2935" y="7330"/>
                    <a:pt x="3013" y="7323"/>
                  </a:cubicBezTo>
                  <a:lnTo>
                    <a:pt x="25890" y="5309"/>
                  </a:lnTo>
                  <a:cubicBezTo>
                    <a:pt x="27351" y="5188"/>
                    <a:pt x="28441" y="3886"/>
                    <a:pt x="28312" y="2425"/>
                  </a:cubicBezTo>
                  <a:cubicBezTo>
                    <a:pt x="28244" y="1698"/>
                    <a:pt x="27888" y="1062"/>
                    <a:pt x="27366" y="623"/>
                  </a:cubicBezTo>
                  <a:cubicBezTo>
                    <a:pt x="26898" y="230"/>
                    <a:pt x="26297" y="1"/>
                    <a:pt x="25654" y="1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64;p50">
              <a:extLst>
                <a:ext uri="{FF2B5EF4-FFF2-40B4-BE49-F238E27FC236}">
                  <a16:creationId xmlns:a16="http://schemas.microsoft.com/office/drawing/2014/main" id="{BB4742C2-78E7-6081-2ECD-B9B6E32036DE}"/>
                </a:ext>
              </a:extLst>
            </p:cNvPr>
            <p:cNvSpPr/>
            <p:nvPr/>
          </p:nvSpPr>
          <p:spPr>
            <a:xfrm>
              <a:off x="5842525" y="3851025"/>
              <a:ext cx="710825" cy="183350"/>
            </a:xfrm>
            <a:custGeom>
              <a:avLst/>
              <a:gdLst/>
              <a:ahLst/>
              <a:cxnLst/>
              <a:rect l="l" t="t" r="r" b="b"/>
              <a:pathLst>
                <a:path w="28433" h="7334" extrusionOk="0">
                  <a:moveTo>
                    <a:pt x="25670" y="1"/>
                  </a:moveTo>
                  <a:cubicBezTo>
                    <a:pt x="25590" y="1"/>
                    <a:pt x="25509" y="4"/>
                    <a:pt x="25428" y="12"/>
                  </a:cubicBezTo>
                  <a:lnTo>
                    <a:pt x="2544" y="2018"/>
                  </a:lnTo>
                  <a:cubicBezTo>
                    <a:pt x="1083" y="2147"/>
                    <a:pt x="0" y="3441"/>
                    <a:pt x="121" y="4902"/>
                  </a:cubicBezTo>
                  <a:cubicBezTo>
                    <a:pt x="243" y="6288"/>
                    <a:pt x="1422" y="7334"/>
                    <a:pt x="2783" y="7334"/>
                  </a:cubicBezTo>
                  <a:cubicBezTo>
                    <a:pt x="2857" y="7334"/>
                    <a:pt x="2931" y="7331"/>
                    <a:pt x="3005" y="7324"/>
                  </a:cubicBezTo>
                  <a:lnTo>
                    <a:pt x="25889" y="5311"/>
                  </a:lnTo>
                  <a:cubicBezTo>
                    <a:pt x="27350" y="5182"/>
                    <a:pt x="28433" y="3888"/>
                    <a:pt x="28312" y="2427"/>
                  </a:cubicBezTo>
                  <a:cubicBezTo>
                    <a:pt x="28244" y="1700"/>
                    <a:pt x="27888" y="1064"/>
                    <a:pt x="27365" y="625"/>
                  </a:cubicBezTo>
                  <a:cubicBezTo>
                    <a:pt x="26902" y="235"/>
                    <a:pt x="26307" y="1"/>
                    <a:pt x="25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65;p50">
              <a:extLst>
                <a:ext uri="{FF2B5EF4-FFF2-40B4-BE49-F238E27FC236}">
                  <a16:creationId xmlns:a16="http://schemas.microsoft.com/office/drawing/2014/main" id="{AE8AF1FD-F3C8-EA88-A0C7-C1C7F61025A8}"/>
                </a:ext>
              </a:extLst>
            </p:cNvPr>
            <p:cNvSpPr/>
            <p:nvPr/>
          </p:nvSpPr>
          <p:spPr>
            <a:xfrm>
              <a:off x="6411200" y="3874200"/>
              <a:ext cx="95600" cy="93525"/>
            </a:xfrm>
            <a:custGeom>
              <a:avLst/>
              <a:gdLst/>
              <a:ahLst/>
              <a:cxnLst/>
              <a:rect l="l" t="t" r="r" b="b"/>
              <a:pathLst>
                <a:path w="3824" h="3741" extrusionOk="0">
                  <a:moveTo>
                    <a:pt x="1787" y="1"/>
                  </a:moveTo>
                  <a:lnTo>
                    <a:pt x="1303" y="1250"/>
                  </a:lnTo>
                  <a:lnTo>
                    <a:pt x="1" y="1560"/>
                  </a:lnTo>
                  <a:lnTo>
                    <a:pt x="1038" y="2408"/>
                  </a:lnTo>
                  <a:lnTo>
                    <a:pt x="924" y="3740"/>
                  </a:lnTo>
                  <a:lnTo>
                    <a:pt x="2052" y="3014"/>
                  </a:lnTo>
                  <a:lnTo>
                    <a:pt x="3294" y="3536"/>
                  </a:lnTo>
                  <a:lnTo>
                    <a:pt x="2953" y="2242"/>
                  </a:lnTo>
                  <a:lnTo>
                    <a:pt x="3824" y="1220"/>
                  </a:lnTo>
                  <a:lnTo>
                    <a:pt x="2484" y="1144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66;p50">
              <a:extLst>
                <a:ext uri="{FF2B5EF4-FFF2-40B4-BE49-F238E27FC236}">
                  <a16:creationId xmlns:a16="http://schemas.microsoft.com/office/drawing/2014/main" id="{DBAC6860-9CB8-D730-B10A-59457CAAAB6B}"/>
                </a:ext>
              </a:extLst>
            </p:cNvPr>
            <p:cNvSpPr/>
            <p:nvPr/>
          </p:nvSpPr>
          <p:spPr>
            <a:xfrm>
              <a:off x="6280250" y="3885750"/>
              <a:ext cx="95775" cy="93525"/>
            </a:xfrm>
            <a:custGeom>
              <a:avLst/>
              <a:gdLst/>
              <a:ahLst/>
              <a:cxnLst/>
              <a:rect l="l" t="t" r="r" b="b"/>
              <a:pathLst>
                <a:path w="3831" h="3741" extrusionOk="0">
                  <a:moveTo>
                    <a:pt x="1794" y="1"/>
                  </a:moveTo>
                  <a:lnTo>
                    <a:pt x="1310" y="1250"/>
                  </a:lnTo>
                  <a:lnTo>
                    <a:pt x="0" y="1553"/>
                  </a:lnTo>
                  <a:lnTo>
                    <a:pt x="1045" y="2400"/>
                  </a:lnTo>
                  <a:lnTo>
                    <a:pt x="932" y="3740"/>
                  </a:lnTo>
                  <a:lnTo>
                    <a:pt x="2059" y="3013"/>
                  </a:lnTo>
                  <a:lnTo>
                    <a:pt x="3293" y="3536"/>
                  </a:lnTo>
                  <a:lnTo>
                    <a:pt x="2953" y="2234"/>
                  </a:lnTo>
                  <a:lnTo>
                    <a:pt x="3831" y="1219"/>
                  </a:lnTo>
                  <a:lnTo>
                    <a:pt x="2491" y="1144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67;p50">
              <a:extLst>
                <a:ext uri="{FF2B5EF4-FFF2-40B4-BE49-F238E27FC236}">
                  <a16:creationId xmlns:a16="http://schemas.microsoft.com/office/drawing/2014/main" id="{69635847-D1EE-571B-4059-3EEBF0D5E465}"/>
                </a:ext>
              </a:extLst>
            </p:cNvPr>
            <p:cNvSpPr/>
            <p:nvPr/>
          </p:nvSpPr>
          <p:spPr>
            <a:xfrm>
              <a:off x="6148350" y="3897300"/>
              <a:ext cx="95775" cy="93500"/>
            </a:xfrm>
            <a:custGeom>
              <a:avLst/>
              <a:gdLst/>
              <a:ahLst/>
              <a:cxnLst/>
              <a:rect l="l" t="t" r="r" b="b"/>
              <a:pathLst>
                <a:path w="3831" h="3740" extrusionOk="0">
                  <a:moveTo>
                    <a:pt x="1794" y="0"/>
                  </a:moveTo>
                  <a:lnTo>
                    <a:pt x="1310" y="1249"/>
                  </a:lnTo>
                  <a:lnTo>
                    <a:pt x="0" y="1560"/>
                  </a:lnTo>
                  <a:lnTo>
                    <a:pt x="1045" y="2408"/>
                  </a:lnTo>
                  <a:lnTo>
                    <a:pt x="931" y="3740"/>
                  </a:lnTo>
                  <a:lnTo>
                    <a:pt x="2059" y="3013"/>
                  </a:lnTo>
                  <a:lnTo>
                    <a:pt x="3293" y="3536"/>
                  </a:lnTo>
                  <a:lnTo>
                    <a:pt x="2952" y="2234"/>
                  </a:lnTo>
                  <a:lnTo>
                    <a:pt x="3831" y="1219"/>
                  </a:lnTo>
                  <a:lnTo>
                    <a:pt x="2491" y="114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968;p50">
              <a:extLst>
                <a:ext uri="{FF2B5EF4-FFF2-40B4-BE49-F238E27FC236}">
                  <a16:creationId xmlns:a16="http://schemas.microsoft.com/office/drawing/2014/main" id="{75163381-AA1F-31F9-963D-2986FC821DB0}"/>
                </a:ext>
              </a:extLst>
            </p:cNvPr>
            <p:cNvSpPr/>
            <p:nvPr/>
          </p:nvSpPr>
          <p:spPr>
            <a:xfrm>
              <a:off x="6017575" y="3908650"/>
              <a:ext cx="95600" cy="93700"/>
            </a:xfrm>
            <a:custGeom>
              <a:avLst/>
              <a:gdLst/>
              <a:ahLst/>
              <a:cxnLst/>
              <a:rect l="l" t="t" r="r" b="b"/>
              <a:pathLst>
                <a:path w="3824" h="3748" extrusionOk="0">
                  <a:moveTo>
                    <a:pt x="1794" y="1"/>
                  </a:moveTo>
                  <a:lnTo>
                    <a:pt x="1302" y="1257"/>
                  </a:lnTo>
                  <a:lnTo>
                    <a:pt x="0" y="1560"/>
                  </a:lnTo>
                  <a:lnTo>
                    <a:pt x="1037" y="2408"/>
                  </a:lnTo>
                  <a:lnTo>
                    <a:pt x="931" y="3748"/>
                  </a:lnTo>
                  <a:lnTo>
                    <a:pt x="931" y="3748"/>
                  </a:lnTo>
                  <a:lnTo>
                    <a:pt x="2059" y="3021"/>
                  </a:lnTo>
                  <a:lnTo>
                    <a:pt x="3293" y="3536"/>
                  </a:lnTo>
                  <a:lnTo>
                    <a:pt x="2953" y="2241"/>
                  </a:lnTo>
                  <a:lnTo>
                    <a:pt x="3823" y="1227"/>
                  </a:lnTo>
                  <a:lnTo>
                    <a:pt x="2491" y="1151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969;p50">
              <a:extLst>
                <a:ext uri="{FF2B5EF4-FFF2-40B4-BE49-F238E27FC236}">
                  <a16:creationId xmlns:a16="http://schemas.microsoft.com/office/drawing/2014/main" id="{67DEB96B-4DAE-F64A-7FA5-ADAA2571636C}"/>
                </a:ext>
              </a:extLst>
            </p:cNvPr>
            <p:cNvSpPr/>
            <p:nvPr/>
          </p:nvSpPr>
          <p:spPr>
            <a:xfrm>
              <a:off x="5888325" y="3920000"/>
              <a:ext cx="95575" cy="93700"/>
            </a:xfrm>
            <a:custGeom>
              <a:avLst/>
              <a:gdLst/>
              <a:ahLst/>
              <a:cxnLst/>
              <a:rect l="l" t="t" r="r" b="b"/>
              <a:pathLst>
                <a:path w="3823" h="3748" extrusionOk="0">
                  <a:moveTo>
                    <a:pt x="1787" y="1"/>
                  </a:moveTo>
                  <a:lnTo>
                    <a:pt x="1302" y="1250"/>
                  </a:lnTo>
                  <a:lnTo>
                    <a:pt x="0" y="1560"/>
                  </a:lnTo>
                  <a:lnTo>
                    <a:pt x="1037" y="2408"/>
                  </a:lnTo>
                  <a:lnTo>
                    <a:pt x="924" y="3748"/>
                  </a:lnTo>
                  <a:lnTo>
                    <a:pt x="2052" y="3021"/>
                  </a:lnTo>
                  <a:lnTo>
                    <a:pt x="3293" y="3536"/>
                  </a:lnTo>
                  <a:lnTo>
                    <a:pt x="2952" y="2242"/>
                  </a:lnTo>
                  <a:lnTo>
                    <a:pt x="3823" y="1227"/>
                  </a:lnTo>
                  <a:lnTo>
                    <a:pt x="2483" y="1151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970;p50">
              <a:extLst>
                <a:ext uri="{FF2B5EF4-FFF2-40B4-BE49-F238E27FC236}">
                  <a16:creationId xmlns:a16="http://schemas.microsoft.com/office/drawing/2014/main" id="{595799B8-E0F6-7FC6-7721-F4C0E3303F48}"/>
                </a:ext>
              </a:extLst>
            </p:cNvPr>
            <p:cNvSpPr/>
            <p:nvPr/>
          </p:nvSpPr>
          <p:spPr>
            <a:xfrm>
              <a:off x="6317525" y="3097725"/>
              <a:ext cx="219750" cy="202700"/>
            </a:xfrm>
            <a:custGeom>
              <a:avLst/>
              <a:gdLst/>
              <a:ahLst/>
              <a:cxnLst/>
              <a:rect l="l" t="t" r="r" b="b"/>
              <a:pathLst>
                <a:path w="8790" h="8108" extrusionOk="0">
                  <a:moveTo>
                    <a:pt x="4531" y="1"/>
                  </a:moveTo>
                  <a:cubicBezTo>
                    <a:pt x="4245" y="1"/>
                    <a:pt x="3955" y="33"/>
                    <a:pt x="3665" y="99"/>
                  </a:cubicBezTo>
                  <a:cubicBezTo>
                    <a:pt x="1575" y="576"/>
                    <a:pt x="273" y="2658"/>
                    <a:pt x="750" y="4747"/>
                  </a:cubicBezTo>
                  <a:cubicBezTo>
                    <a:pt x="856" y="5193"/>
                    <a:pt x="1030" y="5610"/>
                    <a:pt x="1265" y="5973"/>
                  </a:cubicBezTo>
                  <a:lnTo>
                    <a:pt x="1" y="8108"/>
                  </a:lnTo>
                  <a:lnTo>
                    <a:pt x="2332" y="7071"/>
                  </a:lnTo>
                  <a:cubicBezTo>
                    <a:pt x="2959" y="7515"/>
                    <a:pt x="3720" y="7763"/>
                    <a:pt x="4516" y="7763"/>
                  </a:cubicBezTo>
                  <a:cubicBezTo>
                    <a:pt x="4807" y="7763"/>
                    <a:pt x="5103" y="7730"/>
                    <a:pt x="5398" y="7661"/>
                  </a:cubicBezTo>
                  <a:cubicBezTo>
                    <a:pt x="7487" y="7184"/>
                    <a:pt x="8789" y="5103"/>
                    <a:pt x="8312" y="3013"/>
                  </a:cubicBezTo>
                  <a:cubicBezTo>
                    <a:pt x="7902" y="1221"/>
                    <a:pt x="6301" y="1"/>
                    <a:pt x="4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971;p50">
              <a:extLst>
                <a:ext uri="{FF2B5EF4-FFF2-40B4-BE49-F238E27FC236}">
                  <a16:creationId xmlns:a16="http://schemas.microsoft.com/office/drawing/2014/main" id="{FE97DFC3-6628-8A3E-814E-A2BB2C46603B}"/>
                </a:ext>
              </a:extLst>
            </p:cNvPr>
            <p:cNvSpPr/>
            <p:nvPr/>
          </p:nvSpPr>
          <p:spPr>
            <a:xfrm>
              <a:off x="6349700" y="3124025"/>
              <a:ext cx="159000" cy="125500"/>
            </a:xfrm>
            <a:custGeom>
              <a:avLst/>
              <a:gdLst/>
              <a:ahLst/>
              <a:cxnLst/>
              <a:rect l="l" t="t" r="r" b="b"/>
              <a:pathLst>
                <a:path w="6360" h="5020" extrusionOk="0">
                  <a:moveTo>
                    <a:pt x="5088" y="1"/>
                  </a:moveTo>
                  <a:lnTo>
                    <a:pt x="2559" y="2764"/>
                  </a:lnTo>
                  <a:lnTo>
                    <a:pt x="954" y="1704"/>
                  </a:lnTo>
                  <a:lnTo>
                    <a:pt x="1" y="3157"/>
                  </a:lnTo>
                  <a:lnTo>
                    <a:pt x="2832" y="5020"/>
                  </a:lnTo>
                  <a:lnTo>
                    <a:pt x="6359" y="1182"/>
                  </a:lnTo>
                  <a:lnTo>
                    <a:pt x="50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972;p50">
              <a:extLst>
                <a:ext uri="{FF2B5EF4-FFF2-40B4-BE49-F238E27FC236}">
                  <a16:creationId xmlns:a16="http://schemas.microsoft.com/office/drawing/2014/main" id="{577ABC38-AF95-7740-6615-D03C9F0A2F4A}"/>
                </a:ext>
              </a:extLst>
            </p:cNvPr>
            <p:cNvSpPr/>
            <p:nvPr/>
          </p:nvSpPr>
          <p:spPr>
            <a:xfrm>
              <a:off x="5943575" y="3142000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0" y="1"/>
                    <a:pt x="0" y="871"/>
                    <a:pt x="561" y="871"/>
                  </a:cubicBezTo>
                  <a:cubicBezTo>
                    <a:pt x="1121" y="871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973;p50">
              <a:extLst>
                <a:ext uri="{FF2B5EF4-FFF2-40B4-BE49-F238E27FC236}">
                  <a16:creationId xmlns:a16="http://schemas.microsoft.com/office/drawing/2014/main" id="{C6914E91-D275-98CF-943A-EF729359B79A}"/>
                </a:ext>
              </a:extLst>
            </p:cNvPr>
            <p:cNvSpPr/>
            <p:nvPr/>
          </p:nvSpPr>
          <p:spPr>
            <a:xfrm>
              <a:off x="5917825" y="3209200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75" y="523"/>
                    <a:pt x="675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974;p50">
              <a:extLst>
                <a:ext uri="{FF2B5EF4-FFF2-40B4-BE49-F238E27FC236}">
                  <a16:creationId xmlns:a16="http://schemas.microsoft.com/office/drawing/2014/main" id="{9E4EE513-F28C-E50C-5342-70F805C8B783}"/>
                </a:ext>
              </a:extLst>
            </p:cNvPr>
            <p:cNvSpPr/>
            <p:nvPr/>
          </p:nvSpPr>
          <p:spPr>
            <a:xfrm>
              <a:off x="5881500" y="3160925"/>
              <a:ext cx="16875" cy="13100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975;p50">
              <a:extLst>
                <a:ext uri="{FF2B5EF4-FFF2-40B4-BE49-F238E27FC236}">
                  <a16:creationId xmlns:a16="http://schemas.microsoft.com/office/drawing/2014/main" id="{05E17C06-0621-1863-7659-588132013B3C}"/>
                </a:ext>
              </a:extLst>
            </p:cNvPr>
            <p:cNvSpPr/>
            <p:nvPr/>
          </p:nvSpPr>
          <p:spPr>
            <a:xfrm>
              <a:off x="5852550" y="32165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3" y="0"/>
                  </a:moveTo>
                  <a:cubicBezTo>
                    <a:pt x="0" y="0"/>
                    <a:pt x="0" y="523"/>
                    <a:pt x="333" y="523"/>
                  </a:cubicBezTo>
                  <a:cubicBezTo>
                    <a:pt x="674" y="523"/>
                    <a:pt x="674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976;p50">
              <a:extLst>
                <a:ext uri="{FF2B5EF4-FFF2-40B4-BE49-F238E27FC236}">
                  <a16:creationId xmlns:a16="http://schemas.microsoft.com/office/drawing/2014/main" id="{E32ACAC2-C5E1-1B3C-1598-FEEAF55386C5}"/>
                </a:ext>
              </a:extLst>
            </p:cNvPr>
            <p:cNvSpPr/>
            <p:nvPr/>
          </p:nvSpPr>
          <p:spPr>
            <a:xfrm>
              <a:off x="5907800" y="3057600"/>
              <a:ext cx="24625" cy="66275"/>
            </a:xfrm>
            <a:custGeom>
              <a:avLst/>
              <a:gdLst/>
              <a:ahLst/>
              <a:cxnLst/>
              <a:rect l="l" t="t" r="r" b="b"/>
              <a:pathLst>
                <a:path w="985" h="2651" extrusionOk="0">
                  <a:moveTo>
                    <a:pt x="493" y="1"/>
                  </a:moveTo>
                  <a:lnTo>
                    <a:pt x="1" y="1325"/>
                  </a:lnTo>
                  <a:lnTo>
                    <a:pt x="493" y="2650"/>
                  </a:lnTo>
                  <a:lnTo>
                    <a:pt x="985" y="132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977;p50">
              <a:extLst>
                <a:ext uri="{FF2B5EF4-FFF2-40B4-BE49-F238E27FC236}">
                  <a16:creationId xmlns:a16="http://schemas.microsoft.com/office/drawing/2014/main" id="{6C4C766F-99B5-D2AE-05AD-A03CB0FE3B31}"/>
                </a:ext>
              </a:extLst>
            </p:cNvPr>
            <p:cNvSpPr/>
            <p:nvPr/>
          </p:nvSpPr>
          <p:spPr>
            <a:xfrm>
              <a:off x="6565250" y="4184575"/>
              <a:ext cx="34475" cy="92375"/>
            </a:xfrm>
            <a:custGeom>
              <a:avLst/>
              <a:gdLst/>
              <a:ahLst/>
              <a:cxnLst/>
              <a:rect l="l" t="t" r="r" b="b"/>
              <a:pathLst>
                <a:path w="1379" h="3695" extrusionOk="0">
                  <a:moveTo>
                    <a:pt x="690" y="1"/>
                  </a:moveTo>
                  <a:lnTo>
                    <a:pt x="1" y="1848"/>
                  </a:lnTo>
                  <a:lnTo>
                    <a:pt x="690" y="3695"/>
                  </a:lnTo>
                  <a:lnTo>
                    <a:pt x="1378" y="1848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978;p50">
              <a:extLst>
                <a:ext uri="{FF2B5EF4-FFF2-40B4-BE49-F238E27FC236}">
                  <a16:creationId xmlns:a16="http://schemas.microsoft.com/office/drawing/2014/main" id="{488426B7-C536-1F66-A8B4-E8E54B788AE3}"/>
                </a:ext>
              </a:extLst>
            </p:cNvPr>
            <p:cNvSpPr/>
            <p:nvPr/>
          </p:nvSpPr>
          <p:spPr>
            <a:xfrm>
              <a:off x="6496175" y="4102450"/>
              <a:ext cx="28225" cy="21775"/>
            </a:xfrm>
            <a:custGeom>
              <a:avLst/>
              <a:gdLst/>
              <a:ahLst/>
              <a:cxnLst/>
              <a:rect l="l" t="t" r="r" b="b"/>
              <a:pathLst>
                <a:path w="1129" h="871" extrusionOk="0">
                  <a:moveTo>
                    <a:pt x="568" y="0"/>
                  </a:moveTo>
                  <a:cubicBezTo>
                    <a:pt x="8" y="0"/>
                    <a:pt x="1" y="871"/>
                    <a:pt x="568" y="871"/>
                  </a:cubicBezTo>
                  <a:cubicBezTo>
                    <a:pt x="1121" y="871"/>
                    <a:pt x="1129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979;p50">
              <a:extLst>
                <a:ext uri="{FF2B5EF4-FFF2-40B4-BE49-F238E27FC236}">
                  <a16:creationId xmlns:a16="http://schemas.microsoft.com/office/drawing/2014/main" id="{DB3B7123-AE12-512C-55AB-7A97E5D83B72}"/>
                </a:ext>
              </a:extLst>
            </p:cNvPr>
            <p:cNvSpPr/>
            <p:nvPr/>
          </p:nvSpPr>
          <p:spPr>
            <a:xfrm>
              <a:off x="6506775" y="4172075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1" y="1"/>
                    <a:pt x="1" y="872"/>
                    <a:pt x="561" y="872"/>
                  </a:cubicBezTo>
                  <a:cubicBezTo>
                    <a:pt x="1121" y="872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980;p50">
              <a:extLst>
                <a:ext uri="{FF2B5EF4-FFF2-40B4-BE49-F238E27FC236}">
                  <a16:creationId xmlns:a16="http://schemas.microsoft.com/office/drawing/2014/main" id="{680F2CEC-E5F8-C7D8-DC44-6E02FA265081}"/>
                </a:ext>
              </a:extLst>
            </p:cNvPr>
            <p:cNvSpPr/>
            <p:nvPr/>
          </p:nvSpPr>
          <p:spPr>
            <a:xfrm>
              <a:off x="6633575" y="41654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0" y="0"/>
                    <a:pt x="0" y="522"/>
                    <a:pt x="334" y="522"/>
                  </a:cubicBezTo>
                  <a:cubicBezTo>
                    <a:pt x="674" y="522"/>
                    <a:pt x="67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981;p50">
              <a:extLst>
                <a:ext uri="{FF2B5EF4-FFF2-40B4-BE49-F238E27FC236}">
                  <a16:creationId xmlns:a16="http://schemas.microsoft.com/office/drawing/2014/main" id="{83D7F423-E1B8-7222-9969-0B3625B114EC}"/>
                </a:ext>
              </a:extLst>
            </p:cNvPr>
            <p:cNvSpPr/>
            <p:nvPr/>
          </p:nvSpPr>
          <p:spPr>
            <a:xfrm>
              <a:off x="6595150" y="4124025"/>
              <a:ext cx="16675" cy="13075"/>
            </a:xfrm>
            <a:custGeom>
              <a:avLst/>
              <a:gdLst/>
              <a:ahLst/>
              <a:cxnLst/>
              <a:rect l="l" t="t" r="r" b="b"/>
              <a:pathLst>
                <a:path w="667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67" y="523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982;p50">
              <a:extLst>
                <a:ext uri="{FF2B5EF4-FFF2-40B4-BE49-F238E27FC236}">
                  <a16:creationId xmlns:a16="http://schemas.microsoft.com/office/drawing/2014/main" id="{59E62796-B65B-3D55-AD7B-899F4D28A0C4}"/>
                </a:ext>
              </a:extLst>
            </p:cNvPr>
            <p:cNvSpPr/>
            <p:nvPr/>
          </p:nvSpPr>
          <p:spPr>
            <a:xfrm>
              <a:off x="6464000" y="4191000"/>
              <a:ext cx="16875" cy="13100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34" y="1"/>
                  </a:moveTo>
                  <a:cubicBezTo>
                    <a:pt x="1" y="1"/>
                    <a:pt x="1" y="523"/>
                    <a:pt x="334" y="523"/>
                  </a:cubicBezTo>
                  <a:cubicBezTo>
                    <a:pt x="675" y="523"/>
                    <a:pt x="675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983;p50">
              <a:extLst>
                <a:ext uri="{FF2B5EF4-FFF2-40B4-BE49-F238E27FC236}">
                  <a16:creationId xmlns:a16="http://schemas.microsoft.com/office/drawing/2014/main" id="{E063FBAE-5C26-CB46-179E-4F20072ABF25}"/>
                </a:ext>
              </a:extLst>
            </p:cNvPr>
            <p:cNvSpPr/>
            <p:nvPr/>
          </p:nvSpPr>
          <p:spPr>
            <a:xfrm>
              <a:off x="6671225" y="4080100"/>
              <a:ext cx="24825" cy="66275"/>
            </a:xfrm>
            <a:custGeom>
              <a:avLst/>
              <a:gdLst/>
              <a:ahLst/>
              <a:cxnLst/>
              <a:rect l="l" t="t" r="r" b="b"/>
              <a:pathLst>
                <a:path w="993" h="2651" extrusionOk="0">
                  <a:moveTo>
                    <a:pt x="493" y="1"/>
                  </a:moveTo>
                  <a:lnTo>
                    <a:pt x="1" y="1326"/>
                  </a:lnTo>
                  <a:lnTo>
                    <a:pt x="493" y="2650"/>
                  </a:lnTo>
                  <a:lnTo>
                    <a:pt x="993" y="132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354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3216906" y="2106233"/>
            <a:ext cx="52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Data Visualisation</a:t>
            </a:r>
            <a:endParaRPr sz="4800" dirty="0"/>
          </a:p>
        </p:txBody>
      </p:sp>
      <p:sp>
        <p:nvSpPr>
          <p:cNvPr id="691" name="Google Shape;691;p47"/>
          <p:cNvSpPr txBox="1">
            <a:spLocks noGrp="1"/>
          </p:cNvSpPr>
          <p:nvPr>
            <p:ph type="title" idx="2"/>
          </p:nvPr>
        </p:nvSpPr>
        <p:spPr>
          <a:xfrm>
            <a:off x="1107155" y="1194124"/>
            <a:ext cx="1814633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grpSp>
        <p:nvGrpSpPr>
          <p:cNvPr id="693" name="Google Shape;693;p47"/>
          <p:cNvGrpSpPr/>
          <p:nvPr/>
        </p:nvGrpSpPr>
        <p:grpSpPr>
          <a:xfrm flipH="1">
            <a:off x="435710" y="1601734"/>
            <a:ext cx="2538636" cy="2423099"/>
            <a:chOff x="3067500" y="2082175"/>
            <a:chExt cx="3231050" cy="3084000"/>
          </a:xfrm>
        </p:grpSpPr>
        <p:sp>
          <p:nvSpPr>
            <p:cNvPr id="694" name="Google Shape;694;p47"/>
            <p:cNvSpPr/>
            <p:nvPr/>
          </p:nvSpPr>
          <p:spPr>
            <a:xfrm>
              <a:off x="3108250" y="3769100"/>
              <a:ext cx="2405900" cy="938725"/>
            </a:xfrm>
            <a:custGeom>
              <a:avLst/>
              <a:gdLst/>
              <a:ahLst/>
              <a:cxnLst/>
              <a:rect l="l" t="t" r="r" b="b"/>
              <a:pathLst>
                <a:path w="96236" h="37549" extrusionOk="0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140350" y="3707175"/>
              <a:ext cx="715425" cy="879025"/>
            </a:xfrm>
            <a:custGeom>
              <a:avLst/>
              <a:gdLst/>
              <a:ahLst/>
              <a:cxnLst/>
              <a:rect l="l" t="t" r="r" b="b"/>
              <a:pathLst>
                <a:path w="28617" h="35161" extrusionOk="0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958425" y="2111775"/>
              <a:ext cx="2233300" cy="1736600"/>
            </a:xfrm>
            <a:custGeom>
              <a:avLst/>
              <a:gdLst/>
              <a:ahLst/>
              <a:cxnLst/>
              <a:rect l="l" t="t" r="r" b="b"/>
              <a:pathLst>
                <a:path w="89332" h="69464" extrusionOk="0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794425" y="2082175"/>
              <a:ext cx="399050" cy="176500"/>
            </a:xfrm>
            <a:custGeom>
              <a:avLst/>
              <a:gdLst/>
              <a:ahLst/>
              <a:cxnLst/>
              <a:rect l="l" t="t" r="r" b="b"/>
              <a:pathLst>
                <a:path w="15962" h="7060" extrusionOk="0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3188875" y="4548850"/>
              <a:ext cx="441850" cy="419075"/>
            </a:xfrm>
            <a:custGeom>
              <a:avLst/>
              <a:gdLst/>
              <a:ahLst/>
              <a:cxnLst/>
              <a:rect l="l" t="t" r="r" b="b"/>
              <a:pathLst>
                <a:path w="17674" h="16763" extrusionOk="0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3263675" y="4484375"/>
              <a:ext cx="329200" cy="67250"/>
            </a:xfrm>
            <a:custGeom>
              <a:avLst/>
              <a:gdLst/>
              <a:ahLst/>
              <a:cxnLst/>
              <a:rect l="l" t="t" r="r" b="b"/>
              <a:pathLst>
                <a:path w="13168" h="2690" extrusionOk="0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331775" y="4523075"/>
              <a:ext cx="189500" cy="231875"/>
            </a:xfrm>
            <a:custGeom>
              <a:avLst/>
              <a:gdLst/>
              <a:ahLst/>
              <a:cxnLst/>
              <a:rect l="l" t="t" r="r" b="b"/>
              <a:pathLst>
                <a:path w="7580" h="9275" extrusionOk="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868275" y="4735700"/>
              <a:ext cx="441850" cy="418850"/>
            </a:xfrm>
            <a:custGeom>
              <a:avLst/>
              <a:gdLst/>
              <a:ahLst/>
              <a:cxnLst/>
              <a:rect l="l" t="t" r="r" b="b"/>
              <a:pathLst>
                <a:path w="17674" h="16754" extrusionOk="0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943075" y="4670925"/>
              <a:ext cx="329200" cy="67550"/>
            </a:xfrm>
            <a:custGeom>
              <a:avLst/>
              <a:gdLst/>
              <a:ahLst/>
              <a:cxnLst/>
              <a:rect l="l" t="t" r="r" b="b"/>
              <a:pathLst>
                <a:path w="13168" h="2702" extrusionOk="0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5010900" y="4709650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067500" y="2400100"/>
              <a:ext cx="2619825" cy="1446700"/>
            </a:xfrm>
            <a:custGeom>
              <a:avLst/>
              <a:gdLst/>
              <a:ahLst/>
              <a:cxnLst/>
              <a:rect l="l" t="t" r="r" b="b"/>
              <a:pathLst>
                <a:path w="104793" h="57868" extrusionOk="0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087575" y="2923000"/>
              <a:ext cx="2348275" cy="335875"/>
            </a:xfrm>
            <a:custGeom>
              <a:avLst/>
              <a:gdLst/>
              <a:ahLst/>
              <a:cxnLst/>
              <a:rect l="l" t="t" r="r" b="b"/>
              <a:pathLst>
                <a:path w="93931" h="13435" extrusionOk="0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076525" y="2633500"/>
              <a:ext cx="2502825" cy="162800"/>
            </a:xfrm>
            <a:custGeom>
              <a:avLst/>
              <a:gdLst/>
              <a:ahLst/>
              <a:cxnLst/>
              <a:rect l="l" t="t" r="r" b="b"/>
              <a:pathLst>
                <a:path w="100113" h="6512" extrusionOk="0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098350" y="3194250"/>
              <a:ext cx="2212925" cy="464850"/>
            </a:xfrm>
            <a:custGeom>
              <a:avLst/>
              <a:gdLst/>
              <a:ahLst/>
              <a:cxnLst/>
              <a:rect l="l" t="t" r="r" b="b"/>
              <a:pathLst>
                <a:path w="88517" h="18594" extrusionOk="0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10275" y="2410200"/>
              <a:ext cx="183100" cy="1423425"/>
            </a:xfrm>
            <a:custGeom>
              <a:avLst/>
              <a:gdLst/>
              <a:ahLst/>
              <a:cxnLst/>
              <a:rect l="l" t="t" r="r" b="b"/>
              <a:pathLst>
                <a:path w="7324" h="56937" extrusionOk="0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48900" y="2412225"/>
              <a:ext cx="177275" cy="1368775"/>
            </a:xfrm>
            <a:custGeom>
              <a:avLst/>
              <a:gdLst/>
              <a:ahLst/>
              <a:cxnLst/>
              <a:rect l="l" t="t" r="r" b="b"/>
              <a:pathLst>
                <a:path w="7091" h="54751" extrusionOk="0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687825" y="2414025"/>
              <a:ext cx="171150" cy="1314575"/>
            </a:xfrm>
            <a:custGeom>
              <a:avLst/>
              <a:gdLst/>
              <a:ahLst/>
              <a:cxnLst/>
              <a:rect l="l" t="t" r="r" b="b"/>
              <a:pathLst>
                <a:path w="6846" h="52583" extrusionOk="0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4426750" y="2416075"/>
              <a:ext cx="164750" cy="1260150"/>
            </a:xfrm>
            <a:custGeom>
              <a:avLst/>
              <a:gdLst/>
              <a:ahLst/>
              <a:cxnLst/>
              <a:rect l="l" t="t" r="r" b="b"/>
              <a:pathLst>
                <a:path w="6590" h="50406" extrusionOk="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165375" y="2418100"/>
              <a:ext cx="158925" cy="1205725"/>
            </a:xfrm>
            <a:custGeom>
              <a:avLst/>
              <a:gdLst/>
              <a:ahLst/>
              <a:cxnLst/>
              <a:rect l="l" t="t" r="r" b="b"/>
              <a:pathLst>
                <a:path w="6357" h="48229" extrusionOk="0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904300" y="2420075"/>
              <a:ext cx="152825" cy="1151350"/>
            </a:xfrm>
            <a:custGeom>
              <a:avLst/>
              <a:gdLst/>
              <a:ahLst/>
              <a:cxnLst/>
              <a:rect l="l" t="t" r="r" b="b"/>
              <a:pathLst>
                <a:path w="6113" h="46054" extrusionOk="0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3642925" y="2422125"/>
              <a:ext cx="147000" cy="1096925"/>
            </a:xfrm>
            <a:custGeom>
              <a:avLst/>
              <a:gdLst/>
              <a:ahLst/>
              <a:cxnLst/>
              <a:rect l="l" t="t" r="r" b="b"/>
              <a:pathLst>
                <a:path w="5880" h="43877" extrusionOk="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81850" y="2424150"/>
              <a:ext cx="140900" cy="1042500"/>
            </a:xfrm>
            <a:custGeom>
              <a:avLst/>
              <a:gdLst/>
              <a:ahLst/>
              <a:cxnLst/>
              <a:rect l="l" t="t" r="r" b="b"/>
              <a:pathLst>
                <a:path w="5636" h="41700" extrusionOk="0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120775" y="2426200"/>
              <a:ext cx="134775" cy="988075"/>
            </a:xfrm>
            <a:custGeom>
              <a:avLst/>
              <a:gdLst/>
              <a:ahLst/>
              <a:cxnLst/>
              <a:rect l="l" t="t" r="r" b="b"/>
              <a:pathLst>
                <a:path w="5391" h="39523" extrusionOk="0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13325" y="3780750"/>
              <a:ext cx="2405900" cy="938700"/>
            </a:xfrm>
            <a:custGeom>
              <a:avLst/>
              <a:gdLst/>
              <a:ahLst/>
              <a:cxnLst/>
              <a:rect l="l" t="t" r="r" b="b"/>
              <a:pathLst>
                <a:path w="96236" h="37548" extrusionOk="0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4245400" y="3718800"/>
              <a:ext cx="715150" cy="879050"/>
            </a:xfrm>
            <a:custGeom>
              <a:avLst/>
              <a:gdLst/>
              <a:ahLst/>
              <a:cxnLst/>
              <a:rect l="l" t="t" r="r" b="b"/>
              <a:pathLst>
                <a:path w="28606" h="35162" extrusionOk="0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063200" y="2123425"/>
              <a:ext cx="2233325" cy="1736600"/>
            </a:xfrm>
            <a:custGeom>
              <a:avLst/>
              <a:gdLst/>
              <a:ahLst/>
              <a:cxnLst/>
              <a:rect l="l" t="t" r="r" b="b"/>
              <a:pathLst>
                <a:path w="89333" h="69464" extrusionOk="0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5899200" y="2093825"/>
              <a:ext cx="399350" cy="176475"/>
            </a:xfrm>
            <a:custGeom>
              <a:avLst/>
              <a:gdLst/>
              <a:ahLst/>
              <a:cxnLst/>
              <a:rect l="l" t="t" r="r" b="b"/>
              <a:pathLst>
                <a:path w="15974" h="7059" extrusionOk="0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293950" y="4560475"/>
              <a:ext cx="441850" cy="419150"/>
            </a:xfrm>
            <a:custGeom>
              <a:avLst/>
              <a:gdLst/>
              <a:ahLst/>
              <a:cxnLst/>
              <a:rect l="l" t="t" r="r" b="b"/>
              <a:pathLst>
                <a:path w="17674" h="16766" extrusionOk="0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401050" y="4662100"/>
              <a:ext cx="227625" cy="215900"/>
            </a:xfrm>
            <a:custGeom>
              <a:avLst/>
              <a:gdLst/>
              <a:ahLst/>
              <a:cxnLst/>
              <a:rect l="l" t="t" r="r" b="b"/>
              <a:pathLst>
                <a:path w="9105" h="8636" extrusionOk="0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368750" y="4496000"/>
              <a:ext cx="329200" cy="67275"/>
            </a:xfrm>
            <a:custGeom>
              <a:avLst/>
              <a:gdLst/>
              <a:ahLst/>
              <a:cxnLst/>
              <a:rect l="l" t="t" r="r" b="b"/>
              <a:pathLst>
                <a:path w="13168" h="2691" extrusionOk="0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36575" y="4534725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973050" y="4747325"/>
              <a:ext cx="442150" cy="418850"/>
            </a:xfrm>
            <a:custGeom>
              <a:avLst/>
              <a:gdLst/>
              <a:ahLst/>
              <a:cxnLst/>
              <a:rect l="l" t="t" r="r" b="b"/>
              <a:pathLst>
                <a:path w="17686" h="16754" extrusionOk="0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80150" y="4848700"/>
              <a:ext cx="227925" cy="215875"/>
            </a:xfrm>
            <a:custGeom>
              <a:avLst/>
              <a:gdLst/>
              <a:ahLst/>
              <a:cxnLst/>
              <a:rect l="l" t="t" r="r" b="b"/>
              <a:pathLst>
                <a:path w="9117" h="8635" extrusionOk="0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5047850" y="4682575"/>
              <a:ext cx="329225" cy="67550"/>
            </a:xfrm>
            <a:custGeom>
              <a:avLst/>
              <a:gdLst/>
              <a:ahLst/>
              <a:cxnLst/>
              <a:rect l="l" t="t" r="r" b="b"/>
              <a:pathLst>
                <a:path w="13169" h="2702" extrusionOk="0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115950" y="4721275"/>
              <a:ext cx="189800" cy="231900"/>
            </a:xfrm>
            <a:custGeom>
              <a:avLst/>
              <a:gdLst/>
              <a:ahLst/>
              <a:cxnLst/>
              <a:rect l="l" t="t" r="r" b="b"/>
              <a:pathLst>
                <a:path w="7592" h="9276" extrusionOk="0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85570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17D23D6-E0E2-EE35-5E4F-9B473F2E2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39" y="1327641"/>
            <a:ext cx="3514286" cy="2902387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DF37572-01FC-E71E-DDD1-1337613A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276" y="1327641"/>
            <a:ext cx="3514285" cy="290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6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</a:t>
            </a:r>
            <a:endParaRPr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F285BC0-A9EB-F7C1-54EF-BC68B346E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30" y="1327641"/>
            <a:ext cx="3551495" cy="290238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AED7EAE-9FBA-EF41-892E-5615B888A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75" y="1327641"/>
            <a:ext cx="3551495" cy="29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37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2"/>
          <p:cNvSpPr txBox="1">
            <a:spLocks noGrp="1"/>
          </p:cNvSpPr>
          <p:nvPr>
            <p:ph type="title" idx="15"/>
          </p:nvPr>
        </p:nvSpPr>
        <p:spPr>
          <a:xfrm>
            <a:off x="7134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</a:t>
            </a:r>
            <a:endParaRPr dirty="0"/>
          </a:p>
        </p:txBody>
      </p:sp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DA06698E-2D44-2B13-4ECC-1A49E11F5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01"/>
          <a:stretch/>
        </p:blipFill>
        <p:spPr>
          <a:xfrm>
            <a:off x="1009471" y="1271240"/>
            <a:ext cx="3249555" cy="1857607"/>
          </a:xfrm>
          <a:prstGeom prst="rect">
            <a:avLst/>
          </a:prstGeom>
        </p:spPr>
      </p:pic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382CB40C-36FC-818A-9AB5-A3160AC6C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9" b="32647"/>
          <a:stretch/>
        </p:blipFill>
        <p:spPr>
          <a:xfrm>
            <a:off x="4571999" y="1241503"/>
            <a:ext cx="3190127" cy="1887344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6629A8E8-F9DC-95EB-17EB-992DDC204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024"/>
          <a:stretch/>
        </p:blipFill>
        <p:spPr>
          <a:xfrm>
            <a:off x="2714111" y="3189249"/>
            <a:ext cx="3330356" cy="19542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3258014" y="2105367"/>
            <a:ext cx="52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691" name="Google Shape;691;p47"/>
          <p:cNvSpPr txBox="1">
            <a:spLocks noGrp="1"/>
          </p:cNvSpPr>
          <p:nvPr>
            <p:ph type="title" idx="2"/>
          </p:nvPr>
        </p:nvSpPr>
        <p:spPr>
          <a:xfrm>
            <a:off x="1217150" y="1179075"/>
            <a:ext cx="1605900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93" name="Google Shape;693;p47"/>
          <p:cNvGrpSpPr/>
          <p:nvPr/>
        </p:nvGrpSpPr>
        <p:grpSpPr>
          <a:xfrm flipH="1">
            <a:off x="435710" y="1601734"/>
            <a:ext cx="2538636" cy="2423099"/>
            <a:chOff x="3067500" y="2082175"/>
            <a:chExt cx="3231050" cy="3084000"/>
          </a:xfrm>
        </p:grpSpPr>
        <p:sp>
          <p:nvSpPr>
            <p:cNvPr id="694" name="Google Shape;694;p47"/>
            <p:cNvSpPr/>
            <p:nvPr/>
          </p:nvSpPr>
          <p:spPr>
            <a:xfrm>
              <a:off x="3108250" y="3769100"/>
              <a:ext cx="2405900" cy="938725"/>
            </a:xfrm>
            <a:custGeom>
              <a:avLst/>
              <a:gdLst/>
              <a:ahLst/>
              <a:cxnLst/>
              <a:rect l="l" t="t" r="r" b="b"/>
              <a:pathLst>
                <a:path w="96236" h="37549" extrusionOk="0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140350" y="3707175"/>
              <a:ext cx="715425" cy="879025"/>
            </a:xfrm>
            <a:custGeom>
              <a:avLst/>
              <a:gdLst/>
              <a:ahLst/>
              <a:cxnLst/>
              <a:rect l="l" t="t" r="r" b="b"/>
              <a:pathLst>
                <a:path w="28617" h="35161" extrusionOk="0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958425" y="2111775"/>
              <a:ext cx="2233300" cy="1736600"/>
            </a:xfrm>
            <a:custGeom>
              <a:avLst/>
              <a:gdLst/>
              <a:ahLst/>
              <a:cxnLst/>
              <a:rect l="l" t="t" r="r" b="b"/>
              <a:pathLst>
                <a:path w="89332" h="69464" extrusionOk="0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794425" y="2082175"/>
              <a:ext cx="399050" cy="176500"/>
            </a:xfrm>
            <a:custGeom>
              <a:avLst/>
              <a:gdLst/>
              <a:ahLst/>
              <a:cxnLst/>
              <a:rect l="l" t="t" r="r" b="b"/>
              <a:pathLst>
                <a:path w="15962" h="7060" extrusionOk="0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3188875" y="4548850"/>
              <a:ext cx="441850" cy="419075"/>
            </a:xfrm>
            <a:custGeom>
              <a:avLst/>
              <a:gdLst/>
              <a:ahLst/>
              <a:cxnLst/>
              <a:rect l="l" t="t" r="r" b="b"/>
              <a:pathLst>
                <a:path w="17674" h="16763" extrusionOk="0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3263675" y="4484375"/>
              <a:ext cx="329200" cy="67250"/>
            </a:xfrm>
            <a:custGeom>
              <a:avLst/>
              <a:gdLst/>
              <a:ahLst/>
              <a:cxnLst/>
              <a:rect l="l" t="t" r="r" b="b"/>
              <a:pathLst>
                <a:path w="13168" h="2690" extrusionOk="0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331775" y="4523075"/>
              <a:ext cx="189500" cy="231875"/>
            </a:xfrm>
            <a:custGeom>
              <a:avLst/>
              <a:gdLst/>
              <a:ahLst/>
              <a:cxnLst/>
              <a:rect l="l" t="t" r="r" b="b"/>
              <a:pathLst>
                <a:path w="7580" h="9275" extrusionOk="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868275" y="4735700"/>
              <a:ext cx="441850" cy="418850"/>
            </a:xfrm>
            <a:custGeom>
              <a:avLst/>
              <a:gdLst/>
              <a:ahLst/>
              <a:cxnLst/>
              <a:rect l="l" t="t" r="r" b="b"/>
              <a:pathLst>
                <a:path w="17674" h="16754" extrusionOk="0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943075" y="4670925"/>
              <a:ext cx="329200" cy="67550"/>
            </a:xfrm>
            <a:custGeom>
              <a:avLst/>
              <a:gdLst/>
              <a:ahLst/>
              <a:cxnLst/>
              <a:rect l="l" t="t" r="r" b="b"/>
              <a:pathLst>
                <a:path w="13168" h="2702" extrusionOk="0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5010900" y="4709650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067500" y="2400100"/>
              <a:ext cx="2619825" cy="1446700"/>
            </a:xfrm>
            <a:custGeom>
              <a:avLst/>
              <a:gdLst/>
              <a:ahLst/>
              <a:cxnLst/>
              <a:rect l="l" t="t" r="r" b="b"/>
              <a:pathLst>
                <a:path w="104793" h="57868" extrusionOk="0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087575" y="2923000"/>
              <a:ext cx="2348275" cy="335875"/>
            </a:xfrm>
            <a:custGeom>
              <a:avLst/>
              <a:gdLst/>
              <a:ahLst/>
              <a:cxnLst/>
              <a:rect l="l" t="t" r="r" b="b"/>
              <a:pathLst>
                <a:path w="93931" h="13435" extrusionOk="0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076525" y="2633500"/>
              <a:ext cx="2502825" cy="162800"/>
            </a:xfrm>
            <a:custGeom>
              <a:avLst/>
              <a:gdLst/>
              <a:ahLst/>
              <a:cxnLst/>
              <a:rect l="l" t="t" r="r" b="b"/>
              <a:pathLst>
                <a:path w="100113" h="6512" extrusionOk="0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098350" y="3194250"/>
              <a:ext cx="2212925" cy="464850"/>
            </a:xfrm>
            <a:custGeom>
              <a:avLst/>
              <a:gdLst/>
              <a:ahLst/>
              <a:cxnLst/>
              <a:rect l="l" t="t" r="r" b="b"/>
              <a:pathLst>
                <a:path w="88517" h="18594" extrusionOk="0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10275" y="2410200"/>
              <a:ext cx="183100" cy="1423425"/>
            </a:xfrm>
            <a:custGeom>
              <a:avLst/>
              <a:gdLst/>
              <a:ahLst/>
              <a:cxnLst/>
              <a:rect l="l" t="t" r="r" b="b"/>
              <a:pathLst>
                <a:path w="7324" h="56937" extrusionOk="0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48900" y="2412225"/>
              <a:ext cx="177275" cy="1368775"/>
            </a:xfrm>
            <a:custGeom>
              <a:avLst/>
              <a:gdLst/>
              <a:ahLst/>
              <a:cxnLst/>
              <a:rect l="l" t="t" r="r" b="b"/>
              <a:pathLst>
                <a:path w="7091" h="54751" extrusionOk="0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687825" y="2414025"/>
              <a:ext cx="171150" cy="1314575"/>
            </a:xfrm>
            <a:custGeom>
              <a:avLst/>
              <a:gdLst/>
              <a:ahLst/>
              <a:cxnLst/>
              <a:rect l="l" t="t" r="r" b="b"/>
              <a:pathLst>
                <a:path w="6846" h="52583" extrusionOk="0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4426750" y="2416075"/>
              <a:ext cx="164750" cy="1260150"/>
            </a:xfrm>
            <a:custGeom>
              <a:avLst/>
              <a:gdLst/>
              <a:ahLst/>
              <a:cxnLst/>
              <a:rect l="l" t="t" r="r" b="b"/>
              <a:pathLst>
                <a:path w="6590" h="50406" extrusionOk="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165375" y="2418100"/>
              <a:ext cx="158925" cy="1205725"/>
            </a:xfrm>
            <a:custGeom>
              <a:avLst/>
              <a:gdLst/>
              <a:ahLst/>
              <a:cxnLst/>
              <a:rect l="l" t="t" r="r" b="b"/>
              <a:pathLst>
                <a:path w="6357" h="48229" extrusionOk="0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904300" y="2420075"/>
              <a:ext cx="152825" cy="1151350"/>
            </a:xfrm>
            <a:custGeom>
              <a:avLst/>
              <a:gdLst/>
              <a:ahLst/>
              <a:cxnLst/>
              <a:rect l="l" t="t" r="r" b="b"/>
              <a:pathLst>
                <a:path w="6113" h="46054" extrusionOk="0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3642925" y="2422125"/>
              <a:ext cx="147000" cy="1096925"/>
            </a:xfrm>
            <a:custGeom>
              <a:avLst/>
              <a:gdLst/>
              <a:ahLst/>
              <a:cxnLst/>
              <a:rect l="l" t="t" r="r" b="b"/>
              <a:pathLst>
                <a:path w="5880" h="43877" extrusionOk="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81850" y="2424150"/>
              <a:ext cx="140900" cy="1042500"/>
            </a:xfrm>
            <a:custGeom>
              <a:avLst/>
              <a:gdLst/>
              <a:ahLst/>
              <a:cxnLst/>
              <a:rect l="l" t="t" r="r" b="b"/>
              <a:pathLst>
                <a:path w="5636" h="41700" extrusionOk="0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120775" y="2426200"/>
              <a:ext cx="134775" cy="988075"/>
            </a:xfrm>
            <a:custGeom>
              <a:avLst/>
              <a:gdLst/>
              <a:ahLst/>
              <a:cxnLst/>
              <a:rect l="l" t="t" r="r" b="b"/>
              <a:pathLst>
                <a:path w="5391" h="39523" extrusionOk="0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13325" y="3780750"/>
              <a:ext cx="2405900" cy="938700"/>
            </a:xfrm>
            <a:custGeom>
              <a:avLst/>
              <a:gdLst/>
              <a:ahLst/>
              <a:cxnLst/>
              <a:rect l="l" t="t" r="r" b="b"/>
              <a:pathLst>
                <a:path w="96236" h="37548" extrusionOk="0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4245400" y="3718800"/>
              <a:ext cx="715150" cy="879050"/>
            </a:xfrm>
            <a:custGeom>
              <a:avLst/>
              <a:gdLst/>
              <a:ahLst/>
              <a:cxnLst/>
              <a:rect l="l" t="t" r="r" b="b"/>
              <a:pathLst>
                <a:path w="28606" h="35162" extrusionOk="0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063200" y="2123425"/>
              <a:ext cx="2233325" cy="1736600"/>
            </a:xfrm>
            <a:custGeom>
              <a:avLst/>
              <a:gdLst/>
              <a:ahLst/>
              <a:cxnLst/>
              <a:rect l="l" t="t" r="r" b="b"/>
              <a:pathLst>
                <a:path w="89333" h="69464" extrusionOk="0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5899200" y="2093825"/>
              <a:ext cx="399350" cy="176475"/>
            </a:xfrm>
            <a:custGeom>
              <a:avLst/>
              <a:gdLst/>
              <a:ahLst/>
              <a:cxnLst/>
              <a:rect l="l" t="t" r="r" b="b"/>
              <a:pathLst>
                <a:path w="15974" h="7059" extrusionOk="0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293950" y="4560475"/>
              <a:ext cx="441850" cy="419150"/>
            </a:xfrm>
            <a:custGeom>
              <a:avLst/>
              <a:gdLst/>
              <a:ahLst/>
              <a:cxnLst/>
              <a:rect l="l" t="t" r="r" b="b"/>
              <a:pathLst>
                <a:path w="17674" h="16766" extrusionOk="0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401050" y="4662100"/>
              <a:ext cx="227625" cy="215900"/>
            </a:xfrm>
            <a:custGeom>
              <a:avLst/>
              <a:gdLst/>
              <a:ahLst/>
              <a:cxnLst/>
              <a:rect l="l" t="t" r="r" b="b"/>
              <a:pathLst>
                <a:path w="9105" h="8636" extrusionOk="0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368750" y="4496000"/>
              <a:ext cx="329200" cy="67275"/>
            </a:xfrm>
            <a:custGeom>
              <a:avLst/>
              <a:gdLst/>
              <a:ahLst/>
              <a:cxnLst/>
              <a:rect l="l" t="t" r="r" b="b"/>
              <a:pathLst>
                <a:path w="13168" h="2691" extrusionOk="0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36575" y="4534725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973050" y="4747325"/>
              <a:ext cx="442150" cy="418850"/>
            </a:xfrm>
            <a:custGeom>
              <a:avLst/>
              <a:gdLst/>
              <a:ahLst/>
              <a:cxnLst/>
              <a:rect l="l" t="t" r="r" b="b"/>
              <a:pathLst>
                <a:path w="17686" h="16754" extrusionOk="0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80150" y="4848700"/>
              <a:ext cx="227925" cy="215875"/>
            </a:xfrm>
            <a:custGeom>
              <a:avLst/>
              <a:gdLst/>
              <a:ahLst/>
              <a:cxnLst/>
              <a:rect l="l" t="t" r="r" b="b"/>
              <a:pathLst>
                <a:path w="9117" h="8635" extrusionOk="0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5047850" y="4682575"/>
              <a:ext cx="329225" cy="67550"/>
            </a:xfrm>
            <a:custGeom>
              <a:avLst/>
              <a:gdLst/>
              <a:ahLst/>
              <a:cxnLst/>
              <a:rect l="l" t="t" r="r" b="b"/>
              <a:pathLst>
                <a:path w="13169" h="2702" extrusionOk="0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115950" y="4721275"/>
              <a:ext cx="189800" cy="231900"/>
            </a:xfrm>
            <a:custGeom>
              <a:avLst/>
              <a:gdLst/>
              <a:ahLst/>
              <a:cxnLst/>
              <a:rect l="l" t="t" r="r" b="b"/>
              <a:pathLst>
                <a:path w="7592" h="9276" extrusionOk="0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2"/>
          <p:cNvSpPr txBox="1">
            <a:spLocks noGrp="1"/>
          </p:cNvSpPr>
          <p:nvPr>
            <p:ph type="title" idx="15"/>
          </p:nvPr>
        </p:nvSpPr>
        <p:spPr>
          <a:xfrm>
            <a:off x="7134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</a:t>
            </a:r>
            <a:endParaRPr dirty="0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DFA0BF1F-8656-7EEC-1D19-5A323E08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2" y="1313239"/>
            <a:ext cx="3687335" cy="292194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FB68E52-19D8-4FEE-53E4-7E66D4528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13239"/>
            <a:ext cx="3590693" cy="29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60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6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</a:t>
            </a:r>
            <a:endParaRPr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6FC6943-D4D8-65BC-2FB7-BE8BD5E31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63" y="1191164"/>
            <a:ext cx="5098323" cy="276117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D617DCB-4B3C-EC95-746A-1D1FF39F2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37" y="1345966"/>
            <a:ext cx="3216674" cy="24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11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6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Visualisation</a:t>
            </a:r>
            <a:endParaRPr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3A59173-B0B1-F6C0-71D8-DA78C3E8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69" y="1320508"/>
            <a:ext cx="3931038" cy="233852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FEC8CD3-A286-3E1A-4A23-320A4980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35" y="1320509"/>
            <a:ext cx="4167665" cy="23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7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3216906" y="2106233"/>
            <a:ext cx="52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 &amp; Recommendation</a:t>
            </a:r>
            <a:endParaRPr sz="4000" dirty="0"/>
          </a:p>
        </p:txBody>
      </p:sp>
      <p:sp>
        <p:nvSpPr>
          <p:cNvPr id="691" name="Google Shape;691;p47"/>
          <p:cNvSpPr txBox="1">
            <a:spLocks noGrp="1"/>
          </p:cNvSpPr>
          <p:nvPr>
            <p:ph type="title" idx="2"/>
          </p:nvPr>
        </p:nvSpPr>
        <p:spPr>
          <a:xfrm>
            <a:off x="1107155" y="1194124"/>
            <a:ext cx="1814633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grpSp>
        <p:nvGrpSpPr>
          <p:cNvPr id="693" name="Google Shape;693;p47"/>
          <p:cNvGrpSpPr/>
          <p:nvPr/>
        </p:nvGrpSpPr>
        <p:grpSpPr>
          <a:xfrm flipH="1">
            <a:off x="435710" y="1601734"/>
            <a:ext cx="2538636" cy="2423099"/>
            <a:chOff x="3067500" y="2082175"/>
            <a:chExt cx="3231050" cy="3084000"/>
          </a:xfrm>
        </p:grpSpPr>
        <p:sp>
          <p:nvSpPr>
            <p:cNvPr id="694" name="Google Shape;694;p47"/>
            <p:cNvSpPr/>
            <p:nvPr/>
          </p:nvSpPr>
          <p:spPr>
            <a:xfrm>
              <a:off x="3108250" y="3769100"/>
              <a:ext cx="2405900" cy="938725"/>
            </a:xfrm>
            <a:custGeom>
              <a:avLst/>
              <a:gdLst/>
              <a:ahLst/>
              <a:cxnLst/>
              <a:rect l="l" t="t" r="r" b="b"/>
              <a:pathLst>
                <a:path w="96236" h="37549" extrusionOk="0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140350" y="3707175"/>
              <a:ext cx="715425" cy="879025"/>
            </a:xfrm>
            <a:custGeom>
              <a:avLst/>
              <a:gdLst/>
              <a:ahLst/>
              <a:cxnLst/>
              <a:rect l="l" t="t" r="r" b="b"/>
              <a:pathLst>
                <a:path w="28617" h="35161" extrusionOk="0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958425" y="2111775"/>
              <a:ext cx="2233300" cy="1736600"/>
            </a:xfrm>
            <a:custGeom>
              <a:avLst/>
              <a:gdLst/>
              <a:ahLst/>
              <a:cxnLst/>
              <a:rect l="l" t="t" r="r" b="b"/>
              <a:pathLst>
                <a:path w="89332" h="69464" extrusionOk="0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794425" y="2082175"/>
              <a:ext cx="399050" cy="176500"/>
            </a:xfrm>
            <a:custGeom>
              <a:avLst/>
              <a:gdLst/>
              <a:ahLst/>
              <a:cxnLst/>
              <a:rect l="l" t="t" r="r" b="b"/>
              <a:pathLst>
                <a:path w="15962" h="7060" extrusionOk="0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3188875" y="4548850"/>
              <a:ext cx="441850" cy="419075"/>
            </a:xfrm>
            <a:custGeom>
              <a:avLst/>
              <a:gdLst/>
              <a:ahLst/>
              <a:cxnLst/>
              <a:rect l="l" t="t" r="r" b="b"/>
              <a:pathLst>
                <a:path w="17674" h="16763" extrusionOk="0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3263675" y="4484375"/>
              <a:ext cx="329200" cy="67250"/>
            </a:xfrm>
            <a:custGeom>
              <a:avLst/>
              <a:gdLst/>
              <a:ahLst/>
              <a:cxnLst/>
              <a:rect l="l" t="t" r="r" b="b"/>
              <a:pathLst>
                <a:path w="13168" h="2690" extrusionOk="0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331775" y="4523075"/>
              <a:ext cx="189500" cy="231875"/>
            </a:xfrm>
            <a:custGeom>
              <a:avLst/>
              <a:gdLst/>
              <a:ahLst/>
              <a:cxnLst/>
              <a:rect l="l" t="t" r="r" b="b"/>
              <a:pathLst>
                <a:path w="7580" h="9275" extrusionOk="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868275" y="4735700"/>
              <a:ext cx="441850" cy="418850"/>
            </a:xfrm>
            <a:custGeom>
              <a:avLst/>
              <a:gdLst/>
              <a:ahLst/>
              <a:cxnLst/>
              <a:rect l="l" t="t" r="r" b="b"/>
              <a:pathLst>
                <a:path w="17674" h="16754" extrusionOk="0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943075" y="4670925"/>
              <a:ext cx="329200" cy="67550"/>
            </a:xfrm>
            <a:custGeom>
              <a:avLst/>
              <a:gdLst/>
              <a:ahLst/>
              <a:cxnLst/>
              <a:rect l="l" t="t" r="r" b="b"/>
              <a:pathLst>
                <a:path w="13168" h="2702" extrusionOk="0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5010900" y="4709650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067500" y="2400100"/>
              <a:ext cx="2619825" cy="1446700"/>
            </a:xfrm>
            <a:custGeom>
              <a:avLst/>
              <a:gdLst/>
              <a:ahLst/>
              <a:cxnLst/>
              <a:rect l="l" t="t" r="r" b="b"/>
              <a:pathLst>
                <a:path w="104793" h="57868" extrusionOk="0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087575" y="2923000"/>
              <a:ext cx="2348275" cy="335875"/>
            </a:xfrm>
            <a:custGeom>
              <a:avLst/>
              <a:gdLst/>
              <a:ahLst/>
              <a:cxnLst/>
              <a:rect l="l" t="t" r="r" b="b"/>
              <a:pathLst>
                <a:path w="93931" h="13435" extrusionOk="0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076525" y="2633500"/>
              <a:ext cx="2502825" cy="162800"/>
            </a:xfrm>
            <a:custGeom>
              <a:avLst/>
              <a:gdLst/>
              <a:ahLst/>
              <a:cxnLst/>
              <a:rect l="l" t="t" r="r" b="b"/>
              <a:pathLst>
                <a:path w="100113" h="6512" extrusionOk="0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098350" y="3194250"/>
              <a:ext cx="2212925" cy="464850"/>
            </a:xfrm>
            <a:custGeom>
              <a:avLst/>
              <a:gdLst/>
              <a:ahLst/>
              <a:cxnLst/>
              <a:rect l="l" t="t" r="r" b="b"/>
              <a:pathLst>
                <a:path w="88517" h="18594" extrusionOk="0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10275" y="2410200"/>
              <a:ext cx="183100" cy="1423425"/>
            </a:xfrm>
            <a:custGeom>
              <a:avLst/>
              <a:gdLst/>
              <a:ahLst/>
              <a:cxnLst/>
              <a:rect l="l" t="t" r="r" b="b"/>
              <a:pathLst>
                <a:path w="7324" h="56937" extrusionOk="0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48900" y="2412225"/>
              <a:ext cx="177275" cy="1368775"/>
            </a:xfrm>
            <a:custGeom>
              <a:avLst/>
              <a:gdLst/>
              <a:ahLst/>
              <a:cxnLst/>
              <a:rect l="l" t="t" r="r" b="b"/>
              <a:pathLst>
                <a:path w="7091" h="54751" extrusionOk="0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687825" y="2414025"/>
              <a:ext cx="171150" cy="1314575"/>
            </a:xfrm>
            <a:custGeom>
              <a:avLst/>
              <a:gdLst/>
              <a:ahLst/>
              <a:cxnLst/>
              <a:rect l="l" t="t" r="r" b="b"/>
              <a:pathLst>
                <a:path w="6846" h="52583" extrusionOk="0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4426750" y="2416075"/>
              <a:ext cx="164750" cy="1260150"/>
            </a:xfrm>
            <a:custGeom>
              <a:avLst/>
              <a:gdLst/>
              <a:ahLst/>
              <a:cxnLst/>
              <a:rect l="l" t="t" r="r" b="b"/>
              <a:pathLst>
                <a:path w="6590" h="50406" extrusionOk="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165375" y="2418100"/>
              <a:ext cx="158925" cy="1205725"/>
            </a:xfrm>
            <a:custGeom>
              <a:avLst/>
              <a:gdLst/>
              <a:ahLst/>
              <a:cxnLst/>
              <a:rect l="l" t="t" r="r" b="b"/>
              <a:pathLst>
                <a:path w="6357" h="48229" extrusionOk="0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904300" y="2420075"/>
              <a:ext cx="152825" cy="1151350"/>
            </a:xfrm>
            <a:custGeom>
              <a:avLst/>
              <a:gdLst/>
              <a:ahLst/>
              <a:cxnLst/>
              <a:rect l="l" t="t" r="r" b="b"/>
              <a:pathLst>
                <a:path w="6113" h="46054" extrusionOk="0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3642925" y="2422125"/>
              <a:ext cx="147000" cy="1096925"/>
            </a:xfrm>
            <a:custGeom>
              <a:avLst/>
              <a:gdLst/>
              <a:ahLst/>
              <a:cxnLst/>
              <a:rect l="l" t="t" r="r" b="b"/>
              <a:pathLst>
                <a:path w="5880" h="43877" extrusionOk="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81850" y="2424150"/>
              <a:ext cx="140900" cy="1042500"/>
            </a:xfrm>
            <a:custGeom>
              <a:avLst/>
              <a:gdLst/>
              <a:ahLst/>
              <a:cxnLst/>
              <a:rect l="l" t="t" r="r" b="b"/>
              <a:pathLst>
                <a:path w="5636" h="41700" extrusionOk="0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120775" y="2426200"/>
              <a:ext cx="134775" cy="988075"/>
            </a:xfrm>
            <a:custGeom>
              <a:avLst/>
              <a:gdLst/>
              <a:ahLst/>
              <a:cxnLst/>
              <a:rect l="l" t="t" r="r" b="b"/>
              <a:pathLst>
                <a:path w="5391" h="39523" extrusionOk="0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13325" y="3780750"/>
              <a:ext cx="2405900" cy="938700"/>
            </a:xfrm>
            <a:custGeom>
              <a:avLst/>
              <a:gdLst/>
              <a:ahLst/>
              <a:cxnLst/>
              <a:rect l="l" t="t" r="r" b="b"/>
              <a:pathLst>
                <a:path w="96236" h="37548" extrusionOk="0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4245400" y="3718800"/>
              <a:ext cx="715150" cy="879050"/>
            </a:xfrm>
            <a:custGeom>
              <a:avLst/>
              <a:gdLst/>
              <a:ahLst/>
              <a:cxnLst/>
              <a:rect l="l" t="t" r="r" b="b"/>
              <a:pathLst>
                <a:path w="28606" h="35162" extrusionOk="0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063200" y="2123425"/>
              <a:ext cx="2233325" cy="1736600"/>
            </a:xfrm>
            <a:custGeom>
              <a:avLst/>
              <a:gdLst/>
              <a:ahLst/>
              <a:cxnLst/>
              <a:rect l="l" t="t" r="r" b="b"/>
              <a:pathLst>
                <a:path w="89333" h="69464" extrusionOk="0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5899200" y="2093825"/>
              <a:ext cx="399350" cy="176475"/>
            </a:xfrm>
            <a:custGeom>
              <a:avLst/>
              <a:gdLst/>
              <a:ahLst/>
              <a:cxnLst/>
              <a:rect l="l" t="t" r="r" b="b"/>
              <a:pathLst>
                <a:path w="15974" h="7059" extrusionOk="0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293950" y="4560475"/>
              <a:ext cx="441850" cy="419150"/>
            </a:xfrm>
            <a:custGeom>
              <a:avLst/>
              <a:gdLst/>
              <a:ahLst/>
              <a:cxnLst/>
              <a:rect l="l" t="t" r="r" b="b"/>
              <a:pathLst>
                <a:path w="17674" h="16766" extrusionOk="0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401050" y="4662100"/>
              <a:ext cx="227625" cy="215900"/>
            </a:xfrm>
            <a:custGeom>
              <a:avLst/>
              <a:gdLst/>
              <a:ahLst/>
              <a:cxnLst/>
              <a:rect l="l" t="t" r="r" b="b"/>
              <a:pathLst>
                <a:path w="9105" h="8636" extrusionOk="0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368750" y="4496000"/>
              <a:ext cx="329200" cy="67275"/>
            </a:xfrm>
            <a:custGeom>
              <a:avLst/>
              <a:gdLst/>
              <a:ahLst/>
              <a:cxnLst/>
              <a:rect l="l" t="t" r="r" b="b"/>
              <a:pathLst>
                <a:path w="13168" h="2691" extrusionOk="0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36575" y="4534725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973050" y="4747325"/>
              <a:ext cx="442150" cy="418850"/>
            </a:xfrm>
            <a:custGeom>
              <a:avLst/>
              <a:gdLst/>
              <a:ahLst/>
              <a:cxnLst/>
              <a:rect l="l" t="t" r="r" b="b"/>
              <a:pathLst>
                <a:path w="17686" h="16754" extrusionOk="0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80150" y="4848700"/>
              <a:ext cx="227925" cy="215875"/>
            </a:xfrm>
            <a:custGeom>
              <a:avLst/>
              <a:gdLst/>
              <a:ahLst/>
              <a:cxnLst/>
              <a:rect l="l" t="t" r="r" b="b"/>
              <a:pathLst>
                <a:path w="9117" h="8635" extrusionOk="0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5047850" y="4682575"/>
              <a:ext cx="329225" cy="67550"/>
            </a:xfrm>
            <a:custGeom>
              <a:avLst/>
              <a:gdLst/>
              <a:ahLst/>
              <a:cxnLst/>
              <a:rect l="l" t="t" r="r" b="b"/>
              <a:pathLst>
                <a:path w="13169" h="2702" extrusionOk="0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115950" y="4721275"/>
              <a:ext cx="189800" cy="231900"/>
            </a:xfrm>
            <a:custGeom>
              <a:avLst/>
              <a:gdLst/>
              <a:ahLst/>
              <a:cxnLst/>
              <a:rect l="l" t="t" r="r" b="b"/>
              <a:pathLst>
                <a:path w="7592" h="9276" extrusionOk="0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74740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/>
          <p:nvPr/>
        </p:nvSpPr>
        <p:spPr>
          <a:xfrm>
            <a:off x="256025" y="141560"/>
            <a:ext cx="4390373" cy="816004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6"/>
          <p:cNvSpPr txBox="1">
            <a:spLocks noGrp="1"/>
          </p:cNvSpPr>
          <p:nvPr>
            <p:ph type="title"/>
          </p:nvPr>
        </p:nvSpPr>
        <p:spPr>
          <a:xfrm>
            <a:off x="256025" y="141560"/>
            <a:ext cx="4521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08" name="Google Shape;608;p46"/>
          <p:cNvSpPr txBox="1">
            <a:spLocks noGrp="1"/>
          </p:cNvSpPr>
          <p:nvPr>
            <p:ph type="subTitle" idx="1"/>
          </p:nvPr>
        </p:nvSpPr>
        <p:spPr>
          <a:xfrm>
            <a:off x="209131" y="1047082"/>
            <a:ext cx="5180333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/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Rata - Rata 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income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tertinggi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dari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customer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adalah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pada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bulan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Juli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, September, dan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Oktober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tahun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2014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.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Ini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menunjukkan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bahwa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pada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periode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tersebut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, customer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memiliki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pendapatan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yang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lebih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tinggi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dibandingkan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periode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lainnya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.</a:t>
            </a:r>
          </a:p>
          <a:p>
            <a:pPr marL="285750" indent="-171450" algn="just">
              <a:buFont typeface="Arial" panose="020B0604020202020204" pitchFamily="34" charset="0"/>
              <a:buChar char="•"/>
            </a:pPr>
            <a:endParaRPr lang="en-ID" sz="1100" dirty="0">
              <a:solidFill>
                <a:srgbClr val="44407D"/>
              </a:solidFill>
              <a:latin typeface="Anaheim" panose="020B0604020202020204" charset="0"/>
            </a:endParaRPr>
          </a:p>
          <a:p>
            <a:pPr marL="114300" indent="0" algn="just"/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Pengeluaran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tertinggi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dari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customer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terjadi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pada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bulan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Januari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dan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Agustus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tahun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2014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. Hal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ini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menunjukkan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bahwa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pada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periode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tersebut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, customer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cenderung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membeli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jumlah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yang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lebih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banyak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atau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barang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yang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lebih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mahal.</a:t>
            </a:r>
          </a:p>
          <a:p>
            <a:pPr marL="114300" indent="0" algn="just"/>
            <a:endParaRPr lang="en-ID" sz="1100" dirty="0">
              <a:solidFill>
                <a:srgbClr val="44407D"/>
              </a:solidFill>
              <a:latin typeface="Anaheim" panose="020B0604020202020204" charset="0"/>
            </a:endParaRPr>
          </a:p>
          <a:p>
            <a:pPr marL="114300" indent="0" algn="just"/>
            <a:r>
              <a:rPr lang="en-ID" sz="1100" dirty="0" err="1">
                <a:solidFill>
                  <a:srgbClr val="374151"/>
                </a:solidFill>
                <a:latin typeface="Anaheim" panose="020B0604020202020204" charset="0"/>
              </a:rPr>
              <a:t>P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elanggan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pendapatan</a:t>
            </a:r>
            <a:r>
              <a:rPr lang="en-ID" sz="11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yang </a:t>
            </a:r>
            <a:r>
              <a:rPr lang="en-ID" sz="11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tinggi</a:t>
            </a:r>
            <a:r>
              <a:rPr lang="en-ID" sz="11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cenderung</a:t>
            </a:r>
            <a:r>
              <a:rPr lang="en-ID" sz="11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lebih</a:t>
            </a:r>
            <a:r>
              <a:rPr lang="en-ID" sz="11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tertarik</a:t>
            </a:r>
            <a:r>
              <a:rPr lang="en-ID" sz="11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1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tawaran</a:t>
            </a:r>
            <a:r>
              <a:rPr lang="en-ID" sz="11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yang </a:t>
            </a:r>
            <a:r>
              <a:rPr lang="en-ID" sz="11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diberikan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. Hal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ini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disebabkan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oleh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kemampuan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finansial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yang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lebih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tinggi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sehingga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lebih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mampu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membeli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dan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menerima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tawaran</a:t>
            </a:r>
            <a:r>
              <a:rPr lang="en-ID" sz="11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.</a:t>
            </a:r>
          </a:p>
          <a:p>
            <a:pPr marL="285750" indent="-171450" algn="just">
              <a:buFont typeface="Arial" panose="020B0604020202020204" pitchFamily="34" charset="0"/>
              <a:buChar char="•"/>
            </a:pPr>
            <a:endParaRPr lang="en-ID" sz="1100" b="0" dirty="0">
              <a:solidFill>
                <a:srgbClr val="44407D"/>
              </a:solidFill>
              <a:effectLst/>
              <a:latin typeface="Anaheim" panose="020B0604020202020204" charset="0"/>
            </a:endParaRPr>
          </a:p>
          <a:p>
            <a:pPr marL="114300" indent="0" algn="just"/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Kategori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wines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merupakan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pemasukan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terbanyak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. Hal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ini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menunjukkan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bahwa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ini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merupakan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yang paling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populer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dan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banyak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diminati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oleh customer.</a:t>
            </a:r>
          </a:p>
          <a:p>
            <a:pPr marL="285750" indent="-171450" algn="just">
              <a:buFont typeface="Arial" panose="020B0604020202020204" pitchFamily="34" charset="0"/>
              <a:buChar char="•"/>
            </a:pPr>
            <a:endParaRPr lang="en-ID" sz="1100" b="0" dirty="0">
              <a:solidFill>
                <a:srgbClr val="44407D"/>
              </a:solidFill>
              <a:effectLst/>
              <a:latin typeface="Anaheim" panose="020B0604020202020204" charset="0"/>
            </a:endParaRPr>
          </a:p>
          <a:p>
            <a:pPr marL="114300" indent="0" algn="just"/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Pelanggan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paling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banyak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melakukan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transaksi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yaitu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langsung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datang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1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ke</a:t>
            </a:r>
            <a:r>
              <a:rPr lang="en-ID" sz="1100" b="1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store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.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Ini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menunjukkan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bahwa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pelanggan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cenderung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lebih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suka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untuk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membeli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secara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langsung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,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mungkin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untuk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mendapatkan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pengalaman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langsung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 yang </a:t>
            </a:r>
            <a:r>
              <a:rPr lang="en-ID" sz="1100" b="0" dirty="0" err="1">
                <a:solidFill>
                  <a:srgbClr val="44407D"/>
                </a:solidFill>
                <a:effectLst/>
                <a:latin typeface="Anaheim" panose="020B0604020202020204" charset="0"/>
              </a:rPr>
              <a:t>dibeli</a:t>
            </a:r>
            <a:r>
              <a:rPr lang="en-ID" sz="1100" b="0" dirty="0">
                <a:solidFill>
                  <a:srgbClr val="44407D"/>
                </a:solidFill>
                <a:effectLst/>
                <a:latin typeface="Anaheim" panose="020B0604020202020204" charset="0"/>
              </a:rPr>
              <a:t>.</a:t>
            </a:r>
          </a:p>
        </p:txBody>
      </p:sp>
      <p:sp>
        <p:nvSpPr>
          <p:cNvPr id="609" name="Google Shape;609;p46"/>
          <p:cNvSpPr/>
          <p:nvPr/>
        </p:nvSpPr>
        <p:spPr>
          <a:xfrm>
            <a:off x="8702892" y="2329063"/>
            <a:ext cx="47185" cy="3650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6"/>
          <p:cNvSpPr/>
          <p:nvPr/>
        </p:nvSpPr>
        <p:spPr>
          <a:xfrm>
            <a:off x="8594835" y="2212187"/>
            <a:ext cx="47185" cy="36742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6"/>
          <p:cNvSpPr/>
          <p:nvPr/>
        </p:nvSpPr>
        <p:spPr>
          <a:xfrm rot="1659673">
            <a:off x="4859385" y="819064"/>
            <a:ext cx="4486032" cy="3475836"/>
          </a:xfrm>
          <a:custGeom>
            <a:avLst/>
            <a:gdLst/>
            <a:ahLst/>
            <a:cxnLst/>
            <a:rect l="l" t="t" r="r" b="b"/>
            <a:pathLst>
              <a:path w="46977" h="38173" extrusionOk="0">
                <a:moveTo>
                  <a:pt x="24138" y="1"/>
                </a:moveTo>
                <a:cubicBezTo>
                  <a:pt x="23753" y="1"/>
                  <a:pt x="23367" y="12"/>
                  <a:pt x="22980" y="35"/>
                </a:cubicBezTo>
                <a:cubicBezTo>
                  <a:pt x="22947" y="34"/>
                  <a:pt x="22914" y="34"/>
                  <a:pt x="22882" y="34"/>
                </a:cubicBezTo>
                <a:cubicBezTo>
                  <a:pt x="10914" y="34"/>
                  <a:pt x="1" y="12458"/>
                  <a:pt x="6742" y="23887"/>
                </a:cubicBezTo>
                <a:cubicBezTo>
                  <a:pt x="9203" y="27877"/>
                  <a:pt x="13956" y="29444"/>
                  <a:pt x="17772" y="31828"/>
                </a:cubicBezTo>
                <a:cubicBezTo>
                  <a:pt x="22018" y="34024"/>
                  <a:pt x="26000" y="37089"/>
                  <a:pt x="30769" y="38036"/>
                </a:cubicBezTo>
                <a:cubicBezTo>
                  <a:pt x="31384" y="38128"/>
                  <a:pt x="31983" y="38173"/>
                  <a:pt x="32564" y="38173"/>
                </a:cubicBezTo>
                <a:cubicBezTo>
                  <a:pt x="42024" y="38173"/>
                  <a:pt x="46976" y="26396"/>
                  <a:pt x="45122" y="17953"/>
                </a:cubicBezTo>
                <a:cubicBezTo>
                  <a:pt x="43612" y="7800"/>
                  <a:pt x="34308" y="1"/>
                  <a:pt x="24138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46"/>
          <p:cNvGrpSpPr/>
          <p:nvPr/>
        </p:nvGrpSpPr>
        <p:grpSpPr>
          <a:xfrm>
            <a:off x="8347125" y="2193825"/>
            <a:ext cx="260988" cy="448014"/>
            <a:chOff x="8347125" y="2193825"/>
            <a:chExt cx="260988" cy="448014"/>
          </a:xfrm>
        </p:grpSpPr>
        <p:sp>
          <p:nvSpPr>
            <p:cNvPr id="613" name="Google Shape;613;p46"/>
            <p:cNvSpPr/>
            <p:nvPr/>
          </p:nvSpPr>
          <p:spPr>
            <a:xfrm>
              <a:off x="8511187" y="2382272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8347125" y="2347185"/>
              <a:ext cx="78563" cy="61130"/>
            </a:xfrm>
            <a:custGeom>
              <a:avLst/>
              <a:gdLst/>
              <a:ahLst/>
              <a:cxnLst/>
              <a:rect l="l" t="t" r="r" b="b"/>
              <a:pathLst>
                <a:path w="3936" h="3063" extrusionOk="0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8382452" y="2193825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6"/>
          <p:cNvGrpSpPr/>
          <p:nvPr/>
        </p:nvGrpSpPr>
        <p:grpSpPr>
          <a:xfrm>
            <a:off x="5414640" y="1257902"/>
            <a:ext cx="2975008" cy="2598176"/>
            <a:chOff x="-1798925" y="2682450"/>
            <a:chExt cx="1159350" cy="1012500"/>
          </a:xfrm>
        </p:grpSpPr>
        <p:sp>
          <p:nvSpPr>
            <p:cNvPr id="618" name="Google Shape;618;p46"/>
            <p:cNvSpPr/>
            <p:nvPr/>
          </p:nvSpPr>
          <p:spPr>
            <a:xfrm>
              <a:off x="-1273025" y="2882875"/>
              <a:ext cx="6275" cy="1900"/>
            </a:xfrm>
            <a:custGeom>
              <a:avLst/>
              <a:gdLst/>
              <a:ahLst/>
              <a:cxnLst/>
              <a:rect l="l" t="t" r="r" b="b"/>
              <a:pathLst>
                <a:path w="251" h="76" extrusionOk="0">
                  <a:moveTo>
                    <a:pt x="251" y="0"/>
                  </a:moveTo>
                  <a:lnTo>
                    <a:pt x="1" y="68"/>
                  </a:lnTo>
                  <a:cubicBezTo>
                    <a:pt x="1" y="76"/>
                    <a:pt x="1" y="76"/>
                    <a:pt x="1" y="76"/>
                  </a:cubicBezTo>
                  <a:lnTo>
                    <a:pt x="251" y="15"/>
                  </a:lnTo>
                  <a:cubicBezTo>
                    <a:pt x="251" y="15"/>
                    <a:pt x="251" y="8"/>
                    <a:pt x="251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-1630700" y="2854300"/>
              <a:ext cx="691550" cy="707675"/>
            </a:xfrm>
            <a:custGeom>
              <a:avLst/>
              <a:gdLst/>
              <a:ahLst/>
              <a:cxnLst/>
              <a:rect l="l" t="t" r="r" b="b"/>
              <a:pathLst>
                <a:path w="27662" h="28307" extrusionOk="0">
                  <a:moveTo>
                    <a:pt x="18895" y="0"/>
                  </a:moveTo>
                  <a:lnTo>
                    <a:pt x="14558" y="1143"/>
                  </a:lnTo>
                  <a:lnTo>
                    <a:pt x="14308" y="1211"/>
                  </a:lnTo>
                  <a:lnTo>
                    <a:pt x="4217" y="3868"/>
                  </a:lnTo>
                  <a:lnTo>
                    <a:pt x="1" y="4981"/>
                  </a:lnTo>
                  <a:lnTo>
                    <a:pt x="3566" y="24724"/>
                  </a:lnTo>
                  <a:cubicBezTo>
                    <a:pt x="3672" y="25375"/>
                    <a:pt x="3718" y="26003"/>
                    <a:pt x="3491" y="26616"/>
                  </a:cubicBezTo>
                  <a:cubicBezTo>
                    <a:pt x="3210" y="27353"/>
                    <a:pt x="2995" y="28306"/>
                    <a:pt x="3732" y="28306"/>
                  </a:cubicBezTo>
                  <a:cubicBezTo>
                    <a:pt x="3752" y="28306"/>
                    <a:pt x="3772" y="28305"/>
                    <a:pt x="3793" y="28304"/>
                  </a:cubicBezTo>
                  <a:lnTo>
                    <a:pt x="5239" y="27926"/>
                  </a:lnTo>
                  <a:lnTo>
                    <a:pt x="5489" y="27857"/>
                  </a:lnTo>
                  <a:lnTo>
                    <a:pt x="25572" y="22566"/>
                  </a:lnTo>
                  <a:lnTo>
                    <a:pt x="25731" y="22521"/>
                  </a:lnTo>
                  <a:lnTo>
                    <a:pt x="26972" y="22195"/>
                  </a:lnTo>
                  <a:cubicBezTo>
                    <a:pt x="26995" y="22188"/>
                    <a:pt x="27018" y="22172"/>
                    <a:pt x="27041" y="22165"/>
                  </a:cubicBezTo>
                  <a:cubicBezTo>
                    <a:pt x="27661" y="21794"/>
                    <a:pt x="27003" y="21082"/>
                    <a:pt x="26405" y="20575"/>
                  </a:cubicBezTo>
                  <a:cubicBezTo>
                    <a:pt x="25898" y="20159"/>
                    <a:pt x="25633" y="19584"/>
                    <a:pt x="25398" y="18970"/>
                  </a:cubicBezTo>
                  <a:lnTo>
                    <a:pt x="18895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-1558600" y="2729200"/>
              <a:ext cx="304150" cy="258275"/>
            </a:xfrm>
            <a:custGeom>
              <a:avLst/>
              <a:gdLst/>
              <a:ahLst/>
              <a:cxnLst/>
              <a:rect l="l" t="t" r="r" b="b"/>
              <a:pathLst>
                <a:path w="12166" h="10331" extrusionOk="0">
                  <a:moveTo>
                    <a:pt x="5910" y="0"/>
                  </a:moveTo>
                  <a:cubicBezTo>
                    <a:pt x="5456" y="0"/>
                    <a:pt x="4987" y="63"/>
                    <a:pt x="4505" y="190"/>
                  </a:cubicBezTo>
                  <a:cubicBezTo>
                    <a:pt x="3105" y="561"/>
                    <a:pt x="2075" y="1333"/>
                    <a:pt x="1439" y="2476"/>
                  </a:cubicBezTo>
                  <a:cubicBezTo>
                    <a:pt x="1" y="5065"/>
                    <a:pt x="1106" y="8774"/>
                    <a:pt x="1152" y="8918"/>
                  </a:cubicBezTo>
                  <a:lnTo>
                    <a:pt x="1462" y="10190"/>
                  </a:lnTo>
                  <a:cubicBezTo>
                    <a:pt x="1481" y="10274"/>
                    <a:pt x="1562" y="10331"/>
                    <a:pt x="1647" y="10331"/>
                  </a:cubicBezTo>
                  <a:cubicBezTo>
                    <a:pt x="1661" y="10331"/>
                    <a:pt x="1675" y="10329"/>
                    <a:pt x="1689" y="10326"/>
                  </a:cubicBezTo>
                  <a:cubicBezTo>
                    <a:pt x="1795" y="10303"/>
                    <a:pt x="1856" y="10197"/>
                    <a:pt x="1833" y="10099"/>
                  </a:cubicBezTo>
                  <a:lnTo>
                    <a:pt x="1515" y="8819"/>
                  </a:lnTo>
                  <a:cubicBezTo>
                    <a:pt x="1507" y="8782"/>
                    <a:pt x="417" y="5110"/>
                    <a:pt x="1772" y="2665"/>
                  </a:cubicBezTo>
                  <a:cubicBezTo>
                    <a:pt x="2355" y="1613"/>
                    <a:pt x="3309" y="901"/>
                    <a:pt x="4603" y="561"/>
                  </a:cubicBezTo>
                  <a:cubicBezTo>
                    <a:pt x="5056" y="441"/>
                    <a:pt x="5495" y="381"/>
                    <a:pt x="5920" y="381"/>
                  </a:cubicBezTo>
                  <a:cubicBezTo>
                    <a:pt x="6704" y="381"/>
                    <a:pt x="7438" y="585"/>
                    <a:pt x="8116" y="992"/>
                  </a:cubicBezTo>
                  <a:cubicBezTo>
                    <a:pt x="10500" y="2423"/>
                    <a:pt x="11394" y="5814"/>
                    <a:pt x="11485" y="6193"/>
                  </a:cubicBezTo>
                  <a:lnTo>
                    <a:pt x="11772" y="7366"/>
                  </a:lnTo>
                  <a:cubicBezTo>
                    <a:pt x="11791" y="7448"/>
                    <a:pt x="11869" y="7510"/>
                    <a:pt x="11955" y="7510"/>
                  </a:cubicBezTo>
                  <a:cubicBezTo>
                    <a:pt x="11972" y="7510"/>
                    <a:pt x="11990" y="7507"/>
                    <a:pt x="12007" y="7502"/>
                  </a:cubicBezTo>
                  <a:cubicBezTo>
                    <a:pt x="12022" y="7502"/>
                    <a:pt x="12037" y="7495"/>
                    <a:pt x="12052" y="7487"/>
                  </a:cubicBezTo>
                  <a:cubicBezTo>
                    <a:pt x="12128" y="7442"/>
                    <a:pt x="12166" y="7358"/>
                    <a:pt x="12143" y="7275"/>
                  </a:cubicBezTo>
                  <a:lnTo>
                    <a:pt x="11855" y="6102"/>
                  </a:lnTo>
                  <a:cubicBezTo>
                    <a:pt x="11765" y="5708"/>
                    <a:pt x="10826" y="2173"/>
                    <a:pt x="8305" y="667"/>
                  </a:cubicBezTo>
                  <a:cubicBezTo>
                    <a:pt x="7565" y="222"/>
                    <a:pt x="6763" y="0"/>
                    <a:pt x="5910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-1630700" y="2978825"/>
              <a:ext cx="137225" cy="583150"/>
            </a:xfrm>
            <a:custGeom>
              <a:avLst/>
              <a:gdLst/>
              <a:ahLst/>
              <a:cxnLst/>
              <a:rect l="l" t="t" r="r" b="b"/>
              <a:pathLst>
                <a:path w="5489" h="23326" extrusionOk="0">
                  <a:moveTo>
                    <a:pt x="1" y="0"/>
                  </a:moveTo>
                  <a:lnTo>
                    <a:pt x="3566" y="19743"/>
                  </a:lnTo>
                  <a:cubicBezTo>
                    <a:pt x="3672" y="20394"/>
                    <a:pt x="3718" y="21022"/>
                    <a:pt x="3491" y="21635"/>
                  </a:cubicBezTo>
                  <a:cubicBezTo>
                    <a:pt x="3210" y="22372"/>
                    <a:pt x="2995" y="23325"/>
                    <a:pt x="3732" y="23325"/>
                  </a:cubicBezTo>
                  <a:cubicBezTo>
                    <a:pt x="3752" y="23325"/>
                    <a:pt x="3772" y="23324"/>
                    <a:pt x="3793" y="23323"/>
                  </a:cubicBezTo>
                  <a:lnTo>
                    <a:pt x="5239" y="22945"/>
                  </a:lnTo>
                  <a:lnTo>
                    <a:pt x="5489" y="228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-1158325" y="2854300"/>
              <a:ext cx="219175" cy="564175"/>
            </a:xfrm>
            <a:custGeom>
              <a:avLst/>
              <a:gdLst/>
              <a:ahLst/>
              <a:cxnLst/>
              <a:rect l="l" t="t" r="r" b="b"/>
              <a:pathLst>
                <a:path w="8767" h="22567" extrusionOk="0">
                  <a:moveTo>
                    <a:pt x="0" y="0"/>
                  </a:moveTo>
                  <a:lnTo>
                    <a:pt x="6677" y="22566"/>
                  </a:lnTo>
                  <a:lnTo>
                    <a:pt x="6836" y="22521"/>
                  </a:lnTo>
                  <a:lnTo>
                    <a:pt x="8146" y="22165"/>
                  </a:lnTo>
                  <a:cubicBezTo>
                    <a:pt x="8766" y="21794"/>
                    <a:pt x="8108" y="21082"/>
                    <a:pt x="7510" y="20575"/>
                  </a:cubicBezTo>
                  <a:cubicBezTo>
                    <a:pt x="7003" y="20159"/>
                    <a:pt x="6738" y="19584"/>
                    <a:pt x="6503" y="189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-1486300" y="3359575"/>
              <a:ext cx="451575" cy="142550"/>
            </a:xfrm>
            <a:custGeom>
              <a:avLst/>
              <a:gdLst/>
              <a:ahLst/>
              <a:cxnLst/>
              <a:rect l="l" t="t" r="r" b="b"/>
              <a:pathLst>
                <a:path w="18063" h="5702" extrusionOk="0">
                  <a:moveTo>
                    <a:pt x="17853" y="1"/>
                  </a:moveTo>
                  <a:cubicBezTo>
                    <a:pt x="17835" y="1"/>
                    <a:pt x="17816" y="3"/>
                    <a:pt x="17798" y="8"/>
                  </a:cubicBezTo>
                  <a:lnTo>
                    <a:pt x="152" y="5330"/>
                  </a:lnTo>
                  <a:cubicBezTo>
                    <a:pt x="54" y="5360"/>
                    <a:pt x="1" y="5466"/>
                    <a:pt x="31" y="5565"/>
                  </a:cubicBezTo>
                  <a:cubicBezTo>
                    <a:pt x="55" y="5651"/>
                    <a:pt x="130" y="5702"/>
                    <a:pt x="210" y="5702"/>
                  </a:cubicBezTo>
                  <a:cubicBezTo>
                    <a:pt x="228" y="5702"/>
                    <a:pt x="247" y="5699"/>
                    <a:pt x="266" y="5693"/>
                  </a:cubicBezTo>
                  <a:lnTo>
                    <a:pt x="17911" y="372"/>
                  </a:lnTo>
                  <a:cubicBezTo>
                    <a:pt x="17926" y="372"/>
                    <a:pt x="17934" y="364"/>
                    <a:pt x="17949" y="357"/>
                  </a:cubicBezTo>
                  <a:cubicBezTo>
                    <a:pt x="18025" y="311"/>
                    <a:pt x="18063" y="220"/>
                    <a:pt x="18040" y="137"/>
                  </a:cubicBezTo>
                  <a:cubicBezTo>
                    <a:pt x="18015" y="56"/>
                    <a:pt x="17938" y="1"/>
                    <a:pt x="17853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-1495000" y="3033500"/>
              <a:ext cx="630975" cy="620775"/>
            </a:xfrm>
            <a:custGeom>
              <a:avLst/>
              <a:gdLst/>
              <a:ahLst/>
              <a:cxnLst/>
              <a:rect l="l" t="t" r="r" b="b"/>
              <a:pathLst>
                <a:path w="25239" h="24831" extrusionOk="0">
                  <a:moveTo>
                    <a:pt x="5557" y="1"/>
                  </a:moveTo>
                  <a:lnTo>
                    <a:pt x="1900" y="17752"/>
                  </a:lnTo>
                  <a:cubicBezTo>
                    <a:pt x="1726" y="18328"/>
                    <a:pt x="1530" y="18858"/>
                    <a:pt x="1098" y="19274"/>
                  </a:cubicBezTo>
                  <a:cubicBezTo>
                    <a:pt x="568" y="19781"/>
                    <a:pt x="0" y="20500"/>
                    <a:pt x="682" y="20773"/>
                  </a:cubicBezTo>
                  <a:lnTo>
                    <a:pt x="22029" y="24830"/>
                  </a:lnTo>
                  <a:cubicBezTo>
                    <a:pt x="22763" y="24830"/>
                    <a:pt x="22498" y="23952"/>
                    <a:pt x="22195" y="23286"/>
                  </a:cubicBezTo>
                  <a:cubicBezTo>
                    <a:pt x="21946" y="22748"/>
                    <a:pt x="21953" y="22173"/>
                    <a:pt x="21999" y="21583"/>
                  </a:cubicBezTo>
                  <a:lnTo>
                    <a:pt x="25239" y="3748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-1495000" y="3033500"/>
              <a:ext cx="138925" cy="530125"/>
            </a:xfrm>
            <a:custGeom>
              <a:avLst/>
              <a:gdLst/>
              <a:ahLst/>
              <a:cxnLst/>
              <a:rect l="l" t="t" r="r" b="b"/>
              <a:pathLst>
                <a:path w="5557" h="21205" extrusionOk="0">
                  <a:moveTo>
                    <a:pt x="5557" y="1"/>
                  </a:moveTo>
                  <a:lnTo>
                    <a:pt x="1900" y="17752"/>
                  </a:lnTo>
                  <a:cubicBezTo>
                    <a:pt x="1726" y="18328"/>
                    <a:pt x="1530" y="18858"/>
                    <a:pt x="1098" y="19274"/>
                  </a:cubicBezTo>
                  <a:cubicBezTo>
                    <a:pt x="568" y="19781"/>
                    <a:pt x="0" y="20500"/>
                    <a:pt x="682" y="20773"/>
                  </a:cubicBezTo>
                  <a:lnTo>
                    <a:pt x="2945" y="21204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rgbClr val="DF3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-992925" y="3127175"/>
              <a:ext cx="128900" cy="527100"/>
            </a:xfrm>
            <a:custGeom>
              <a:avLst/>
              <a:gdLst/>
              <a:ahLst/>
              <a:cxnLst/>
              <a:rect l="l" t="t" r="r" b="b"/>
              <a:pathLst>
                <a:path w="5156" h="21084" extrusionOk="0">
                  <a:moveTo>
                    <a:pt x="5156" y="1"/>
                  </a:moveTo>
                  <a:lnTo>
                    <a:pt x="0" y="20712"/>
                  </a:lnTo>
                  <a:lnTo>
                    <a:pt x="1946" y="21083"/>
                  </a:lnTo>
                  <a:cubicBezTo>
                    <a:pt x="2680" y="21083"/>
                    <a:pt x="2415" y="20205"/>
                    <a:pt x="2112" y="19539"/>
                  </a:cubicBezTo>
                  <a:cubicBezTo>
                    <a:pt x="1863" y="19001"/>
                    <a:pt x="1870" y="18426"/>
                    <a:pt x="1916" y="17836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-1279600" y="3246025"/>
              <a:ext cx="345750" cy="66600"/>
            </a:xfrm>
            <a:custGeom>
              <a:avLst/>
              <a:gdLst/>
              <a:ahLst/>
              <a:cxnLst/>
              <a:rect l="l" t="t" r="r" b="b"/>
              <a:pathLst>
                <a:path w="13830" h="2664" extrusionOk="0">
                  <a:moveTo>
                    <a:pt x="13579" y="1"/>
                  </a:moveTo>
                  <a:cubicBezTo>
                    <a:pt x="10037" y="46"/>
                    <a:pt x="6509" y="523"/>
                    <a:pt x="3088" y="1432"/>
                  </a:cubicBezTo>
                  <a:cubicBezTo>
                    <a:pt x="2119" y="1689"/>
                    <a:pt x="1157" y="1984"/>
                    <a:pt x="203" y="2302"/>
                  </a:cubicBezTo>
                  <a:cubicBezTo>
                    <a:pt x="0" y="2377"/>
                    <a:pt x="100" y="2663"/>
                    <a:pt x="291" y="2663"/>
                  </a:cubicBezTo>
                  <a:cubicBezTo>
                    <a:pt x="314" y="2663"/>
                    <a:pt x="338" y="2659"/>
                    <a:pt x="362" y="2650"/>
                  </a:cubicBezTo>
                  <a:cubicBezTo>
                    <a:pt x="3655" y="1530"/>
                    <a:pt x="7084" y="818"/>
                    <a:pt x="10551" y="531"/>
                  </a:cubicBezTo>
                  <a:cubicBezTo>
                    <a:pt x="11551" y="440"/>
                    <a:pt x="12542" y="395"/>
                    <a:pt x="13542" y="379"/>
                  </a:cubicBezTo>
                  <a:cubicBezTo>
                    <a:pt x="13784" y="379"/>
                    <a:pt x="13829" y="1"/>
                    <a:pt x="1357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-1188400" y="3338575"/>
              <a:ext cx="158750" cy="11000"/>
            </a:xfrm>
            <a:custGeom>
              <a:avLst/>
              <a:gdLst/>
              <a:ahLst/>
              <a:cxnLst/>
              <a:rect l="l" t="t" r="r" b="b"/>
              <a:pathLst>
                <a:path w="6350" h="440" extrusionOk="0">
                  <a:moveTo>
                    <a:pt x="6108" y="0"/>
                  </a:moveTo>
                  <a:cubicBezTo>
                    <a:pt x="6106" y="0"/>
                    <a:pt x="6104" y="1"/>
                    <a:pt x="6101" y="1"/>
                  </a:cubicBezTo>
                  <a:cubicBezTo>
                    <a:pt x="4163" y="16"/>
                    <a:pt x="2225" y="38"/>
                    <a:pt x="287" y="61"/>
                  </a:cubicBezTo>
                  <a:cubicBezTo>
                    <a:pt x="48" y="69"/>
                    <a:pt x="1" y="440"/>
                    <a:pt x="242" y="440"/>
                  </a:cubicBezTo>
                  <a:cubicBezTo>
                    <a:pt x="245" y="440"/>
                    <a:pt x="247" y="440"/>
                    <a:pt x="250" y="440"/>
                  </a:cubicBezTo>
                  <a:lnTo>
                    <a:pt x="6063" y="379"/>
                  </a:lnTo>
                  <a:cubicBezTo>
                    <a:pt x="6303" y="372"/>
                    <a:pt x="6350" y="0"/>
                    <a:pt x="610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-1231200" y="2916175"/>
              <a:ext cx="257600" cy="178300"/>
            </a:xfrm>
            <a:custGeom>
              <a:avLst/>
              <a:gdLst/>
              <a:ahLst/>
              <a:cxnLst/>
              <a:rect l="l" t="t" r="r" b="b"/>
              <a:pathLst>
                <a:path w="10304" h="7132" extrusionOk="0">
                  <a:moveTo>
                    <a:pt x="1" y="1"/>
                  </a:moveTo>
                  <a:lnTo>
                    <a:pt x="940" y="5822"/>
                  </a:lnTo>
                  <a:lnTo>
                    <a:pt x="7813" y="7131"/>
                  </a:lnTo>
                  <a:cubicBezTo>
                    <a:pt x="7814" y="7132"/>
                    <a:pt x="7815" y="7132"/>
                    <a:pt x="7816" y="7132"/>
                  </a:cubicBezTo>
                  <a:cubicBezTo>
                    <a:pt x="8089" y="7132"/>
                    <a:pt x="10304" y="1711"/>
                    <a:pt x="10304" y="17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-1035875" y="2975975"/>
              <a:ext cx="157475" cy="133075"/>
            </a:xfrm>
            <a:custGeom>
              <a:avLst/>
              <a:gdLst/>
              <a:ahLst/>
              <a:cxnLst/>
              <a:rect l="l" t="t" r="r" b="b"/>
              <a:pathLst>
                <a:path w="6299" h="5323" extrusionOk="0">
                  <a:moveTo>
                    <a:pt x="1824" y="1"/>
                  </a:moveTo>
                  <a:lnTo>
                    <a:pt x="0" y="4739"/>
                  </a:lnTo>
                  <a:lnTo>
                    <a:pt x="3195" y="5322"/>
                  </a:lnTo>
                  <a:lnTo>
                    <a:pt x="6298" y="1083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F9E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-1306900" y="2934350"/>
              <a:ext cx="121725" cy="131725"/>
            </a:xfrm>
            <a:custGeom>
              <a:avLst/>
              <a:gdLst/>
              <a:ahLst/>
              <a:cxnLst/>
              <a:rect l="l" t="t" r="r" b="b"/>
              <a:pathLst>
                <a:path w="4869" h="5269" extrusionOk="0">
                  <a:moveTo>
                    <a:pt x="1" y="0"/>
                  </a:moveTo>
                  <a:lnTo>
                    <a:pt x="220" y="4383"/>
                  </a:lnTo>
                  <a:lnTo>
                    <a:pt x="4868" y="5269"/>
                  </a:lnTo>
                  <a:lnTo>
                    <a:pt x="373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E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-1247275" y="2919000"/>
              <a:ext cx="291650" cy="217475"/>
            </a:xfrm>
            <a:custGeom>
              <a:avLst/>
              <a:gdLst/>
              <a:ahLst/>
              <a:cxnLst/>
              <a:rect l="l" t="t" r="r" b="b"/>
              <a:pathLst>
                <a:path w="11666" h="8699" extrusionOk="0">
                  <a:moveTo>
                    <a:pt x="5508" y="1"/>
                  </a:moveTo>
                  <a:cubicBezTo>
                    <a:pt x="4476" y="1"/>
                    <a:pt x="3562" y="283"/>
                    <a:pt x="2771" y="849"/>
                  </a:cubicBezTo>
                  <a:cubicBezTo>
                    <a:pt x="682" y="2340"/>
                    <a:pt x="250" y="5209"/>
                    <a:pt x="235" y="5323"/>
                  </a:cubicBezTo>
                  <a:lnTo>
                    <a:pt x="23" y="6451"/>
                  </a:lnTo>
                  <a:cubicBezTo>
                    <a:pt x="0" y="6572"/>
                    <a:pt x="69" y="6685"/>
                    <a:pt x="175" y="6731"/>
                  </a:cubicBezTo>
                  <a:cubicBezTo>
                    <a:pt x="190" y="6738"/>
                    <a:pt x="205" y="6738"/>
                    <a:pt x="220" y="6746"/>
                  </a:cubicBezTo>
                  <a:cubicBezTo>
                    <a:pt x="234" y="6748"/>
                    <a:pt x="248" y="6749"/>
                    <a:pt x="262" y="6749"/>
                  </a:cubicBezTo>
                  <a:cubicBezTo>
                    <a:pt x="382" y="6749"/>
                    <a:pt x="487" y="6664"/>
                    <a:pt x="508" y="6541"/>
                  </a:cubicBezTo>
                  <a:lnTo>
                    <a:pt x="727" y="5406"/>
                  </a:lnTo>
                  <a:cubicBezTo>
                    <a:pt x="727" y="5376"/>
                    <a:pt x="1151" y="2613"/>
                    <a:pt x="3059" y="1258"/>
                  </a:cubicBezTo>
                  <a:cubicBezTo>
                    <a:pt x="3768" y="752"/>
                    <a:pt x="4596" y="498"/>
                    <a:pt x="5530" y="498"/>
                  </a:cubicBezTo>
                  <a:cubicBezTo>
                    <a:pt x="5883" y="498"/>
                    <a:pt x="6250" y="534"/>
                    <a:pt x="6632" y="607"/>
                  </a:cubicBezTo>
                  <a:lnTo>
                    <a:pt x="6768" y="637"/>
                  </a:lnTo>
                  <a:cubicBezTo>
                    <a:pt x="8168" y="902"/>
                    <a:pt x="9213" y="1545"/>
                    <a:pt x="9857" y="2545"/>
                  </a:cubicBezTo>
                  <a:cubicBezTo>
                    <a:pt x="11136" y="4513"/>
                    <a:pt x="10508" y="7245"/>
                    <a:pt x="10500" y="7283"/>
                  </a:cubicBezTo>
                  <a:lnTo>
                    <a:pt x="10288" y="8404"/>
                  </a:lnTo>
                  <a:cubicBezTo>
                    <a:pt x="10273" y="8472"/>
                    <a:pt x="10288" y="8532"/>
                    <a:pt x="10326" y="8593"/>
                  </a:cubicBezTo>
                  <a:cubicBezTo>
                    <a:pt x="10364" y="8646"/>
                    <a:pt x="10417" y="8684"/>
                    <a:pt x="10485" y="8691"/>
                  </a:cubicBezTo>
                  <a:cubicBezTo>
                    <a:pt x="10500" y="8699"/>
                    <a:pt x="10515" y="8699"/>
                    <a:pt x="10530" y="8699"/>
                  </a:cubicBezTo>
                  <a:cubicBezTo>
                    <a:pt x="10651" y="8699"/>
                    <a:pt x="10750" y="8616"/>
                    <a:pt x="10780" y="8502"/>
                  </a:cubicBezTo>
                  <a:lnTo>
                    <a:pt x="10984" y="7382"/>
                  </a:lnTo>
                  <a:cubicBezTo>
                    <a:pt x="11015" y="7261"/>
                    <a:pt x="11666" y="4422"/>
                    <a:pt x="10280" y="2280"/>
                  </a:cubicBezTo>
                  <a:cubicBezTo>
                    <a:pt x="9546" y="1159"/>
                    <a:pt x="8403" y="440"/>
                    <a:pt x="6859" y="145"/>
                  </a:cubicBezTo>
                  <a:lnTo>
                    <a:pt x="6730" y="122"/>
                  </a:lnTo>
                  <a:cubicBezTo>
                    <a:pt x="6306" y="41"/>
                    <a:pt x="5898" y="1"/>
                    <a:pt x="550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-1696375" y="3213875"/>
              <a:ext cx="91450" cy="142600"/>
            </a:xfrm>
            <a:custGeom>
              <a:avLst/>
              <a:gdLst/>
              <a:ahLst/>
              <a:cxnLst/>
              <a:rect l="l" t="t" r="r" b="b"/>
              <a:pathLst>
                <a:path w="3658" h="5704" extrusionOk="0">
                  <a:moveTo>
                    <a:pt x="3006" y="0"/>
                  </a:moveTo>
                  <a:cubicBezTo>
                    <a:pt x="2794" y="0"/>
                    <a:pt x="2597" y="114"/>
                    <a:pt x="2499" y="310"/>
                  </a:cubicBezTo>
                  <a:lnTo>
                    <a:pt x="145" y="4867"/>
                  </a:lnTo>
                  <a:cubicBezTo>
                    <a:pt x="1" y="5155"/>
                    <a:pt x="107" y="5496"/>
                    <a:pt x="395" y="5640"/>
                  </a:cubicBezTo>
                  <a:cubicBezTo>
                    <a:pt x="479" y="5683"/>
                    <a:pt x="569" y="5704"/>
                    <a:pt x="658" y="5704"/>
                  </a:cubicBezTo>
                  <a:cubicBezTo>
                    <a:pt x="863" y="5704"/>
                    <a:pt x="1061" y="5593"/>
                    <a:pt x="1167" y="5397"/>
                  </a:cubicBezTo>
                  <a:lnTo>
                    <a:pt x="3513" y="840"/>
                  </a:lnTo>
                  <a:cubicBezTo>
                    <a:pt x="3657" y="560"/>
                    <a:pt x="3551" y="212"/>
                    <a:pt x="3264" y="68"/>
                  </a:cubicBezTo>
                  <a:cubicBezTo>
                    <a:pt x="3180" y="23"/>
                    <a:pt x="3097" y="0"/>
                    <a:pt x="300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-1795725" y="3323050"/>
              <a:ext cx="137625" cy="220325"/>
            </a:xfrm>
            <a:custGeom>
              <a:avLst/>
              <a:gdLst/>
              <a:ahLst/>
              <a:cxnLst/>
              <a:rect l="l" t="t" r="r" b="b"/>
              <a:pathLst>
                <a:path w="5505" h="8813" extrusionOk="0">
                  <a:moveTo>
                    <a:pt x="4626" y="1"/>
                  </a:moveTo>
                  <a:cubicBezTo>
                    <a:pt x="4353" y="1"/>
                    <a:pt x="4089" y="152"/>
                    <a:pt x="3952" y="417"/>
                  </a:cubicBezTo>
                  <a:lnTo>
                    <a:pt x="198" y="7699"/>
                  </a:lnTo>
                  <a:cubicBezTo>
                    <a:pt x="1" y="8070"/>
                    <a:pt x="152" y="8532"/>
                    <a:pt x="523" y="8729"/>
                  </a:cubicBezTo>
                  <a:cubicBezTo>
                    <a:pt x="636" y="8785"/>
                    <a:pt x="755" y="8812"/>
                    <a:pt x="872" y="8812"/>
                  </a:cubicBezTo>
                  <a:cubicBezTo>
                    <a:pt x="1149" y="8812"/>
                    <a:pt x="1414" y="8662"/>
                    <a:pt x="1553" y="8396"/>
                  </a:cubicBezTo>
                  <a:lnTo>
                    <a:pt x="5307" y="1114"/>
                  </a:lnTo>
                  <a:cubicBezTo>
                    <a:pt x="5504" y="743"/>
                    <a:pt x="5353" y="281"/>
                    <a:pt x="4982" y="84"/>
                  </a:cubicBezTo>
                  <a:cubicBezTo>
                    <a:pt x="4868" y="31"/>
                    <a:pt x="4747" y="1"/>
                    <a:pt x="4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-830350" y="3213875"/>
              <a:ext cx="91425" cy="142600"/>
            </a:xfrm>
            <a:custGeom>
              <a:avLst/>
              <a:gdLst/>
              <a:ahLst/>
              <a:cxnLst/>
              <a:rect l="l" t="t" r="r" b="b"/>
              <a:pathLst>
                <a:path w="3657" h="5704" extrusionOk="0">
                  <a:moveTo>
                    <a:pt x="651" y="0"/>
                  </a:moveTo>
                  <a:cubicBezTo>
                    <a:pt x="560" y="0"/>
                    <a:pt x="477" y="23"/>
                    <a:pt x="386" y="68"/>
                  </a:cubicBezTo>
                  <a:cubicBezTo>
                    <a:pt x="106" y="212"/>
                    <a:pt x="0" y="560"/>
                    <a:pt x="144" y="840"/>
                  </a:cubicBezTo>
                  <a:lnTo>
                    <a:pt x="2491" y="5397"/>
                  </a:lnTo>
                  <a:cubicBezTo>
                    <a:pt x="2591" y="5593"/>
                    <a:pt x="2791" y="5704"/>
                    <a:pt x="2998" y="5704"/>
                  </a:cubicBezTo>
                  <a:cubicBezTo>
                    <a:pt x="3087" y="5704"/>
                    <a:pt x="3178" y="5683"/>
                    <a:pt x="3263" y="5640"/>
                  </a:cubicBezTo>
                  <a:cubicBezTo>
                    <a:pt x="3543" y="5496"/>
                    <a:pt x="3656" y="5155"/>
                    <a:pt x="3512" y="4867"/>
                  </a:cubicBezTo>
                  <a:lnTo>
                    <a:pt x="1158" y="310"/>
                  </a:lnTo>
                  <a:cubicBezTo>
                    <a:pt x="1060" y="114"/>
                    <a:pt x="855" y="0"/>
                    <a:pt x="651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-777175" y="3323050"/>
              <a:ext cx="137600" cy="220325"/>
            </a:xfrm>
            <a:custGeom>
              <a:avLst/>
              <a:gdLst/>
              <a:ahLst/>
              <a:cxnLst/>
              <a:rect l="l" t="t" r="r" b="b"/>
              <a:pathLst>
                <a:path w="5504" h="8813" extrusionOk="0">
                  <a:moveTo>
                    <a:pt x="878" y="1"/>
                  </a:moveTo>
                  <a:cubicBezTo>
                    <a:pt x="757" y="1"/>
                    <a:pt x="636" y="31"/>
                    <a:pt x="523" y="84"/>
                  </a:cubicBezTo>
                  <a:cubicBezTo>
                    <a:pt x="152" y="281"/>
                    <a:pt x="0" y="743"/>
                    <a:pt x="197" y="1114"/>
                  </a:cubicBezTo>
                  <a:lnTo>
                    <a:pt x="3952" y="8396"/>
                  </a:lnTo>
                  <a:cubicBezTo>
                    <a:pt x="4085" y="8662"/>
                    <a:pt x="4352" y="8812"/>
                    <a:pt x="4631" y="8812"/>
                  </a:cubicBezTo>
                  <a:cubicBezTo>
                    <a:pt x="4749" y="8812"/>
                    <a:pt x="4869" y="8785"/>
                    <a:pt x="4981" y="8729"/>
                  </a:cubicBezTo>
                  <a:cubicBezTo>
                    <a:pt x="5352" y="8532"/>
                    <a:pt x="5504" y="8070"/>
                    <a:pt x="5307" y="7699"/>
                  </a:cubicBezTo>
                  <a:lnTo>
                    <a:pt x="1552" y="417"/>
                  </a:lnTo>
                  <a:cubicBezTo>
                    <a:pt x="1416" y="152"/>
                    <a:pt x="1151" y="1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-1384300" y="3225025"/>
              <a:ext cx="47925" cy="458950"/>
            </a:xfrm>
            <a:custGeom>
              <a:avLst/>
              <a:gdLst/>
              <a:ahLst/>
              <a:cxnLst/>
              <a:rect l="l" t="t" r="r" b="b"/>
              <a:pathLst>
                <a:path w="1917" h="18358" extrusionOk="0">
                  <a:moveTo>
                    <a:pt x="379" y="1"/>
                  </a:moveTo>
                  <a:lnTo>
                    <a:pt x="1" y="38"/>
                  </a:lnTo>
                  <a:lnTo>
                    <a:pt x="1538" y="18358"/>
                  </a:lnTo>
                  <a:lnTo>
                    <a:pt x="1916" y="1835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-1222475" y="3218225"/>
              <a:ext cx="9675" cy="465750"/>
            </a:xfrm>
            <a:custGeom>
              <a:avLst/>
              <a:gdLst/>
              <a:ahLst/>
              <a:cxnLst/>
              <a:rect l="l" t="t" r="r" b="b"/>
              <a:pathLst>
                <a:path w="387" h="18630" extrusionOk="0">
                  <a:moveTo>
                    <a:pt x="0" y="0"/>
                  </a:moveTo>
                  <a:lnTo>
                    <a:pt x="0" y="18630"/>
                  </a:lnTo>
                  <a:lnTo>
                    <a:pt x="386" y="1863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-1161350" y="3221625"/>
              <a:ext cx="29350" cy="462350"/>
            </a:xfrm>
            <a:custGeom>
              <a:avLst/>
              <a:gdLst/>
              <a:ahLst/>
              <a:cxnLst/>
              <a:rect l="l" t="t" r="r" b="b"/>
              <a:pathLst>
                <a:path w="1174" h="18494" extrusionOk="0">
                  <a:moveTo>
                    <a:pt x="795" y="0"/>
                  </a:moveTo>
                  <a:lnTo>
                    <a:pt x="0" y="18494"/>
                  </a:lnTo>
                  <a:lnTo>
                    <a:pt x="386" y="18494"/>
                  </a:lnTo>
                  <a:lnTo>
                    <a:pt x="1174" y="16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-1546100" y="3231850"/>
              <a:ext cx="81775" cy="452125"/>
            </a:xfrm>
            <a:custGeom>
              <a:avLst/>
              <a:gdLst/>
              <a:ahLst/>
              <a:cxnLst/>
              <a:rect l="l" t="t" r="r" b="b"/>
              <a:pathLst>
                <a:path w="3271" h="18085" extrusionOk="0">
                  <a:moveTo>
                    <a:pt x="379" y="0"/>
                  </a:moveTo>
                  <a:lnTo>
                    <a:pt x="1" y="61"/>
                  </a:lnTo>
                  <a:lnTo>
                    <a:pt x="2885" y="18085"/>
                  </a:lnTo>
                  <a:lnTo>
                    <a:pt x="3271" y="1808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-1465300" y="3228625"/>
              <a:ext cx="65325" cy="455350"/>
            </a:xfrm>
            <a:custGeom>
              <a:avLst/>
              <a:gdLst/>
              <a:ahLst/>
              <a:cxnLst/>
              <a:rect l="l" t="t" r="r" b="b"/>
              <a:pathLst>
                <a:path w="2613" h="18214" extrusionOk="0">
                  <a:moveTo>
                    <a:pt x="387" y="0"/>
                  </a:moveTo>
                  <a:lnTo>
                    <a:pt x="1" y="46"/>
                  </a:lnTo>
                  <a:lnTo>
                    <a:pt x="2234" y="18214"/>
                  </a:lnTo>
                  <a:lnTo>
                    <a:pt x="2613" y="1821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-1303300" y="3221800"/>
              <a:ext cx="29175" cy="462175"/>
            </a:xfrm>
            <a:custGeom>
              <a:avLst/>
              <a:gdLst/>
              <a:ahLst/>
              <a:cxnLst/>
              <a:rect l="l" t="t" r="r" b="b"/>
              <a:pathLst>
                <a:path w="1167" h="18487" extrusionOk="0">
                  <a:moveTo>
                    <a:pt x="379" y="1"/>
                  </a:moveTo>
                  <a:lnTo>
                    <a:pt x="1" y="16"/>
                  </a:lnTo>
                  <a:lnTo>
                    <a:pt x="788" y="18487"/>
                  </a:lnTo>
                  <a:lnTo>
                    <a:pt x="1167" y="18487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-1098900" y="3224850"/>
              <a:ext cx="47900" cy="459125"/>
            </a:xfrm>
            <a:custGeom>
              <a:avLst/>
              <a:gdLst/>
              <a:ahLst/>
              <a:cxnLst/>
              <a:rect l="l" t="t" r="r" b="b"/>
              <a:pathLst>
                <a:path w="1916" h="18365" extrusionOk="0">
                  <a:moveTo>
                    <a:pt x="1537" y="0"/>
                  </a:moveTo>
                  <a:lnTo>
                    <a:pt x="0" y="18365"/>
                  </a:lnTo>
                  <a:lnTo>
                    <a:pt x="386" y="18365"/>
                  </a:lnTo>
                  <a:lnTo>
                    <a:pt x="1915" y="38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-1035500" y="3228425"/>
              <a:ext cx="65300" cy="455550"/>
            </a:xfrm>
            <a:custGeom>
              <a:avLst/>
              <a:gdLst/>
              <a:ahLst/>
              <a:cxnLst/>
              <a:rect l="l" t="t" r="r" b="b"/>
              <a:pathLst>
                <a:path w="2612" h="18222" extrusionOk="0">
                  <a:moveTo>
                    <a:pt x="2233" y="1"/>
                  </a:moveTo>
                  <a:lnTo>
                    <a:pt x="0" y="18222"/>
                  </a:lnTo>
                  <a:lnTo>
                    <a:pt x="386" y="18222"/>
                  </a:lnTo>
                  <a:lnTo>
                    <a:pt x="2612" y="4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-1631650" y="3234500"/>
              <a:ext cx="828000" cy="460275"/>
            </a:xfrm>
            <a:custGeom>
              <a:avLst/>
              <a:gdLst/>
              <a:ahLst/>
              <a:cxnLst/>
              <a:rect l="l" t="t" r="r" b="b"/>
              <a:pathLst>
                <a:path w="33120" h="18411" extrusionOk="0">
                  <a:moveTo>
                    <a:pt x="750" y="0"/>
                  </a:moveTo>
                  <a:lnTo>
                    <a:pt x="1" y="144"/>
                  </a:lnTo>
                  <a:lnTo>
                    <a:pt x="3301" y="17032"/>
                  </a:lnTo>
                  <a:cubicBezTo>
                    <a:pt x="3460" y="17835"/>
                    <a:pt x="4164" y="18410"/>
                    <a:pt x="4974" y="18410"/>
                  </a:cubicBezTo>
                  <a:lnTo>
                    <a:pt x="28146" y="18410"/>
                  </a:lnTo>
                  <a:cubicBezTo>
                    <a:pt x="28956" y="18410"/>
                    <a:pt x="29660" y="17835"/>
                    <a:pt x="29819" y="17032"/>
                  </a:cubicBezTo>
                  <a:lnTo>
                    <a:pt x="33119" y="144"/>
                  </a:lnTo>
                  <a:lnTo>
                    <a:pt x="32370" y="0"/>
                  </a:lnTo>
                  <a:lnTo>
                    <a:pt x="29069" y="16889"/>
                  </a:lnTo>
                  <a:cubicBezTo>
                    <a:pt x="28979" y="17328"/>
                    <a:pt x="28593" y="17646"/>
                    <a:pt x="28146" y="17646"/>
                  </a:cubicBezTo>
                  <a:lnTo>
                    <a:pt x="4974" y="17646"/>
                  </a:lnTo>
                  <a:cubicBezTo>
                    <a:pt x="4528" y="17646"/>
                    <a:pt x="4142" y="17328"/>
                    <a:pt x="4051" y="16889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-1578850" y="3440025"/>
              <a:ext cx="722400" cy="19125"/>
            </a:xfrm>
            <a:custGeom>
              <a:avLst/>
              <a:gdLst/>
              <a:ahLst/>
              <a:cxnLst/>
              <a:rect l="l" t="t" r="r" b="b"/>
              <a:pathLst>
                <a:path w="28896" h="765" extrusionOk="0">
                  <a:moveTo>
                    <a:pt x="1" y="0"/>
                  </a:moveTo>
                  <a:lnTo>
                    <a:pt x="1" y="765"/>
                  </a:lnTo>
                  <a:lnTo>
                    <a:pt x="28895" y="765"/>
                  </a:lnTo>
                  <a:lnTo>
                    <a:pt x="28895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-1655100" y="3190975"/>
              <a:ext cx="874725" cy="54900"/>
            </a:xfrm>
            <a:custGeom>
              <a:avLst/>
              <a:gdLst/>
              <a:ahLst/>
              <a:cxnLst/>
              <a:rect l="l" t="t" r="r" b="b"/>
              <a:pathLst>
                <a:path w="34989" h="2196" extrusionOk="0">
                  <a:moveTo>
                    <a:pt x="311" y="0"/>
                  </a:moveTo>
                  <a:cubicBezTo>
                    <a:pt x="144" y="0"/>
                    <a:pt x="0" y="136"/>
                    <a:pt x="0" y="303"/>
                  </a:cubicBezTo>
                  <a:lnTo>
                    <a:pt x="0" y="1885"/>
                  </a:lnTo>
                  <a:cubicBezTo>
                    <a:pt x="0" y="2052"/>
                    <a:pt x="144" y="2195"/>
                    <a:pt x="311" y="2195"/>
                  </a:cubicBezTo>
                  <a:lnTo>
                    <a:pt x="34686" y="2195"/>
                  </a:lnTo>
                  <a:cubicBezTo>
                    <a:pt x="34852" y="2195"/>
                    <a:pt x="34988" y="2052"/>
                    <a:pt x="34988" y="1885"/>
                  </a:cubicBezTo>
                  <a:lnTo>
                    <a:pt x="34988" y="303"/>
                  </a:lnTo>
                  <a:cubicBezTo>
                    <a:pt x="34988" y="136"/>
                    <a:pt x="34852" y="0"/>
                    <a:pt x="34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-1058775" y="2687750"/>
              <a:ext cx="215000" cy="215575"/>
            </a:xfrm>
            <a:custGeom>
              <a:avLst/>
              <a:gdLst/>
              <a:ahLst/>
              <a:cxnLst/>
              <a:rect l="l" t="t" r="r" b="b"/>
              <a:pathLst>
                <a:path w="8600" h="8623" extrusionOk="0">
                  <a:moveTo>
                    <a:pt x="6094" y="1"/>
                  </a:moveTo>
                  <a:lnTo>
                    <a:pt x="3679" y="1848"/>
                  </a:lnTo>
                  <a:lnTo>
                    <a:pt x="787" y="901"/>
                  </a:lnTo>
                  <a:lnTo>
                    <a:pt x="1794" y="3770"/>
                  </a:lnTo>
                  <a:lnTo>
                    <a:pt x="0" y="6231"/>
                  </a:lnTo>
                  <a:lnTo>
                    <a:pt x="3043" y="6163"/>
                  </a:lnTo>
                  <a:lnTo>
                    <a:pt x="4830" y="8623"/>
                  </a:lnTo>
                  <a:lnTo>
                    <a:pt x="5700" y="5708"/>
                  </a:lnTo>
                  <a:lnTo>
                    <a:pt x="8600" y="4770"/>
                  </a:lnTo>
                  <a:lnTo>
                    <a:pt x="6094" y="3044"/>
                  </a:lnTo>
                  <a:lnTo>
                    <a:pt x="6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-1194850" y="2682450"/>
              <a:ext cx="111300" cy="111500"/>
            </a:xfrm>
            <a:custGeom>
              <a:avLst/>
              <a:gdLst/>
              <a:ahLst/>
              <a:cxnLst/>
              <a:rect l="l" t="t" r="r" b="b"/>
              <a:pathLst>
                <a:path w="4452" h="4460" extrusionOk="0">
                  <a:moveTo>
                    <a:pt x="2491" y="1"/>
                  </a:moveTo>
                  <a:lnTo>
                    <a:pt x="1575" y="1280"/>
                  </a:lnTo>
                  <a:lnTo>
                    <a:pt x="0" y="1250"/>
                  </a:lnTo>
                  <a:lnTo>
                    <a:pt x="939" y="2521"/>
                  </a:lnTo>
                  <a:lnTo>
                    <a:pt x="424" y="4013"/>
                  </a:lnTo>
                  <a:lnTo>
                    <a:pt x="1916" y="3513"/>
                  </a:lnTo>
                  <a:lnTo>
                    <a:pt x="3180" y="4459"/>
                  </a:lnTo>
                  <a:lnTo>
                    <a:pt x="3165" y="2885"/>
                  </a:lnTo>
                  <a:lnTo>
                    <a:pt x="4451" y="1976"/>
                  </a:lnTo>
                  <a:lnTo>
                    <a:pt x="2953" y="1507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-1290050" y="2754000"/>
              <a:ext cx="67400" cy="65675"/>
            </a:xfrm>
            <a:custGeom>
              <a:avLst/>
              <a:gdLst/>
              <a:ahLst/>
              <a:cxnLst/>
              <a:rect l="l" t="t" r="r" b="b"/>
              <a:pathLst>
                <a:path w="2696" h="2627" extrusionOk="0">
                  <a:moveTo>
                    <a:pt x="1272" y="0"/>
                  </a:moveTo>
                  <a:lnTo>
                    <a:pt x="924" y="878"/>
                  </a:lnTo>
                  <a:lnTo>
                    <a:pt x="1" y="1083"/>
                  </a:lnTo>
                  <a:lnTo>
                    <a:pt x="727" y="1688"/>
                  </a:lnTo>
                  <a:lnTo>
                    <a:pt x="637" y="2627"/>
                  </a:lnTo>
                  <a:lnTo>
                    <a:pt x="1439" y="2127"/>
                  </a:lnTo>
                  <a:lnTo>
                    <a:pt x="2302" y="2498"/>
                  </a:lnTo>
                  <a:lnTo>
                    <a:pt x="2075" y="1582"/>
                  </a:lnTo>
                  <a:lnTo>
                    <a:pt x="2696" y="878"/>
                  </a:lnTo>
                  <a:lnTo>
                    <a:pt x="1749" y="810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-884675" y="2890050"/>
              <a:ext cx="111300" cy="111500"/>
            </a:xfrm>
            <a:custGeom>
              <a:avLst/>
              <a:gdLst/>
              <a:ahLst/>
              <a:cxnLst/>
              <a:rect l="l" t="t" r="r" b="b"/>
              <a:pathLst>
                <a:path w="4452" h="4460" extrusionOk="0">
                  <a:moveTo>
                    <a:pt x="2491" y="1"/>
                  </a:moveTo>
                  <a:lnTo>
                    <a:pt x="1575" y="1280"/>
                  </a:lnTo>
                  <a:lnTo>
                    <a:pt x="0" y="1257"/>
                  </a:lnTo>
                  <a:lnTo>
                    <a:pt x="932" y="2522"/>
                  </a:lnTo>
                  <a:lnTo>
                    <a:pt x="424" y="4013"/>
                  </a:lnTo>
                  <a:lnTo>
                    <a:pt x="1916" y="3513"/>
                  </a:lnTo>
                  <a:lnTo>
                    <a:pt x="3172" y="4460"/>
                  </a:lnTo>
                  <a:lnTo>
                    <a:pt x="3165" y="2885"/>
                  </a:lnTo>
                  <a:lnTo>
                    <a:pt x="4452" y="1977"/>
                  </a:lnTo>
                  <a:lnTo>
                    <a:pt x="2953" y="1507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-872750" y="3053200"/>
              <a:ext cx="67200" cy="65675"/>
            </a:xfrm>
            <a:custGeom>
              <a:avLst/>
              <a:gdLst/>
              <a:ahLst/>
              <a:cxnLst/>
              <a:rect l="l" t="t" r="r" b="b"/>
              <a:pathLst>
                <a:path w="2688" h="2627" extrusionOk="0">
                  <a:moveTo>
                    <a:pt x="1265" y="0"/>
                  </a:moveTo>
                  <a:lnTo>
                    <a:pt x="916" y="878"/>
                  </a:lnTo>
                  <a:lnTo>
                    <a:pt x="0" y="1083"/>
                  </a:lnTo>
                  <a:lnTo>
                    <a:pt x="720" y="1688"/>
                  </a:lnTo>
                  <a:lnTo>
                    <a:pt x="636" y="2627"/>
                  </a:lnTo>
                  <a:lnTo>
                    <a:pt x="1431" y="2120"/>
                  </a:lnTo>
                  <a:lnTo>
                    <a:pt x="2294" y="2498"/>
                  </a:lnTo>
                  <a:lnTo>
                    <a:pt x="2067" y="1582"/>
                  </a:lnTo>
                  <a:lnTo>
                    <a:pt x="2688" y="871"/>
                  </a:lnTo>
                  <a:lnTo>
                    <a:pt x="1749" y="81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-1276225" y="2883050"/>
              <a:ext cx="6275" cy="1925"/>
            </a:xfrm>
            <a:custGeom>
              <a:avLst/>
              <a:gdLst/>
              <a:ahLst/>
              <a:cxnLst/>
              <a:rect l="l" t="t" r="r" b="b"/>
              <a:pathLst>
                <a:path w="251" h="77" extrusionOk="0">
                  <a:moveTo>
                    <a:pt x="250" y="1"/>
                  </a:moveTo>
                  <a:lnTo>
                    <a:pt x="0" y="69"/>
                  </a:lnTo>
                  <a:cubicBezTo>
                    <a:pt x="0" y="69"/>
                    <a:pt x="0" y="76"/>
                    <a:pt x="0" y="76"/>
                  </a:cubicBezTo>
                  <a:lnTo>
                    <a:pt x="250" y="16"/>
                  </a:lnTo>
                  <a:cubicBezTo>
                    <a:pt x="250" y="16"/>
                    <a:pt x="250" y="8"/>
                    <a:pt x="250" y="1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-1633900" y="2854475"/>
              <a:ext cx="691525" cy="707675"/>
            </a:xfrm>
            <a:custGeom>
              <a:avLst/>
              <a:gdLst/>
              <a:ahLst/>
              <a:cxnLst/>
              <a:rect l="l" t="t" r="r" b="b"/>
              <a:pathLst>
                <a:path w="27661" h="28307" extrusionOk="0">
                  <a:moveTo>
                    <a:pt x="18895" y="1"/>
                  </a:moveTo>
                  <a:lnTo>
                    <a:pt x="14557" y="1144"/>
                  </a:lnTo>
                  <a:lnTo>
                    <a:pt x="14307" y="1212"/>
                  </a:lnTo>
                  <a:lnTo>
                    <a:pt x="4217" y="3869"/>
                  </a:lnTo>
                  <a:lnTo>
                    <a:pt x="0" y="4982"/>
                  </a:lnTo>
                  <a:lnTo>
                    <a:pt x="3566" y="24724"/>
                  </a:lnTo>
                  <a:cubicBezTo>
                    <a:pt x="3664" y="25375"/>
                    <a:pt x="3717" y="26003"/>
                    <a:pt x="3482" y="26617"/>
                  </a:cubicBezTo>
                  <a:cubicBezTo>
                    <a:pt x="3209" y="27354"/>
                    <a:pt x="2987" y="28307"/>
                    <a:pt x="3724" y="28307"/>
                  </a:cubicBezTo>
                  <a:cubicBezTo>
                    <a:pt x="3744" y="28307"/>
                    <a:pt x="3764" y="28306"/>
                    <a:pt x="3785" y="28305"/>
                  </a:cubicBezTo>
                  <a:lnTo>
                    <a:pt x="5238" y="27926"/>
                  </a:lnTo>
                  <a:lnTo>
                    <a:pt x="5488" y="27858"/>
                  </a:lnTo>
                  <a:lnTo>
                    <a:pt x="25571" y="22567"/>
                  </a:lnTo>
                  <a:lnTo>
                    <a:pt x="25723" y="22521"/>
                  </a:lnTo>
                  <a:lnTo>
                    <a:pt x="26972" y="22196"/>
                  </a:lnTo>
                  <a:cubicBezTo>
                    <a:pt x="26994" y="22188"/>
                    <a:pt x="27017" y="22173"/>
                    <a:pt x="27032" y="22158"/>
                  </a:cubicBezTo>
                  <a:cubicBezTo>
                    <a:pt x="27661" y="21795"/>
                    <a:pt x="27002" y="21075"/>
                    <a:pt x="26404" y="20576"/>
                  </a:cubicBezTo>
                  <a:cubicBezTo>
                    <a:pt x="25897" y="20159"/>
                    <a:pt x="25632" y="19584"/>
                    <a:pt x="25397" y="18971"/>
                  </a:cubicBezTo>
                  <a:lnTo>
                    <a:pt x="18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-1561800" y="2729375"/>
              <a:ext cx="304150" cy="258300"/>
            </a:xfrm>
            <a:custGeom>
              <a:avLst/>
              <a:gdLst/>
              <a:ahLst/>
              <a:cxnLst/>
              <a:rect l="l" t="t" r="r" b="b"/>
              <a:pathLst>
                <a:path w="12166" h="10332" extrusionOk="0">
                  <a:moveTo>
                    <a:pt x="5911" y="0"/>
                  </a:moveTo>
                  <a:cubicBezTo>
                    <a:pt x="5454" y="0"/>
                    <a:pt x="4982" y="64"/>
                    <a:pt x="4497" y="190"/>
                  </a:cubicBezTo>
                  <a:cubicBezTo>
                    <a:pt x="3096" y="561"/>
                    <a:pt x="2067" y="1326"/>
                    <a:pt x="1431" y="2476"/>
                  </a:cubicBezTo>
                  <a:cubicBezTo>
                    <a:pt x="0" y="5065"/>
                    <a:pt x="1105" y="8775"/>
                    <a:pt x="1143" y="8918"/>
                  </a:cubicBezTo>
                  <a:lnTo>
                    <a:pt x="1461" y="10183"/>
                  </a:lnTo>
                  <a:cubicBezTo>
                    <a:pt x="1481" y="10274"/>
                    <a:pt x="1556" y="10331"/>
                    <a:pt x="1644" y="10331"/>
                  </a:cubicBezTo>
                  <a:cubicBezTo>
                    <a:pt x="1659" y="10331"/>
                    <a:pt x="1673" y="10330"/>
                    <a:pt x="1688" y="10326"/>
                  </a:cubicBezTo>
                  <a:cubicBezTo>
                    <a:pt x="1794" y="10296"/>
                    <a:pt x="1855" y="10198"/>
                    <a:pt x="1825" y="10092"/>
                  </a:cubicBezTo>
                  <a:lnTo>
                    <a:pt x="1514" y="8820"/>
                  </a:lnTo>
                  <a:cubicBezTo>
                    <a:pt x="1507" y="8782"/>
                    <a:pt x="409" y="5111"/>
                    <a:pt x="1772" y="2666"/>
                  </a:cubicBezTo>
                  <a:cubicBezTo>
                    <a:pt x="2354" y="1606"/>
                    <a:pt x="3301" y="902"/>
                    <a:pt x="4595" y="561"/>
                  </a:cubicBezTo>
                  <a:cubicBezTo>
                    <a:pt x="5048" y="441"/>
                    <a:pt x="5487" y="382"/>
                    <a:pt x="5912" y="382"/>
                  </a:cubicBezTo>
                  <a:cubicBezTo>
                    <a:pt x="6696" y="382"/>
                    <a:pt x="7430" y="585"/>
                    <a:pt x="8108" y="993"/>
                  </a:cubicBezTo>
                  <a:cubicBezTo>
                    <a:pt x="10492" y="2416"/>
                    <a:pt x="11393" y="5815"/>
                    <a:pt x="11484" y="6193"/>
                  </a:cubicBezTo>
                  <a:lnTo>
                    <a:pt x="11771" y="7367"/>
                  </a:lnTo>
                  <a:cubicBezTo>
                    <a:pt x="11790" y="7449"/>
                    <a:pt x="11868" y="7510"/>
                    <a:pt x="11950" y="7510"/>
                  </a:cubicBezTo>
                  <a:cubicBezTo>
                    <a:pt x="11966" y="7510"/>
                    <a:pt x="11983" y="7508"/>
                    <a:pt x="11999" y="7503"/>
                  </a:cubicBezTo>
                  <a:cubicBezTo>
                    <a:pt x="12021" y="7503"/>
                    <a:pt x="12036" y="7495"/>
                    <a:pt x="12052" y="7488"/>
                  </a:cubicBezTo>
                  <a:cubicBezTo>
                    <a:pt x="12120" y="7442"/>
                    <a:pt x="12165" y="7359"/>
                    <a:pt x="12142" y="7276"/>
                  </a:cubicBezTo>
                  <a:lnTo>
                    <a:pt x="11855" y="6102"/>
                  </a:lnTo>
                  <a:cubicBezTo>
                    <a:pt x="11756" y="5701"/>
                    <a:pt x="10825" y="2174"/>
                    <a:pt x="8304" y="660"/>
                  </a:cubicBezTo>
                  <a:cubicBezTo>
                    <a:pt x="7565" y="221"/>
                    <a:pt x="6764" y="0"/>
                    <a:pt x="5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-1633900" y="2979000"/>
              <a:ext cx="137225" cy="583150"/>
            </a:xfrm>
            <a:custGeom>
              <a:avLst/>
              <a:gdLst/>
              <a:ahLst/>
              <a:cxnLst/>
              <a:rect l="l" t="t" r="r" b="b"/>
              <a:pathLst>
                <a:path w="5489" h="23326" extrusionOk="0">
                  <a:moveTo>
                    <a:pt x="0" y="1"/>
                  </a:moveTo>
                  <a:lnTo>
                    <a:pt x="3566" y="19743"/>
                  </a:lnTo>
                  <a:cubicBezTo>
                    <a:pt x="3664" y="20394"/>
                    <a:pt x="3717" y="21022"/>
                    <a:pt x="3482" y="21636"/>
                  </a:cubicBezTo>
                  <a:cubicBezTo>
                    <a:pt x="3209" y="22373"/>
                    <a:pt x="2987" y="23326"/>
                    <a:pt x="3724" y="23326"/>
                  </a:cubicBezTo>
                  <a:cubicBezTo>
                    <a:pt x="3744" y="23326"/>
                    <a:pt x="3764" y="23325"/>
                    <a:pt x="3785" y="23324"/>
                  </a:cubicBezTo>
                  <a:lnTo>
                    <a:pt x="5238" y="22945"/>
                  </a:lnTo>
                  <a:lnTo>
                    <a:pt x="5488" y="228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-1161550" y="2854475"/>
              <a:ext cx="219175" cy="564175"/>
            </a:xfrm>
            <a:custGeom>
              <a:avLst/>
              <a:gdLst/>
              <a:ahLst/>
              <a:cxnLst/>
              <a:rect l="l" t="t" r="r" b="b"/>
              <a:pathLst>
                <a:path w="8767" h="22567" extrusionOk="0">
                  <a:moveTo>
                    <a:pt x="1" y="1"/>
                  </a:moveTo>
                  <a:lnTo>
                    <a:pt x="6677" y="22567"/>
                  </a:lnTo>
                  <a:lnTo>
                    <a:pt x="6829" y="22521"/>
                  </a:lnTo>
                  <a:lnTo>
                    <a:pt x="8138" y="22158"/>
                  </a:lnTo>
                  <a:cubicBezTo>
                    <a:pt x="8767" y="21795"/>
                    <a:pt x="8108" y="21075"/>
                    <a:pt x="7510" y="20576"/>
                  </a:cubicBezTo>
                  <a:cubicBezTo>
                    <a:pt x="7003" y="20159"/>
                    <a:pt x="6738" y="19584"/>
                    <a:pt x="6503" y="189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-1489700" y="3359750"/>
              <a:ext cx="451750" cy="142575"/>
            </a:xfrm>
            <a:custGeom>
              <a:avLst/>
              <a:gdLst/>
              <a:ahLst/>
              <a:cxnLst/>
              <a:rect l="l" t="t" r="r" b="b"/>
              <a:pathLst>
                <a:path w="18070" h="5703" extrusionOk="0">
                  <a:moveTo>
                    <a:pt x="17861" y="1"/>
                  </a:moveTo>
                  <a:cubicBezTo>
                    <a:pt x="17842" y="1"/>
                    <a:pt x="17823" y="3"/>
                    <a:pt x="17805" y="9"/>
                  </a:cubicBezTo>
                  <a:lnTo>
                    <a:pt x="159" y="5331"/>
                  </a:lnTo>
                  <a:cubicBezTo>
                    <a:pt x="61" y="5353"/>
                    <a:pt x="0" y="5467"/>
                    <a:pt x="31" y="5565"/>
                  </a:cubicBezTo>
                  <a:cubicBezTo>
                    <a:pt x="55" y="5651"/>
                    <a:pt x="130" y="5702"/>
                    <a:pt x="214" y="5702"/>
                  </a:cubicBezTo>
                  <a:cubicBezTo>
                    <a:pt x="233" y="5702"/>
                    <a:pt x="253" y="5700"/>
                    <a:pt x="273" y="5694"/>
                  </a:cubicBezTo>
                  <a:lnTo>
                    <a:pt x="17911" y="372"/>
                  </a:lnTo>
                  <a:cubicBezTo>
                    <a:pt x="17926" y="372"/>
                    <a:pt x="17941" y="365"/>
                    <a:pt x="17956" y="357"/>
                  </a:cubicBezTo>
                  <a:cubicBezTo>
                    <a:pt x="18032" y="312"/>
                    <a:pt x="18070" y="221"/>
                    <a:pt x="18040" y="138"/>
                  </a:cubicBezTo>
                  <a:cubicBezTo>
                    <a:pt x="18015" y="52"/>
                    <a:pt x="17940" y="1"/>
                    <a:pt x="17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-1498400" y="3033700"/>
              <a:ext cx="630975" cy="620750"/>
            </a:xfrm>
            <a:custGeom>
              <a:avLst/>
              <a:gdLst/>
              <a:ahLst/>
              <a:cxnLst/>
              <a:rect l="l" t="t" r="r" b="b"/>
              <a:pathLst>
                <a:path w="25239" h="24830" extrusionOk="0">
                  <a:moveTo>
                    <a:pt x="5564" y="0"/>
                  </a:moveTo>
                  <a:lnTo>
                    <a:pt x="1908" y="17752"/>
                  </a:lnTo>
                  <a:cubicBezTo>
                    <a:pt x="1734" y="18327"/>
                    <a:pt x="1529" y="18857"/>
                    <a:pt x="1098" y="19273"/>
                  </a:cubicBezTo>
                  <a:cubicBezTo>
                    <a:pt x="568" y="19781"/>
                    <a:pt x="0" y="20500"/>
                    <a:pt x="689" y="20772"/>
                  </a:cubicBezTo>
                  <a:lnTo>
                    <a:pt x="22036" y="24830"/>
                  </a:lnTo>
                  <a:cubicBezTo>
                    <a:pt x="22771" y="24830"/>
                    <a:pt x="22506" y="23952"/>
                    <a:pt x="22195" y="23286"/>
                  </a:cubicBezTo>
                  <a:cubicBezTo>
                    <a:pt x="21953" y="22748"/>
                    <a:pt x="21961" y="22173"/>
                    <a:pt x="22006" y="21582"/>
                  </a:cubicBezTo>
                  <a:lnTo>
                    <a:pt x="25238" y="3748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-1498400" y="3033700"/>
              <a:ext cx="139125" cy="530100"/>
            </a:xfrm>
            <a:custGeom>
              <a:avLst/>
              <a:gdLst/>
              <a:ahLst/>
              <a:cxnLst/>
              <a:rect l="l" t="t" r="r" b="b"/>
              <a:pathLst>
                <a:path w="5565" h="21204" extrusionOk="0">
                  <a:moveTo>
                    <a:pt x="5564" y="0"/>
                  </a:moveTo>
                  <a:lnTo>
                    <a:pt x="1908" y="17752"/>
                  </a:lnTo>
                  <a:cubicBezTo>
                    <a:pt x="1734" y="18327"/>
                    <a:pt x="1529" y="18857"/>
                    <a:pt x="1098" y="19273"/>
                  </a:cubicBezTo>
                  <a:cubicBezTo>
                    <a:pt x="568" y="19781"/>
                    <a:pt x="0" y="20500"/>
                    <a:pt x="689" y="20772"/>
                  </a:cubicBezTo>
                  <a:lnTo>
                    <a:pt x="2952" y="21204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-996325" y="3127375"/>
              <a:ext cx="128900" cy="527075"/>
            </a:xfrm>
            <a:custGeom>
              <a:avLst/>
              <a:gdLst/>
              <a:ahLst/>
              <a:cxnLst/>
              <a:rect l="l" t="t" r="r" b="b"/>
              <a:pathLst>
                <a:path w="5156" h="21083" extrusionOk="0">
                  <a:moveTo>
                    <a:pt x="5155" y="1"/>
                  </a:moveTo>
                  <a:lnTo>
                    <a:pt x="0" y="20712"/>
                  </a:lnTo>
                  <a:lnTo>
                    <a:pt x="1953" y="21083"/>
                  </a:lnTo>
                  <a:cubicBezTo>
                    <a:pt x="2688" y="21083"/>
                    <a:pt x="2423" y="20205"/>
                    <a:pt x="2112" y="19539"/>
                  </a:cubicBezTo>
                  <a:cubicBezTo>
                    <a:pt x="1870" y="19001"/>
                    <a:pt x="1878" y="18426"/>
                    <a:pt x="1923" y="17835"/>
                  </a:cubicBezTo>
                  <a:lnTo>
                    <a:pt x="5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-1283000" y="3246225"/>
              <a:ext cx="345750" cy="66575"/>
            </a:xfrm>
            <a:custGeom>
              <a:avLst/>
              <a:gdLst/>
              <a:ahLst/>
              <a:cxnLst/>
              <a:rect l="l" t="t" r="r" b="b"/>
              <a:pathLst>
                <a:path w="13830" h="2663" extrusionOk="0">
                  <a:moveTo>
                    <a:pt x="13587" y="0"/>
                  </a:moveTo>
                  <a:cubicBezTo>
                    <a:pt x="10044" y="46"/>
                    <a:pt x="6516" y="523"/>
                    <a:pt x="3087" y="1431"/>
                  </a:cubicBezTo>
                  <a:cubicBezTo>
                    <a:pt x="2118" y="1689"/>
                    <a:pt x="1157" y="1976"/>
                    <a:pt x="211" y="2302"/>
                  </a:cubicBezTo>
                  <a:cubicBezTo>
                    <a:pt x="1" y="2376"/>
                    <a:pt x="106" y="2663"/>
                    <a:pt x="293" y="2663"/>
                  </a:cubicBezTo>
                  <a:cubicBezTo>
                    <a:pt x="315" y="2663"/>
                    <a:pt x="338" y="2659"/>
                    <a:pt x="362" y="2650"/>
                  </a:cubicBezTo>
                  <a:cubicBezTo>
                    <a:pt x="3663" y="1530"/>
                    <a:pt x="7092" y="818"/>
                    <a:pt x="10559" y="523"/>
                  </a:cubicBezTo>
                  <a:cubicBezTo>
                    <a:pt x="11550" y="440"/>
                    <a:pt x="12550" y="394"/>
                    <a:pt x="13549" y="379"/>
                  </a:cubicBezTo>
                  <a:cubicBezTo>
                    <a:pt x="13791" y="379"/>
                    <a:pt x="13829" y="0"/>
                    <a:pt x="1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-1191625" y="3338575"/>
              <a:ext cx="158600" cy="11200"/>
            </a:xfrm>
            <a:custGeom>
              <a:avLst/>
              <a:gdLst/>
              <a:ahLst/>
              <a:cxnLst/>
              <a:rect l="l" t="t" r="r" b="b"/>
              <a:pathLst>
                <a:path w="6344" h="448" extrusionOk="0">
                  <a:moveTo>
                    <a:pt x="6101" y="1"/>
                  </a:moveTo>
                  <a:cubicBezTo>
                    <a:pt x="4163" y="23"/>
                    <a:pt x="2226" y="46"/>
                    <a:pt x="288" y="69"/>
                  </a:cubicBezTo>
                  <a:cubicBezTo>
                    <a:pt x="40" y="69"/>
                    <a:pt x="1" y="447"/>
                    <a:pt x="243" y="447"/>
                  </a:cubicBezTo>
                  <a:cubicBezTo>
                    <a:pt x="245" y="447"/>
                    <a:pt x="247" y="447"/>
                    <a:pt x="250" y="447"/>
                  </a:cubicBezTo>
                  <a:cubicBezTo>
                    <a:pt x="2188" y="425"/>
                    <a:pt x="4126" y="409"/>
                    <a:pt x="6064" y="387"/>
                  </a:cubicBezTo>
                  <a:cubicBezTo>
                    <a:pt x="6306" y="379"/>
                    <a:pt x="6344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-1234400" y="2916375"/>
              <a:ext cx="257400" cy="178300"/>
            </a:xfrm>
            <a:custGeom>
              <a:avLst/>
              <a:gdLst/>
              <a:ahLst/>
              <a:cxnLst/>
              <a:rect l="l" t="t" r="r" b="b"/>
              <a:pathLst>
                <a:path w="10296" h="7132" extrusionOk="0">
                  <a:moveTo>
                    <a:pt x="0" y="0"/>
                  </a:moveTo>
                  <a:lnTo>
                    <a:pt x="931" y="5821"/>
                  </a:lnTo>
                  <a:lnTo>
                    <a:pt x="7805" y="7131"/>
                  </a:lnTo>
                  <a:cubicBezTo>
                    <a:pt x="7806" y="7131"/>
                    <a:pt x="7807" y="7131"/>
                    <a:pt x="7808" y="7131"/>
                  </a:cubicBezTo>
                  <a:cubicBezTo>
                    <a:pt x="8088" y="7131"/>
                    <a:pt x="10295" y="1703"/>
                    <a:pt x="10295" y="1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-1039300" y="2976175"/>
              <a:ext cx="157675" cy="133050"/>
            </a:xfrm>
            <a:custGeom>
              <a:avLst/>
              <a:gdLst/>
              <a:ahLst/>
              <a:cxnLst/>
              <a:rect l="l" t="t" r="r" b="b"/>
              <a:pathLst>
                <a:path w="6307" h="5322" extrusionOk="0">
                  <a:moveTo>
                    <a:pt x="1825" y="0"/>
                  </a:moveTo>
                  <a:lnTo>
                    <a:pt x="1" y="4739"/>
                  </a:lnTo>
                  <a:lnTo>
                    <a:pt x="3203" y="5322"/>
                  </a:lnTo>
                  <a:lnTo>
                    <a:pt x="6307" y="1083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-1310100" y="2934525"/>
              <a:ext cx="121700" cy="131750"/>
            </a:xfrm>
            <a:custGeom>
              <a:avLst/>
              <a:gdLst/>
              <a:ahLst/>
              <a:cxnLst/>
              <a:rect l="l" t="t" r="r" b="b"/>
              <a:pathLst>
                <a:path w="4868" h="5270" extrusionOk="0">
                  <a:moveTo>
                    <a:pt x="0" y="1"/>
                  </a:moveTo>
                  <a:lnTo>
                    <a:pt x="220" y="4384"/>
                  </a:lnTo>
                  <a:lnTo>
                    <a:pt x="4868" y="5269"/>
                  </a:lnTo>
                  <a:lnTo>
                    <a:pt x="3732" y="6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-1250675" y="2919200"/>
              <a:ext cx="291850" cy="217475"/>
            </a:xfrm>
            <a:custGeom>
              <a:avLst/>
              <a:gdLst/>
              <a:ahLst/>
              <a:cxnLst/>
              <a:rect l="l" t="t" r="r" b="b"/>
              <a:pathLst>
                <a:path w="11674" h="8699" extrusionOk="0">
                  <a:moveTo>
                    <a:pt x="5511" y="0"/>
                  </a:moveTo>
                  <a:cubicBezTo>
                    <a:pt x="4480" y="0"/>
                    <a:pt x="3561" y="283"/>
                    <a:pt x="2771" y="848"/>
                  </a:cubicBezTo>
                  <a:cubicBezTo>
                    <a:pt x="689" y="2340"/>
                    <a:pt x="258" y="5209"/>
                    <a:pt x="235" y="5322"/>
                  </a:cubicBezTo>
                  <a:lnTo>
                    <a:pt x="30" y="6450"/>
                  </a:lnTo>
                  <a:cubicBezTo>
                    <a:pt x="0" y="6571"/>
                    <a:pt x="68" y="6685"/>
                    <a:pt x="182" y="6730"/>
                  </a:cubicBezTo>
                  <a:cubicBezTo>
                    <a:pt x="197" y="6738"/>
                    <a:pt x="212" y="6738"/>
                    <a:pt x="220" y="6738"/>
                  </a:cubicBezTo>
                  <a:cubicBezTo>
                    <a:pt x="238" y="6742"/>
                    <a:pt x="257" y="6744"/>
                    <a:pt x="275" y="6744"/>
                  </a:cubicBezTo>
                  <a:cubicBezTo>
                    <a:pt x="394" y="6744"/>
                    <a:pt x="489" y="6660"/>
                    <a:pt x="515" y="6541"/>
                  </a:cubicBezTo>
                  <a:lnTo>
                    <a:pt x="727" y="5406"/>
                  </a:lnTo>
                  <a:cubicBezTo>
                    <a:pt x="734" y="5375"/>
                    <a:pt x="1158" y="2612"/>
                    <a:pt x="3066" y="1250"/>
                  </a:cubicBezTo>
                  <a:cubicBezTo>
                    <a:pt x="3769" y="750"/>
                    <a:pt x="4595" y="497"/>
                    <a:pt x="5531" y="497"/>
                  </a:cubicBezTo>
                  <a:cubicBezTo>
                    <a:pt x="5885" y="497"/>
                    <a:pt x="6254" y="533"/>
                    <a:pt x="6639" y="606"/>
                  </a:cubicBezTo>
                  <a:lnTo>
                    <a:pt x="6775" y="637"/>
                  </a:lnTo>
                  <a:cubicBezTo>
                    <a:pt x="8168" y="901"/>
                    <a:pt x="9213" y="1537"/>
                    <a:pt x="9864" y="2544"/>
                  </a:cubicBezTo>
                  <a:cubicBezTo>
                    <a:pt x="11136" y="4512"/>
                    <a:pt x="10515" y="7245"/>
                    <a:pt x="10507" y="7275"/>
                  </a:cubicBezTo>
                  <a:lnTo>
                    <a:pt x="10288" y="8403"/>
                  </a:lnTo>
                  <a:cubicBezTo>
                    <a:pt x="10280" y="8464"/>
                    <a:pt x="10295" y="8532"/>
                    <a:pt x="10326" y="8593"/>
                  </a:cubicBezTo>
                  <a:cubicBezTo>
                    <a:pt x="10371" y="8646"/>
                    <a:pt x="10424" y="8683"/>
                    <a:pt x="10492" y="8691"/>
                  </a:cubicBezTo>
                  <a:cubicBezTo>
                    <a:pt x="10507" y="8698"/>
                    <a:pt x="10522" y="8698"/>
                    <a:pt x="10538" y="8698"/>
                  </a:cubicBezTo>
                  <a:cubicBezTo>
                    <a:pt x="10651" y="8698"/>
                    <a:pt x="10757" y="8608"/>
                    <a:pt x="10780" y="8494"/>
                  </a:cubicBezTo>
                  <a:lnTo>
                    <a:pt x="10992" y="7381"/>
                  </a:lnTo>
                  <a:cubicBezTo>
                    <a:pt x="11022" y="7260"/>
                    <a:pt x="11673" y="4421"/>
                    <a:pt x="10280" y="2279"/>
                  </a:cubicBezTo>
                  <a:cubicBezTo>
                    <a:pt x="9553" y="1159"/>
                    <a:pt x="8403" y="440"/>
                    <a:pt x="6866" y="144"/>
                  </a:cubicBezTo>
                  <a:lnTo>
                    <a:pt x="6730" y="122"/>
                  </a:lnTo>
                  <a:cubicBezTo>
                    <a:pt x="6308" y="41"/>
                    <a:pt x="5901" y="0"/>
                    <a:pt x="5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-1699575" y="3214050"/>
              <a:ext cx="91425" cy="142625"/>
            </a:xfrm>
            <a:custGeom>
              <a:avLst/>
              <a:gdLst/>
              <a:ahLst/>
              <a:cxnLst/>
              <a:rect l="l" t="t" r="r" b="b"/>
              <a:pathLst>
                <a:path w="3657" h="5705" extrusionOk="0">
                  <a:moveTo>
                    <a:pt x="3006" y="1"/>
                  </a:moveTo>
                  <a:cubicBezTo>
                    <a:pt x="2794" y="1"/>
                    <a:pt x="2597" y="114"/>
                    <a:pt x="2491" y="311"/>
                  </a:cubicBezTo>
                  <a:lnTo>
                    <a:pt x="144" y="4868"/>
                  </a:lnTo>
                  <a:cubicBezTo>
                    <a:pt x="0" y="5148"/>
                    <a:pt x="106" y="5496"/>
                    <a:pt x="386" y="5640"/>
                  </a:cubicBezTo>
                  <a:cubicBezTo>
                    <a:pt x="471" y="5684"/>
                    <a:pt x="562" y="5704"/>
                    <a:pt x="651" y="5704"/>
                  </a:cubicBezTo>
                  <a:cubicBezTo>
                    <a:pt x="858" y="5704"/>
                    <a:pt x="1058" y="5594"/>
                    <a:pt x="1159" y="5398"/>
                  </a:cubicBezTo>
                  <a:lnTo>
                    <a:pt x="3513" y="841"/>
                  </a:lnTo>
                  <a:cubicBezTo>
                    <a:pt x="3657" y="553"/>
                    <a:pt x="3543" y="213"/>
                    <a:pt x="3263" y="69"/>
                  </a:cubicBezTo>
                  <a:cubicBezTo>
                    <a:pt x="3180" y="23"/>
                    <a:pt x="3089" y="1"/>
                    <a:pt x="3006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-1798925" y="3323250"/>
              <a:ext cx="137400" cy="220200"/>
            </a:xfrm>
            <a:custGeom>
              <a:avLst/>
              <a:gdLst/>
              <a:ahLst/>
              <a:cxnLst/>
              <a:rect l="l" t="t" r="r" b="b"/>
              <a:pathLst>
                <a:path w="5496" h="8808" extrusionOk="0">
                  <a:moveTo>
                    <a:pt x="4625" y="0"/>
                  </a:moveTo>
                  <a:cubicBezTo>
                    <a:pt x="4345" y="0"/>
                    <a:pt x="4080" y="152"/>
                    <a:pt x="3944" y="417"/>
                  </a:cubicBezTo>
                  <a:lnTo>
                    <a:pt x="189" y="7691"/>
                  </a:lnTo>
                  <a:cubicBezTo>
                    <a:pt x="0" y="8070"/>
                    <a:pt x="144" y="8532"/>
                    <a:pt x="522" y="8721"/>
                  </a:cubicBezTo>
                  <a:cubicBezTo>
                    <a:pt x="633" y="8780"/>
                    <a:pt x="752" y="8808"/>
                    <a:pt x="870" y="8808"/>
                  </a:cubicBezTo>
                  <a:cubicBezTo>
                    <a:pt x="1146" y="8808"/>
                    <a:pt x="1414" y="8655"/>
                    <a:pt x="1552" y="8395"/>
                  </a:cubicBezTo>
                  <a:lnTo>
                    <a:pt x="5307" y="1113"/>
                  </a:lnTo>
                  <a:cubicBezTo>
                    <a:pt x="5496" y="742"/>
                    <a:pt x="5352" y="281"/>
                    <a:pt x="4974" y="84"/>
                  </a:cubicBezTo>
                  <a:cubicBezTo>
                    <a:pt x="4860" y="31"/>
                    <a:pt x="4746" y="0"/>
                    <a:pt x="4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-833775" y="3214050"/>
              <a:ext cx="91625" cy="142625"/>
            </a:xfrm>
            <a:custGeom>
              <a:avLst/>
              <a:gdLst/>
              <a:ahLst/>
              <a:cxnLst/>
              <a:rect l="l" t="t" r="r" b="b"/>
              <a:pathLst>
                <a:path w="3665" h="5705" extrusionOk="0">
                  <a:moveTo>
                    <a:pt x="659" y="1"/>
                  </a:moveTo>
                  <a:cubicBezTo>
                    <a:pt x="569" y="1"/>
                    <a:pt x="478" y="23"/>
                    <a:pt x="394" y="69"/>
                  </a:cubicBezTo>
                  <a:cubicBezTo>
                    <a:pt x="114" y="213"/>
                    <a:pt x="1" y="553"/>
                    <a:pt x="145" y="841"/>
                  </a:cubicBezTo>
                  <a:lnTo>
                    <a:pt x="2499" y="5398"/>
                  </a:lnTo>
                  <a:cubicBezTo>
                    <a:pt x="2599" y="5594"/>
                    <a:pt x="2799" y="5704"/>
                    <a:pt x="3006" y="5704"/>
                  </a:cubicBezTo>
                  <a:cubicBezTo>
                    <a:pt x="3096" y="5704"/>
                    <a:pt x="3186" y="5684"/>
                    <a:pt x="3271" y="5640"/>
                  </a:cubicBezTo>
                  <a:cubicBezTo>
                    <a:pt x="3551" y="5496"/>
                    <a:pt x="3665" y="5148"/>
                    <a:pt x="3513" y="4868"/>
                  </a:cubicBezTo>
                  <a:lnTo>
                    <a:pt x="1167" y="311"/>
                  </a:lnTo>
                  <a:cubicBezTo>
                    <a:pt x="1068" y="114"/>
                    <a:pt x="864" y="1"/>
                    <a:pt x="659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-780400" y="3323250"/>
              <a:ext cx="137425" cy="220200"/>
            </a:xfrm>
            <a:custGeom>
              <a:avLst/>
              <a:gdLst/>
              <a:ahLst/>
              <a:cxnLst/>
              <a:rect l="l" t="t" r="r" b="b"/>
              <a:pathLst>
                <a:path w="5497" h="8808" extrusionOk="0">
                  <a:moveTo>
                    <a:pt x="871" y="0"/>
                  </a:moveTo>
                  <a:cubicBezTo>
                    <a:pt x="757" y="0"/>
                    <a:pt x="636" y="31"/>
                    <a:pt x="523" y="84"/>
                  </a:cubicBezTo>
                  <a:cubicBezTo>
                    <a:pt x="144" y="281"/>
                    <a:pt x="0" y="742"/>
                    <a:pt x="197" y="1113"/>
                  </a:cubicBezTo>
                  <a:lnTo>
                    <a:pt x="3952" y="8395"/>
                  </a:lnTo>
                  <a:cubicBezTo>
                    <a:pt x="4085" y="8655"/>
                    <a:pt x="4351" y="8808"/>
                    <a:pt x="4626" y="8808"/>
                  </a:cubicBezTo>
                  <a:cubicBezTo>
                    <a:pt x="4744" y="8808"/>
                    <a:pt x="4863" y="8780"/>
                    <a:pt x="4974" y="8721"/>
                  </a:cubicBezTo>
                  <a:cubicBezTo>
                    <a:pt x="5352" y="8532"/>
                    <a:pt x="5496" y="8070"/>
                    <a:pt x="5307" y="7691"/>
                  </a:cubicBezTo>
                  <a:lnTo>
                    <a:pt x="1552" y="417"/>
                  </a:lnTo>
                  <a:cubicBezTo>
                    <a:pt x="1416" y="152"/>
                    <a:pt x="1151" y="0"/>
                    <a:pt x="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-1387500" y="3225225"/>
              <a:ext cx="47900" cy="458950"/>
            </a:xfrm>
            <a:custGeom>
              <a:avLst/>
              <a:gdLst/>
              <a:ahLst/>
              <a:cxnLst/>
              <a:rect l="l" t="t" r="r" b="b"/>
              <a:pathLst>
                <a:path w="1916" h="18358" extrusionOk="0">
                  <a:moveTo>
                    <a:pt x="379" y="0"/>
                  </a:moveTo>
                  <a:lnTo>
                    <a:pt x="0" y="38"/>
                  </a:lnTo>
                  <a:lnTo>
                    <a:pt x="1529" y="18357"/>
                  </a:lnTo>
                  <a:lnTo>
                    <a:pt x="1915" y="183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-1225700" y="3218225"/>
              <a:ext cx="9675" cy="465950"/>
            </a:xfrm>
            <a:custGeom>
              <a:avLst/>
              <a:gdLst/>
              <a:ahLst/>
              <a:cxnLst/>
              <a:rect l="l" t="t" r="r" b="b"/>
              <a:pathLst>
                <a:path w="387" h="18638" extrusionOk="0">
                  <a:moveTo>
                    <a:pt x="0" y="0"/>
                  </a:moveTo>
                  <a:lnTo>
                    <a:pt x="0" y="18637"/>
                  </a:lnTo>
                  <a:lnTo>
                    <a:pt x="387" y="18637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-1164575" y="3221800"/>
              <a:ext cx="29350" cy="462375"/>
            </a:xfrm>
            <a:custGeom>
              <a:avLst/>
              <a:gdLst/>
              <a:ahLst/>
              <a:cxnLst/>
              <a:rect l="l" t="t" r="r" b="b"/>
              <a:pathLst>
                <a:path w="1174" h="18495" extrusionOk="0">
                  <a:moveTo>
                    <a:pt x="788" y="1"/>
                  </a:moveTo>
                  <a:lnTo>
                    <a:pt x="1" y="18494"/>
                  </a:lnTo>
                  <a:lnTo>
                    <a:pt x="379" y="18494"/>
                  </a:lnTo>
                  <a:lnTo>
                    <a:pt x="1174" y="1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-1549325" y="3232025"/>
              <a:ext cx="81800" cy="452150"/>
            </a:xfrm>
            <a:custGeom>
              <a:avLst/>
              <a:gdLst/>
              <a:ahLst/>
              <a:cxnLst/>
              <a:rect l="l" t="t" r="r" b="b"/>
              <a:pathLst>
                <a:path w="3272" h="18086" extrusionOk="0">
                  <a:moveTo>
                    <a:pt x="379" y="1"/>
                  </a:moveTo>
                  <a:lnTo>
                    <a:pt x="1" y="61"/>
                  </a:lnTo>
                  <a:lnTo>
                    <a:pt x="2877" y="18085"/>
                  </a:lnTo>
                  <a:lnTo>
                    <a:pt x="3271" y="18085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-1468500" y="3228625"/>
              <a:ext cx="65300" cy="455550"/>
            </a:xfrm>
            <a:custGeom>
              <a:avLst/>
              <a:gdLst/>
              <a:ahLst/>
              <a:cxnLst/>
              <a:rect l="l" t="t" r="r" b="b"/>
              <a:pathLst>
                <a:path w="2612" h="18222" extrusionOk="0">
                  <a:moveTo>
                    <a:pt x="386" y="0"/>
                  </a:moveTo>
                  <a:lnTo>
                    <a:pt x="0" y="46"/>
                  </a:lnTo>
                  <a:lnTo>
                    <a:pt x="2226" y="18221"/>
                  </a:lnTo>
                  <a:lnTo>
                    <a:pt x="2612" y="18221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-1306700" y="3222000"/>
              <a:ext cx="29350" cy="462175"/>
            </a:xfrm>
            <a:custGeom>
              <a:avLst/>
              <a:gdLst/>
              <a:ahLst/>
              <a:cxnLst/>
              <a:rect l="l" t="t" r="r" b="b"/>
              <a:pathLst>
                <a:path w="1174" h="18487" extrusionOk="0">
                  <a:moveTo>
                    <a:pt x="387" y="1"/>
                  </a:moveTo>
                  <a:lnTo>
                    <a:pt x="1" y="16"/>
                  </a:lnTo>
                  <a:lnTo>
                    <a:pt x="795" y="18486"/>
                  </a:lnTo>
                  <a:lnTo>
                    <a:pt x="1174" y="18486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-1102125" y="3225025"/>
              <a:ext cx="47725" cy="459150"/>
            </a:xfrm>
            <a:custGeom>
              <a:avLst/>
              <a:gdLst/>
              <a:ahLst/>
              <a:cxnLst/>
              <a:rect l="l" t="t" r="r" b="b"/>
              <a:pathLst>
                <a:path w="1909" h="18366" extrusionOk="0">
                  <a:moveTo>
                    <a:pt x="1530" y="1"/>
                  </a:moveTo>
                  <a:lnTo>
                    <a:pt x="1" y="18365"/>
                  </a:lnTo>
                  <a:lnTo>
                    <a:pt x="379" y="18365"/>
                  </a:lnTo>
                  <a:lnTo>
                    <a:pt x="1908" y="38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-974200" y="3231850"/>
              <a:ext cx="81600" cy="452325"/>
            </a:xfrm>
            <a:custGeom>
              <a:avLst/>
              <a:gdLst/>
              <a:ahLst/>
              <a:cxnLst/>
              <a:rect l="l" t="t" r="r" b="b"/>
              <a:pathLst>
                <a:path w="3264" h="18093" extrusionOk="0">
                  <a:moveTo>
                    <a:pt x="2885" y="0"/>
                  </a:moveTo>
                  <a:lnTo>
                    <a:pt x="1" y="18092"/>
                  </a:lnTo>
                  <a:lnTo>
                    <a:pt x="387" y="18092"/>
                  </a:lnTo>
                  <a:lnTo>
                    <a:pt x="3264" y="61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-1038725" y="3228425"/>
              <a:ext cx="65325" cy="455750"/>
            </a:xfrm>
            <a:custGeom>
              <a:avLst/>
              <a:gdLst/>
              <a:ahLst/>
              <a:cxnLst/>
              <a:rect l="l" t="t" r="r" b="b"/>
              <a:pathLst>
                <a:path w="2613" h="18230" extrusionOk="0">
                  <a:moveTo>
                    <a:pt x="2234" y="1"/>
                  </a:moveTo>
                  <a:lnTo>
                    <a:pt x="1" y="18229"/>
                  </a:lnTo>
                  <a:lnTo>
                    <a:pt x="387" y="18229"/>
                  </a:lnTo>
                  <a:lnTo>
                    <a:pt x="2612" y="46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-1634850" y="3234500"/>
              <a:ext cx="827800" cy="460450"/>
            </a:xfrm>
            <a:custGeom>
              <a:avLst/>
              <a:gdLst/>
              <a:ahLst/>
              <a:cxnLst/>
              <a:rect l="l" t="t" r="r" b="b"/>
              <a:pathLst>
                <a:path w="33112" h="18418" extrusionOk="0">
                  <a:moveTo>
                    <a:pt x="750" y="0"/>
                  </a:moveTo>
                  <a:lnTo>
                    <a:pt x="0" y="152"/>
                  </a:lnTo>
                  <a:lnTo>
                    <a:pt x="3301" y="17040"/>
                  </a:lnTo>
                  <a:cubicBezTo>
                    <a:pt x="3460" y="17835"/>
                    <a:pt x="4156" y="18418"/>
                    <a:pt x="4974" y="18418"/>
                  </a:cubicBezTo>
                  <a:lnTo>
                    <a:pt x="28138" y="18418"/>
                  </a:lnTo>
                  <a:cubicBezTo>
                    <a:pt x="28955" y="18418"/>
                    <a:pt x="29659" y="17835"/>
                    <a:pt x="29811" y="17040"/>
                  </a:cubicBezTo>
                  <a:lnTo>
                    <a:pt x="33111" y="152"/>
                  </a:lnTo>
                  <a:lnTo>
                    <a:pt x="32362" y="0"/>
                  </a:lnTo>
                  <a:lnTo>
                    <a:pt x="29061" y="16896"/>
                  </a:lnTo>
                  <a:cubicBezTo>
                    <a:pt x="28978" y="17335"/>
                    <a:pt x="28592" y="17653"/>
                    <a:pt x="28138" y="17653"/>
                  </a:cubicBezTo>
                  <a:lnTo>
                    <a:pt x="4974" y="17653"/>
                  </a:lnTo>
                  <a:cubicBezTo>
                    <a:pt x="4527" y="17653"/>
                    <a:pt x="4133" y="17335"/>
                    <a:pt x="4050" y="16896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-1582050" y="3440200"/>
              <a:ext cx="722200" cy="19150"/>
            </a:xfrm>
            <a:custGeom>
              <a:avLst/>
              <a:gdLst/>
              <a:ahLst/>
              <a:cxnLst/>
              <a:rect l="l" t="t" r="r" b="b"/>
              <a:pathLst>
                <a:path w="28888" h="766" extrusionOk="0">
                  <a:moveTo>
                    <a:pt x="0" y="1"/>
                  </a:moveTo>
                  <a:lnTo>
                    <a:pt x="0" y="765"/>
                  </a:lnTo>
                  <a:lnTo>
                    <a:pt x="28887" y="765"/>
                  </a:lnTo>
                  <a:lnTo>
                    <a:pt x="28887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-1658325" y="3191150"/>
              <a:ext cx="874725" cy="54900"/>
            </a:xfrm>
            <a:custGeom>
              <a:avLst/>
              <a:gdLst/>
              <a:ahLst/>
              <a:cxnLst/>
              <a:rect l="l" t="t" r="r" b="b"/>
              <a:pathLst>
                <a:path w="34989" h="2196" extrusionOk="0">
                  <a:moveTo>
                    <a:pt x="311" y="1"/>
                  </a:moveTo>
                  <a:cubicBezTo>
                    <a:pt x="137" y="1"/>
                    <a:pt x="1" y="137"/>
                    <a:pt x="1" y="303"/>
                  </a:cubicBezTo>
                  <a:lnTo>
                    <a:pt x="1" y="1886"/>
                  </a:lnTo>
                  <a:cubicBezTo>
                    <a:pt x="1" y="2052"/>
                    <a:pt x="137" y="2196"/>
                    <a:pt x="311" y="2196"/>
                  </a:cubicBezTo>
                  <a:lnTo>
                    <a:pt x="34678" y="2196"/>
                  </a:lnTo>
                  <a:cubicBezTo>
                    <a:pt x="34853" y="2196"/>
                    <a:pt x="34989" y="2052"/>
                    <a:pt x="34989" y="1886"/>
                  </a:cubicBezTo>
                  <a:lnTo>
                    <a:pt x="34989" y="303"/>
                  </a:lnTo>
                  <a:cubicBezTo>
                    <a:pt x="34989" y="137"/>
                    <a:pt x="34853" y="1"/>
                    <a:pt x="34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A2492F-2023-1DE2-4C5C-906EBB6CA6DB}"/>
              </a:ext>
            </a:extLst>
          </p:cNvPr>
          <p:cNvSpPr/>
          <p:nvPr/>
        </p:nvSpPr>
        <p:spPr>
          <a:xfrm>
            <a:off x="349405" y="1061095"/>
            <a:ext cx="5073447" cy="617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0F49BE-CE73-83B4-C871-17F5BDDD8C80}"/>
              </a:ext>
            </a:extLst>
          </p:cNvPr>
          <p:cNvSpPr/>
          <p:nvPr/>
        </p:nvSpPr>
        <p:spPr>
          <a:xfrm>
            <a:off x="354163" y="1731590"/>
            <a:ext cx="5073447" cy="6627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F29771-6B20-1324-EEDA-9438FE1DE7CE}"/>
              </a:ext>
            </a:extLst>
          </p:cNvPr>
          <p:cNvSpPr/>
          <p:nvPr/>
        </p:nvSpPr>
        <p:spPr>
          <a:xfrm>
            <a:off x="343113" y="2446916"/>
            <a:ext cx="5073447" cy="6174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838876-901B-5D6E-D250-CD4AC2803C2E}"/>
              </a:ext>
            </a:extLst>
          </p:cNvPr>
          <p:cNvSpPr/>
          <p:nvPr/>
        </p:nvSpPr>
        <p:spPr>
          <a:xfrm>
            <a:off x="349404" y="3114740"/>
            <a:ext cx="5073447" cy="565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762AEB-AF89-BC65-2ED2-42712885B6CC}"/>
              </a:ext>
            </a:extLst>
          </p:cNvPr>
          <p:cNvSpPr/>
          <p:nvPr/>
        </p:nvSpPr>
        <p:spPr>
          <a:xfrm>
            <a:off x="354162" y="3780169"/>
            <a:ext cx="5073447" cy="7472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EC7A8D-5469-0F62-946E-9561363A7051}"/>
              </a:ext>
            </a:extLst>
          </p:cNvPr>
          <p:cNvSpPr/>
          <p:nvPr/>
        </p:nvSpPr>
        <p:spPr>
          <a:xfrm>
            <a:off x="0" y="1196898"/>
            <a:ext cx="5773341" cy="39466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3" name="Google Shape;913;p50"/>
          <p:cNvSpPr txBox="1">
            <a:spLocks noGrp="1"/>
          </p:cNvSpPr>
          <p:nvPr>
            <p:ph type="body" idx="1"/>
          </p:nvPr>
        </p:nvSpPr>
        <p:spPr>
          <a:xfrm>
            <a:off x="713225" y="1196897"/>
            <a:ext cx="5096313" cy="2072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Penting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untuk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memperhatikan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periode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waktu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tertentu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yang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memiliki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rata-rata income dan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pengeluaran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tertinggi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dari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pelanggan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untuk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menentukan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strategi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penjualan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dan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promosi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yang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tepat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Pelanggan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pendapatan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tinggi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cenderung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lebih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tertarik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tawaran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,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tetapi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pelanggan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pendapatan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rendah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juga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penting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,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dapat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ditawarkan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diskon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atau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tawaran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khusus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Sebelum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melakukan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pengujian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hipotesis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,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perlu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dilakukan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uji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distribusi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normal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untuk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memastikan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data valid dan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akurat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Kategori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wines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merupakan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pemasukan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terbanyak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,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namun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,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bisnis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harus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tetap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memperhatikan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lainnya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Pelanggan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lebih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suka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membeli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secara</a:t>
            </a:r>
            <a:r>
              <a:rPr lang="en-ID" sz="1300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langsung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, oleh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karena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itu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,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bisnis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harus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menyediakan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pengalaman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belanja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yang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menyenangkan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dan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mempertimbangkan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300" b="0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pengembangan</a:t>
            </a:r>
            <a:r>
              <a:rPr lang="en-ID" sz="1300" b="0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platform online.</a:t>
            </a:r>
          </a:p>
        </p:txBody>
      </p:sp>
      <p:sp>
        <p:nvSpPr>
          <p:cNvPr id="914" name="Google Shape;914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915" name="Google Shape;915;p50"/>
          <p:cNvSpPr/>
          <p:nvPr/>
        </p:nvSpPr>
        <p:spPr>
          <a:xfrm>
            <a:off x="5363166" y="1392855"/>
            <a:ext cx="3578241" cy="3351920"/>
          </a:xfrm>
          <a:custGeom>
            <a:avLst/>
            <a:gdLst/>
            <a:ahLst/>
            <a:cxnLst/>
            <a:rect l="l" t="t" r="r" b="b"/>
            <a:pathLst>
              <a:path w="40886" h="38300" extrusionOk="0">
                <a:moveTo>
                  <a:pt x="18168" y="0"/>
                </a:moveTo>
                <a:cubicBezTo>
                  <a:pt x="12622" y="0"/>
                  <a:pt x="7392" y="3780"/>
                  <a:pt x="5216" y="8934"/>
                </a:cubicBezTo>
                <a:cubicBezTo>
                  <a:pt x="0" y="21893"/>
                  <a:pt x="12006" y="37071"/>
                  <a:pt x="25072" y="38138"/>
                </a:cubicBezTo>
                <a:cubicBezTo>
                  <a:pt x="25927" y="38243"/>
                  <a:pt x="26830" y="38300"/>
                  <a:pt x="27753" y="38300"/>
                </a:cubicBezTo>
                <a:cubicBezTo>
                  <a:pt x="32929" y="38300"/>
                  <a:pt x="38728" y="36500"/>
                  <a:pt x="40083" y="31091"/>
                </a:cubicBezTo>
                <a:cubicBezTo>
                  <a:pt x="40886" y="27646"/>
                  <a:pt x="38350" y="24702"/>
                  <a:pt x="37752" y="21454"/>
                </a:cubicBezTo>
                <a:cubicBezTo>
                  <a:pt x="37275" y="18880"/>
                  <a:pt x="38418" y="16413"/>
                  <a:pt x="38471" y="13854"/>
                </a:cubicBezTo>
                <a:cubicBezTo>
                  <a:pt x="38107" y="5421"/>
                  <a:pt x="28017" y="2620"/>
                  <a:pt x="21340" y="425"/>
                </a:cubicBezTo>
                <a:cubicBezTo>
                  <a:pt x="20284" y="136"/>
                  <a:pt x="19220" y="0"/>
                  <a:pt x="1816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50"/>
          <p:cNvGrpSpPr/>
          <p:nvPr/>
        </p:nvGrpSpPr>
        <p:grpSpPr>
          <a:xfrm>
            <a:off x="6388433" y="1549212"/>
            <a:ext cx="1974474" cy="2818599"/>
            <a:chOff x="5804300" y="3057600"/>
            <a:chExt cx="1000950" cy="1428875"/>
          </a:xfrm>
        </p:grpSpPr>
        <p:sp>
          <p:nvSpPr>
            <p:cNvPr id="917" name="Google Shape;917;p50"/>
            <p:cNvSpPr/>
            <p:nvPr/>
          </p:nvSpPr>
          <p:spPr>
            <a:xfrm>
              <a:off x="5965150" y="3171725"/>
              <a:ext cx="435875" cy="550350"/>
            </a:xfrm>
            <a:custGeom>
              <a:avLst/>
              <a:gdLst/>
              <a:ahLst/>
              <a:cxnLst/>
              <a:rect l="l" t="t" r="r" b="b"/>
              <a:pathLst>
                <a:path w="17435" h="22014" extrusionOk="0">
                  <a:moveTo>
                    <a:pt x="4848" y="1028"/>
                  </a:moveTo>
                  <a:cubicBezTo>
                    <a:pt x="5202" y="1028"/>
                    <a:pt x="5533" y="1243"/>
                    <a:pt x="5663" y="1590"/>
                  </a:cubicBezTo>
                  <a:cubicBezTo>
                    <a:pt x="5837" y="2037"/>
                    <a:pt x="5610" y="2536"/>
                    <a:pt x="5156" y="2710"/>
                  </a:cubicBezTo>
                  <a:cubicBezTo>
                    <a:pt x="5056" y="2747"/>
                    <a:pt x="4954" y="2765"/>
                    <a:pt x="4854" y="2765"/>
                  </a:cubicBezTo>
                  <a:cubicBezTo>
                    <a:pt x="4503" y="2765"/>
                    <a:pt x="4171" y="2550"/>
                    <a:pt x="4035" y="2203"/>
                  </a:cubicBezTo>
                  <a:cubicBezTo>
                    <a:pt x="3869" y="1757"/>
                    <a:pt x="4096" y="1249"/>
                    <a:pt x="4542" y="1083"/>
                  </a:cubicBezTo>
                  <a:cubicBezTo>
                    <a:pt x="4643" y="1046"/>
                    <a:pt x="4747" y="1028"/>
                    <a:pt x="4848" y="1028"/>
                  </a:cubicBezTo>
                  <a:close/>
                  <a:moveTo>
                    <a:pt x="4396" y="1"/>
                  </a:moveTo>
                  <a:cubicBezTo>
                    <a:pt x="4163" y="1"/>
                    <a:pt x="3938" y="120"/>
                    <a:pt x="3808" y="326"/>
                  </a:cubicBezTo>
                  <a:lnTo>
                    <a:pt x="129" y="6389"/>
                  </a:lnTo>
                  <a:cubicBezTo>
                    <a:pt x="16" y="6571"/>
                    <a:pt x="0" y="6791"/>
                    <a:pt x="69" y="6987"/>
                  </a:cubicBezTo>
                  <a:lnTo>
                    <a:pt x="5572" y="21567"/>
                  </a:lnTo>
                  <a:cubicBezTo>
                    <a:pt x="5672" y="21843"/>
                    <a:pt x="5935" y="22014"/>
                    <a:pt x="6210" y="22014"/>
                  </a:cubicBezTo>
                  <a:cubicBezTo>
                    <a:pt x="6290" y="22014"/>
                    <a:pt x="6371" y="21999"/>
                    <a:pt x="6450" y="21968"/>
                  </a:cubicBezTo>
                  <a:lnTo>
                    <a:pt x="16904" y="18024"/>
                  </a:lnTo>
                  <a:cubicBezTo>
                    <a:pt x="17260" y="17896"/>
                    <a:pt x="17434" y="17502"/>
                    <a:pt x="17305" y="17146"/>
                  </a:cubicBezTo>
                  <a:lnTo>
                    <a:pt x="11802" y="2567"/>
                  </a:lnTo>
                  <a:cubicBezTo>
                    <a:pt x="11726" y="2370"/>
                    <a:pt x="11567" y="2218"/>
                    <a:pt x="11371" y="2150"/>
                  </a:cubicBezTo>
                  <a:lnTo>
                    <a:pt x="4595" y="31"/>
                  </a:lnTo>
                  <a:cubicBezTo>
                    <a:pt x="4530" y="10"/>
                    <a:pt x="4463" y="1"/>
                    <a:pt x="4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6070000" y="3374125"/>
              <a:ext cx="224850" cy="199175"/>
            </a:xfrm>
            <a:custGeom>
              <a:avLst/>
              <a:gdLst/>
              <a:ahLst/>
              <a:cxnLst/>
              <a:rect l="l" t="t" r="r" b="b"/>
              <a:pathLst>
                <a:path w="8994" h="7967" extrusionOk="0">
                  <a:moveTo>
                    <a:pt x="891" y="1"/>
                  </a:moveTo>
                  <a:cubicBezTo>
                    <a:pt x="810" y="1"/>
                    <a:pt x="729" y="15"/>
                    <a:pt x="651" y="42"/>
                  </a:cubicBezTo>
                  <a:cubicBezTo>
                    <a:pt x="38" y="277"/>
                    <a:pt x="0" y="1261"/>
                    <a:pt x="583" y="1760"/>
                  </a:cubicBezTo>
                  <a:lnTo>
                    <a:pt x="7616" y="7748"/>
                  </a:lnTo>
                  <a:cubicBezTo>
                    <a:pt x="7784" y="7890"/>
                    <a:pt x="7975" y="7967"/>
                    <a:pt x="8159" y="7967"/>
                  </a:cubicBezTo>
                  <a:cubicBezTo>
                    <a:pt x="8240" y="7967"/>
                    <a:pt x="8319" y="7952"/>
                    <a:pt x="8395" y="7922"/>
                  </a:cubicBezTo>
                  <a:cubicBezTo>
                    <a:pt x="8849" y="7756"/>
                    <a:pt x="8993" y="7180"/>
                    <a:pt x="8804" y="6688"/>
                  </a:cubicBezTo>
                  <a:cubicBezTo>
                    <a:pt x="8736" y="6514"/>
                    <a:pt x="8630" y="6348"/>
                    <a:pt x="8471" y="6212"/>
                  </a:cubicBezTo>
                  <a:lnTo>
                    <a:pt x="1438" y="216"/>
                  </a:lnTo>
                  <a:cubicBezTo>
                    <a:pt x="1269" y="74"/>
                    <a:pt x="107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6165575" y="3322375"/>
              <a:ext cx="133425" cy="138475"/>
            </a:xfrm>
            <a:custGeom>
              <a:avLst/>
              <a:gdLst/>
              <a:ahLst/>
              <a:cxnLst/>
              <a:rect l="l" t="t" r="r" b="b"/>
              <a:pathLst>
                <a:path w="5337" h="5539" extrusionOk="0">
                  <a:moveTo>
                    <a:pt x="2334" y="1576"/>
                  </a:moveTo>
                  <a:cubicBezTo>
                    <a:pt x="2563" y="1576"/>
                    <a:pt x="2852" y="1818"/>
                    <a:pt x="3142" y="2589"/>
                  </a:cubicBezTo>
                  <a:cubicBezTo>
                    <a:pt x="3490" y="3497"/>
                    <a:pt x="3346" y="3853"/>
                    <a:pt x="3104" y="3944"/>
                  </a:cubicBezTo>
                  <a:cubicBezTo>
                    <a:pt x="3096" y="3952"/>
                    <a:pt x="3073" y="3959"/>
                    <a:pt x="3058" y="3959"/>
                  </a:cubicBezTo>
                  <a:cubicBezTo>
                    <a:pt x="3038" y="3963"/>
                    <a:pt x="3018" y="3965"/>
                    <a:pt x="2997" y="3965"/>
                  </a:cubicBezTo>
                  <a:cubicBezTo>
                    <a:pt x="2769" y="3965"/>
                    <a:pt x="2479" y="3728"/>
                    <a:pt x="2188" y="2952"/>
                  </a:cubicBezTo>
                  <a:cubicBezTo>
                    <a:pt x="1840" y="2044"/>
                    <a:pt x="1983" y="1688"/>
                    <a:pt x="2218" y="1597"/>
                  </a:cubicBezTo>
                  <a:cubicBezTo>
                    <a:pt x="2255" y="1584"/>
                    <a:pt x="2294" y="1576"/>
                    <a:pt x="2334" y="1576"/>
                  </a:cubicBezTo>
                  <a:close/>
                  <a:moveTo>
                    <a:pt x="2392" y="1"/>
                  </a:moveTo>
                  <a:cubicBezTo>
                    <a:pt x="2153" y="1"/>
                    <a:pt x="1912" y="46"/>
                    <a:pt x="1673" y="136"/>
                  </a:cubicBezTo>
                  <a:lnTo>
                    <a:pt x="1650" y="144"/>
                  </a:lnTo>
                  <a:cubicBezTo>
                    <a:pt x="507" y="583"/>
                    <a:pt x="0" y="1870"/>
                    <a:pt x="636" y="3535"/>
                  </a:cubicBezTo>
                  <a:cubicBezTo>
                    <a:pt x="1138" y="4876"/>
                    <a:pt x="2016" y="5538"/>
                    <a:pt x="2939" y="5538"/>
                  </a:cubicBezTo>
                  <a:cubicBezTo>
                    <a:pt x="3157" y="5538"/>
                    <a:pt x="3377" y="5501"/>
                    <a:pt x="3596" y="5428"/>
                  </a:cubicBezTo>
                  <a:cubicBezTo>
                    <a:pt x="3611" y="5420"/>
                    <a:pt x="3634" y="5413"/>
                    <a:pt x="3656" y="5405"/>
                  </a:cubicBezTo>
                  <a:cubicBezTo>
                    <a:pt x="4814" y="4966"/>
                    <a:pt x="5337" y="3694"/>
                    <a:pt x="4693" y="2006"/>
                  </a:cubicBezTo>
                  <a:cubicBezTo>
                    <a:pt x="4194" y="672"/>
                    <a:pt x="3314" y="1"/>
                    <a:pt x="2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6067900" y="3486650"/>
              <a:ext cx="132500" cy="138475"/>
            </a:xfrm>
            <a:custGeom>
              <a:avLst/>
              <a:gdLst/>
              <a:ahLst/>
              <a:cxnLst/>
              <a:rect l="l" t="t" r="r" b="b"/>
              <a:pathLst>
                <a:path w="5300" h="5539" extrusionOk="0">
                  <a:moveTo>
                    <a:pt x="2319" y="1574"/>
                  </a:moveTo>
                  <a:cubicBezTo>
                    <a:pt x="2551" y="1574"/>
                    <a:pt x="2839" y="1820"/>
                    <a:pt x="3127" y="2589"/>
                  </a:cubicBezTo>
                  <a:cubicBezTo>
                    <a:pt x="3453" y="3436"/>
                    <a:pt x="3347" y="3807"/>
                    <a:pt x="3135" y="3921"/>
                  </a:cubicBezTo>
                  <a:cubicBezTo>
                    <a:pt x="3120" y="3928"/>
                    <a:pt x="3105" y="3936"/>
                    <a:pt x="3089" y="3944"/>
                  </a:cubicBezTo>
                  <a:cubicBezTo>
                    <a:pt x="3074" y="3951"/>
                    <a:pt x="3059" y="3951"/>
                    <a:pt x="3044" y="3959"/>
                  </a:cubicBezTo>
                  <a:cubicBezTo>
                    <a:pt x="3024" y="3963"/>
                    <a:pt x="3003" y="3965"/>
                    <a:pt x="2982" y="3965"/>
                  </a:cubicBezTo>
                  <a:cubicBezTo>
                    <a:pt x="2755" y="3965"/>
                    <a:pt x="2464" y="3728"/>
                    <a:pt x="2166" y="2952"/>
                  </a:cubicBezTo>
                  <a:cubicBezTo>
                    <a:pt x="1848" y="2104"/>
                    <a:pt x="1954" y="1733"/>
                    <a:pt x="2158" y="1612"/>
                  </a:cubicBezTo>
                  <a:cubicBezTo>
                    <a:pt x="2174" y="1605"/>
                    <a:pt x="2189" y="1597"/>
                    <a:pt x="2204" y="1597"/>
                  </a:cubicBezTo>
                  <a:cubicBezTo>
                    <a:pt x="2219" y="1589"/>
                    <a:pt x="2234" y="1582"/>
                    <a:pt x="2249" y="1582"/>
                  </a:cubicBezTo>
                  <a:cubicBezTo>
                    <a:pt x="2272" y="1577"/>
                    <a:pt x="2295" y="1574"/>
                    <a:pt x="2319" y="1574"/>
                  </a:cubicBezTo>
                  <a:close/>
                  <a:moveTo>
                    <a:pt x="2375" y="0"/>
                  </a:moveTo>
                  <a:cubicBezTo>
                    <a:pt x="2157" y="0"/>
                    <a:pt x="1937" y="38"/>
                    <a:pt x="1719" y="113"/>
                  </a:cubicBezTo>
                  <a:cubicBezTo>
                    <a:pt x="1697" y="121"/>
                    <a:pt x="1674" y="128"/>
                    <a:pt x="1651" y="136"/>
                  </a:cubicBezTo>
                  <a:lnTo>
                    <a:pt x="1636" y="144"/>
                  </a:lnTo>
                  <a:cubicBezTo>
                    <a:pt x="1613" y="151"/>
                    <a:pt x="1591" y="159"/>
                    <a:pt x="1575" y="166"/>
                  </a:cubicBezTo>
                  <a:cubicBezTo>
                    <a:pt x="470" y="636"/>
                    <a:pt x="1" y="1900"/>
                    <a:pt x="614" y="3535"/>
                  </a:cubicBezTo>
                  <a:cubicBezTo>
                    <a:pt x="1122" y="4876"/>
                    <a:pt x="2002" y="5538"/>
                    <a:pt x="2920" y="5538"/>
                  </a:cubicBezTo>
                  <a:cubicBezTo>
                    <a:pt x="3138" y="5538"/>
                    <a:pt x="3357" y="5501"/>
                    <a:pt x="3574" y="5427"/>
                  </a:cubicBezTo>
                  <a:cubicBezTo>
                    <a:pt x="3597" y="5420"/>
                    <a:pt x="3619" y="5412"/>
                    <a:pt x="3642" y="5405"/>
                  </a:cubicBezTo>
                  <a:lnTo>
                    <a:pt x="3665" y="5397"/>
                  </a:lnTo>
                  <a:cubicBezTo>
                    <a:pt x="3680" y="5389"/>
                    <a:pt x="3703" y="5382"/>
                    <a:pt x="3725" y="5367"/>
                  </a:cubicBezTo>
                  <a:cubicBezTo>
                    <a:pt x="4823" y="4905"/>
                    <a:pt x="5300" y="3648"/>
                    <a:pt x="4679" y="1998"/>
                  </a:cubicBezTo>
                  <a:cubicBezTo>
                    <a:pt x="4177" y="670"/>
                    <a:pt x="3295" y="0"/>
                    <a:pt x="2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5954925" y="3090075"/>
              <a:ext cx="174525" cy="180925"/>
            </a:xfrm>
            <a:custGeom>
              <a:avLst/>
              <a:gdLst/>
              <a:ahLst/>
              <a:cxnLst/>
              <a:rect l="l" t="t" r="r" b="b"/>
              <a:pathLst>
                <a:path w="6981" h="7237" extrusionOk="0">
                  <a:moveTo>
                    <a:pt x="5911" y="307"/>
                  </a:moveTo>
                  <a:cubicBezTo>
                    <a:pt x="6016" y="307"/>
                    <a:pt x="6120" y="340"/>
                    <a:pt x="6216" y="412"/>
                  </a:cubicBezTo>
                  <a:cubicBezTo>
                    <a:pt x="6481" y="617"/>
                    <a:pt x="6541" y="980"/>
                    <a:pt x="6564" y="1291"/>
                  </a:cubicBezTo>
                  <a:cubicBezTo>
                    <a:pt x="6640" y="2335"/>
                    <a:pt x="6125" y="3365"/>
                    <a:pt x="5277" y="3970"/>
                  </a:cubicBezTo>
                  <a:cubicBezTo>
                    <a:pt x="5073" y="3433"/>
                    <a:pt x="4967" y="2865"/>
                    <a:pt x="4974" y="2282"/>
                  </a:cubicBezTo>
                  <a:cubicBezTo>
                    <a:pt x="4982" y="1987"/>
                    <a:pt x="5012" y="1692"/>
                    <a:pt x="5080" y="1397"/>
                  </a:cubicBezTo>
                  <a:cubicBezTo>
                    <a:pt x="5148" y="1101"/>
                    <a:pt x="5232" y="783"/>
                    <a:pt x="5428" y="549"/>
                  </a:cubicBezTo>
                  <a:cubicBezTo>
                    <a:pt x="5557" y="401"/>
                    <a:pt x="5734" y="307"/>
                    <a:pt x="5911" y="307"/>
                  </a:cubicBezTo>
                  <a:close/>
                  <a:moveTo>
                    <a:pt x="2055" y="2497"/>
                  </a:moveTo>
                  <a:cubicBezTo>
                    <a:pt x="2220" y="2497"/>
                    <a:pt x="2387" y="2522"/>
                    <a:pt x="2537" y="2547"/>
                  </a:cubicBezTo>
                  <a:cubicBezTo>
                    <a:pt x="3543" y="2706"/>
                    <a:pt x="4437" y="3312"/>
                    <a:pt x="4982" y="4167"/>
                  </a:cubicBezTo>
                  <a:cubicBezTo>
                    <a:pt x="4951" y="4152"/>
                    <a:pt x="4914" y="4137"/>
                    <a:pt x="4868" y="4129"/>
                  </a:cubicBezTo>
                  <a:cubicBezTo>
                    <a:pt x="4603" y="4054"/>
                    <a:pt x="4316" y="4084"/>
                    <a:pt x="4043" y="4061"/>
                  </a:cubicBezTo>
                  <a:cubicBezTo>
                    <a:pt x="3755" y="4031"/>
                    <a:pt x="3468" y="3978"/>
                    <a:pt x="3188" y="3902"/>
                  </a:cubicBezTo>
                  <a:cubicBezTo>
                    <a:pt x="2908" y="3834"/>
                    <a:pt x="2635" y="3743"/>
                    <a:pt x="2378" y="3630"/>
                  </a:cubicBezTo>
                  <a:cubicBezTo>
                    <a:pt x="2120" y="3516"/>
                    <a:pt x="1848" y="3395"/>
                    <a:pt x="1628" y="3213"/>
                  </a:cubicBezTo>
                  <a:cubicBezTo>
                    <a:pt x="1394" y="3017"/>
                    <a:pt x="1318" y="2699"/>
                    <a:pt x="1666" y="2562"/>
                  </a:cubicBezTo>
                  <a:cubicBezTo>
                    <a:pt x="1786" y="2514"/>
                    <a:pt x="1920" y="2497"/>
                    <a:pt x="2055" y="2497"/>
                  </a:cubicBezTo>
                  <a:close/>
                  <a:moveTo>
                    <a:pt x="5913" y="0"/>
                  </a:moveTo>
                  <a:cubicBezTo>
                    <a:pt x="5669" y="0"/>
                    <a:pt x="5435" y="117"/>
                    <a:pt x="5262" y="284"/>
                  </a:cubicBezTo>
                  <a:cubicBezTo>
                    <a:pt x="5012" y="534"/>
                    <a:pt x="4891" y="882"/>
                    <a:pt x="4808" y="1222"/>
                  </a:cubicBezTo>
                  <a:cubicBezTo>
                    <a:pt x="4724" y="1556"/>
                    <a:pt x="4686" y="1896"/>
                    <a:pt x="4671" y="2237"/>
                  </a:cubicBezTo>
                  <a:cubicBezTo>
                    <a:pt x="4664" y="2638"/>
                    <a:pt x="4709" y="3039"/>
                    <a:pt x="4792" y="3425"/>
                  </a:cubicBezTo>
                  <a:cubicBezTo>
                    <a:pt x="4225" y="2827"/>
                    <a:pt x="3468" y="2403"/>
                    <a:pt x="2650" y="2260"/>
                  </a:cubicBezTo>
                  <a:cubicBezTo>
                    <a:pt x="2469" y="2229"/>
                    <a:pt x="2255" y="2197"/>
                    <a:pt x="2044" y="2197"/>
                  </a:cubicBezTo>
                  <a:cubicBezTo>
                    <a:pt x="1732" y="2197"/>
                    <a:pt x="1427" y="2266"/>
                    <a:pt x="1242" y="2509"/>
                  </a:cubicBezTo>
                  <a:cubicBezTo>
                    <a:pt x="917" y="2918"/>
                    <a:pt x="1265" y="3350"/>
                    <a:pt x="1621" y="3577"/>
                  </a:cubicBezTo>
                  <a:cubicBezTo>
                    <a:pt x="2075" y="3872"/>
                    <a:pt x="2605" y="4069"/>
                    <a:pt x="3127" y="4205"/>
                  </a:cubicBezTo>
                  <a:cubicBezTo>
                    <a:pt x="3400" y="4273"/>
                    <a:pt x="3672" y="4326"/>
                    <a:pt x="3952" y="4356"/>
                  </a:cubicBezTo>
                  <a:cubicBezTo>
                    <a:pt x="4217" y="4379"/>
                    <a:pt x="4497" y="4356"/>
                    <a:pt x="4755" y="4409"/>
                  </a:cubicBezTo>
                  <a:cubicBezTo>
                    <a:pt x="5421" y="4553"/>
                    <a:pt x="4770" y="5545"/>
                    <a:pt x="4543" y="5833"/>
                  </a:cubicBezTo>
                  <a:cubicBezTo>
                    <a:pt x="4187" y="6272"/>
                    <a:pt x="3718" y="6612"/>
                    <a:pt x="3172" y="6794"/>
                  </a:cubicBezTo>
                  <a:cubicBezTo>
                    <a:pt x="2881" y="6885"/>
                    <a:pt x="2578" y="6932"/>
                    <a:pt x="2273" y="6932"/>
                  </a:cubicBezTo>
                  <a:cubicBezTo>
                    <a:pt x="2047" y="6932"/>
                    <a:pt x="1820" y="6906"/>
                    <a:pt x="1598" y="6854"/>
                  </a:cubicBezTo>
                  <a:cubicBezTo>
                    <a:pt x="1325" y="6794"/>
                    <a:pt x="1030" y="6696"/>
                    <a:pt x="803" y="6514"/>
                  </a:cubicBezTo>
                  <a:cubicBezTo>
                    <a:pt x="599" y="6355"/>
                    <a:pt x="447" y="6037"/>
                    <a:pt x="629" y="5802"/>
                  </a:cubicBezTo>
                  <a:cubicBezTo>
                    <a:pt x="719" y="5690"/>
                    <a:pt x="617" y="5548"/>
                    <a:pt x="508" y="5548"/>
                  </a:cubicBezTo>
                  <a:cubicBezTo>
                    <a:pt x="471" y="5548"/>
                    <a:pt x="433" y="5565"/>
                    <a:pt x="402" y="5605"/>
                  </a:cubicBezTo>
                  <a:cubicBezTo>
                    <a:pt x="1" y="6105"/>
                    <a:pt x="425" y="6696"/>
                    <a:pt x="909" y="6938"/>
                  </a:cubicBezTo>
                  <a:cubicBezTo>
                    <a:pt x="1319" y="7137"/>
                    <a:pt x="1787" y="7236"/>
                    <a:pt x="2251" y="7236"/>
                  </a:cubicBezTo>
                  <a:cubicBezTo>
                    <a:pt x="2387" y="7236"/>
                    <a:pt x="2524" y="7227"/>
                    <a:pt x="2658" y="7210"/>
                  </a:cubicBezTo>
                  <a:cubicBezTo>
                    <a:pt x="3755" y="7074"/>
                    <a:pt x="4739" y="6362"/>
                    <a:pt x="5194" y="5341"/>
                  </a:cubicBezTo>
                  <a:cubicBezTo>
                    <a:pt x="5330" y="5045"/>
                    <a:pt x="5398" y="4659"/>
                    <a:pt x="5247" y="4394"/>
                  </a:cubicBezTo>
                  <a:cubicBezTo>
                    <a:pt x="5307" y="4379"/>
                    <a:pt x="5360" y="4334"/>
                    <a:pt x="5368" y="4273"/>
                  </a:cubicBezTo>
                  <a:cubicBezTo>
                    <a:pt x="5973" y="3880"/>
                    <a:pt x="6428" y="3289"/>
                    <a:pt x="6670" y="2615"/>
                  </a:cubicBezTo>
                  <a:cubicBezTo>
                    <a:pt x="6889" y="2025"/>
                    <a:pt x="6980" y="1268"/>
                    <a:pt x="6753" y="670"/>
                  </a:cubicBezTo>
                  <a:cubicBezTo>
                    <a:pt x="6632" y="367"/>
                    <a:pt x="6405" y="95"/>
                    <a:pt x="6079" y="19"/>
                  </a:cubicBezTo>
                  <a:cubicBezTo>
                    <a:pt x="6024" y="6"/>
                    <a:pt x="5968" y="0"/>
                    <a:pt x="5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6372975" y="3458625"/>
              <a:ext cx="5150" cy="775"/>
            </a:xfrm>
            <a:custGeom>
              <a:avLst/>
              <a:gdLst/>
              <a:ahLst/>
              <a:cxnLst/>
              <a:rect l="l" t="t" r="r" b="b"/>
              <a:pathLst>
                <a:path w="206" h="31" extrusionOk="0">
                  <a:moveTo>
                    <a:pt x="8" y="0"/>
                  </a:moveTo>
                  <a:cubicBezTo>
                    <a:pt x="8" y="0"/>
                    <a:pt x="1" y="8"/>
                    <a:pt x="1" y="8"/>
                  </a:cubicBezTo>
                  <a:lnTo>
                    <a:pt x="205" y="3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6159875" y="3445375"/>
              <a:ext cx="506475" cy="522350"/>
            </a:xfrm>
            <a:custGeom>
              <a:avLst/>
              <a:gdLst/>
              <a:ahLst/>
              <a:cxnLst/>
              <a:rect l="l" t="t" r="r" b="b"/>
              <a:pathLst>
                <a:path w="20259" h="20894" extrusionOk="0">
                  <a:moveTo>
                    <a:pt x="5035" y="0"/>
                  </a:moveTo>
                  <a:lnTo>
                    <a:pt x="1538" y="15405"/>
                  </a:lnTo>
                  <a:cubicBezTo>
                    <a:pt x="1409" y="15905"/>
                    <a:pt x="1250" y="16374"/>
                    <a:pt x="887" y="16745"/>
                  </a:cubicBezTo>
                  <a:cubicBezTo>
                    <a:pt x="455" y="17192"/>
                    <a:pt x="1" y="17812"/>
                    <a:pt x="523" y="18040"/>
                  </a:cubicBezTo>
                  <a:cubicBezTo>
                    <a:pt x="538" y="18047"/>
                    <a:pt x="561" y="18055"/>
                    <a:pt x="576" y="18062"/>
                  </a:cubicBezTo>
                  <a:lnTo>
                    <a:pt x="1583" y="18214"/>
                  </a:lnTo>
                  <a:lnTo>
                    <a:pt x="1704" y="18236"/>
                  </a:lnTo>
                  <a:lnTo>
                    <a:pt x="17881" y="20689"/>
                  </a:lnTo>
                  <a:lnTo>
                    <a:pt x="18086" y="20719"/>
                  </a:lnTo>
                  <a:lnTo>
                    <a:pt x="19251" y="20893"/>
                  </a:lnTo>
                  <a:cubicBezTo>
                    <a:pt x="19895" y="20871"/>
                    <a:pt x="19637" y="20114"/>
                    <a:pt x="19350" y="19546"/>
                  </a:cubicBezTo>
                  <a:cubicBezTo>
                    <a:pt x="19115" y="19084"/>
                    <a:pt x="19100" y="18592"/>
                    <a:pt x="19123" y="18070"/>
                  </a:cubicBezTo>
                  <a:lnTo>
                    <a:pt x="20258" y="2309"/>
                  </a:lnTo>
                  <a:lnTo>
                    <a:pt x="16859" y="1787"/>
                  </a:lnTo>
                  <a:lnTo>
                    <a:pt x="8729" y="553"/>
                  </a:lnTo>
                  <a:lnTo>
                    <a:pt x="8532" y="530"/>
                  </a:lnTo>
                  <a:lnTo>
                    <a:pt x="5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6365975" y="3325400"/>
              <a:ext cx="233375" cy="194000"/>
            </a:xfrm>
            <a:custGeom>
              <a:avLst/>
              <a:gdLst/>
              <a:ahLst/>
              <a:cxnLst/>
              <a:rect l="l" t="t" r="r" b="b"/>
              <a:pathLst>
                <a:path w="9335" h="7760" extrusionOk="0">
                  <a:moveTo>
                    <a:pt x="4707" y="0"/>
                  </a:moveTo>
                  <a:cubicBezTo>
                    <a:pt x="3869" y="0"/>
                    <a:pt x="3118" y="246"/>
                    <a:pt x="2461" y="742"/>
                  </a:cubicBezTo>
                  <a:cubicBezTo>
                    <a:pt x="614" y="2142"/>
                    <a:pt x="182" y="4989"/>
                    <a:pt x="137" y="5307"/>
                  </a:cubicBezTo>
                  <a:lnTo>
                    <a:pt x="8" y="6245"/>
                  </a:lnTo>
                  <a:cubicBezTo>
                    <a:pt x="1" y="6313"/>
                    <a:pt x="38" y="6382"/>
                    <a:pt x="99" y="6404"/>
                  </a:cubicBezTo>
                  <a:cubicBezTo>
                    <a:pt x="114" y="6412"/>
                    <a:pt x="129" y="6412"/>
                    <a:pt x="144" y="6419"/>
                  </a:cubicBezTo>
                  <a:cubicBezTo>
                    <a:pt x="149" y="6420"/>
                    <a:pt x="153" y="6420"/>
                    <a:pt x="157" y="6420"/>
                  </a:cubicBezTo>
                  <a:cubicBezTo>
                    <a:pt x="229" y="6420"/>
                    <a:pt x="297" y="6362"/>
                    <a:pt x="311" y="6291"/>
                  </a:cubicBezTo>
                  <a:lnTo>
                    <a:pt x="432" y="5345"/>
                  </a:lnTo>
                  <a:cubicBezTo>
                    <a:pt x="477" y="5042"/>
                    <a:pt x="894" y="2309"/>
                    <a:pt x="2642" y="984"/>
                  </a:cubicBezTo>
                  <a:cubicBezTo>
                    <a:pt x="3248" y="529"/>
                    <a:pt x="3943" y="301"/>
                    <a:pt x="4721" y="301"/>
                  </a:cubicBezTo>
                  <a:cubicBezTo>
                    <a:pt x="4926" y="301"/>
                    <a:pt x="5136" y="317"/>
                    <a:pt x="5353" y="348"/>
                  </a:cubicBezTo>
                  <a:cubicBezTo>
                    <a:pt x="6397" y="507"/>
                    <a:pt x="7200" y="984"/>
                    <a:pt x="7745" y="1764"/>
                  </a:cubicBezTo>
                  <a:cubicBezTo>
                    <a:pt x="9016" y="3566"/>
                    <a:pt x="8471" y="6533"/>
                    <a:pt x="8464" y="6563"/>
                  </a:cubicBezTo>
                  <a:lnTo>
                    <a:pt x="8328" y="7585"/>
                  </a:lnTo>
                  <a:cubicBezTo>
                    <a:pt x="8320" y="7668"/>
                    <a:pt x="8373" y="7744"/>
                    <a:pt x="8456" y="7759"/>
                  </a:cubicBezTo>
                  <a:cubicBezTo>
                    <a:pt x="8461" y="7760"/>
                    <a:pt x="8466" y="7760"/>
                    <a:pt x="8470" y="7760"/>
                  </a:cubicBezTo>
                  <a:cubicBezTo>
                    <a:pt x="8548" y="7760"/>
                    <a:pt x="8616" y="7702"/>
                    <a:pt x="8623" y="7631"/>
                  </a:cubicBezTo>
                  <a:lnTo>
                    <a:pt x="8759" y="6609"/>
                  </a:lnTo>
                  <a:cubicBezTo>
                    <a:pt x="8782" y="6488"/>
                    <a:pt x="9334" y="3497"/>
                    <a:pt x="7994" y="1590"/>
                  </a:cubicBezTo>
                  <a:cubicBezTo>
                    <a:pt x="7396" y="742"/>
                    <a:pt x="6526" y="227"/>
                    <a:pt x="5398" y="53"/>
                  </a:cubicBezTo>
                  <a:cubicBezTo>
                    <a:pt x="5161" y="18"/>
                    <a:pt x="4931" y="0"/>
                    <a:pt x="4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6606900" y="3503100"/>
              <a:ext cx="59450" cy="464625"/>
            </a:xfrm>
            <a:custGeom>
              <a:avLst/>
              <a:gdLst/>
              <a:ahLst/>
              <a:cxnLst/>
              <a:rect l="l" t="t" r="r" b="b"/>
              <a:pathLst>
                <a:path w="2378" h="18585" extrusionOk="0">
                  <a:moveTo>
                    <a:pt x="2377" y="0"/>
                  </a:moveTo>
                  <a:lnTo>
                    <a:pt x="0" y="18380"/>
                  </a:lnTo>
                  <a:lnTo>
                    <a:pt x="205" y="18410"/>
                  </a:lnTo>
                  <a:lnTo>
                    <a:pt x="1370" y="18584"/>
                  </a:lnTo>
                  <a:cubicBezTo>
                    <a:pt x="2014" y="18562"/>
                    <a:pt x="1756" y="17805"/>
                    <a:pt x="1469" y="17237"/>
                  </a:cubicBezTo>
                  <a:cubicBezTo>
                    <a:pt x="1234" y="16775"/>
                    <a:pt x="1219" y="16283"/>
                    <a:pt x="1242" y="15761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6159875" y="3445375"/>
              <a:ext cx="125875" cy="455925"/>
            </a:xfrm>
            <a:custGeom>
              <a:avLst/>
              <a:gdLst/>
              <a:ahLst/>
              <a:cxnLst/>
              <a:rect l="l" t="t" r="r" b="b"/>
              <a:pathLst>
                <a:path w="5035" h="18237" extrusionOk="0">
                  <a:moveTo>
                    <a:pt x="5035" y="0"/>
                  </a:moveTo>
                  <a:lnTo>
                    <a:pt x="1538" y="15405"/>
                  </a:lnTo>
                  <a:cubicBezTo>
                    <a:pt x="1409" y="15905"/>
                    <a:pt x="1250" y="16374"/>
                    <a:pt x="887" y="16745"/>
                  </a:cubicBezTo>
                  <a:cubicBezTo>
                    <a:pt x="455" y="17192"/>
                    <a:pt x="1" y="17812"/>
                    <a:pt x="523" y="18040"/>
                  </a:cubicBezTo>
                  <a:lnTo>
                    <a:pt x="1583" y="18214"/>
                  </a:lnTo>
                  <a:lnTo>
                    <a:pt x="1704" y="18236"/>
                  </a:lnTo>
                  <a:lnTo>
                    <a:pt x="5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6232000" y="3851050"/>
              <a:ext cx="364875" cy="74525"/>
            </a:xfrm>
            <a:custGeom>
              <a:avLst/>
              <a:gdLst/>
              <a:ahLst/>
              <a:cxnLst/>
              <a:rect l="l" t="t" r="r" b="b"/>
              <a:pathLst>
                <a:path w="14595" h="2981" extrusionOk="0">
                  <a:moveTo>
                    <a:pt x="161" y="1"/>
                  </a:moveTo>
                  <a:cubicBezTo>
                    <a:pt x="89" y="1"/>
                    <a:pt x="29" y="51"/>
                    <a:pt x="15" y="124"/>
                  </a:cubicBezTo>
                  <a:cubicBezTo>
                    <a:pt x="0" y="193"/>
                    <a:pt x="38" y="261"/>
                    <a:pt x="98" y="291"/>
                  </a:cubicBezTo>
                  <a:cubicBezTo>
                    <a:pt x="114" y="291"/>
                    <a:pt x="121" y="299"/>
                    <a:pt x="136" y="299"/>
                  </a:cubicBezTo>
                  <a:lnTo>
                    <a:pt x="14406" y="2978"/>
                  </a:lnTo>
                  <a:cubicBezTo>
                    <a:pt x="14414" y="2980"/>
                    <a:pt x="14423" y="2981"/>
                    <a:pt x="14432" y="2981"/>
                  </a:cubicBezTo>
                  <a:cubicBezTo>
                    <a:pt x="14500" y="2981"/>
                    <a:pt x="14566" y="2931"/>
                    <a:pt x="14580" y="2857"/>
                  </a:cubicBezTo>
                  <a:cubicBezTo>
                    <a:pt x="14595" y="2774"/>
                    <a:pt x="14542" y="2698"/>
                    <a:pt x="14459" y="2683"/>
                  </a:cubicBezTo>
                  <a:lnTo>
                    <a:pt x="189" y="3"/>
                  </a:lnTo>
                  <a:cubicBezTo>
                    <a:pt x="180" y="2"/>
                    <a:pt x="170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5985025" y="4052600"/>
              <a:ext cx="750575" cy="288150"/>
            </a:xfrm>
            <a:custGeom>
              <a:avLst/>
              <a:gdLst/>
              <a:ahLst/>
              <a:cxnLst/>
              <a:rect l="l" t="t" r="r" b="b"/>
              <a:pathLst>
                <a:path w="30023" h="11526" extrusionOk="0">
                  <a:moveTo>
                    <a:pt x="5668" y="1"/>
                  </a:moveTo>
                  <a:cubicBezTo>
                    <a:pt x="5510" y="1"/>
                    <a:pt x="5355" y="75"/>
                    <a:pt x="5261" y="215"/>
                  </a:cubicBezTo>
                  <a:lnTo>
                    <a:pt x="492" y="7195"/>
                  </a:lnTo>
                  <a:cubicBezTo>
                    <a:pt x="167" y="7679"/>
                    <a:pt x="0" y="8239"/>
                    <a:pt x="15" y="8815"/>
                  </a:cubicBezTo>
                  <a:cubicBezTo>
                    <a:pt x="45" y="10325"/>
                    <a:pt x="1286" y="11525"/>
                    <a:pt x="2783" y="11525"/>
                  </a:cubicBezTo>
                  <a:cubicBezTo>
                    <a:pt x="2802" y="11525"/>
                    <a:pt x="2820" y="11525"/>
                    <a:pt x="2839" y="11525"/>
                  </a:cubicBezTo>
                  <a:lnTo>
                    <a:pt x="29531" y="10972"/>
                  </a:lnTo>
                  <a:cubicBezTo>
                    <a:pt x="29803" y="10972"/>
                    <a:pt x="30023" y="10745"/>
                    <a:pt x="30015" y="10465"/>
                  </a:cubicBezTo>
                  <a:cubicBezTo>
                    <a:pt x="30015" y="10192"/>
                    <a:pt x="29788" y="9980"/>
                    <a:pt x="29485" y="9980"/>
                  </a:cubicBezTo>
                  <a:lnTo>
                    <a:pt x="2786" y="10533"/>
                  </a:lnTo>
                  <a:cubicBezTo>
                    <a:pt x="2773" y="10533"/>
                    <a:pt x="2759" y="10534"/>
                    <a:pt x="2746" y="10534"/>
                  </a:cubicBezTo>
                  <a:cubicBezTo>
                    <a:pt x="1817" y="10534"/>
                    <a:pt x="1029" y="9762"/>
                    <a:pt x="1007" y="8792"/>
                  </a:cubicBezTo>
                  <a:cubicBezTo>
                    <a:pt x="1000" y="8421"/>
                    <a:pt x="1106" y="8065"/>
                    <a:pt x="1317" y="7755"/>
                  </a:cubicBezTo>
                  <a:lnTo>
                    <a:pt x="6079" y="775"/>
                  </a:lnTo>
                  <a:cubicBezTo>
                    <a:pt x="6230" y="548"/>
                    <a:pt x="6170" y="238"/>
                    <a:pt x="5950" y="87"/>
                  </a:cubicBezTo>
                  <a:cubicBezTo>
                    <a:pt x="5864" y="29"/>
                    <a:pt x="5765" y="1"/>
                    <a:pt x="5668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6210425" y="4041975"/>
              <a:ext cx="200625" cy="291750"/>
            </a:xfrm>
            <a:custGeom>
              <a:avLst/>
              <a:gdLst/>
              <a:ahLst/>
              <a:cxnLst/>
              <a:rect l="l" t="t" r="r" b="b"/>
              <a:pathLst>
                <a:path w="8025" h="11670" extrusionOk="0">
                  <a:moveTo>
                    <a:pt x="562" y="1"/>
                  </a:moveTo>
                  <a:cubicBezTo>
                    <a:pt x="384" y="1"/>
                    <a:pt x="212" y="102"/>
                    <a:pt x="121" y="277"/>
                  </a:cubicBezTo>
                  <a:cubicBezTo>
                    <a:pt x="0" y="519"/>
                    <a:pt x="99" y="814"/>
                    <a:pt x="341" y="943"/>
                  </a:cubicBezTo>
                  <a:lnTo>
                    <a:pt x="2915" y="2230"/>
                  </a:lnTo>
                  <a:cubicBezTo>
                    <a:pt x="3301" y="2427"/>
                    <a:pt x="3603" y="2760"/>
                    <a:pt x="3762" y="3169"/>
                  </a:cubicBezTo>
                  <a:lnTo>
                    <a:pt x="7002" y="11359"/>
                  </a:lnTo>
                  <a:cubicBezTo>
                    <a:pt x="7076" y="11550"/>
                    <a:pt x="7263" y="11670"/>
                    <a:pt x="7454" y="11670"/>
                  </a:cubicBezTo>
                  <a:cubicBezTo>
                    <a:pt x="7460" y="11670"/>
                    <a:pt x="7466" y="11670"/>
                    <a:pt x="7472" y="11670"/>
                  </a:cubicBezTo>
                  <a:cubicBezTo>
                    <a:pt x="7532" y="11670"/>
                    <a:pt x="7593" y="11655"/>
                    <a:pt x="7646" y="11632"/>
                  </a:cubicBezTo>
                  <a:cubicBezTo>
                    <a:pt x="7903" y="11533"/>
                    <a:pt x="8024" y="11246"/>
                    <a:pt x="7926" y="10988"/>
                  </a:cubicBezTo>
                  <a:lnTo>
                    <a:pt x="4686" y="2805"/>
                  </a:lnTo>
                  <a:cubicBezTo>
                    <a:pt x="4436" y="2169"/>
                    <a:pt x="3967" y="1655"/>
                    <a:pt x="3361" y="1344"/>
                  </a:cubicBezTo>
                  <a:lnTo>
                    <a:pt x="787" y="57"/>
                  </a:lnTo>
                  <a:cubicBezTo>
                    <a:pt x="715" y="19"/>
                    <a:pt x="638" y="1"/>
                    <a:pt x="562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5838550" y="3506900"/>
              <a:ext cx="655950" cy="570575"/>
            </a:xfrm>
            <a:custGeom>
              <a:avLst/>
              <a:gdLst/>
              <a:ahLst/>
              <a:cxnLst/>
              <a:rect l="l" t="t" r="r" b="b"/>
              <a:pathLst>
                <a:path w="26238" h="22823" extrusionOk="0">
                  <a:moveTo>
                    <a:pt x="544" y="0"/>
                  </a:moveTo>
                  <a:cubicBezTo>
                    <a:pt x="311" y="0"/>
                    <a:pt x="100" y="164"/>
                    <a:pt x="53" y="401"/>
                  </a:cubicBezTo>
                  <a:cubicBezTo>
                    <a:pt x="0" y="673"/>
                    <a:pt x="174" y="931"/>
                    <a:pt x="447" y="984"/>
                  </a:cubicBezTo>
                  <a:lnTo>
                    <a:pt x="5572" y="1975"/>
                  </a:lnTo>
                  <a:cubicBezTo>
                    <a:pt x="6238" y="2104"/>
                    <a:pt x="6760" y="2611"/>
                    <a:pt x="6904" y="3277"/>
                  </a:cubicBezTo>
                  <a:lnTo>
                    <a:pt x="11045" y="22429"/>
                  </a:lnTo>
                  <a:cubicBezTo>
                    <a:pt x="11090" y="22664"/>
                    <a:pt x="11302" y="22823"/>
                    <a:pt x="11537" y="22823"/>
                  </a:cubicBezTo>
                  <a:cubicBezTo>
                    <a:pt x="11552" y="22823"/>
                    <a:pt x="11567" y="22815"/>
                    <a:pt x="11582" y="22815"/>
                  </a:cubicBezTo>
                  <a:lnTo>
                    <a:pt x="25768" y="21279"/>
                  </a:lnTo>
                  <a:cubicBezTo>
                    <a:pt x="26041" y="21248"/>
                    <a:pt x="26238" y="21006"/>
                    <a:pt x="26207" y="20734"/>
                  </a:cubicBezTo>
                  <a:cubicBezTo>
                    <a:pt x="26186" y="20480"/>
                    <a:pt x="25968" y="20292"/>
                    <a:pt x="25718" y="20292"/>
                  </a:cubicBezTo>
                  <a:cubicBezTo>
                    <a:pt x="25699" y="20292"/>
                    <a:pt x="25681" y="20293"/>
                    <a:pt x="25662" y="20295"/>
                  </a:cubicBezTo>
                  <a:lnTo>
                    <a:pt x="11915" y="21786"/>
                  </a:lnTo>
                  <a:lnTo>
                    <a:pt x="7873" y="3066"/>
                  </a:lnTo>
                  <a:cubicBezTo>
                    <a:pt x="7646" y="2013"/>
                    <a:pt x="6813" y="1203"/>
                    <a:pt x="5761" y="999"/>
                  </a:cubicBezTo>
                  <a:lnTo>
                    <a:pt x="628" y="7"/>
                  </a:lnTo>
                  <a:cubicBezTo>
                    <a:pt x="600" y="2"/>
                    <a:pt x="572" y="0"/>
                    <a:pt x="544" y="0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5837400" y="3498550"/>
              <a:ext cx="126450" cy="63800"/>
            </a:xfrm>
            <a:custGeom>
              <a:avLst/>
              <a:gdLst/>
              <a:ahLst/>
              <a:cxnLst/>
              <a:rect l="l" t="t" r="r" b="b"/>
              <a:pathLst>
                <a:path w="5058" h="2552" extrusionOk="0">
                  <a:moveTo>
                    <a:pt x="991" y="0"/>
                  </a:moveTo>
                  <a:cubicBezTo>
                    <a:pt x="562" y="0"/>
                    <a:pt x="180" y="299"/>
                    <a:pt x="99" y="735"/>
                  </a:cubicBezTo>
                  <a:cubicBezTo>
                    <a:pt x="1" y="1227"/>
                    <a:pt x="326" y="1704"/>
                    <a:pt x="818" y="1802"/>
                  </a:cubicBezTo>
                  <a:lnTo>
                    <a:pt x="4717" y="2552"/>
                  </a:lnTo>
                  <a:lnTo>
                    <a:pt x="4891" y="1658"/>
                  </a:lnTo>
                  <a:lnTo>
                    <a:pt x="5057" y="765"/>
                  </a:lnTo>
                  <a:lnTo>
                    <a:pt x="1159" y="16"/>
                  </a:lnTo>
                  <a:cubicBezTo>
                    <a:pt x="1102" y="5"/>
                    <a:pt x="1046" y="0"/>
                    <a:pt x="99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6566575" y="4343525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40" y="1"/>
                  </a:moveTo>
                  <a:cubicBezTo>
                    <a:pt x="2625" y="1"/>
                    <a:pt x="2611" y="1"/>
                    <a:pt x="2597" y="1"/>
                  </a:cubicBezTo>
                  <a:cubicBezTo>
                    <a:pt x="1151" y="32"/>
                    <a:pt x="1" y="1235"/>
                    <a:pt x="31" y="2681"/>
                  </a:cubicBezTo>
                  <a:cubicBezTo>
                    <a:pt x="61" y="4108"/>
                    <a:pt x="1227" y="5248"/>
                    <a:pt x="2647" y="5248"/>
                  </a:cubicBezTo>
                  <a:cubicBezTo>
                    <a:pt x="2666" y="5248"/>
                    <a:pt x="2685" y="5248"/>
                    <a:pt x="2703" y="5247"/>
                  </a:cubicBezTo>
                  <a:cubicBezTo>
                    <a:pt x="4157" y="5217"/>
                    <a:pt x="5307" y="4021"/>
                    <a:pt x="5277" y="2575"/>
                  </a:cubicBezTo>
                  <a:cubicBezTo>
                    <a:pt x="5247" y="1136"/>
                    <a:pt x="4066" y="1"/>
                    <a:pt x="2640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6582475" y="4327650"/>
              <a:ext cx="102800" cy="12125"/>
            </a:xfrm>
            <a:custGeom>
              <a:avLst/>
              <a:gdLst/>
              <a:ahLst/>
              <a:cxnLst/>
              <a:rect l="l" t="t" r="r" b="b"/>
              <a:pathLst>
                <a:path w="4112" h="485" extrusionOk="0">
                  <a:moveTo>
                    <a:pt x="4104" y="0"/>
                  </a:moveTo>
                  <a:lnTo>
                    <a:pt x="1" y="91"/>
                  </a:lnTo>
                  <a:lnTo>
                    <a:pt x="8" y="485"/>
                  </a:lnTo>
                  <a:lnTo>
                    <a:pt x="4111" y="394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6604050" y="4338050"/>
              <a:ext cx="59825" cy="70250"/>
            </a:xfrm>
            <a:custGeom>
              <a:avLst/>
              <a:gdLst/>
              <a:ahLst/>
              <a:cxnLst/>
              <a:rect l="l" t="t" r="r" b="b"/>
              <a:pathLst>
                <a:path w="2393" h="2810" extrusionOk="0">
                  <a:moveTo>
                    <a:pt x="2393" y="1"/>
                  </a:moveTo>
                  <a:lnTo>
                    <a:pt x="1" y="46"/>
                  </a:lnTo>
                  <a:cubicBezTo>
                    <a:pt x="1" y="46"/>
                    <a:pt x="445" y="2809"/>
                    <a:pt x="1251" y="2809"/>
                  </a:cubicBezTo>
                  <a:cubicBezTo>
                    <a:pt x="1253" y="2809"/>
                    <a:pt x="1255" y="2809"/>
                    <a:pt x="1257" y="2809"/>
                  </a:cubicBezTo>
                  <a:cubicBezTo>
                    <a:pt x="2067" y="2794"/>
                    <a:pt x="2393" y="1"/>
                    <a:pt x="2393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6037825" y="4354500"/>
              <a:ext cx="132500" cy="131200"/>
            </a:xfrm>
            <a:custGeom>
              <a:avLst/>
              <a:gdLst/>
              <a:ahLst/>
              <a:cxnLst/>
              <a:rect l="l" t="t" r="r" b="b"/>
              <a:pathLst>
                <a:path w="5300" h="5248" extrusionOk="0">
                  <a:moveTo>
                    <a:pt x="2653" y="1"/>
                  </a:moveTo>
                  <a:cubicBezTo>
                    <a:pt x="2634" y="1"/>
                    <a:pt x="2615" y="1"/>
                    <a:pt x="2597" y="1"/>
                  </a:cubicBezTo>
                  <a:cubicBezTo>
                    <a:pt x="1151" y="32"/>
                    <a:pt x="0" y="1235"/>
                    <a:pt x="31" y="2681"/>
                  </a:cubicBezTo>
                  <a:cubicBezTo>
                    <a:pt x="60" y="4108"/>
                    <a:pt x="1226" y="5248"/>
                    <a:pt x="2647" y="5248"/>
                  </a:cubicBezTo>
                  <a:cubicBezTo>
                    <a:pt x="2666" y="5248"/>
                    <a:pt x="2684" y="5248"/>
                    <a:pt x="2703" y="5247"/>
                  </a:cubicBezTo>
                  <a:cubicBezTo>
                    <a:pt x="4156" y="5217"/>
                    <a:pt x="5299" y="4021"/>
                    <a:pt x="5269" y="2575"/>
                  </a:cubicBezTo>
                  <a:cubicBezTo>
                    <a:pt x="5239" y="1140"/>
                    <a:pt x="4073" y="1"/>
                    <a:pt x="2653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6053725" y="4338625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0"/>
                  </a:moveTo>
                  <a:lnTo>
                    <a:pt x="0" y="91"/>
                  </a:lnTo>
                  <a:lnTo>
                    <a:pt x="8" y="477"/>
                  </a:lnTo>
                  <a:lnTo>
                    <a:pt x="4111" y="394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6075300" y="4349025"/>
              <a:ext cx="59825" cy="70250"/>
            </a:xfrm>
            <a:custGeom>
              <a:avLst/>
              <a:gdLst/>
              <a:ahLst/>
              <a:cxnLst/>
              <a:rect l="l" t="t" r="r" b="b"/>
              <a:pathLst>
                <a:path w="2393" h="2810" extrusionOk="0">
                  <a:moveTo>
                    <a:pt x="2392" y="1"/>
                  </a:moveTo>
                  <a:lnTo>
                    <a:pt x="0" y="46"/>
                  </a:lnTo>
                  <a:cubicBezTo>
                    <a:pt x="0" y="46"/>
                    <a:pt x="444" y="2809"/>
                    <a:pt x="1250" y="2809"/>
                  </a:cubicBezTo>
                  <a:cubicBezTo>
                    <a:pt x="1252" y="2809"/>
                    <a:pt x="1255" y="2809"/>
                    <a:pt x="1257" y="2809"/>
                  </a:cubicBezTo>
                  <a:cubicBezTo>
                    <a:pt x="2067" y="2794"/>
                    <a:pt x="2392" y="1"/>
                    <a:pt x="2392" y="1"/>
                  </a:cubicBezTo>
                  <a:close/>
                </a:path>
              </a:pathLst>
            </a:custGeom>
            <a:solidFill>
              <a:srgbClr val="8583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5988425" y="3610700"/>
              <a:ext cx="816825" cy="463200"/>
            </a:xfrm>
            <a:custGeom>
              <a:avLst/>
              <a:gdLst/>
              <a:ahLst/>
              <a:cxnLst/>
              <a:rect l="l" t="t" r="r" b="b"/>
              <a:pathLst>
                <a:path w="32673" h="18528" extrusionOk="0">
                  <a:moveTo>
                    <a:pt x="765" y="700"/>
                  </a:moveTo>
                  <a:lnTo>
                    <a:pt x="31953" y="3637"/>
                  </a:lnTo>
                  <a:lnTo>
                    <a:pt x="30447" y="15022"/>
                  </a:lnTo>
                  <a:lnTo>
                    <a:pt x="4467" y="17838"/>
                  </a:lnTo>
                  <a:lnTo>
                    <a:pt x="765" y="700"/>
                  </a:lnTo>
                  <a:close/>
                  <a:moveTo>
                    <a:pt x="338" y="1"/>
                  </a:moveTo>
                  <a:cubicBezTo>
                    <a:pt x="246" y="1"/>
                    <a:pt x="158" y="44"/>
                    <a:pt x="99" y="110"/>
                  </a:cubicBezTo>
                  <a:cubicBezTo>
                    <a:pt x="31" y="185"/>
                    <a:pt x="1" y="299"/>
                    <a:pt x="23" y="397"/>
                  </a:cubicBezTo>
                  <a:lnTo>
                    <a:pt x="3884" y="18270"/>
                  </a:lnTo>
                  <a:cubicBezTo>
                    <a:pt x="3921" y="18423"/>
                    <a:pt x="4049" y="18528"/>
                    <a:pt x="4201" y="18528"/>
                  </a:cubicBezTo>
                  <a:cubicBezTo>
                    <a:pt x="4206" y="18528"/>
                    <a:pt x="4212" y="18527"/>
                    <a:pt x="4217" y="18527"/>
                  </a:cubicBezTo>
                  <a:lnTo>
                    <a:pt x="4247" y="18527"/>
                  </a:lnTo>
                  <a:lnTo>
                    <a:pt x="30772" y="15651"/>
                  </a:lnTo>
                  <a:cubicBezTo>
                    <a:pt x="30924" y="15635"/>
                    <a:pt x="31045" y="15514"/>
                    <a:pt x="31068" y="15363"/>
                  </a:cubicBezTo>
                  <a:lnTo>
                    <a:pt x="32657" y="3387"/>
                  </a:lnTo>
                  <a:cubicBezTo>
                    <a:pt x="32672" y="3296"/>
                    <a:pt x="32642" y="3206"/>
                    <a:pt x="32589" y="3138"/>
                  </a:cubicBezTo>
                  <a:cubicBezTo>
                    <a:pt x="32529" y="3069"/>
                    <a:pt x="32453" y="3024"/>
                    <a:pt x="32362" y="3016"/>
                  </a:cubicBezTo>
                  <a:lnTo>
                    <a:pt x="379" y="4"/>
                  </a:lnTo>
                  <a:cubicBezTo>
                    <a:pt x="365" y="2"/>
                    <a:pt x="352" y="1"/>
                    <a:pt x="338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6044450" y="3845250"/>
              <a:ext cx="739400" cy="40350"/>
            </a:xfrm>
            <a:custGeom>
              <a:avLst/>
              <a:gdLst/>
              <a:ahLst/>
              <a:cxnLst/>
              <a:rect l="l" t="t" r="r" b="b"/>
              <a:pathLst>
                <a:path w="29576" h="1614" extrusionOk="0">
                  <a:moveTo>
                    <a:pt x="29235" y="1"/>
                  </a:moveTo>
                  <a:lnTo>
                    <a:pt x="326" y="947"/>
                  </a:lnTo>
                  <a:cubicBezTo>
                    <a:pt x="144" y="955"/>
                    <a:pt x="0" y="1106"/>
                    <a:pt x="8" y="1288"/>
                  </a:cubicBezTo>
                  <a:cubicBezTo>
                    <a:pt x="15" y="1469"/>
                    <a:pt x="167" y="1613"/>
                    <a:pt x="348" y="1613"/>
                  </a:cubicBezTo>
                  <a:lnTo>
                    <a:pt x="29251" y="659"/>
                  </a:lnTo>
                  <a:cubicBezTo>
                    <a:pt x="29440" y="659"/>
                    <a:pt x="29576" y="500"/>
                    <a:pt x="29576" y="319"/>
                  </a:cubicBezTo>
                  <a:cubicBezTo>
                    <a:pt x="29568" y="137"/>
                    <a:pt x="29417" y="1"/>
                    <a:pt x="29235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6012450" y="3720725"/>
              <a:ext cx="783525" cy="51125"/>
            </a:xfrm>
            <a:custGeom>
              <a:avLst/>
              <a:gdLst/>
              <a:ahLst/>
              <a:cxnLst/>
              <a:rect l="l" t="t" r="r" b="b"/>
              <a:pathLst>
                <a:path w="31341" h="2045" extrusionOk="0">
                  <a:moveTo>
                    <a:pt x="342" y="0"/>
                  </a:moveTo>
                  <a:cubicBezTo>
                    <a:pt x="160" y="0"/>
                    <a:pt x="16" y="142"/>
                    <a:pt x="9" y="319"/>
                  </a:cubicBezTo>
                  <a:cubicBezTo>
                    <a:pt x="1" y="500"/>
                    <a:pt x="145" y="652"/>
                    <a:pt x="326" y="659"/>
                  </a:cubicBezTo>
                  <a:lnTo>
                    <a:pt x="30985" y="2045"/>
                  </a:lnTo>
                  <a:lnTo>
                    <a:pt x="31007" y="2045"/>
                  </a:lnTo>
                  <a:cubicBezTo>
                    <a:pt x="31182" y="2045"/>
                    <a:pt x="31325" y="1908"/>
                    <a:pt x="31333" y="1734"/>
                  </a:cubicBezTo>
                  <a:cubicBezTo>
                    <a:pt x="31340" y="1545"/>
                    <a:pt x="31197" y="1394"/>
                    <a:pt x="31015" y="1386"/>
                  </a:cubicBezTo>
                  <a:lnTo>
                    <a:pt x="357" y="1"/>
                  </a:lnTo>
                  <a:cubicBezTo>
                    <a:pt x="352" y="1"/>
                    <a:pt x="347" y="0"/>
                    <a:pt x="34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6072075" y="3929450"/>
              <a:ext cx="701000" cy="84450"/>
            </a:xfrm>
            <a:custGeom>
              <a:avLst/>
              <a:gdLst/>
              <a:ahLst/>
              <a:cxnLst/>
              <a:rect l="l" t="t" r="r" b="b"/>
              <a:pathLst>
                <a:path w="28040" h="3378" extrusionOk="0">
                  <a:moveTo>
                    <a:pt x="27689" y="0"/>
                  </a:moveTo>
                  <a:cubicBezTo>
                    <a:pt x="27679" y="0"/>
                    <a:pt x="27670" y="1"/>
                    <a:pt x="27661" y="1"/>
                  </a:cubicBezTo>
                  <a:lnTo>
                    <a:pt x="311" y="2711"/>
                  </a:lnTo>
                  <a:cubicBezTo>
                    <a:pt x="129" y="2734"/>
                    <a:pt x="0" y="2893"/>
                    <a:pt x="16" y="3075"/>
                  </a:cubicBezTo>
                  <a:cubicBezTo>
                    <a:pt x="31" y="3249"/>
                    <a:pt x="182" y="3378"/>
                    <a:pt x="349" y="3378"/>
                  </a:cubicBezTo>
                  <a:cubicBezTo>
                    <a:pt x="356" y="3378"/>
                    <a:pt x="371" y="3370"/>
                    <a:pt x="379" y="3370"/>
                  </a:cubicBezTo>
                  <a:lnTo>
                    <a:pt x="27722" y="660"/>
                  </a:lnTo>
                  <a:cubicBezTo>
                    <a:pt x="27903" y="645"/>
                    <a:pt x="28040" y="486"/>
                    <a:pt x="28017" y="304"/>
                  </a:cubicBezTo>
                  <a:cubicBezTo>
                    <a:pt x="28002" y="132"/>
                    <a:pt x="27859" y="0"/>
                    <a:pt x="27689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6080400" y="3621575"/>
              <a:ext cx="17425" cy="448350"/>
            </a:xfrm>
            <a:custGeom>
              <a:avLst/>
              <a:gdLst/>
              <a:ahLst/>
              <a:cxnLst/>
              <a:rect l="l" t="t" r="r" b="b"/>
              <a:pathLst>
                <a:path w="697" h="17934" extrusionOk="0">
                  <a:moveTo>
                    <a:pt x="167" y="0"/>
                  </a:moveTo>
                  <a:cubicBezTo>
                    <a:pt x="69" y="8"/>
                    <a:pt x="1" y="83"/>
                    <a:pt x="1" y="174"/>
                  </a:cubicBezTo>
                  <a:lnTo>
                    <a:pt x="364" y="17767"/>
                  </a:lnTo>
                  <a:cubicBezTo>
                    <a:pt x="371" y="17858"/>
                    <a:pt x="447" y="17933"/>
                    <a:pt x="538" y="17933"/>
                  </a:cubicBezTo>
                  <a:cubicBezTo>
                    <a:pt x="629" y="17926"/>
                    <a:pt x="697" y="17850"/>
                    <a:pt x="697" y="17759"/>
                  </a:cubicBezTo>
                  <a:lnTo>
                    <a:pt x="334" y="167"/>
                  </a:lnTo>
                  <a:cubicBezTo>
                    <a:pt x="334" y="76"/>
                    <a:pt x="258" y="0"/>
                    <a:pt x="167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6163675" y="3629875"/>
              <a:ext cx="17050" cy="430950"/>
            </a:xfrm>
            <a:custGeom>
              <a:avLst/>
              <a:gdLst/>
              <a:ahLst/>
              <a:cxnLst/>
              <a:rect l="l" t="t" r="r" b="b"/>
              <a:pathLst>
                <a:path w="682" h="17238" extrusionOk="0">
                  <a:moveTo>
                    <a:pt x="173" y="1"/>
                  </a:moveTo>
                  <a:cubicBezTo>
                    <a:pt x="168" y="1"/>
                    <a:pt x="164" y="1"/>
                    <a:pt x="159" y="1"/>
                  </a:cubicBezTo>
                  <a:cubicBezTo>
                    <a:pt x="68" y="1"/>
                    <a:pt x="0" y="77"/>
                    <a:pt x="0" y="168"/>
                  </a:cubicBezTo>
                  <a:lnTo>
                    <a:pt x="349" y="17079"/>
                  </a:lnTo>
                  <a:cubicBezTo>
                    <a:pt x="356" y="17170"/>
                    <a:pt x="432" y="17238"/>
                    <a:pt x="523" y="17238"/>
                  </a:cubicBezTo>
                  <a:cubicBezTo>
                    <a:pt x="613" y="17238"/>
                    <a:pt x="682" y="17162"/>
                    <a:pt x="682" y="17071"/>
                  </a:cubicBezTo>
                  <a:lnTo>
                    <a:pt x="333" y="160"/>
                  </a:lnTo>
                  <a:cubicBezTo>
                    <a:pt x="326" y="73"/>
                    <a:pt x="264" y="1"/>
                    <a:pt x="173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6246950" y="3638025"/>
              <a:ext cx="16675" cy="413925"/>
            </a:xfrm>
            <a:custGeom>
              <a:avLst/>
              <a:gdLst/>
              <a:ahLst/>
              <a:cxnLst/>
              <a:rect l="l" t="t" r="r" b="b"/>
              <a:pathLst>
                <a:path w="667" h="16557" extrusionOk="0">
                  <a:moveTo>
                    <a:pt x="172" y="0"/>
                  </a:moveTo>
                  <a:cubicBezTo>
                    <a:pt x="167" y="0"/>
                    <a:pt x="163" y="0"/>
                    <a:pt x="159" y="1"/>
                  </a:cubicBezTo>
                  <a:cubicBezTo>
                    <a:pt x="68" y="1"/>
                    <a:pt x="0" y="76"/>
                    <a:pt x="0" y="167"/>
                  </a:cubicBezTo>
                  <a:lnTo>
                    <a:pt x="333" y="16390"/>
                  </a:lnTo>
                  <a:cubicBezTo>
                    <a:pt x="341" y="16480"/>
                    <a:pt x="416" y="16556"/>
                    <a:pt x="507" y="16556"/>
                  </a:cubicBezTo>
                  <a:cubicBezTo>
                    <a:pt x="598" y="16548"/>
                    <a:pt x="666" y="16473"/>
                    <a:pt x="666" y="16382"/>
                  </a:cubicBezTo>
                  <a:lnTo>
                    <a:pt x="333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6330200" y="3646150"/>
              <a:ext cx="16300" cy="396700"/>
            </a:xfrm>
            <a:custGeom>
              <a:avLst/>
              <a:gdLst/>
              <a:ahLst/>
              <a:cxnLst/>
              <a:rect l="l" t="t" r="r" b="b"/>
              <a:pathLst>
                <a:path w="652" h="15868" extrusionOk="0">
                  <a:moveTo>
                    <a:pt x="172" y="1"/>
                  </a:moveTo>
                  <a:cubicBezTo>
                    <a:pt x="168" y="1"/>
                    <a:pt x="164" y="1"/>
                    <a:pt x="160" y="1"/>
                  </a:cubicBezTo>
                  <a:cubicBezTo>
                    <a:pt x="69" y="1"/>
                    <a:pt x="1" y="77"/>
                    <a:pt x="1" y="168"/>
                  </a:cubicBezTo>
                  <a:lnTo>
                    <a:pt x="319" y="15709"/>
                  </a:lnTo>
                  <a:cubicBezTo>
                    <a:pt x="326" y="15800"/>
                    <a:pt x="402" y="15868"/>
                    <a:pt x="493" y="15868"/>
                  </a:cubicBezTo>
                  <a:cubicBezTo>
                    <a:pt x="584" y="15868"/>
                    <a:pt x="652" y="15792"/>
                    <a:pt x="652" y="15701"/>
                  </a:cubicBezTo>
                  <a:lnTo>
                    <a:pt x="334" y="160"/>
                  </a:lnTo>
                  <a:cubicBezTo>
                    <a:pt x="327" y="73"/>
                    <a:pt x="258" y="1"/>
                    <a:pt x="1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6413475" y="3654300"/>
              <a:ext cx="15925" cy="379650"/>
            </a:xfrm>
            <a:custGeom>
              <a:avLst/>
              <a:gdLst/>
              <a:ahLst/>
              <a:cxnLst/>
              <a:rect l="l" t="t" r="r" b="b"/>
              <a:pathLst>
                <a:path w="637" h="15186" extrusionOk="0">
                  <a:moveTo>
                    <a:pt x="172" y="0"/>
                  </a:moveTo>
                  <a:cubicBezTo>
                    <a:pt x="168" y="0"/>
                    <a:pt x="164" y="0"/>
                    <a:pt x="160" y="1"/>
                  </a:cubicBezTo>
                  <a:cubicBezTo>
                    <a:pt x="69" y="1"/>
                    <a:pt x="1" y="76"/>
                    <a:pt x="1" y="167"/>
                  </a:cubicBezTo>
                  <a:lnTo>
                    <a:pt x="311" y="15019"/>
                  </a:lnTo>
                  <a:cubicBezTo>
                    <a:pt x="311" y="15110"/>
                    <a:pt x="387" y="15186"/>
                    <a:pt x="478" y="15186"/>
                  </a:cubicBezTo>
                  <a:cubicBezTo>
                    <a:pt x="568" y="15178"/>
                    <a:pt x="637" y="15103"/>
                    <a:pt x="637" y="15012"/>
                  </a:cubicBezTo>
                  <a:lnTo>
                    <a:pt x="334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6496750" y="3662425"/>
              <a:ext cx="15725" cy="362450"/>
            </a:xfrm>
            <a:custGeom>
              <a:avLst/>
              <a:gdLst/>
              <a:ahLst/>
              <a:cxnLst/>
              <a:rect l="l" t="t" r="r" b="b"/>
              <a:pathLst>
                <a:path w="629" h="14498" extrusionOk="0">
                  <a:moveTo>
                    <a:pt x="172" y="1"/>
                  </a:moveTo>
                  <a:cubicBezTo>
                    <a:pt x="168" y="1"/>
                    <a:pt x="164" y="1"/>
                    <a:pt x="159" y="1"/>
                  </a:cubicBezTo>
                  <a:cubicBezTo>
                    <a:pt x="69" y="1"/>
                    <a:pt x="0" y="77"/>
                    <a:pt x="0" y="168"/>
                  </a:cubicBezTo>
                  <a:lnTo>
                    <a:pt x="296" y="14339"/>
                  </a:lnTo>
                  <a:cubicBezTo>
                    <a:pt x="296" y="14429"/>
                    <a:pt x="371" y="14498"/>
                    <a:pt x="462" y="14498"/>
                  </a:cubicBezTo>
                  <a:cubicBezTo>
                    <a:pt x="553" y="14498"/>
                    <a:pt x="629" y="14422"/>
                    <a:pt x="621" y="14331"/>
                  </a:cubicBezTo>
                  <a:lnTo>
                    <a:pt x="333" y="160"/>
                  </a:lnTo>
                  <a:cubicBezTo>
                    <a:pt x="326" y="74"/>
                    <a:pt x="257" y="1"/>
                    <a:pt x="172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6580025" y="3670575"/>
              <a:ext cx="15350" cy="345225"/>
            </a:xfrm>
            <a:custGeom>
              <a:avLst/>
              <a:gdLst/>
              <a:ahLst/>
              <a:cxnLst/>
              <a:rect l="l" t="t" r="r" b="b"/>
              <a:pathLst>
                <a:path w="614" h="13809" extrusionOk="0">
                  <a:moveTo>
                    <a:pt x="172" y="0"/>
                  </a:moveTo>
                  <a:cubicBezTo>
                    <a:pt x="168" y="0"/>
                    <a:pt x="163" y="0"/>
                    <a:pt x="159" y="1"/>
                  </a:cubicBezTo>
                  <a:cubicBezTo>
                    <a:pt x="68" y="1"/>
                    <a:pt x="0" y="76"/>
                    <a:pt x="0" y="167"/>
                  </a:cubicBezTo>
                  <a:lnTo>
                    <a:pt x="280" y="13649"/>
                  </a:lnTo>
                  <a:cubicBezTo>
                    <a:pt x="280" y="13736"/>
                    <a:pt x="349" y="13809"/>
                    <a:pt x="434" y="13809"/>
                  </a:cubicBezTo>
                  <a:cubicBezTo>
                    <a:pt x="438" y="13809"/>
                    <a:pt x="443" y="13809"/>
                    <a:pt x="447" y="13808"/>
                  </a:cubicBezTo>
                  <a:cubicBezTo>
                    <a:pt x="538" y="13808"/>
                    <a:pt x="613" y="13733"/>
                    <a:pt x="606" y="13642"/>
                  </a:cubicBezTo>
                  <a:lnTo>
                    <a:pt x="326" y="160"/>
                  </a:lnTo>
                  <a:cubicBezTo>
                    <a:pt x="326" y="73"/>
                    <a:pt x="257" y="0"/>
                    <a:pt x="172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6663275" y="3678725"/>
              <a:ext cx="14975" cy="328175"/>
            </a:xfrm>
            <a:custGeom>
              <a:avLst/>
              <a:gdLst/>
              <a:ahLst/>
              <a:cxnLst/>
              <a:rect l="l" t="t" r="r" b="b"/>
              <a:pathLst>
                <a:path w="599" h="13127" extrusionOk="0">
                  <a:moveTo>
                    <a:pt x="160" y="0"/>
                  </a:moveTo>
                  <a:cubicBezTo>
                    <a:pt x="69" y="0"/>
                    <a:pt x="1" y="76"/>
                    <a:pt x="1" y="167"/>
                  </a:cubicBezTo>
                  <a:lnTo>
                    <a:pt x="266" y="12967"/>
                  </a:lnTo>
                  <a:cubicBezTo>
                    <a:pt x="266" y="13058"/>
                    <a:pt x="342" y="13126"/>
                    <a:pt x="432" y="13126"/>
                  </a:cubicBezTo>
                  <a:cubicBezTo>
                    <a:pt x="523" y="13126"/>
                    <a:pt x="599" y="13051"/>
                    <a:pt x="591" y="12960"/>
                  </a:cubicBezTo>
                  <a:lnTo>
                    <a:pt x="326" y="159"/>
                  </a:lnTo>
                  <a:cubicBezTo>
                    <a:pt x="326" y="68"/>
                    <a:pt x="251" y="0"/>
                    <a:pt x="160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6746375" y="3686850"/>
              <a:ext cx="14775" cy="310975"/>
            </a:xfrm>
            <a:custGeom>
              <a:avLst/>
              <a:gdLst/>
              <a:ahLst/>
              <a:cxnLst/>
              <a:rect l="l" t="t" r="r" b="b"/>
              <a:pathLst>
                <a:path w="591" h="12439" extrusionOk="0">
                  <a:moveTo>
                    <a:pt x="167" y="1"/>
                  </a:moveTo>
                  <a:cubicBezTo>
                    <a:pt x="76" y="1"/>
                    <a:pt x="0" y="76"/>
                    <a:pt x="8" y="167"/>
                  </a:cubicBezTo>
                  <a:lnTo>
                    <a:pt x="258" y="12279"/>
                  </a:lnTo>
                  <a:cubicBezTo>
                    <a:pt x="258" y="12366"/>
                    <a:pt x="326" y="12439"/>
                    <a:pt x="412" y="12439"/>
                  </a:cubicBezTo>
                  <a:cubicBezTo>
                    <a:pt x="416" y="12439"/>
                    <a:pt x="420" y="12438"/>
                    <a:pt x="424" y="12438"/>
                  </a:cubicBezTo>
                  <a:cubicBezTo>
                    <a:pt x="515" y="12438"/>
                    <a:pt x="591" y="12362"/>
                    <a:pt x="583" y="12272"/>
                  </a:cubicBezTo>
                  <a:lnTo>
                    <a:pt x="333" y="160"/>
                  </a:lnTo>
                  <a:cubicBezTo>
                    <a:pt x="333" y="69"/>
                    <a:pt x="258" y="1"/>
                    <a:pt x="167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5952100" y="4053275"/>
              <a:ext cx="750575" cy="288225"/>
            </a:xfrm>
            <a:custGeom>
              <a:avLst/>
              <a:gdLst/>
              <a:ahLst/>
              <a:cxnLst/>
              <a:rect l="l" t="t" r="r" b="b"/>
              <a:pathLst>
                <a:path w="30023" h="11529" extrusionOk="0">
                  <a:moveTo>
                    <a:pt x="5661" y="1"/>
                  </a:moveTo>
                  <a:cubicBezTo>
                    <a:pt x="5503" y="1"/>
                    <a:pt x="5348" y="78"/>
                    <a:pt x="5254" y="219"/>
                  </a:cubicBezTo>
                  <a:lnTo>
                    <a:pt x="492" y="7198"/>
                  </a:lnTo>
                  <a:cubicBezTo>
                    <a:pt x="167" y="7675"/>
                    <a:pt x="0" y="8235"/>
                    <a:pt x="8" y="8818"/>
                  </a:cubicBezTo>
                  <a:cubicBezTo>
                    <a:pt x="38" y="10321"/>
                    <a:pt x="1279" y="11529"/>
                    <a:pt x="2783" y="11529"/>
                  </a:cubicBezTo>
                  <a:cubicBezTo>
                    <a:pt x="2802" y="11529"/>
                    <a:pt x="2820" y="11528"/>
                    <a:pt x="2839" y="11528"/>
                  </a:cubicBezTo>
                  <a:lnTo>
                    <a:pt x="29530" y="10975"/>
                  </a:lnTo>
                  <a:cubicBezTo>
                    <a:pt x="29803" y="10968"/>
                    <a:pt x="30023" y="10741"/>
                    <a:pt x="30015" y="10468"/>
                  </a:cubicBezTo>
                  <a:cubicBezTo>
                    <a:pt x="30007" y="10200"/>
                    <a:pt x="29788" y="9984"/>
                    <a:pt x="29493" y="9984"/>
                  </a:cubicBezTo>
                  <a:cubicBezTo>
                    <a:pt x="29488" y="9984"/>
                    <a:pt x="29483" y="9984"/>
                    <a:pt x="29477" y="9984"/>
                  </a:cubicBezTo>
                  <a:lnTo>
                    <a:pt x="2786" y="10536"/>
                  </a:lnTo>
                  <a:cubicBezTo>
                    <a:pt x="2772" y="10537"/>
                    <a:pt x="2759" y="10537"/>
                    <a:pt x="2745" y="10537"/>
                  </a:cubicBezTo>
                  <a:cubicBezTo>
                    <a:pt x="1809" y="10537"/>
                    <a:pt x="1022" y="9765"/>
                    <a:pt x="999" y="8795"/>
                  </a:cubicBezTo>
                  <a:cubicBezTo>
                    <a:pt x="992" y="8424"/>
                    <a:pt x="1098" y="8061"/>
                    <a:pt x="1310" y="7758"/>
                  </a:cubicBezTo>
                  <a:lnTo>
                    <a:pt x="6071" y="779"/>
                  </a:lnTo>
                  <a:cubicBezTo>
                    <a:pt x="6230" y="552"/>
                    <a:pt x="6170" y="241"/>
                    <a:pt x="5943" y="90"/>
                  </a:cubicBezTo>
                  <a:cubicBezTo>
                    <a:pt x="5856" y="30"/>
                    <a:pt x="5758" y="1"/>
                    <a:pt x="5661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6177300" y="4042675"/>
              <a:ext cx="200625" cy="291800"/>
            </a:xfrm>
            <a:custGeom>
              <a:avLst/>
              <a:gdLst/>
              <a:ahLst/>
              <a:cxnLst/>
              <a:rect l="l" t="t" r="r" b="b"/>
              <a:pathLst>
                <a:path w="8025" h="11672" extrusionOk="0">
                  <a:moveTo>
                    <a:pt x="571" y="0"/>
                  </a:moveTo>
                  <a:cubicBezTo>
                    <a:pt x="389" y="0"/>
                    <a:pt x="215" y="100"/>
                    <a:pt x="129" y="272"/>
                  </a:cubicBezTo>
                  <a:cubicBezTo>
                    <a:pt x="0" y="521"/>
                    <a:pt x="99" y="817"/>
                    <a:pt x="349" y="938"/>
                  </a:cubicBezTo>
                  <a:lnTo>
                    <a:pt x="2915" y="2232"/>
                  </a:lnTo>
                  <a:cubicBezTo>
                    <a:pt x="3301" y="2429"/>
                    <a:pt x="3604" y="2762"/>
                    <a:pt x="3770" y="3163"/>
                  </a:cubicBezTo>
                  <a:lnTo>
                    <a:pt x="7003" y="11354"/>
                  </a:lnTo>
                  <a:cubicBezTo>
                    <a:pt x="7086" y="11551"/>
                    <a:pt x="7275" y="11672"/>
                    <a:pt x="7479" y="11672"/>
                  </a:cubicBezTo>
                  <a:cubicBezTo>
                    <a:pt x="7532" y="11664"/>
                    <a:pt x="7593" y="11657"/>
                    <a:pt x="7646" y="11634"/>
                  </a:cubicBezTo>
                  <a:cubicBezTo>
                    <a:pt x="7903" y="11536"/>
                    <a:pt x="8024" y="11248"/>
                    <a:pt x="7926" y="10991"/>
                  </a:cubicBezTo>
                  <a:lnTo>
                    <a:pt x="4694" y="2800"/>
                  </a:lnTo>
                  <a:cubicBezTo>
                    <a:pt x="4436" y="2172"/>
                    <a:pt x="3967" y="1649"/>
                    <a:pt x="3361" y="1347"/>
                  </a:cubicBezTo>
                  <a:lnTo>
                    <a:pt x="795" y="52"/>
                  </a:lnTo>
                  <a:cubicBezTo>
                    <a:pt x="723" y="17"/>
                    <a:pt x="646" y="0"/>
                    <a:pt x="571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5805425" y="3507600"/>
              <a:ext cx="656150" cy="570450"/>
            </a:xfrm>
            <a:custGeom>
              <a:avLst/>
              <a:gdLst/>
              <a:ahLst/>
              <a:cxnLst/>
              <a:rect l="l" t="t" r="r" b="b"/>
              <a:pathLst>
                <a:path w="26246" h="22818" extrusionOk="0">
                  <a:moveTo>
                    <a:pt x="539" y="0"/>
                  </a:moveTo>
                  <a:cubicBezTo>
                    <a:pt x="305" y="0"/>
                    <a:pt x="100" y="164"/>
                    <a:pt x="53" y="403"/>
                  </a:cubicBezTo>
                  <a:cubicBezTo>
                    <a:pt x="0" y="668"/>
                    <a:pt x="175" y="933"/>
                    <a:pt x="447" y="986"/>
                  </a:cubicBezTo>
                  <a:lnTo>
                    <a:pt x="5572" y="1970"/>
                  </a:lnTo>
                  <a:cubicBezTo>
                    <a:pt x="6238" y="2099"/>
                    <a:pt x="6760" y="2614"/>
                    <a:pt x="6904" y="3280"/>
                  </a:cubicBezTo>
                  <a:lnTo>
                    <a:pt x="11045" y="22432"/>
                  </a:lnTo>
                  <a:cubicBezTo>
                    <a:pt x="11097" y="22654"/>
                    <a:pt x="11293" y="22818"/>
                    <a:pt x="11522" y="22818"/>
                  </a:cubicBezTo>
                  <a:cubicBezTo>
                    <a:pt x="11527" y="22818"/>
                    <a:pt x="11532" y="22818"/>
                    <a:pt x="11537" y="22818"/>
                  </a:cubicBezTo>
                  <a:lnTo>
                    <a:pt x="11582" y="22818"/>
                  </a:lnTo>
                  <a:lnTo>
                    <a:pt x="25776" y="21281"/>
                  </a:lnTo>
                  <a:cubicBezTo>
                    <a:pt x="26049" y="21251"/>
                    <a:pt x="26245" y="21001"/>
                    <a:pt x="26215" y="20728"/>
                  </a:cubicBezTo>
                  <a:cubicBezTo>
                    <a:pt x="26187" y="20474"/>
                    <a:pt x="25975" y="20286"/>
                    <a:pt x="25725" y="20286"/>
                  </a:cubicBezTo>
                  <a:cubicBezTo>
                    <a:pt x="25707" y="20286"/>
                    <a:pt x="25689" y="20287"/>
                    <a:pt x="25670" y="20289"/>
                  </a:cubicBezTo>
                  <a:lnTo>
                    <a:pt x="11923" y="21781"/>
                  </a:lnTo>
                  <a:lnTo>
                    <a:pt x="7873" y="3068"/>
                  </a:lnTo>
                  <a:cubicBezTo>
                    <a:pt x="7646" y="2016"/>
                    <a:pt x="6821" y="1206"/>
                    <a:pt x="5761" y="1001"/>
                  </a:cubicBezTo>
                  <a:lnTo>
                    <a:pt x="636" y="10"/>
                  </a:lnTo>
                  <a:cubicBezTo>
                    <a:pt x="603" y="3"/>
                    <a:pt x="571" y="0"/>
                    <a:pt x="539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5804300" y="3499250"/>
              <a:ext cx="126625" cy="63850"/>
            </a:xfrm>
            <a:custGeom>
              <a:avLst/>
              <a:gdLst/>
              <a:ahLst/>
              <a:cxnLst/>
              <a:rect l="l" t="t" r="r" b="b"/>
              <a:pathLst>
                <a:path w="5065" h="2554" extrusionOk="0">
                  <a:moveTo>
                    <a:pt x="982" y="0"/>
                  </a:moveTo>
                  <a:cubicBezTo>
                    <a:pt x="558" y="0"/>
                    <a:pt x="185" y="304"/>
                    <a:pt x="98" y="737"/>
                  </a:cubicBezTo>
                  <a:cubicBezTo>
                    <a:pt x="0" y="1229"/>
                    <a:pt x="326" y="1706"/>
                    <a:pt x="818" y="1797"/>
                  </a:cubicBezTo>
                  <a:lnTo>
                    <a:pt x="4716" y="2554"/>
                  </a:lnTo>
                  <a:lnTo>
                    <a:pt x="4890" y="1661"/>
                  </a:lnTo>
                  <a:lnTo>
                    <a:pt x="5064" y="767"/>
                  </a:lnTo>
                  <a:lnTo>
                    <a:pt x="1158" y="18"/>
                  </a:lnTo>
                  <a:cubicBezTo>
                    <a:pt x="1099" y="6"/>
                    <a:pt x="1040" y="0"/>
                    <a:pt x="982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6533450" y="4344300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54" y="0"/>
                  </a:moveTo>
                  <a:cubicBezTo>
                    <a:pt x="2635" y="0"/>
                    <a:pt x="2616" y="0"/>
                    <a:pt x="2597" y="1"/>
                  </a:cubicBezTo>
                  <a:cubicBezTo>
                    <a:pt x="1152" y="31"/>
                    <a:pt x="1" y="1227"/>
                    <a:pt x="31" y="2680"/>
                  </a:cubicBezTo>
                  <a:cubicBezTo>
                    <a:pt x="61" y="4108"/>
                    <a:pt x="1234" y="5247"/>
                    <a:pt x="2655" y="5247"/>
                  </a:cubicBezTo>
                  <a:cubicBezTo>
                    <a:pt x="2674" y="5247"/>
                    <a:pt x="2692" y="5247"/>
                    <a:pt x="2711" y="5247"/>
                  </a:cubicBezTo>
                  <a:cubicBezTo>
                    <a:pt x="4157" y="5216"/>
                    <a:pt x="5308" y="4020"/>
                    <a:pt x="5277" y="2567"/>
                  </a:cubicBezTo>
                  <a:cubicBezTo>
                    <a:pt x="5247" y="1140"/>
                    <a:pt x="4082" y="0"/>
                    <a:pt x="2654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6565625" y="4376100"/>
              <a:ext cx="68350" cy="67600"/>
            </a:xfrm>
            <a:custGeom>
              <a:avLst/>
              <a:gdLst/>
              <a:ahLst/>
              <a:cxnLst/>
              <a:rect l="l" t="t" r="r" b="b"/>
              <a:pathLst>
                <a:path w="2734" h="2704" extrusionOk="0">
                  <a:moveTo>
                    <a:pt x="1369" y="0"/>
                  </a:moveTo>
                  <a:cubicBezTo>
                    <a:pt x="1360" y="0"/>
                    <a:pt x="1350" y="0"/>
                    <a:pt x="1341" y="0"/>
                  </a:cubicBezTo>
                  <a:cubicBezTo>
                    <a:pt x="591" y="15"/>
                    <a:pt x="1" y="636"/>
                    <a:pt x="16" y="1378"/>
                  </a:cubicBezTo>
                  <a:cubicBezTo>
                    <a:pt x="31" y="2118"/>
                    <a:pt x="636" y="2703"/>
                    <a:pt x="1366" y="2703"/>
                  </a:cubicBezTo>
                  <a:cubicBezTo>
                    <a:pt x="1375" y="2703"/>
                    <a:pt x="1384" y="2703"/>
                    <a:pt x="1394" y="2703"/>
                  </a:cubicBezTo>
                  <a:cubicBezTo>
                    <a:pt x="2143" y="2688"/>
                    <a:pt x="2734" y="2067"/>
                    <a:pt x="2718" y="1325"/>
                  </a:cubicBezTo>
                  <a:cubicBezTo>
                    <a:pt x="2704" y="585"/>
                    <a:pt x="2105" y="0"/>
                    <a:pt x="1369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6549550" y="4328400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1"/>
                  </a:moveTo>
                  <a:lnTo>
                    <a:pt x="0" y="84"/>
                  </a:lnTo>
                  <a:lnTo>
                    <a:pt x="8" y="478"/>
                  </a:lnTo>
                  <a:lnTo>
                    <a:pt x="4111" y="394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6571125" y="4338625"/>
              <a:ext cx="59625" cy="70425"/>
            </a:xfrm>
            <a:custGeom>
              <a:avLst/>
              <a:gdLst/>
              <a:ahLst/>
              <a:cxnLst/>
              <a:rect l="l" t="t" r="r" b="b"/>
              <a:pathLst>
                <a:path w="2385" h="2817" extrusionOk="0">
                  <a:moveTo>
                    <a:pt x="2385" y="0"/>
                  </a:moveTo>
                  <a:lnTo>
                    <a:pt x="0" y="53"/>
                  </a:lnTo>
                  <a:cubicBezTo>
                    <a:pt x="0" y="53"/>
                    <a:pt x="437" y="2817"/>
                    <a:pt x="1243" y="2817"/>
                  </a:cubicBezTo>
                  <a:cubicBezTo>
                    <a:pt x="1245" y="2817"/>
                    <a:pt x="1247" y="2817"/>
                    <a:pt x="1249" y="2817"/>
                  </a:cubicBezTo>
                  <a:cubicBezTo>
                    <a:pt x="2059" y="2794"/>
                    <a:pt x="2385" y="1"/>
                    <a:pt x="2385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6004700" y="4355275"/>
              <a:ext cx="132700" cy="131200"/>
            </a:xfrm>
            <a:custGeom>
              <a:avLst/>
              <a:gdLst/>
              <a:ahLst/>
              <a:cxnLst/>
              <a:rect l="l" t="t" r="r" b="b"/>
              <a:pathLst>
                <a:path w="5308" h="5248" extrusionOk="0">
                  <a:moveTo>
                    <a:pt x="2653" y="0"/>
                  </a:moveTo>
                  <a:cubicBezTo>
                    <a:pt x="2634" y="0"/>
                    <a:pt x="2616" y="0"/>
                    <a:pt x="2597" y="1"/>
                  </a:cubicBezTo>
                  <a:cubicBezTo>
                    <a:pt x="1151" y="31"/>
                    <a:pt x="1" y="1227"/>
                    <a:pt x="31" y="2673"/>
                  </a:cubicBezTo>
                  <a:cubicBezTo>
                    <a:pt x="61" y="4108"/>
                    <a:pt x="1227" y="5247"/>
                    <a:pt x="2655" y="5247"/>
                  </a:cubicBezTo>
                  <a:cubicBezTo>
                    <a:pt x="2673" y="5247"/>
                    <a:pt x="2692" y="5247"/>
                    <a:pt x="2711" y="5247"/>
                  </a:cubicBezTo>
                  <a:cubicBezTo>
                    <a:pt x="4156" y="5216"/>
                    <a:pt x="5307" y="4013"/>
                    <a:pt x="5277" y="2567"/>
                  </a:cubicBezTo>
                  <a:cubicBezTo>
                    <a:pt x="5247" y="1140"/>
                    <a:pt x="4081" y="0"/>
                    <a:pt x="2653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6036875" y="4387075"/>
              <a:ext cx="68350" cy="67600"/>
            </a:xfrm>
            <a:custGeom>
              <a:avLst/>
              <a:gdLst/>
              <a:ahLst/>
              <a:cxnLst/>
              <a:rect l="l" t="t" r="r" b="b"/>
              <a:pathLst>
                <a:path w="2734" h="2704" extrusionOk="0">
                  <a:moveTo>
                    <a:pt x="1368" y="0"/>
                  </a:moveTo>
                  <a:cubicBezTo>
                    <a:pt x="1359" y="0"/>
                    <a:pt x="1350" y="0"/>
                    <a:pt x="1340" y="0"/>
                  </a:cubicBezTo>
                  <a:cubicBezTo>
                    <a:pt x="591" y="16"/>
                    <a:pt x="0" y="629"/>
                    <a:pt x="16" y="1378"/>
                  </a:cubicBezTo>
                  <a:cubicBezTo>
                    <a:pt x="31" y="2118"/>
                    <a:pt x="636" y="2703"/>
                    <a:pt x="1365" y="2703"/>
                  </a:cubicBezTo>
                  <a:cubicBezTo>
                    <a:pt x="1375" y="2703"/>
                    <a:pt x="1384" y="2703"/>
                    <a:pt x="1393" y="2703"/>
                  </a:cubicBezTo>
                  <a:cubicBezTo>
                    <a:pt x="2143" y="2688"/>
                    <a:pt x="2733" y="2067"/>
                    <a:pt x="2718" y="1325"/>
                  </a:cubicBezTo>
                  <a:cubicBezTo>
                    <a:pt x="2703" y="585"/>
                    <a:pt x="2098" y="0"/>
                    <a:pt x="1368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6020600" y="4339375"/>
              <a:ext cx="102775" cy="11950"/>
            </a:xfrm>
            <a:custGeom>
              <a:avLst/>
              <a:gdLst/>
              <a:ahLst/>
              <a:cxnLst/>
              <a:rect l="l" t="t" r="r" b="b"/>
              <a:pathLst>
                <a:path w="4111" h="478" extrusionOk="0">
                  <a:moveTo>
                    <a:pt x="4103" y="1"/>
                  </a:moveTo>
                  <a:lnTo>
                    <a:pt x="0" y="84"/>
                  </a:lnTo>
                  <a:lnTo>
                    <a:pt x="8" y="478"/>
                  </a:lnTo>
                  <a:lnTo>
                    <a:pt x="4111" y="394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6042350" y="4349600"/>
              <a:ext cx="59650" cy="70250"/>
            </a:xfrm>
            <a:custGeom>
              <a:avLst/>
              <a:gdLst/>
              <a:ahLst/>
              <a:cxnLst/>
              <a:rect l="l" t="t" r="r" b="b"/>
              <a:pathLst>
                <a:path w="2386" h="2810" extrusionOk="0">
                  <a:moveTo>
                    <a:pt x="2386" y="1"/>
                  </a:moveTo>
                  <a:lnTo>
                    <a:pt x="1" y="54"/>
                  </a:lnTo>
                  <a:cubicBezTo>
                    <a:pt x="1" y="54"/>
                    <a:pt x="436" y="2809"/>
                    <a:pt x="1240" y="2809"/>
                  </a:cubicBezTo>
                  <a:cubicBezTo>
                    <a:pt x="1243" y="2809"/>
                    <a:pt x="1247" y="2809"/>
                    <a:pt x="1250" y="2809"/>
                  </a:cubicBezTo>
                  <a:cubicBezTo>
                    <a:pt x="2060" y="2794"/>
                    <a:pt x="2386" y="1"/>
                    <a:pt x="2386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5839675" y="3867725"/>
              <a:ext cx="711025" cy="183325"/>
            </a:xfrm>
            <a:custGeom>
              <a:avLst/>
              <a:gdLst/>
              <a:ahLst/>
              <a:cxnLst/>
              <a:rect l="l" t="t" r="r" b="b"/>
              <a:pathLst>
                <a:path w="28441" h="7333" extrusionOk="0">
                  <a:moveTo>
                    <a:pt x="25654" y="1"/>
                  </a:moveTo>
                  <a:cubicBezTo>
                    <a:pt x="25579" y="1"/>
                    <a:pt x="25504" y="4"/>
                    <a:pt x="25428" y="10"/>
                  </a:cubicBezTo>
                  <a:lnTo>
                    <a:pt x="2544" y="2016"/>
                  </a:lnTo>
                  <a:cubicBezTo>
                    <a:pt x="1091" y="2145"/>
                    <a:pt x="1" y="3447"/>
                    <a:pt x="129" y="4900"/>
                  </a:cubicBezTo>
                  <a:cubicBezTo>
                    <a:pt x="251" y="6283"/>
                    <a:pt x="1417" y="7333"/>
                    <a:pt x="2779" y="7333"/>
                  </a:cubicBezTo>
                  <a:cubicBezTo>
                    <a:pt x="2857" y="7333"/>
                    <a:pt x="2935" y="7330"/>
                    <a:pt x="3013" y="7323"/>
                  </a:cubicBezTo>
                  <a:lnTo>
                    <a:pt x="25890" y="5309"/>
                  </a:lnTo>
                  <a:cubicBezTo>
                    <a:pt x="27351" y="5188"/>
                    <a:pt x="28441" y="3886"/>
                    <a:pt x="28312" y="2425"/>
                  </a:cubicBezTo>
                  <a:cubicBezTo>
                    <a:pt x="28244" y="1698"/>
                    <a:pt x="27888" y="1062"/>
                    <a:pt x="27366" y="623"/>
                  </a:cubicBezTo>
                  <a:cubicBezTo>
                    <a:pt x="26898" y="230"/>
                    <a:pt x="26297" y="1"/>
                    <a:pt x="25654" y="1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5842525" y="3851025"/>
              <a:ext cx="710825" cy="183350"/>
            </a:xfrm>
            <a:custGeom>
              <a:avLst/>
              <a:gdLst/>
              <a:ahLst/>
              <a:cxnLst/>
              <a:rect l="l" t="t" r="r" b="b"/>
              <a:pathLst>
                <a:path w="28433" h="7334" extrusionOk="0">
                  <a:moveTo>
                    <a:pt x="25670" y="1"/>
                  </a:moveTo>
                  <a:cubicBezTo>
                    <a:pt x="25590" y="1"/>
                    <a:pt x="25509" y="4"/>
                    <a:pt x="25428" y="12"/>
                  </a:cubicBezTo>
                  <a:lnTo>
                    <a:pt x="2544" y="2018"/>
                  </a:lnTo>
                  <a:cubicBezTo>
                    <a:pt x="1083" y="2147"/>
                    <a:pt x="0" y="3441"/>
                    <a:pt x="121" y="4902"/>
                  </a:cubicBezTo>
                  <a:cubicBezTo>
                    <a:pt x="243" y="6288"/>
                    <a:pt x="1422" y="7334"/>
                    <a:pt x="2783" y="7334"/>
                  </a:cubicBezTo>
                  <a:cubicBezTo>
                    <a:pt x="2857" y="7334"/>
                    <a:pt x="2931" y="7331"/>
                    <a:pt x="3005" y="7324"/>
                  </a:cubicBezTo>
                  <a:lnTo>
                    <a:pt x="25889" y="5311"/>
                  </a:lnTo>
                  <a:cubicBezTo>
                    <a:pt x="27350" y="5182"/>
                    <a:pt x="28433" y="3888"/>
                    <a:pt x="28312" y="2427"/>
                  </a:cubicBezTo>
                  <a:cubicBezTo>
                    <a:pt x="28244" y="1700"/>
                    <a:pt x="27888" y="1064"/>
                    <a:pt x="27365" y="625"/>
                  </a:cubicBezTo>
                  <a:cubicBezTo>
                    <a:pt x="26902" y="235"/>
                    <a:pt x="26307" y="1"/>
                    <a:pt x="25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6411200" y="3874200"/>
              <a:ext cx="95600" cy="93525"/>
            </a:xfrm>
            <a:custGeom>
              <a:avLst/>
              <a:gdLst/>
              <a:ahLst/>
              <a:cxnLst/>
              <a:rect l="l" t="t" r="r" b="b"/>
              <a:pathLst>
                <a:path w="3824" h="3741" extrusionOk="0">
                  <a:moveTo>
                    <a:pt x="1787" y="1"/>
                  </a:moveTo>
                  <a:lnTo>
                    <a:pt x="1303" y="1250"/>
                  </a:lnTo>
                  <a:lnTo>
                    <a:pt x="1" y="1560"/>
                  </a:lnTo>
                  <a:lnTo>
                    <a:pt x="1038" y="2408"/>
                  </a:lnTo>
                  <a:lnTo>
                    <a:pt x="924" y="3740"/>
                  </a:lnTo>
                  <a:lnTo>
                    <a:pt x="2052" y="3014"/>
                  </a:lnTo>
                  <a:lnTo>
                    <a:pt x="3294" y="3536"/>
                  </a:lnTo>
                  <a:lnTo>
                    <a:pt x="2953" y="2242"/>
                  </a:lnTo>
                  <a:lnTo>
                    <a:pt x="3824" y="1220"/>
                  </a:lnTo>
                  <a:lnTo>
                    <a:pt x="2484" y="1144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6280250" y="3885750"/>
              <a:ext cx="95775" cy="93525"/>
            </a:xfrm>
            <a:custGeom>
              <a:avLst/>
              <a:gdLst/>
              <a:ahLst/>
              <a:cxnLst/>
              <a:rect l="l" t="t" r="r" b="b"/>
              <a:pathLst>
                <a:path w="3831" h="3741" extrusionOk="0">
                  <a:moveTo>
                    <a:pt x="1794" y="1"/>
                  </a:moveTo>
                  <a:lnTo>
                    <a:pt x="1310" y="1250"/>
                  </a:lnTo>
                  <a:lnTo>
                    <a:pt x="0" y="1553"/>
                  </a:lnTo>
                  <a:lnTo>
                    <a:pt x="1045" y="2400"/>
                  </a:lnTo>
                  <a:lnTo>
                    <a:pt x="932" y="3740"/>
                  </a:lnTo>
                  <a:lnTo>
                    <a:pt x="2059" y="3013"/>
                  </a:lnTo>
                  <a:lnTo>
                    <a:pt x="3293" y="3536"/>
                  </a:lnTo>
                  <a:lnTo>
                    <a:pt x="2953" y="2234"/>
                  </a:lnTo>
                  <a:lnTo>
                    <a:pt x="3831" y="1219"/>
                  </a:lnTo>
                  <a:lnTo>
                    <a:pt x="2491" y="1144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6148350" y="3897300"/>
              <a:ext cx="95775" cy="93500"/>
            </a:xfrm>
            <a:custGeom>
              <a:avLst/>
              <a:gdLst/>
              <a:ahLst/>
              <a:cxnLst/>
              <a:rect l="l" t="t" r="r" b="b"/>
              <a:pathLst>
                <a:path w="3831" h="3740" extrusionOk="0">
                  <a:moveTo>
                    <a:pt x="1794" y="0"/>
                  </a:moveTo>
                  <a:lnTo>
                    <a:pt x="1310" y="1249"/>
                  </a:lnTo>
                  <a:lnTo>
                    <a:pt x="0" y="1560"/>
                  </a:lnTo>
                  <a:lnTo>
                    <a:pt x="1045" y="2408"/>
                  </a:lnTo>
                  <a:lnTo>
                    <a:pt x="931" y="3740"/>
                  </a:lnTo>
                  <a:lnTo>
                    <a:pt x="2059" y="3013"/>
                  </a:lnTo>
                  <a:lnTo>
                    <a:pt x="3293" y="3536"/>
                  </a:lnTo>
                  <a:lnTo>
                    <a:pt x="2952" y="2234"/>
                  </a:lnTo>
                  <a:lnTo>
                    <a:pt x="3831" y="1219"/>
                  </a:lnTo>
                  <a:lnTo>
                    <a:pt x="2491" y="114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6017575" y="3908650"/>
              <a:ext cx="95600" cy="93700"/>
            </a:xfrm>
            <a:custGeom>
              <a:avLst/>
              <a:gdLst/>
              <a:ahLst/>
              <a:cxnLst/>
              <a:rect l="l" t="t" r="r" b="b"/>
              <a:pathLst>
                <a:path w="3824" h="3748" extrusionOk="0">
                  <a:moveTo>
                    <a:pt x="1794" y="1"/>
                  </a:moveTo>
                  <a:lnTo>
                    <a:pt x="1302" y="1257"/>
                  </a:lnTo>
                  <a:lnTo>
                    <a:pt x="0" y="1560"/>
                  </a:lnTo>
                  <a:lnTo>
                    <a:pt x="1037" y="2408"/>
                  </a:lnTo>
                  <a:lnTo>
                    <a:pt x="931" y="3748"/>
                  </a:lnTo>
                  <a:lnTo>
                    <a:pt x="931" y="3748"/>
                  </a:lnTo>
                  <a:lnTo>
                    <a:pt x="2059" y="3021"/>
                  </a:lnTo>
                  <a:lnTo>
                    <a:pt x="3293" y="3536"/>
                  </a:lnTo>
                  <a:lnTo>
                    <a:pt x="2953" y="2241"/>
                  </a:lnTo>
                  <a:lnTo>
                    <a:pt x="3823" y="1227"/>
                  </a:lnTo>
                  <a:lnTo>
                    <a:pt x="2491" y="1151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5888325" y="3920000"/>
              <a:ext cx="95575" cy="93700"/>
            </a:xfrm>
            <a:custGeom>
              <a:avLst/>
              <a:gdLst/>
              <a:ahLst/>
              <a:cxnLst/>
              <a:rect l="l" t="t" r="r" b="b"/>
              <a:pathLst>
                <a:path w="3823" h="3748" extrusionOk="0">
                  <a:moveTo>
                    <a:pt x="1787" y="1"/>
                  </a:moveTo>
                  <a:lnTo>
                    <a:pt x="1302" y="1250"/>
                  </a:lnTo>
                  <a:lnTo>
                    <a:pt x="0" y="1560"/>
                  </a:lnTo>
                  <a:lnTo>
                    <a:pt x="1037" y="2408"/>
                  </a:lnTo>
                  <a:lnTo>
                    <a:pt x="924" y="3748"/>
                  </a:lnTo>
                  <a:lnTo>
                    <a:pt x="2052" y="3021"/>
                  </a:lnTo>
                  <a:lnTo>
                    <a:pt x="3293" y="3536"/>
                  </a:lnTo>
                  <a:lnTo>
                    <a:pt x="2952" y="2242"/>
                  </a:lnTo>
                  <a:lnTo>
                    <a:pt x="3823" y="1227"/>
                  </a:lnTo>
                  <a:lnTo>
                    <a:pt x="2483" y="1151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6317525" y="3097725"/>
              <a:ext cx="219750" cy="202700"/>
            </a:xfrm>
            <a:custGeom>
              <a:avLst/>
              <a:gdLst/>
              <a:ahLst/>
              <a:cxnLst/>
              <a:rect l="l" t="t" r="r" b="b"/>
              <a:pathLst>
                <a:path w="8790" h="8108" extrusionOk="0">
                  <a:moveTo>
                    <a:pt x="4531" y="1"/>
                  </a:moveTo>
                  <a:cubicBezTo>
                    <a:pt x="4245" y="1"/>
                    <a:pt x="3955" y="33"/>
                    <a:pt x="3665" y="99"/>
                  </a:cubicBezTo>
                  <a:cubicBezTo>
                    <a:pt x="1575" y="576"/>
                    <a:pt x="273" y="2658"/>
                    <a:pt x="750" y="4747"/>
                  </a:cubicBezTo>
                  <a:cubicBezTo>
                    <a:pt x="856" y="5193"/>
                    <a:pt x="1030" y="5610"/>
                    <a:pt x="1265" y="5973"/>
                  </a:cubicBezTo>
                  <a:lnTo>
                    <a:pt x="1" y="8108"/>
                  </a:lnTo>
                  <a:lnTo>
                    <a:pt x="2332" y="7071"/>
                  </a:lnTo>
                  <a:cubicBezTo>
                    <a:pt x="2959" y="7515"/>
                    <a:pt x="3720" y="7763"/>
                    <a:pt x="4516" y="7763"/>
                  </a:cubicBezTo>
                  <a:cubicBezTo>
                    <a:pt x="4807" y="7763"/>
                    <a:pt x="5103" y="7730"/>
                    <a:pt x="5398" y="7661"/>
                  </a:cubicBezTo>
                  <a:cubicBezTo>
                    <a:pt x="7487" y="7184"/>
                    <a:pt x="8789" y="5103"/>
                    <a:pt x="8312" y="3013"/>
                  </a:cubicBezTo>
                  <a:cubicBezTo>
                    <a:pt x="7902" y="1221"/>
                    <a:pt x="6301" y="1"/>
                    <a:pt x="4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6349700" y="3124025"/>
              <a:ext cx="159000" cy="125500"/>
            </a:xfrm>
            <a:custGeom>
              <a:avLst/>
              <a:gdLst/>
              <a:ahLst/>
              <a:cxnLst/>
              <a:rect l="l" t="t" r="r" b="b"/>
              <a:pathLst>
                <a:path w="6360" h="5020" extrusionOk="0">
                  <a:moveTo>
                    <a:pt x="5088" y="1"/>
                  </a:moveTo>
                  <a:lnTo>
                    <a:pt x="2559" y="2764"/>
                  </a:lnTo>
                  <a:lnTo>
                    <a:pt x="954" y="1704"/>
                  </a:lnTo>
                  <a:lnTo>
                    <a:pt x="1" y="3157"/>
                  </a:lnTo>
                  <a:lnTo>
                    <a:pt x="2832" y="5020"/>
                  </a:lnTo>
                  <a:lnTo>
                    <a:pt x="6359" y="1182"/>
                  </a:lnTo>
                  <a:lnTo>
                    <a:pt x="50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5943575" y="3142000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0" y="1"/>
                    <a:pt x="0" y="871"/>
                    <a:pt x="561" y="871"/>
                  </a:cubicBezTo>
                  <a:cubicBezTo>
                    <a:pt x="1121" y="871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5917825" y="3209200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75" y="523"/>
                    <a:pt x="675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5881500" y="3160925"/>
              <a:ext cx="16875" cy="13100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5852550" y="32165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3" y="0"/>
                  </a:moveTo>
                  <a:cubicBezTo>
                    <a:pt x="0" y="0"/>
                    <a:pt x="0" y="523"/>
                    <a:pt x="333" y="523"/>
                  </a:cubicBezTo>
                  <a:cubicBezTo>
                    <a:pt x="674" y="523"/>
                    <a:pt x="674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5907800" y="3057600"/>
              <a:ext cx="24625" cy="66275"/>
            </a:xfrm>
            <a:custGeom>
              <a:avLst/>
              <a:gdLst/>
              <a:ahLst/>
              <a:cxnLst/>
              <a:rect l="l" t="t" r="r" b="b"/>
              <a:pathLst>
                <a:path w="985" h="2651" extrusionOk="0">
                  <a:moveTo>
                    <a:pt x="493" y="1"/>
                  </a:moveTo>
                  <a:lnTo>
                    <a:pt x="1" y="1325"/>
                  </a:lnTo>
                  <a:lnTo>
                    <a:pt x="493" y="2650"/>
                  </a:lnTo>
                  <a:lnTo>
                    <a:pt x="985" y="132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6565250" y="4184575"/>
              <a:ext cx="34475" cy="92375"/>
            </a:xfrm>
            <a:custGeom>
              <a:avLst/>
              <a:gdLst/>
              <a:ahLst/>
              <a:cxnLst/>
              <a:rect l="l" t="t" r="r" b="b"/>
              <a:pathLst>
                <a:path w="1379" h="3695" extrusionOk="0">
                  <a:moveTo>
                    <a:pt x="690" y="1"/>
                  </a:moveTo>
                  <a:lnTo>
                    <a:pt x="1" y="1848"/>
                  </a:lnTo>
                  <a:lnTo>
                    <a:pt x="690" y="3695"/>
                  </a:lnTo>
                  <a:lnTo>
                    <a:pt x="1378" y="1848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6496175" y="4102450"/>
              <a:ext cx="28225" cy="21775"/>
            </a:xfrm>
            <a:custGeom>
              <a:avLst/>
              <a:gdLst/>
              <a:ahLst/>
              <a:cxnLst/>
              <a:rect l="l" t="t" r="r" b="b"/>
              <a:pathLst>
                <a:path w="1129" h="871" extrusionOk="0">
                  <a:moveTo>
                    <a:pt x="568" y="0"/>
                  </a:moveTo>
                  <a:cubicBezTo>
                    <a:pt x="8" y="0"/>
                    <a:pt x="1" y="871"/>
                    <a:pt x="568" y="871"/>
                  </a:cubicBezTo>
                  <a:cubicBezTo>
                    <a:pt x="1121" y="871"/>
                    <a:pt x="1129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6506775" y="4172075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1" y="1"/>
                    <a:pt x="1" y="872"/>
                    <a:pt x="561" y="872"/>
                  </a:cubicBezTo>
                  <a:cubicBezTo>
                    <a:pt x="1121" y="872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6633575" y="41654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0" y="0"/>
                    <a:pt x="0" y="522"/>
                    <a:pt x="334" y="522"/>
                  </a:cubicBezTo>
                  <a:cubicBezTo>
                    <a:pt x="674" y="522"/>
                    <a:pt x="67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6595150" y="4124025"/>
              <a:ext cx="16675" cy="13075"/>
            </a:xfrm>
            <a:custGeom>
              <a:avLst/>
              <a:gdLst/>
              <a:ahLst/>
              <a:cxnLst/>
              <a:rect l="l" t="t" r="r" b="b"/>
              <a:pathLst>
                <a:path w="667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67" y="523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6464000" y="4191000"/>
              <a:ext cx="16875" cy="13100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34" y="1"/>
                  </a:moveTo>
                  <a:cubicBezTo>
                    <a:pt x="1" y="1"/>
                    <a:pt x="1" y="523"/>
                    <a:pt x="334" y="523"/>
                  </a:cubicBezTo>
                  <a:cubicBezTo>
                    <a:pt x="675" y="523"/>
                    <a:pt x="675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6671225" y="4080100"/>
              <a:ext cx="24825" cy="66275"/>
            </a:xfrm>
            <a:custGeom>
              <a:avLst/>
              <a:gdLst/>
              <a:ahLst/>
              <a:cxnLst/>
              <a:rect l="l" t="t" r="r" b="b"/>
              <a:pathLst>
                <a:path w="993" h="2651" extrusionOk="0">
                  <a:moveTo>
                    <a:pt x="493" y="1"/>
                  </a:moveTo>
                  <a:lnTo>
                    <a:pt x="1" y="1326"/>
                  </a:lnTo>
                  <a:lnTo>
                    <a:pt x="493" y="2650"/>
                  </a:lnTo>
                  <a:lnTo>
                    <a:pt x="993" y="1326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50"/>
          <p:cNvSpPr/>
          <p:nvPr/>
        </p:nvSpPr>
        <p:spPr>
          <a:xfrm>
            <a:off x="7848722" y="3014325"/>
            <a:ext cx="1513250" cy="3460900"/>
          </a:xfrm>
          <a:custGeom>
            <a:avLst/>
            <a:gdLst/>
            <a:ahLst/>
            <a:cxnLst/>
            <a:rect l="l" t="t" r="r" b="b"/>
            <a:pathLst>
              <a:path w="60530" h="138436" extrusionOk="0">
                <a:moveTo>
                  <a:pt x="60530" y="0"/>
                </a:moveTo>
                <a:cubicBezTo>
                  <a:pt x="40741" y="0"/>
                  <a:pt x="13654" y="9042"/>
                  <a:pt x="8217" y="28070"/>
                </a:cubicBezTo>
                <a:cubicBezTo>
                  <a:pt x="7341" y="31137"/>
                  <a:pt x="6303" y="35087"/>
                  <a:pt x="8217" y="37639"/>
                </a:cubicBezTo>
                <a:cubicBezTo>
                  <a:pt x="13907" y="45226"/>
                  <a:pt x="32792" y="47972"/>
                  <a:pt x="29270" y="56778"/>
                </a:cubicBezTo>
                <a:cubicBezTo>
                  <a:pt x="25436" y="66364"/>
                  <a:pt x="8427" y="64513"/>
                  <a:pt x="3114" y="73365"/>
                </a:cubicBezTo>
                <a:cubicBezTo>
                  <a:pt x="376" y="77927"/>
                  <a:pt x="2999" y="84046"/>
                  <a:pt x="3752" y="89313"/>
                </a:cubicBezTo>
                <a:cubicBezTo>
                  <a:pt x="4746" y="96273"/>
                  <a:pt x="5028" y="103335"/>
                  <a:pt x="5028" y="110366"/>
                </a:cubicBezTo>
                <a:cubicBezTo>
                  <a:pt x="5028" y="119761"/>
                  <a:pt x="-4167" y="131793"/>
                  <a:pt x="2476" y="13843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73"/>
          <p:cNvSpPr/>
          <p:nvPr/>
        </p:nvSpPr>
        <p:spPr>
          <a:xfrm>
            <a:off x="803143" y="2353440"/>
            <a:ext cx="488917" cy="505653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73"/>
          <p:cNvSpPr/>
          <p:nvPr/>
        </p:nvSpPr>
        <p:spPr>
          <a:xfrm>
            <a:off x="594325" y="1611138"/>
            <a:ext cx="3497903" cy="467374"/>
          </a:xfrm>
          <a:custGeom>
            <a:avLst/>
            <a:gdLst/>
            <a:ahLst/>
            <a:cxnLst/>
            <a:rect l="l" t="t" r="r" b="b"/>
            <a:pathLst>
              <a:path w="23163" h="4746" extrusionOk="0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498000" cy="11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054" name="Google Shape;2054;p73"/>
          <p:cNvSpPr txBox="1">
            <a:spLocks noGrp="1"/>
          </p:cNvSpPr>
          <p:nvPr>
            <p:ph type="subTitle" idx="1"/>
          </p:nvPr>
        </p:nvSpPr>
        <p:spPr>
          <a:xfrm>
            <a:off x="1174061" y="2317786"/>
            <a:ext cx="3732266" cy="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D" dirty="0"/>
              <a:t>https://www.linkedin.com/in/siti-hardiyanti/</a:t>
            </a:r>
            <a:endParaRPr dirty="0"/>
          </a:p>
        </p:txBody>
      </p:sp>
      <p:grpSp>
        <p:nvGrpSpPr>
          <p:cNvPr id="2062" name="Google Shape;2062;p73"/>
          <p:cNvGrpSpPr/>
          <p:nvPr/>
        </p:nvGrpSpPr>
        <p:grpSpPr>
          <a:xfrm>
            <a:off x="883242" y="2431894"/>
            <a:ext cx="328718" cy="328425"/>
            <a:chOff x="3752358" y="3817349"/>
            <a:chExt cx="346056" cy="345674"/>
          </a:xfrm>
        </p:grpSpPr>
        <p:sp>
          <p:nvSpPr>
            <p:cNvPr id="2063" name="Google Shape;2063;p7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73"/>
          <p:cNvSpPr txBox="1"/>
          <p:nvPr/>
        </p:nvSpPr>
        <p:spPr>
          <a:xfrm>
            <a:off x="713225" y="1651325"/>
            <a:ext cx="34980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Do you have any questions?</a:t>
            </a:r>
            <a:endParaRPr b="1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068" name="Google Shape;2068;p73"/>
          <p:cNvSpPr/>
          <p:nvPr/>
        </p:nvSpPr>
        <p:spPr>
          <a:xfrm>
            <a:off x="-135575" y="4221278"/>
            <a:ext cx="1164275" cy="986025"/>
          </a:xfrm>
          <a:custGeom>
            <a:avLst/>
            <a:gdLst/>
            <a:ahLst/>
            <a:cxnLst/>
            <a:rect l="l" t="t" r="r" b="b"/>
            <a:pathLst>
              <a:path w="46571" h="39441" extrusionOk="0">
                <a:moveTo>
                  <a:pt x="0" y="526"/>
                </a:moveTo>
                <a:cubicBezTo>
                  <a:pt x="4258" y="526"/>
                  <a:pt x="9062" y="-949"/>
                  <a:pt x="12759" y="1164"/>
                </a:cubicBezTo>
                <a:cubicBezTo>
                  <a:pt x="18267" y="4313"/>
                  <a:pt x="21886" y="10204"/>
                  <a:pt x="27432" y="13285"/>
                </a:cubicBezTo>
                <a:cubicBezTo>
                  <a:pt x="30791" y="15151"/>
                  <a:pt x="35301" y="14180"/>
                  <a:pt x="38597" y="16156"/>
                </a:cubicBezTo>
                <a:cubicBezTo>
                  <a:pt x="41832" y="18095"/>
                  <a:pt x="41828" y="23024"/>
                  <a:pt x="42743" y="26682"/>
                </a:cubicBezTo>
                <a:cubicBezTo>
                  <a:pt x="43820" y="30990"/>
                  <a:pt x="46571" y="35001"/>
                  <a:pt x="46571" y="39441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069" name="Google Shape;2069;p73"/>
          <p:cNvSpPr/>
          <p:nvPr/>
        </p:nvSpPr>
        <p:spPr>
          <a:xfrm>
            <a:off x="4721650" y="406099"/>
            <a:ext cx="4624775" cy="3965599"/>
          </a:xfrm>
          <a:custGeom>
            <a:avLst/>
            <a:gdLst/>
            <a:ahLst/>
            <a:cxnLst/>
            <a:rect l="l" t="t" r="r" b="b"/>
            <a:pathLst>
              <a:path w="28663" h="24578" extrusionOk="0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0" name="Google Shape;2070;p73"/>
          <p:cNvGrpSpPr/>
          <p:nvPr/>
        </p:nvGrpSpPr>
        <p:grpSpPr>
          <a:xfrm>
            <a:off x="4211237" y="1436228"/>
            <a:ext cx="4956626" cy="3784223"/>
            <a:chOff x="305675" y="1343500"/>
            <a:chExt cx="4349825" cy="3320950"/>
          </a:xfrm>
        </p:grpSpPr>
        <p:sp>
          <p:nvSpPr>
            <p:cNvPr id="2071" name="Google Shape;2071;p73"/>
            <p:cNvSpPr/>
            <p:nvPr/>
          </p:nvSpPr>
          <p:spPr>
            <a:xfrm>
              <a:off x="1074950" y="1941425"/>
              <a:ext cx="370025" cy="321125"/>
            </a:xfrm>
            <a:custGeom>
              <a:avLst/>
              <a:gdLst/>
              <a:ahLst/>
              <a:cxnLst/>
              <a:rect l="l" t="t" r="r" b="b"/>
              <a:pathLst>
                <a:path w="14801" h="12845" extrusionOk="0">
                  <a:moveTo>
                    <a:pt x="7068" y="1"/>
                  </a:moveTo>
                  <a:cubicBezTo>
                    <a:pt x="6596" y="1"/>
                    <a:pt x="6117" y="53"/>
                    <a:pt x="5637" y="162"/>
                  </a:cubicBezTo>
                  <a:cubicBezTo>
                    <a:pt x="2176" y="937"/>
                    <a:pt x="0" y="4365"/>
                    <a:pt x="775" y="7826"/>
                  </a:cubicBezTo>
                  <a:cubicBezTo>
                    <a:pt x="1444" y="10814"/>
                    <a:pt x="4103" y="12844"/>
                    <a:pt x="7045" y="12844"/>
                  </a:cubicBezTo>
                  <a:cubicBezTo>
                    <a:pt x="7510" y="12844"/>
                    <a:pt x="7982" y="12794"/>
                    <a:pt x="8455" y="12688"/>
                  </a:cubicBezTo>
                  <a:cubicBezTo>
                    <a:pt x="9806" y="12391"/>
                    <a:pt x="10960" y="11682"/>
                    <a:pt x="11817" y="10743"/>
                  </a:cubicBezTo>
                  <a:lnTo>
                    <a:pt x="14800" y="10628"/>
                  </a:lnTo>
                  <a:lnTo>
                    <a:pt x="13185" y="8304"/>
                  </a:lnTo>
                  <a:cubicBezTo>
                    <a:pt x="13515" y="7282"/>
                    <a:pt x="13581" y="6145"/>
                    <a:pt x="13317" y="5024"/>
                  </a:cubicBezTo>
                  <a:cubicBezTo>
                    <a:pt x="12649" y="2041"/>
                    <a:pt x="10010" y="1"/>
                    <a:pt x="7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3"/>
            <p:cNvSpPr/>
            <p:nvPr/>
          </p:nvSpPr>
          <p:spPr>
            <a:xfrm>
              <a:off x="1181650" y="2004800"/>
              <a:ext cx="144250" cy="186250"/>
            </a:xfrm>
            <a:custGeom>
              <a:avLst/>
              <a:gdLst/>
              <a:ahLst/>
              <a:cxnLst/>
              <a:rect l="l" t="t" r="r" b="b"/>
              <a:pathLst>
                <a:path w="5770" h="7450" extrusionOk="0">
                  <a:moveTo>
                    <a:pt x="4813" y="0"/>
                  </a:moveTo>
                  <a:cubicBezTo>
                    <a:pt x="4566" y="0"/>
                    <a:pt x="4335" y="132"/>
                    <a:pt x="4204" y="330"/>
                  </a:cubicBezTo>
                  <a:lnTo>
                    <a:pt x="133" y="6296"/>
                  </a:lnTo>
                  <a:cubicBezTo>
                    <a:pt x="50" y="6428"/>
                    <a:pt x="1" y="6560"/>
                    <a:pt x="1" y="6708"/>
                  </a:cubicBezTo>
                  <a:cubicBezTo>
                    <a:pt x="1" y="7087"/>
                    <a:pt x="314" y="7450"/>
                    <a:pt x="742" y="7450"/>
                  </a:cubicBezTo>
                  <a:cubicBezTo>
                    <a:pt x="990" y="7450"/>
                    <a:pt x="1220" y="7335"/>
                    <a:pt x="1352" y="7120"/>
                  </a:cubicBezTo>
                  <a:lnTo>
                    <a:pt x="5423" y="1171"/>
                  </a:lnTo>
                  <a:cubicBezTo>
                    <a:pt x="5769" y="676"/>
                    <a:pt x="5407" y="0"/>
                    <a:pt x="4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3"/>
            <p:cNvSpPr/>
            <p:nvPr/>
          </p:nvSpPr>
          <p:spPr>
            <a:xfrm>
              <a:off x="1133450" y="2002325"/>
              <a:ext cx="98900" cy="103850"/>
            </a:xfrm>
            <a:custGeom>
              <a:avLst/>
              <a:gdLst/>
              <a:ahLst/>
              <a:cxnLst/>
              <a:rect l="l" t="t" r="r" b="b"/>
              <a:pathLst>
                <a:path w="3956" h="4154" extrusionOk="0">
                  <a:moveTo>
                    <a:pt x="1978" y="1154"/>
                  </a:moveTo>
                  <a:cubicBezTo>
                    <a:pt x="2209" y="1154"/>
                    <a:pt x="2440" y="1369"/>
                    <a:pt x="2440" y="2077"/>
                  </a:cubicBezTo>
                  <a:cubicBezTo>
                    <a:pt x="2440" y="2736"/>
                    <a:pt x="2242" y="2967"/>
                    <a:pt x="2028" y="3000"/>
                  </a:cubicBezTo>
                  <a:lnTo>
                    <a:pt x="1978" y="3000"/>
                  </a:lnTo>
                  <a:cubicBezTo>
                    <a:pt x="1748" y="3000"/>
                    <a:pt x="1517" y="2786"/>
                    <a:pt x="1517" y="2077"/>
                  </a:cubicBezTo>
                  <a:cubicBezTo>
                    <a:pt x="1517" y="1369"/>
                    <a:pt x="1748" y="1154"/>
                    <a:pt x="1978" y="1154"/>
                  </a:cubicBezTo>
                  <a:close/>
                  <a:moveTo>
                    <a:pt x="1978" y="1"/>
                  </a:moveTo>
                  <a:cubicBezTo>
                    <a:pt x="858" y="1"/>
                    <a:pt x="1" y="759"/>
                    <a:pt x="1" y="2077"/>
                  </a:cubicBezTo>
                  <a:cubicBezTo>
                    <a:pt x="1" y="3396"/>
                    <a:pt x="858" y="4154"/>
                    <a:pt x="1978" y="4154"/>
                  </a:cubicBezTo>
                  <a:cubicBezTo>
                    <a:pt x="1995" y="4154"/>
                    <a:pt x="2028" y="4154"/>
                    <a:pt x="2044" y="4137"/>
                  </a:cubicBezTo>
                  <a:cubicBezTo>
                    <a:pt x="3132" y="4121"/>
                    <a:pt x="3956" y="3379"/>
                    <a:pt x="3956" y="2077"/>
                  </a:cubicBezTo>
                  <a:cubicBezTo>
                    <a:pt x="3956" y="759"/>
                    <a:pt x="3115" y="1"/>
                    <a:pt x="1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3"/>
            <p:cNvSpPr/>
            <p:nvPr/>
          </p:nvSpPr>
          <p:spPr>
            <a:xfrm>
              <a:off x="1269825" y="2090100"/>
              <a:ext cx="98925" cy="103425"/>
            </a:xfrm>
            <a:custGeom>
              <a:avLst/>
              <a:gdLst/>
              <a:ahLst/>
              <a:cxnLst/>
              <a:rect l="l" t="t" r="r" b="b"/>
              <a:pathLst>
                <a:path w="3957" h="4137" extrusionOk="0">
                  <a:moveTo>
                    <a:pt x="2028" y="1154"/>
                  </a:moveTo>
                  <a:cubicBezTo>
                    <a:pt x="2242" y="1170"/>
                    <a:pt x="2440" y="1401"/>
                    <a:pt x="2440" y="2077"/>
                  </a:cubicBezTo>
                  <a:cubicBezTo>
                    <a:pt x="2440" y="2736"/>
                    <a:pt x="2242" y="2967"/>
                    <a:pt x="2028" y="3000"/>
                  </a:cubicBezTo>
                  <a:lnTo>
                    <a:pt x="1946" y="3000"/>
                  </a:lnTo>
                  <a:cubicBezTo>
                    <a:pt x="1715" y="2967"/>
                    <a:pt x="1517" y="2736"/>
                    <a:pt x="1517" y="2077"/>
                  </a:cubicBezTo>
                  <a:cubicBezTo>
                    <a:pt x="1517" y="1401"/>
                    <a:pt x="1715" y="1170"/>
                    <a:pt x="1946" y="1154"/>
                  </a:cubicBezTo>
                  <a:close/>
                  <a:moveTo>
                    <a:pt x="1913" y="0"/>
                  </a:moveTo>
                  <a:cubicBezTo>
                    <a:pt x="825" y="33"/>
                    <a:pt x="1" y="775"/>
                    <a:pt x="1" y="2077"/>
                  </a:cubicBezTo>
                  <a:cubicBezTo>
                    <a:pt x="1" y="3362"/>
                    <a:pt x="808" y="4104"/>
                    <a:pt x="1896" y="4137"/>
                  </a:cubicBezTo>
                  <a:lnTo>
                    <a:pt x="2044" y="4137"/>
                  </a:lnTo>
                  <a:cubicBezTo>
                    <a:pt x="3132" y="4120"/>
                    <a:pt x="3956" y="3379"/>
                    <a:pt x="3956" y="2077"/>
                  </a:cubicBezTo>
                  <a:cubicBezTo>
                    <a:pt x="3956" y="791"/>
                    <a:pt x="3149" y="33"/>
                    <a:pt x="2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3"/>
            <p:cNvSpPr/>
            <p:nvPr/>
          </p:nvSpPr>
          <p:spPr>
            <a:xfrm>
              <a:off x="2055975" y="2137875"/>
              <a:ext cx="373325" cy="297525"/>
            </a:xfrm>
            <a:custGeom>
              <a:avLst/>
              <a:gdLst/>
              <a:ahLst/>
              <a:cxnLst/>
              <a:rect l="l" t="t" r="r" b="b"/>
              <a:pathLst>
                <a:path w="14933" h="11901" extrusionOk="0">
                  <a:moveTo>
                    <a:pt x="8661" y="0"/>
                  </a:moveTo>
                  <a:cubicBezTo>
                    <a:pt x="5648" y="0"/>
                    <a:pt x="3077" y="2273"/>
                    <a:pt x="2753" y="5324"/>
                  </a:cubicBezTo>
                  <a:cubicBezTo>
                    <a:pt x="2671" y="6033"/>
                    <a:pt x="2737" y="6725"/>
                    <a:pt x="2885" y="7368"/>
                  </a:cubicBezTo>
                  <a:lnTo>
                    <a:pt x="1" y="9840"/>
                  </a:lnTo>
                  <a:lnTo>
                    <a:pt x="3890" y="9494"/>
                  </a:lnTo>
                  <a:cubicBezTo>
                    <a:pt x="4846" y="10796"/>
                    <a:pt x="6330" y="11686"/>
                    <a:pt x="8060" y="11867"/>
                  </a:cubicBezTo>
                  <a:cubicBezTo>
                    <a:pt x="8272" y="11890"/>
                    <a:pt x="8483" y="11901"/>
                    <a:pt x="8692" y="11901"/>
                  </a:cubicBezTo>
                  <a:cubicBezTo>
                    <a:pt x="11694" y="11901"/>
                    <a:pt x="14279" y="9628"/>
                    <a:pt x="14603" y="6577"/>
                  </a:cubicBezTo>
                  <a:cubicBezTo>
                    <a:pt x="14933" y="3297"/>
                    <a:pt x="12559" y="363"/>
                    <a:pt x="9296" y="34"/>
                  </a:cubicBezTo>
                  <a:cubicBezTo>
                    <a:pt x="9083" y="11"/>
                    <a:pt x="8871" y="0"/>
                    <a:pt x="8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3"/>
            <p:cNvSpPr/>
            <p:nvPr/>
          </p:nvSpPr>
          <p:spPr>
            <a:xfrm>
              <a:off x="2150325" y="2196800"/>
              <a:ext cx="248075" cy="189550"/>
            </a:xfrm>
            <a:custGeom>
              <a:avLst/>
              <a:gdLst/>
              <a:ahLst/>
              <a:cxnLst/>
              <a:rect l="l" t="t" r="r" b="b"/>
              <a:pathLst>
                <a:path w="9923" h="7582" extrusionOk="0">
                  <a:moveTo>
                    <a:pt x="8159" y="1"/>
                  </a:moveTo>
                  <a:lnTo>
                    <a:pt x="4006" y="4467"/>
                  </a:lnTo>
                  <a:lnTo>
                    <a:pt x="1319" y="2687"/>
                  </a:lnTo>
                  <a:lnTo>
                    <a:pt x="1" y="4698"/>
                  </a:lnTo>
                  <a:lnTo>
                    <a:pt x="4385" y="7582"/>
                  </a:lnTo>
                  <a:lnTo>
                    <a:pt x="9923" y="1649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3"/>
            <p:cNvSpPr/>
            <p:nvPr/>
          </p:nvSpPr>
          <p:spPr>
            <a:xfrm>
              <a:off x="825675" y="2350775"/>
              <a:ext cx="458600" cy="335850"/>
            </a:xfrm>
            <a:custGeom>
              <a:avLst/>
              <a:gdLst/>
              <a:ahLst/>
              <a:cxnLst/>
              <a:rect l="l" t="t" r="r" b="b"/>
              <a:pathLst>
                <a:path w="18344" h="13434" extrusionOk="0">
                  <a:moveTo>
                    <a:pt x="7607" y="0"/>
                  </a:moveTo>
                  <a:cubicBezTo>
                    <a:pt x="6222" y="0"/>
                    <a:pt x="4826" y="426"/>
                    <a:pt x="3626" y="1308"/>
                  </a:cubicBezTo>
                  <a:cubicBezTo>
                    <a:pt x="643" y="3516"/>
                    <a:pt x="0" y="7719"/>
                    <a:pt x="2209" y="10702"/>
                  </a:cubicBezTo>
                  <a:cubicBezTo>
                    <a:pt x="3530" y="12486"/>
                    <a:pt x="5565" y="13433"/>
                    <a:pt x="7625" y="13433"/>
                  </a:cubicBezTo>
                  <a:cubicBezTo>
                    <a:pt x="9009" y="13433"/>
                    <a:pt x="10404" y="13006"/>
                    <a:pt x="11603" y="12119"/>
                  </a:cubicBezTo>
                  <a:cubicBezTo>
                    <a:pt x="13070" y="11048"/>
                    <a:pt x="13960" y="9482"/>
                    <a:pt x="14240" y="7834"/>
                  </a:cubicBezTo>
                  <a:lnTo>
                    <a:pt x="18344" y="6664"/>
                  </a:lnTo>
                  <a:lnTo>
                    <a:pt x="14157" y="5164"/>
                  </a:lnTo>
                  <a:cubicBezTo>
                    <a:pt x="13943" y="4307"/>
                    <a:pt x="13564" y="3467"/>
                    <a:pt x="13020" y="2725"/>
                  </a:cubicBezTo>
                  <a:cubicBezTo>
                    <a:pt x="11700" y="941"/>
                    <a:pt x="9667" y="0"/>
                    <a:pt x="7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3"/>
            <p:cNvSpPr/>
            <p:nvPr/>
          </p:nvSpPr>
          <p:spPr>
            <a:xfrm>
              <a:off x="903550" y="2399925"/>
              <a:ext cx="233225" cy="234475"/>
            </a:xfrm>
            <a:custGeom>
              <a:avLst/>
              <a:gdLst/>
              <a:ahLst/>
              <a:cxnLst/>
              <a:rect l="l" t="t" r="r" b="b"/>
              <a:pathLst>
                <a:path w="9329" h="9379" extrusionOk="0">
                  <a:moveTo>
                    <a:pt x="5290" y="1"/>
                  </a:moveTo>
                  <a:lnTo>
                    <a:pt x="3313" y="2654"/>
                  </a:lnTo>
                  <a:lnTo>
                    <a:pt x="0" y="2522"/>
                  </a:lnTo>
                  <a:lnTo>
                    <a:pt x="1912" y="5225"/>
                  </a:lnTo>
                  <a:lnTo>
                    <a:pt x="775" y="8324"/>
                  </a:lnTo>
                  <a:lnTo>
                    <a:pt x="775" y="8324"/>
                  </a:lnTo>
                  <a:lnTo>
                    <a:pt x="3939" y="7335"/>
                  </a:lnTo>
                  <a:lnTo>
                    <a:pt x="6543" y="9379"/>
                  </a:lnTo>
                  <a:lnTo>
                    <a:pt x="6576" y="6082"/>
                  </a:lnTo>
                  <a:lnTo>
                    <a:pt x="9328" y="4236"/>
                  </a:lnTo>
                  <a:lnTo>
                    <a:pt x="6197" y="3182"/>
                  </a:lnTo>
                  <a:lnTo>
                    <a:pt x="52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3"/>
            <p:cNvSpPr/>
            <p:nvPr/>
          </p:nvSpPr>
          <p:spPr>
            <a:xfrm>
              <a:off x="1262425" y="2098100"/>
              <a:ext cx="777925" cy="812050"/>
            </a:xfrm>
            <a:custGeom>
              <a:avLst/>
              <a:gdLst/>
              <a:ahLst/>
              <a:cxnLst/>
              <a:rect l="l" t="t" r="r" b="b"/>
              <a:pathLst>
                <a:path w="31117" h="32482" extrusionOk="0">
                  <a:moveTo>
                    <a:pt x="25463" y="3125"/>
                  </a:moveTo>
                  <a:lnTo>
                    <a:pt x="25463" y="3125"/>
                  </a:lnTo>
                  <a:cubicBezTo>
                    <a:pt x="26914" y="4146"/>
                    <a:pt x="28150" y="5465"/>
                    <a:pt x="29040" y="7031"/>
                  </a:cubicBezTo>
                  <a:cubicBezTo>
                    <a:pt x="29979" y="8679"/>
                    <a:pt x="30540" y="10558"/>
                    <a:pt x="30655" y="12453"/>
                  </a:cubicBezTo>
                  <a:cubicBezTo>
                    <a:pt x="30787" y="14381"/>
                    <a:pt x="30424" y="16293"/>
                    <a:pt x="29716" y="18106"/>
                  </a:cubicBezTo>
                  <a:cubicBezTo>
                    <a:pt x="29683" y="18172"/>
                    <a:pt x="29666" y="18238"/>
                    <a:pt x="29633" y="18304"/>
                  </a:cubicBezTo>
                  <a:cubicBezTo>
                    <a:pt x="30342" y="14760"/>
                    <a:pt x="29979" y="10970"/>
                    <a:pt x="28529" y="7640"/>
                  </a:cubicBezTo>
                  <a:cubicBezTo>
                    <a:pt x="27804" y="5959"/>
                    <a:pt x="26765" y="4394"/>
                    <a:pt x="25463" y="3125"/>
                  </a:cubicBezTo>
                  <a:close/>
                  <a:moveTo>
                    <a:pt x="9905" y="9305"/>
                  </a:moveTo>
                  <a:lnTo>
                    <a:pt x="9905" y="9305"/>
                  </a:lnTo>
                  <a:cubicBezTo>
                    <a:pt x="9724" y="10096"/>
                    <a:pt x="9493" y="10887"/>
                    <a:pt x="9114" y="11612"/>
                  </a:cubicBezTo>
                  <a:cubicBezTo>
                    <a:pt x="8669" y="12502"/>
                    <a:pt x="8010" y="13211"/>
                    <a:pt x="7268" y="13821"/>
                  </a:cubicBezTo>
                  <a:cubicBezTo>
                    <a:pt x="5834" y="14991"/>
                    <a:pt x="4186" y="15864"/>
                    <a:pt x="3082" y="17364"/>
                  </a:cubicBezTo>
                  <a:cubicBezTo>
                    <a:pt x="956" y="20232"/>
                    <a:pt x="1022" y="24303"/>
                    <a:pt x="2884" y="27286"/>
                  </a:cubicBezTo>
                  <a:cubicBezTo>
                    <a:pt x="3263" y="27879"/>
                    <a:pt x="3708" y="28439"/>
                    <a:pt x="4186" y="28934"/>
                  </a:cubicBezTo>
                  <a:cubicBezTo>
                    <a:pt x="3741" y="28670"/>
                    <a:pt x="3329" y="28357"/>
                    <a:pt x="2950" y="28011"/>
                  </a:cubicBezTo>
                  <a:cubicBezTo>
                    <a:pt x="1335" y="26511"/>
                    <a:pt x="429" y="24336"/>
                    <a:pt x="462" y="22127"/>
                  </a:cubicBezTo>
                  <a:cubicBezTo>
                    <a:pt x="495" y="17101"/>
                    <a:pt x="5192" y="14249"/>
                    <a:pt x="8373" y="11068"/>
                  </a:cubicBezTo>
                  <a:cubicBezTo>
                    <a:pt x="8916" y="10525"/>
                    <a:pt x="9444" y="9931"/>
                    <a:pt x="9905" y="9305"/>
                  </a:cubicBezTo>
                  <a:close/>
                  <a:moveTo>
                    <a:pt x="18333" y="0"/>
                  </a:moveTo>
                  <a:cubicBezTo>
                    <a:pt x="17082" y="0"/>
                    <a:pt x="15846" y="267"/>
                    <a:pt x="14701" y="817"/>
                  </a:cubicBezTo>
                  <a:cubicBezTo>
                    <a:pt x="14652" y="834"/>
                    <a:pt x="14602" y="867"/>
                    <a:pt x="14553" y="900"/>
                  </a:cubicBezTo>
                  <a:cubicBezTo>
                    <a:pt x="13432" y="1180"/>
                    <a:pt x="12427" y="1971"/>
                    <a:pt x="11801" y="2927"/>
                  </a:cubicBezTo>
                  <a:cubicBezTo>
                    <a:pt x="10713" y="4525"/>
                    <a:pt x="10466" y="6487"/>
                    <a:pt x="10120" y="8349"/>
                  </a:cubicBezTo>
                  <a:cubicBezTo>
                    <a:pt x="9576" y="9190"/>
                    <a:pt x="8916" y="9964"/>
                    <a:pt x="8224" y="10673"/>
                  </a:cubicBezTo>
                  <a:cubicBezTo>
                    <a:pt x="6477" y="12453"/>
                    <a:pt x="4434" y="13936"/>
                    <a:pt x="2785" y="15815"/>
                  </a:cubicBezTo>
                  <a:cubicBezTo>
                    <a:pt x="1286" y="17529"/>
                    <a:pt x="165" y="19589"/>
                    <a:pt x="83" y="21913"/>
                  </a:cubicBezTo>
                  <a:cubicBezTo>
                    <a:pt x="0" y="24088"/>
                    <a:pt x="791" y="26297"/>
                    <a:pt x="2291" y="27879"/>
                  </a:cubicBezTo>
                  <a:cubicBezTo>
                    <a:pt x="3115" y="28769"/>
                    <a:pt x="4120" y="29445"/>
                    <a:pt x="5241" y="29890"/>
                  </a:cubicBezTo>
                  <a:cubicBezTo>
                    <a:pt x="7202" y="31456"/>
                    <a:pt x="9658" y="32329"/>
                    <a:pt x="12180" y="32461"/>
                  </a:cubicBezTo>
                  <a:cubicBezTo>
                    <a:pt x="12435" y="32475"/>
                    <a:pt x="12691" y="32482"/>
                    <a:pt x="12946" y="32482"/>
                  </a:cubicBezTo>
                  <a:cubicBezTo>
                    <a:pt x="16643" y="32482"/>
                    <a:pt x="20290" y="31051"/>
                    <a:pt x="23173" y="28769"/>
                  </a:cubicBezTo>
                  <a:cubicBezTo>
                    <a:pt x="25941" y="26577"/>
                    <a:pt x="28051" y="23594"/>
                    <a:pt x="29122" y="20248"/>
                  </a:cubicBezTo>
                  <a:cubicBezTo>
                    <a:pt x="30309" y="18023"/>
                    <a:pt x="31117" y="15617"/>
                    <a:pt x="31067" y="13046"/>
                  </a:cubicBezTo>
                  <a:cubicBezTo>
                    <a:pt x="31001" y="9190"/>
                    <a:pt x="29188" y="5498"/>
                    <a:pt x="26139" y="3141"/>
                  </a:cubicBezTo>
                  <a:cubicBezTo>
                    <a:pt x="25332" y="2515"/>
                    <a:pt x="24442" y="1987"/>
                    <a:pt x="23519" y="1559"/>
                  </a:cubicBezTo>
                  <a:cubicBezTo>
                    <a:pt x="22480" y="900"/>
                    <a:pt x="21343" y="422"/>
                    <a:pt x="20091" y="174"/>
                  </a:cubicBezTo>
                  <a:cubicBezTo>
                    <a:pt x="19507" y="59"/>
                    <a:pt x="18918" y="0"/>
                    <a:pt x="18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3"/>
            <p:cNvSpPr/>
            <p:nvPr/>
          </p:nvSpPr>
          <p:spPr>
            <a:xfrm>
              <a:off x="1638175" y="2479875"/>
              <a:ext cx="288875" cy="238225"/>
            </a:xfrm>
            <a:custGeom>
              <a:avLst/>
              <a:gdLst/>
              <a:ahLst/>
              <a:cxnLst/>
              <a:rect l="l" t="t" r="r" b="b"/>
              <a:pathLst>
                <a:path w="11555" h="9529" extrusionOk="0">
                  <a:moveTo>
                    <a:pt x="1" y="0"/>
                  </a:moveTo>
                  <a:lnTo>
                    <a:pt x="1501" y="8175"/>
                  </a:lnTo>
                  <a:lnTo>
                    <a:pt x="1633" y="8916"/>
                  </a:lnTo>
                  <a:cubicBezTo>
                    <a:pt x="1633" y="8916"/>
                    <a:pt x="2875" y="9529"/>
                    <a:pt x="4681" y="9529"/>
                  </a:cubicBezTo>
                  <a:cubicBezTo>
                    <a:pt x="5319" y="9529"/>
                    <a:pt x="6027" y="9452"/>
                    <a:pt x="6775" y="9246"/>
                  </a:cubicBezTo>
                  <a:cubicBezTo>
                    <a:pt x="9642" y="8438"/>
                    <a:pt x="11554" y="6856"/>
                    <a:pt x="11554" y="6856"/>
                  </a:cubicBezTo>
                  <a:lnTo>
                    <a:pt x="11126" y="6164"/>
                  </a:lnTo>
                  <a:lnTo>
                    <a:pt x="10565" y="5274"/>
                  </a:lnTo>
                  <a:cubicBezTo>
                    <a:pt x="9135" y="5828"/>
                    <a:pt x="7904" y="6052"/>
                    <a:pt x="6848" y="6052"/>
                  </a:cubicBezTo>
                  <a:cubicBezTo>
                    <a:pt x="2446" y="6052"/>
                    <a:pt x="1105" y="2159"/>
                    <a:pt x="1105" y="2159"/>
                  </a:cubicBezTo>
                  <a:cubicBezTo>
                    <a:pt x="644" y="1582"/>
                    <a:pt x="265" y="874"/>
                    <a:pt x="1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3"/>
            <p:cNvSpPr/>
            <p:nvPr/>
          </p:nvSpPr>
          <p:spPr>
            <a:xfrm>
              <a:off x="1665800" y="2533850"/>
              <a:ext cx="236525" cy="97350"/>
            </a:xfrm>
            <a:custGeom>
              <a:avLst/>
              <a:gdLst/>
              <a:ahLst/>
              <a:cxnLst/>
              <a:rect l="l" t="t" r="r" b="b"/>
              <a:pathLst>
                <a:path w="9461" h="3894" extrusionOk="0">
                  <a:moveTo>
                    <a:pt x="0" y="0"/>
                  </a:moveTo>
                  <a:cubicBezTo>
                    <a:pt x="0" y="0"/>
                    <a:pt x="1341" y="3893"/>
                    <a:pt x="5743" y="3893"/>
                  </a:cubicBezTo>
                  <a:cubicBezTo>
                    <a:pt x="6799" y="3893"/>
                    <a:pt x="8030" y="3669"/>
                    <a:pt x="9460" y="3115"/>
                  </a:cubicBezTo>
                  <a:lnTo>
                    <a:pt x="8191" y="1071"/>
                  </a:lnTo>
                  <a:cubicBezTo>
                    <a:pt x="7532" y="1582"/>
                    <a:pt x="6906" y="1863"/>
                    <a:pt x="6444" y="1994"/>
                  </a:cubicBezTo>
                  <a:cubicBezTo>
                    <a:pt x="6096" y="2092"/>
                    <a:pt x="5558" y="2173"/>
                    <a:pt x="4921" y="2173"/>
                  </a:cubicBezTo>
                  <a:cubicBezTo>
                    <a:pt x="3421" y="2173"/>
                    <a:pt x="1377" y="1725"/>
                    <a:pt x="0" y="0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3"/>
            <p:cNvSpPr/>
            <p:nvPr/>
          </p:nvSpPr>
          <p:spPr>
            <a:xfrm>
              <a:off x="1548375" y="2139500"/>
              <a:ext cx="333350" cy="230800"/>
            </a:xfrm>
            <a:custGeom>
              <a:avLst/>
              <a:gdLst/>
              <a:ahLst/>
              <a:cxnLst/>
              <a:rect l="l" t="t" r="r" b="b"/>
              <a:pathLst>
                <a:path w="13334" h="9232" extrusionOk="0">
                  <a:moveTo>
                    <a:pt x="7400" y="1"/>
                  </a:moveTo>
                  <a:cubicBezTo>
                    <a:pt x="6807" y="1"/>
                    <a:pt x="6203" y="81"/>
                    <a:pt x="5604" y="249"/>
                  </a:cubicBezTo>
                  <a:cubicBezTo>
                    <a:pt x="2060" y="1238"/>
                    <a:pt x="0" y="4913"/>
                    <a:pt x="989" y="8457"/>
                  </a:cubicBezTo>
                  <a:cubicBezTo>
                    <a:pt x="1071" y="8720"/>
                    <a:pt x="1154" y="8984"/>
                    <a:pt x="1269" y="9231"/>
                  </a:cubicBezTo>
                  <a:cubicBezTo>
                    <a:pt x="1269" y="9231"/>
                    <a:pt x="7120" y="6265"/>
                    <a:pt x="7417" y="1353"/>
                  </a:cubicBezTo>
                  <a:cubicBezTo>
                    <a:pt x="7417" y="1353"/>
                    <a:pt x="7771" y="1255"/>
                    <a:pt x="8356" y="1255"/>
                  </a:cubicBezTo>
                  <a:cubicBezTo>
                    <a:pt x="9468" y="1255"/>
                    <a:pt x="11411" y="1609"/>
                    <a:pt x="13333" y="3661"/>
                  </a:cubicBezTo>
                  <a:cubicBezTo>
                    <a:pt x="12202" y="1412"/>
                    <a:pt x="9889" y="1"/>
                    <a:pt x="74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3"/>
            <p:cNvSpPr/>
            <p:nvPr/>
          </p:nvSpPr>
          <p:spPr>
            <a:xfrm>
              <a:off x="1540950" y="2170875"/>
              <a:ext cx="415350" cy="417325"/>
            </a:xfrm>
            <a:custGeom>
              <a:avLst/>
              <a:gdLst/>
              <a:ahLst/>
              <a:cxnLst/>
              <a:rect l="l" t="t" r="r" b="b"/>
              <a:pathLst>
                <a:path w="16614" h="16693" extrusionOk="0">
                  <a:moveTo>
                    <a:pt x="8653" y="0"/>
                  </a:moveTo>
                  <a:cubicBezTo>
                    <a:pt x="8068" y="0"/>
                    <a:pt x="7714" y="98"/>
                    <a:pt x="7714" y="98"/>
                  </a:cubicBezTo>
                  <a:cubicBezTo>
                    <a:pt x="7417" y="5010"/>
                    <a:pt x="1566" y="7976"/>
                    <a:pt x="1566" y="7976"/>
                  </a:cubicBezTo>
                  <a:cubicBezTo>
                    <a:pt x="1352" y="7976"/>
                    <a:pt x="1138" y="8009"/>
                    <a:pt x="940" y="8108"/>
                  </a:cubicBezTo>
                  <a:cubicBezTo>
                    <a:pt x="544" y="8306"/>
                    <a:pt x="264" y="8668"/>
                    <a:pt x="132" y="9080"/>
                  </a:cubicBezTo>
                  <a:cubicBezTo>
                    <a:pt x="0" y="9492"/>
                    <a:pt x="17" y="9937"/>
                    <a:pt x="116" y="10349"/>
                  </a:cubicBezTo>
                  <a:cubicBezTo>
                    <a:pt x="346" y="11190"/>
                    <a:pt x="940" y="11915"/>
                    <a:pt x="1731" y="12261"/>
                  </a:cubicBezTo>
                  <a:cubicBezTo>
                    <a:pt x="2105" y="12434"/>
                    <a:pt x="2514" y="12517"/>
                    <a:pt x="2922" y="12517"/>
                  </a:cubicBezTo>
                  <a:cubicBezTo>
                    <a:pt x="3252" y="12517"/>
                    <a:pt x="3581" y="12463"/>
                    <a:pt x="3890" y="12360"/>
                  </a:cubicBezTo>
                  <a:cubicBezTo>
                    <a:pt x="4154" y="13234"/>
                    <a:pt x="4533" y="13942"/>
                    <a:pt x="4994" y="14519"/>
                  </a:cubicBezTo>
                  <a:cubicBezTo>
                    <a:pt x="6371" y="16244"/>
                    <a:pt x="8415" y="16692"/>
                    <a:pt x="9915" y="16692"/>
                  </a:cubicBezTo>
                  <a:cubicBezTo>
                    <a:pt x="10552" y="16692"/>
                    <a:pt x="11090" y="16611"/>
                    <a:pt x="11438" y="16513"/>
                  </a:cubicBezTo>
                  <a:cubicBezTo>
                    <a:pt x="11900" y="16382"/>
                    <a:pt x="12526" y="16101"/>
                    <a:pt x="13185" y="15590"/>
                  </a:cubicBezTo>
                  <a:cubicBezTo>
                    <a:pt x="13976" y="14964"/>
                    <a:pt x="14800" y="13975"/>
                    <a:pt x="15443" y="12475"/>
                  </a:cubicBezTo>
                  <a:cubicBezTo>
                    <a:pt x="16613" y="9740"/>
                    <a:pt x="15542" y="7531"/>
                    <a:pt x="14949" y="6658"/>
                  </a:cubicBezTo>
                  <a:cubicBezTo>
                    <a:pt x="14570" y="6048"/>
                    <a:pt x="14388" y="5224"/>
                    <a:pt x="14322" y="4762"/>
                  </a:cubicBezTo>
                  <a:cubicBezTo>
                    <a:pt x="14322" y="4729"/>
                    <a:pt x="14306" y="4713"/>
                    <a:pt x="14306" y="4680"/>
                  </a:cubicBezTo>
                  <a:cubicBezTo>
                    <a:pt x="14306" y="4631"/>
                    <a:pt x="14306" y="4565"/>
                    <a:pt x="14290" y="4499"/>
                  </a:cubicBezTo>
                  <a:cubicBezTo>
                    <a:pt x="14290" y="4449"/>
                    <a:pt x="14273" y="4416"/>
                    <a:pt x="14273" y="4416"/>
                  </a:cubicBezTo>
                  <a:cubicBezTo>
                    <a:pt x="14240" y="4136"/>
                    <a:pt x="14174" y="3872"/>
                    <a:pt x="14108" y="3609"/>
                  </a:cubicBezTo>
                  <a:cubicBezTo>
                    <a:pt x="13976" y="3180"/>
                    <a:pt x="13828" y="2768"/>
                    <a:pt x="13630" y="2406"/>
                  </a:cubicBezTo>
                  <a:cubicBezTo>
                    <a:pt x="11708" y="354"/>
                    <a:pt x="9765" y="0"/>
                    <a:pt x="8653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3"/>
            <p:cNvSpPr/>
            <p:nvPr/>
          </p:nvSpPr>
          <p:spPr>
            <a:xfrm>
              <a:off x="1521750" y="2108125"/>
              <a:ext cx="172500" cy="207675"/>
            </a:xfrm>
            <a:custGeom>
              <a:avLst/>
              <a:gdLst/>
              <a:ahLst/>
              <a:cxnLst/>
              <a:rect l="l" t="t" r="r" b="b"/>
              <a:pathLst>
                <a:path w="6900" h="8307" extrusionOk="0">
                  <a:moveTo>
                    <a:pt x="6712" y="0"/>
                  </a:moveTo>
                  <a:cubicBezTo>
                    <a:pt x="6615" y="0"/>
                    <a:pt x="6512" y="62"/>
                    <a:pt x="6504" y="186"/>
                  </a:cubicBezTo>
                  <a:cubicBezTo>
                    <a:pt x="6158" y="2888"/>
                    <a:pt x="4543" y="5377"/>
                    <a:pt x="2285" y="6893"/>
                  </a:cubicBezTo>
                  <a:cubicBezTo>
                    <a:pt x="1625" y="7322"/>
                    <a:pt x="933" y="7668"/>
                    <a:pt x="208" y="7932"/>
                  </a:cubicBezTo>
                  <a:cubicBezTo>
                    <a:pt x="1" y="8006"/>
                    <a:pt x="60" y="8306"/>
                    <a:pt x="241" y="8306"/>
                  </a:cubicBezTo>
                  <a:cubicBezTo>
                    <a:pt x="262" y="8306"/>
                    <a:pt x="284" y="8303"/>
                    <a:pt x="307" y="8294"/>
                  </a:cubicBezTo>
                  <a:cubicBezTo>
                    <a:pt x="3026" y="7355"/>
                    <a:pt x="5218" y="5179"/>
                    <a:pt x="6273" y="2526"/>
                  </a:cubicBezTo>
                  <a:cubicBezTo>
                    <a:pt x="6586" y="1768"/>
                    <a:pt x="6784" y="977"/>
                    <a:pt x="6883" y="186"/>
                  </a:cubicBezTo>
                  <a:cubicBezTo>
                    <a:pt x="6899" y="62"/>
                    <a:pt x="6809" y="0"/>
                    <a:pt x="6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3"/>
            <p:cNvSpPr/>
            <p:nvPr/>
          </p:nvSpPr>
          <p:spPr>
            <a:xfrm>
              <a:off x="1290850" y="2491950"/>
              <a:ext cx="315900" cy="167625"/>
            </a:xfrm>
            <a:custGeom>
              <a:avLst/>
              <a:gdLst/>
              <a:ahLst/>
              <a:cxnLst/>
              <a:rect l="l" t="t" r="r" b="b"/>
              <a:pathLst>
                <a:path w="12636" h="6705" extrusionOk="0">
                  <a:moveTo>
                    <a:pt x="12373" y="0"/>
                  </a:moveTo>
                  <a:cubicBezTo>
                    <a:pt x="12329" y="0"/>
                    <a:pt x="12285" y="18"/>
                    <a:pt x="12246" y="61"/>
                  </a:cubicBezTo>
                  <a:cubicBezTo>
                    <a:pt x="9840" y="2731"/>
                    <a:pt x="6708" y="4692"/>
                    <a:pt x="3264" y="5714"/>
                  </a:cubicBezTo>
                  <a:cubicBezTo>
                    <a:pt x="2275" y="5994"/>
                    <a:pt x="1269" y="6208"/>
                    <a:pt x="248" y="6324"/>
                  </a:cubicBezTo>
                  <a:cubicBezTo>
                    <a:pt x="11" y="6355"/>
                    <a:pt x="1" y="6705"/>
                    <a:pt x="218" y="6705"/>
                  </a:cubicBezTo>
                  <a:cubicBezTo>
                    <a:pt x="227" y="6705"/>
                    <a:pt x="237" y="6704"/>
                    <a:pt x="248" y="6703"/>
                  </a:cubicBezTo>
                  <a:cubicBezTo>
                    <a:pt x="3890" y="6258"/>
                    <a:pt x="7384" y="4775"/>
                    <a:pt x="10235" y="2484"/>
                  </a:cubicBezTo>
                  <a:cubicBezTo>
                    <a:pt x="11059" y="1824"/>
                    <a:pt x="11817" y="1099"/>
                    <a:pt x="12509" y="325"/>
                  </a:cubicBezTo>
                  <a:cubicBezTo>
                    <a:pt x="12635" y="186"/>
                    <a:pt x="12512" y="0"/>
                    <a:pt x="12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3"/>
            <p:cNvSpPr/>
            <p:nvPr/>
          </p:nvSpPr>
          <p:spPr>
            <a:xfrm>
              <a:off x="1402475" y="2518600"/>
              <a:ext cx="243725" cy="331650"/>
            </a:xfrm>
            <a:custGeom>
              <a:avLst/>
              <a:gdLst/>
              <a:ahLst/>
              <a:cxnLst/>
              <a:rect l="l" t="t" r="r" b="b"/>
              <a:pathLst>
                <a:path w="9749" h="13266" extrusionOk="0">
                  <a:moveTo>
                    <a:pt x="9520" y="1"/>
                  </a:moveTo>
                  <a:cubicBezTo>
                    <a:pt x="9446" y="1"/>
                    <a:pt x="9373" y="41"/>
                    <a:pt x="9347" y="132"/>
                  </a:cubicBezTo>
                  <a:cubicBezTo>
                    <a:pt x="8193" y="4137"/>
                    <a:pt x="5951" y="7812"/>
                    <a:pt x="2919" y="10680"/>
                  </a:cubicBezTo>
                  <a:cubicBezTo>
                    <a:pt x="2062" y="11488"/>
                    <a:pt x="1139" y="12229"/>
                    <a:pt x="167" y="12905"/>
                  </a:cubicBezTo>
                  <a:cubicBezTo>
                    <a:pt x="1" y="13016"/>
                    <a:pt x="113" y="13265"/>
                    <a:pt x="270" y="13265"/>
                  </a:cubicBezTo>
                  <a:cubicBezTo>
                    <a:pt x="300" y="13265"/>
                    <a:pt x="332" y="13256"/>
                    <a:pt x="364" y="13235"/>
                  </a:cubicBezTo>
                  <a:cubicBezTo>
                    <a:pt x="3858" y="10812"/>
                    <a:pt x="6693" y="7450"/>
                    <a:pt x="8473" y="3577"/>
                  </a:cubicBezTo>
                  <a:cubicBezTo>
                    <a:pt x="8967" y="2505"/>
                    <a:pt x="9379" y="1385"/>
                    <a:pt x="9709" y="231"/>
                  </a:cubicBezTo>
                  <a:cubicBezTo>
                    <a:pt x="9749" y="92"/>
                    <a:pt x="9633" y="1"/>
                    <a:pt x="9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3"/>
            <p:cNvSpPr/>
            <p:nvPr/>
          </p:nvSpPr>
          <p:spPr>
            <a:xfrm>
              <a:off x="1665375" y="2318600"/>
              <a:ext cx="48650" cy="49950"/>
            </a:xfrm>
            <a:custGeom>
              <a:avLst/>
              <a:gdLst/>
              <a:ahLst/>
              <a:cxnLst/>
              <a:rect l="l" t="t" r="r" b="b"/>
              <a:pathLst>
                <a:path w="1946" h="1998" extrusionOk="0">
                  <a:moveTo>
                    <a:pt x="891" y="1"/>
                  </a:moveTo>
                  <a:cubicBezTo>
                    <a:pt x="830" y="1"/>
                    <a:pt x="769" y="8"/>
                    <a:pt x="709" y="24"/>
                  </a:cubicBezTo>
                  <a:cubicBezTo>
                    <a:pt x="248" y="155"/>
                    <a:pt x="1" y="699"/>
                    <a:pt x="149" y="1227"/>
                  </a:cubicBezTo>
                  <a:cubicBezTo>
                    <a:pt x="275" y="1690"/>
                    <a:pt x="652" y="1997"/>
                    <a:pt x="1046" y="1997"/>
                  </a:cubicBezTo>
                  <a:cubicBezTo>
                    <a:pt x="1115" y="1997"/>
                    <a:pt x="1185" y="1988"/>
                    <a:pt x="1253" y="1968"/>
                  </a:cubicBezTo>
                  <a:cubicBezTo>
                    <a:pt x="1698" y="1853"/>
                    <a:pt x="1945" y="1309"/>
                    <a:pt x="1797" y="765"/>
                  </a:cubicBezTo>
                  <a:cubicBezTo>
                    <a:pt x="1669" y="309"/>
                    <a:pt x="1281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3"/>
            <p:cNvSpPr/>
            <p:nvPr/>
          </p:nvSpPr>
          <p:spPr>
            <a:xfrm>
              <a:off x="1819900" y="2275350"/>
              <a:ext cx="48625" cy="49925"/>
            </a:xfrm>
            <a:custGeom>
              <a:avLst/>
              <a:gdLst/>
              <a:ahLst/>
              <a:cxnLst/>
              <a:rect l="l" t="t" r="r" b="b"/>
              <a:pathLst>
                <a:path w="1945" h="1997" extrusionOk="0">
                  <a:moveTo>
                    <a:pt x="879" y="0"/>
                  </a:moveTo>
                  <a:cubicBezTo>
                    <a:pt x="817" y="0"/>
                    <a:pt x="754" y="7"/>
                    <a:pt x="692" y="23"/>
                  </a:cubicBezTo>
                  <a:cubicBezTo>
                    <a:pt x="247" y="155"/>
                    <a:pt x="0" y="699"/>
                    <a:pt x="148" y="1226"/>
                  </a:cubicBezTo>
                  <a:cubicBezTo>
                    <a:pt x="275" y="1689"/>
                    <a:pt x="652" y="1997"/>
                    <a:pt x="1036" y="1997"/>
                  </a:cubicBezTo>
                  <a:cubicBezTo>
                    <a:pt x="1103" y="1997"/>
                    <a:pt x="1170" y="1987"/>
                    <a:pt x="1236" y="1968"/>
                  </a:cubicBezTo>
                  <a:cubicBezTo>
                    <a:pt x="1698" y="1852"/>
                    <a:pt x="1945" y="1309"/>
                    <a:pt x="1797" y="765"/>
                  </a:cubicBezTo>
                  <a:cubicBezTo>
                    <a:pt x="1654" y="308"/>
                    <a:pt x="1277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3"/>
            <p:cNvSpPr/>
            <p:nvPr/>
          </p:nvSpPr>
          <p:spPr>
            <a:xfrm>
              <a:off x="1644375" y="2279625"/>
              <a:ext cx="58100" cy="38925"/>
            </a:xfrm>
            <a:custGeom>
              <a:avLst/>
              <a:gdLst/>
              <a:ahLst/>
              <a:cxnLst/>
              <a:rect l="l" t="t" r="r" b="b"/>
              <a:pathLst>
                <a:path w="2324" h="1557" extrusionOk="0">
                  <a:moveTo>
                    <a:pt x="1813" y="0"/>
                  </a:moveTo>
                  <a:cubicBezTo>
                    <a:pt x="1648" y="17"/>
                    <a:pt x="1483" y="33"/>
                    <a:pt x="1335" y="66"/>
                  </a:cubicBezTo>
                  <a:cubicBezTo>
                    <a:pt x="1187" y="99"/>
                    <a:pt x="1038" y="149"/>
                    <a:pt x="890" y="198"/>
                  </a:cubicBezTo>
                  <a:cubicBezTo>
                    <a:pt x="626" y="297"/>
                    <a:pt x="396" y="445"/>
                    <a:pt x="181" y="627"/>
                  </a:cubicBezTo>
                  <a:cubicBezTo>
                    <a:pt x="83" y="709"/>
                    <a:pt x="17" y="857"/>
                    <a:pt x="17" y="989"/>
                  </a:cubicBezTo>
                  <a:cubicBezTo>
                    <a:pt x="0" y="1121"/>
                    <a:pt x="50" y="1286"/>
                    <a:pt x="148" y="1385"/>
                  </a:cubicBezTo>
                  <a:cubicBezTo>
                    <a:pt x="262" y="1498"/>
                    <a:pt x="403" y="1556"/>
                    <a:pt x="545" y="1556"/>
                  </a:cubicBezTo>
                  <a:cubicBezTo>
                    <a:pt x="671" y="1556"/>
                    <a:pt x="798" y="1511"/>
                    <a:pt x="907" y="1418"/>
                  </a:cubicBezTo>
                  <a:cubicBezTo>
                    <a:pt x="923" y="1401"/>
                    <a:pt x="956" y="1401"/>
                    <a:pt x="973" y="1385"/>
                  </a:cubicBezTo>
                  <a:cubicBezTo>
                    <a:pt x="1088" y="1302"/>
                    <a:pt x="1220" y="1236"/>
                    <a:pt x="1368" y="1170"/>
                  </a:cubicBezTo>
                  <a:cubicBezTo>
                    <a:pt x="1516" y="1121"/>
                    <a:pt x="1681" y="1088"/>
                    <a:pt x="1846" y="1072"/>
                  </a:cubicBezTo>
                  <a:lnTo>
                    <a:pt x="1846" y="1072"/>
                  </a:lnTo>
                  <a:lnTo>
                    <a:pt x="1780" y="1088"/>
                  </a:lnTo>
                  <a:cubicBezTo>
                    <a:pt x="1912" y="1072"/>
                    <a:pt x="2027" y="1039"/>
                    <a:pt x="2143" y="940"/>
                  </a:cubicBezTo>
                  <a:cubicBezTo>
                    <a:pt x="2242" y="857"/>
                    <a:pt x="2324" y="709"/>
                    <a:pt x="2324" y="577"/>
                  </a:cubicBezTo>
                  <a:cubicBezTo>
                    <a:pt x="2324" y="445"/>
                    <a:pt x="2275" y="281"/>
                    <a:pt x="2176" y="182"/>
                  </a:cubicBezTo>
                  <a:cubicBezTo>
                    <a:pt x="2093" y="83"/>
                    <a:pt x="1945" y="0"/>
                    <a:pt x="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3"/>
            <p:cNvSpPr/>
            <p:nvPr/>
          </p:nvSpPr>
          <p:spPr>
            <a:xfrm>
              <a:off x="1798050" y="2238875"/>
              <a:ext cx="61000" cy="33275"/>
            </a:xfrm>
            <a:custGeom>
              <a:avLst/>
              <a:gdLst/>
              <a:ahLst/>
              <a:cxnLst/>
              <a:rect l="l" t="t" r="r" b="b"/>
              <a:pathLst>
                <a:path w="2440" h="1331" extrusionOk="0">
                  <a:moveTo>
                    <a:pt x="1520" y="0"/>
                  </a:moveTo>
                  <a:cubicBezTo>
                    <a:pt x="1396" y="0"/>
                    <a:pt x="1273" y="9"/>
                    <a:pt x="1154" y="32"/>
                  </a:cubicBezTo>
                  <a:cubicBezTo>
                    <a:pt x="1006" y="65"/>
                    <a:pt x="841" y="98"/>
                    <a:pt x="709" y="147"/>
                  </a:cubicBezTo>
                  <a:cubicBezTo>
                    <a:pt x="544" y="196"/>
                    <a:pt x="413" y="279"/>
                    <a:pt x="264" y="345"/>
                  </a:cubicBezTo>
                  <a:cubicBezTo>
                    <a:pt x="149" y="411"/>
                    <a:pt x="67" y="559"/>
                    <a:pt x="34" y="691"/>
                  </a:cubicBezTo>
                  <a:cubicBezTo>
                    <a:pt x="1" y="839"/>
                    <a:pt x="50" y="988"/>
                    <a:pt x="132" y="1103"/>
                  </a:cubicBezTo>
                  <a:cubicBezTo>
                    <a:pt x="198" y="1218"/>
                    <a:pt x="347" y="1301"/>
                    <a:pt x="462" y="1317"/>
                  </a:cubicBezTo>
                  <a:cubicBezTo>
                    <a:pt x="502" y="1326"/>
                    <a:pt x="539" y="1330"/>
                    <a:pt x="575" y="1330"/>
                  </a:cubicBezTo>
                  <a:cubicBezTo>
                    <a:pt x="658" y="1330"/>
                    <a:pt x="734" y="1308"/>
                    <a:pt x="814" y="1272"/>
                  </a:cubicBezTo>
                  <a:lnTo>
                    <a:pt x="814" y="1272"/>
                  </a:lnTo>
                  <a:cubicBezTo>
                    <a:pt x="807" y="1276"/>
                    <a:pt x="799" y="1280"/>
                    <a:pt x="792" y="1284"/>
                  </a:cubicBezTo>
                  <a:lnTo>
                    <a:pt x="858" y="1251"/>
                  </a:lnTo>
                  <a:lnTo>
                    <a:pt x="858" y="1251"/>
                  </a:lnTo>
                  <a:cubicBezTo>
                    <a:pt x="843" y="1259"/>
                    <a:pt x="828" y="1266"/>
                    <a:pt x="814" y="1272"/>
                  </a:cubicBezTo>
                  <a:lnTo>
                    <a:pt x="814" y="1272"/>
                  </a:lnTo>
                  <a:cubicBezTo>
                    <a:pt x="955" y="1197"/>
                    <a:pt x="1097" y="1151"/>
                    <a:pt x="1253" y="1119"/>
                  </a:cubicBezTo>
                  <a:cubicBezTo>
                    <a:pt x="1362" y="1095"/>
                    <a:pt x="1470" y="1080"/>
                    <a:pt x="1579" y="1080"/>
                  </a:cubicBezTo>
                  <a:cubicBezTo>
                    <a:pt x="1619" y="1080"/>
                    <a:pt x="1658" y="1082"/>
                    <a:pt x="1698" y="1086"/>
                  </a:cubicBezTo>
                  <a:lnTo>
                    <a:pt x="1764" y="1086"/>
                  </a:lnTo>
                  <a:cubicBezTo>
                    <a:pt x="1797" y="1092"/>
                    <a:pt x="1829" y="1095"/>
                    <a:pt x="1861" y="1095"/>
                  </a:cubicBezTo>
                  <a:cubicBezTo>
                    <a:pt x="2117" y="1095"/>
                    <a:pt x="2334" y="922"/>
                    <a:pt x="2407" y="658"/>
                  </a:cubicBezTo>
                  <a:cubicBezTo>
                    <a:pt x="2440" y="526"/>
                    <a:pt x="2390" y="361"/>
                    <a:pt x="2308" y="246"/>
                  </a:cubicBezTo>
                  <a:cubicBezTo>
                    <a:pt x="2242" y="147"/>
                    <a:pt x="2110" y="48"/>
                    <a:pt x="1978" y="32"/>
                  </a:cubicBezTo>
                  <a:cubicBezTo>
                    <a:pt x="1825" y="14"/>
                    <a:pt x="1671" y="0"/>
                    <a:pt x="1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3"/>
            <p:cNvSpPr/>
            <p:nvPr/>
          </p:nvSpPr>
          <p:spPr>
            <a:xfrm>
              <a:off x="1635725" y="2392950"/>
              <a:ext cx="76250" cy="68400"/>
            </a:xfrm>
            <a:custGeom>
              <a:avLst/>
              <a:gdLst/>
              <a:ahLst/>
              <a:cxnLst/>
              <a:rect l="l" t="t" r="r" b="b"/>
              <a:pathLst>
                <a:path w="3050" h="2736" extrusionOk="0">
                  <a:moveTo>
                    <a:pt x="1513" y="1"/>
                  </a:moveTo>
                  <a:cubicBezTo>
                    <a:pt x="1394" y="1"/>
                    <a:pt x="1273" y="16"/>
                    <a:pt x="1154" y="49"/>
                  </a:cubicBezTo>
                  <a:cubicBezTo>
                    <a:pt x="429" y="263"/>
                    <a:pt x="0" y="1005"/>
                    <a:pt x="214" y="1730"/>
                  </a:cubicBezTo>
                  <a:cubicBezTo>
                    <a:pt x="379" y="2347"/>
                    <a:pt x="930" y="2735"/>
                    <a:pt x="1528" y="2735"/>
                  </a:cubicBezTo>
                  <a:cubicBezTo>
                    <a:pt x="1650" y="2735"/>
                    <a:pt x="1773" y="2719"/>
                    <a:pt x="1895" y="2686"/>
                  </a:cubicBezTo>
                  <a:cubicBezTo>
                    <a:pt x="2621" y="2488"/>
                    <a:pt x="3049" y="1730"/>
                    <a:pt x="2835" y="1005"/>
                  </a:cubicBezTo>
                  <a:cubicBezTo>
                    <a:pt x="2670" y="400"/>
                    <a:pt x="2114" y="1"/>
                    <a:pt x="1513" y="1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3"/>
            <p:cNvSpPr/>
            <p:nvPr/>
          </p:nvSpPr>
          <p:spPr>
            <a:xfrm>
              <a:off x="1764675" y="2337650"/>
              <a:ext cx="50300" cy="65650"/>
            </a:xfrm>
            <a:custGeom>
              <a:avLst/>
              <a:gdLst/>
              <a:ahLst/>
              <a:cxnLst/>
              <a:rect l="l" t="t" r="r" b="b"/>
              <a:pathLst>
                <a:path w="2012" h="2626" extrusionOk="0">
                  <a:moveTo>
                    <a:pt x="520" y="0"/>
                  </a:moveTo>
                  <a:cubicBezTo>
                    <a:pt x="403" y="0"/>
                    <a:pt x="301" y="64"/>
                    <a:pt x="231" y="168"/>
                  </a:cubicBezTo>
                  <a:cubicBezTo>
                    <a:pt x="67" y="432"/>
                    <a:pt x="1" y="778"/>
                    <a:pt x="1" y="1091"/>
                  </a:cubicBezTo>
                  <a:cubicBezTo>
                    <a:pt x="1" y="1454"/>
                    <a:pt x="100" y="1816"/>
                    <a:pt x="297" y="2129"/>
                  </a:cubicBezTo>
                  <a:cubicBezTo>
                    <a:pt x="363" y="2212"/>
                    <a:pt x="413" y="2278"/>
                    <a:pt x="495" y="2343"/>
                  </a:cubicBezTo>
                  <a:cubicBezTo>
                    <a:pt x="594" y="2475"/>
                    <a:pt x="709" y="2574"/>
                    <a:pt x="874" y="2607"/>
                  </a:cubicBezTo>
                  <a:cubicBezTo>
                    <a:pt x="923" y="2620"/>
                    <a:pt x="970" y="2626"/>
                    <a:pt x="1015" y="2626"/>
                  </a:cubicBezTo>
                  <a:cubicBezTo>
                    <a:pt x="1320" y="2626"/>
                    <a:pt x="1540" y="2355"/>
                    <a:pt x="1698" y="2096"/>
                  </a:cubicBezTo>
                  <a:cubicBezTo>
                    <a:pt x="1863" y="1816"/>
                    <a:pt x="2011" y="1503"/>
                    <a:pt x="1879" y="1157"/>
                  </a:cubicBezTo>
                  <a:cubicBezTo>
                    <a:pt x="1731" y="811"/>
                    <a:pt x="1369" y="580"/>
                    <a:pt x="1088" y="349"/>
                  </a:cubicBezTo>
                  <a:cubicBezTo>
                    <a:pt x="957" y="250"/>
                    <a:pt x="825" y="102"/>
                    <a:pt x="676" y="36"/>
                  </a:cubicBezTo>
                  <a:cubicBezTo>
                    <a:pt x="622" y="12"/>
                    <a:pt x="570" y="0"/>
                    <a:pt x="520" y="0"/>
                  </a:cubicBezTo>
                  <a:close/>
                </a:path>
              </a:pathLst>
            </a:custGeom>
            <a:solidFill>
              <a:srgbClr val="F85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3"/>
            <p:cNvSpPr/>
            <p:nvPr/>
          </p:nvSpPr>
          <p:spPr>
            <a:xfrm>
              <a:off x="1742425" y="2425675"/>
              <a:ext cx="75425" cy="78325"/>
            </a:xfrm>
            <a:custGeom>
              <a:avLst/>
              <a:gdLst/>
              <a:ahLst/>
              <a:cxnLst/>
              <a:rect l="l" t="t" r="r" b="b"/>
              <a:pathLst>
                <a:path w="3017" h="3133" extrusionOk="0">
                  <a:moveTo>
                    <a:pt x="1625" y="1"/>
                  </a:moveTo>
                  <a:cubicBezTo>
                    <a:pt x="1015" y="1"/>
                    <a:pt x="429" y="491"/>
                    <a:pt x="231" y="1212"/>
                  </a:cubicBezTo>
                  <a:cubicBezTo>
                    <a:pt x="1" y="2053"/>
                    <a:pt x="380" y="2893"/>
                    <a:pt x="1088" y="3091"/>
                  </a:cubicBezTo>
                  <a:cubicBezTo>
                    <a:pt x="1187" y="3119"/>
                    <a:pt x="1287" y="3133"/>
                    <a:pt x="1387" y="3133"/>
                  </a:cubicBezTo>
                  <a:cubicBezTo>
                    <a:pt x="1990" y="3133"/>
                    <a:pt x="2588" y="2642"/>
                    <a:pt x="2786" y="1921"/>
                  </a:cubicBezTo>
                  <a:cubicBezTo>
                    <a:pt x="3017" y="1080"/>
                    <a:pt x="2638" y="240"/>
                    <a:pt x="1929" y="42"/>
                  </a:cubicBezTo>
                  <a:cubicBezTo>
                    <a:pt x="1828" y="14"/>
                    <a:pt x="1727" y="1"/>
                    <a:pt x="1625" y="1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3"/>
            <p:cNvSpPr/>
            <p:nvPr/>
          </p:nvSpPr>
          <p:spPr>
            <a:xfrm>
              <a:off x="1733375" y="2434800"/>
              <a:ext cx="96425" cy="56950"/>
            </a:xfrm>
            <a:custGeom>
              <a:avLst/>
              <a:gdLst/>
              <a:ahLst/>
              <a:cxnLst/>
              <a:rect l="l" t="t" r="r" b="b"/>
              <a:pathLst>
                <a:path w="3857" h="2278" extrusionOk="0">
                  <a:moveTo>
                    <a:pt x="3209" y="0"/>
                  </a:moveTo>
                  <a:cubicBezTo>
                    <a:pt x="3024" y="0"/>
                    <a:pt x="2839" y="84"/>
                    <a:pt x="2654" y="155"/>
                  </a:cubicBezTo>
                  <a:cubicBezTo>
                    <a:pt x="2340" y="287"/>
                    <a:pt x="2011" y="353"/>
                    <a:pt x="1665" y="386"/>
                  </a:cubicBezTo>
                  <a:cubicBezTo>
                    <a:pt x="1467" y="402"/>
                    <a:pt x="1269" y="402"/>
                    <a:pt x="1071" y="419"/>
                  </a:cubicBezTo>
                  <a:cubicBezTo>
                    <a:pt x="939" y="419"/>
                    <a:pt x="808" y="435"/>
                    <a:pt x="676" y="452"/>
                  </a:cubicBezTo>
                  <a:cubicBezTo>
                    <a:pt x="445" y="501"/>
                    <a:pt x="231" y="633"/>
                    <a:pt x="115" y="831"/>
                  </a:cubicBezTo>
                  <a:cubicBezTo>
                    <a:pt x="0" y="1078"/>
                    <a:pt x="50" y="1375"/>
                    <a:pt x="181" y="1605"/>
                  </a:cubicBezTo>
                  <a:cubicBezTo>
                    <a:pt x="330" y="1820"/>
                    <a:pt x="560" y="1984"/>
                    <a:pt x="808" y="2083"/>
                  </a:cubicBezTo>
                  <a:cubicBezTo>
                    <a:pt x="1101" y="2208"/>
                    <a:pt x="1426" y="2278"/>
                    <a:pt x="1749" y="2278"/>
                  </a:cubicBezTo>
                  <a:cubicBezTo>
                    <a:pt x="1898" y="2278"/>
                    <a:pt x="2047" y="2263"/>
                    <a:pt x="2192" y="2232"/>
                  </a:cubicBezTo>
                  <a:cubicBezTo>
                    <a:pt x="2654" y="2149"/>
                    <a:pt x="3099" y="1902"/>
                    <a:pt x="3428" y="1572"/>
                  </a:cubicBezTo>
                  <a:cubicBezTo>
                    <a:pt x="3576" y="1424"/>
                    <a:pt x="3708" y="1243"/>
                    <a:pt x="3774" y="1029"/>
                  </a:cubicBezTo>
                  <a:cubicBezTo>
                    <a:pt x="3857" y="831"/>
                    <a:pt x="3857" y="600"/>
                    <a:pt x="3774" y="402"/>
                  </a:cubicBezTo>
                  <a:cubicBezTo>
                    <a:pt x="3692" y="204"/>
                    <a:pt x="3511" y="40"/>
                    <a:pt x="3296" y="7"/>
                  </a:cubicBezTo>
                  <a:cubicBezTo>
                    <a:pt x="3267" y="2"/>
                    <a:pt x="3238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3"/>
            <p:cNvSpPr/>
            <p:nvPr/>
          </p:nvSpPr>
          <p:spPr>
            <a:xfrm>
              <a:off x="1764275" y="2289700"/>
              <a:ext cx="58100" cy="125925"/>
            </a:xfrm>
            <a:custGeom>
              <a:avLst/>
              <a:gdLst/>
              <a:ahLst/>
              <a:cxnLst/>
              <a:rect l="l" t="t" r="r" b="b"/>
              <a:pathLst>
                <a:path w="2324" h="5037" extrusionOk="0">
                  <a:moveTo>
                    <a:pt x="217" y="1"/>
                  </a:moveTo>
                  <a:cubicBezTo>
                    <a:pt x="200" y="1"/>
                    <a:pt x="182" y="4"/>
                    <a:pt x="165" y="9"/>
                  </a:cubicBezTo>
                  <a:cubicBezTo>
                    <a:pt x="66" y="42"/>
                    <a:pt x="0" y="141"/>
                    <a:pt x="33" y="240"/>
                  </a:cubicBezTo>
                  <a:cubicBezTo>
                    <a:pt x="297" y="1295"/>
                    <a:pt x="907" y="2284"/>
                    <a:pt x="1731" y="3009"/>
                  </a:cubicBezTo>
                  <a:cubicBezTo>
                    <a:pt x="1863" y="3124"/>
                    <a:pt x="1912" y="3322"/>
                    <a:pt x="1846" y="3487"/>
                  </a:cubicBezTo>
                  <a:cubicBezTo>
                    <a:pt x="1599" y="4031"/>
                    <a:pt x="1154" y="4459"/>
                    <a:pt x="610" y="4657"/>
                  </a:cubicBezTo>
                  <a:cubicBezTo>
                    <a:pt x="511" y="4706"/>
                    <a:pt x="462" y="4805"/>
                    <a:pt x="495" y="4904"/>
                  </a:cubicBezTo>
                  <a:cubicBezTo>
                    <a:pt x="528" y="4987"/>
                    <a:pt x="593" y="5036"/>
                    <a:pt x="676" y="5036"/>
                  </a:cubicBezTo>
                  <a:cubicBezTo>
                    <a:pt x="692" y="5036"/>
                    <a:pt x="709" y="5020"/>
                    <a:pt x="742" y="5020"/>
                  </a:cubicBezTo>
                  <a:cubicBezTo>
                    <a:pt x="1368" y="4789"/>
                    <a:pt x="1895" y="4278"/>
                    <a:pt x="2192" y="3652"/>
                  </a:cubicBezTo>
                  <a:cubicBezTo>
                    <a:pt x="2324" y="3339"/>
                    <a:pt x="2242" y="2943"/>
                    <a:pt x="1978" y="2712"/>
                  </a:cubicBezTo>
                  <a:cubicBezTo>
                    <a:pt x="1220" y="2037"/>
                    <a:pt x="643" y="1130"/>
                    <a:pt x="396" y="141"/>
                  </a:cubicBezTo>
                  <a:cubicBezTo>
                    <a:pt x="369" y="60"/>
                    <a:pt x="297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3"/>
            <p:cNvSpPr/>
            <p:nvPr/>
          </p:nvSpPr>
          <p:spPr>
            <a:xfrm>
              <a:off x="1560725" y="2401000"/>
              <a:ext cx="55150" cy="62325"/>
            </a:xfrm>
            <a:custGeom>
              <a:avLst/>
              <a:gdLst/>
              <a:ahLst/>
              <a:cxnLst/>
              <a:rect l="l" t="t" r="r" b="b"/>
              <a:pathLst>
                <a:path w="2206" h="2493" extrusionOk="0">
                  <a:moveTo>
                    <a:pt x="198" y="1"/>
                  </a:moveTo>
                  <a:cubicBezTo>
                    <a:pt x="152" y="1"/>
                    <a:pt x="105" y="18"/>
                    <a:pt x="66" y="57"/>
                  </a:cubicBezTo>
                  <a:cubicBezTo>
                    <a:pt x="0" y="123"/>
                    <a:pt x="0" y="271"/>
                    <a:pt x="66" y="337"/>
                  </a:cubicBezTo>
                  <a:cubicBezTo>
                    <a:pt x="775" y="897"/>
                    <a:pt x="1368" y="1589"/>
                    <a:pt x="1797" y="2397"/>
                  </a:cubicBezTo>
                  <a:cubicBezTo>
                    <a:pt x="1833" y="2464"/>
                    <a:pt x="1890" y="2493"/>
                    <a:pt x="1949" y="2493"/>
                  </a:cubicBezTo>
                  <a:cubicBezTo>
                    <a:pt x="2075" y="2493"/>
                    <a:pt x="2206" y="2358"/>
                    <a:pt x="2127" y="2199"/>
                  </a:cubicBezTo>
                  <a:cubicBezTo>
                    <a:pt x="1682" y="1375"/>
                    <a:pt x="1072" y="650"/>
                    <a:pt x="347" y="57"/>
                  </a:cubicBezTo>
                  <a:cubicBezTo>
                    <a:pt x="303" y="22"/>
                    <a:pt x="250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3"/>
            <p:cNvSpPr/>
            <p:nvPr/>
          </p:nvSpPr>
          <p:spPr>
            <a:xfrm>
              <a:off x="1997050" y="3608000"/>
              <a:ext cx="438425" cy="1056450"/>
            </a:xfrm>
            <a:custGeom>
              <a:avLst/>
              <a:gdLst/>
              <a:ahLst/>
              <a:cxnLst/>
              <a:rect l="l" t="t" r="r" b="b"/>
              <a:pathLst>
                <a:path w="17537" h="42258" extrusionOk="0">
                  <a:moveTo>
                    <a:pt x="12543" y="0"/>
                  </a:moveTo>
                  <a:cubicBezTo>
                    <a:pt x="8390" y="2324"/>
                    <a:pt x="4022" y="3379"/>
                    <a:pt x="1" y="3741"/>
                  </a:cubicBezTo>
                  <a:lnTo>
                    <a:pt x="5638" y="42258"/>
                  </a:lnTo>
                  <a:lnTo>
                    <a:pt x="17537" y="42258"/>
                  </a:lnTo>
                  <a:cubicBezTo>
                    <a:pt x="17537" y="42258"/>
                    <a:pt x="16383" y="17272"/>
                    <a:pt x="12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3"/>
            <p:cNvSpPr/>
            <p:nvPr/>
          </p:nvSpPr>
          <p:spPr>
            <a:xfrm>
              <a:off x="1527350" y="3666925"/>
              <a:ext cx="446675" cy="997525"/>
            </a:xfrm>
            <a:custGeom>
              <a:avLst/>
              <a:gdLst/>
              <a:ahLst/>
              <a:cxnLst/>
              <a:rect l="l" t="t" r="r" b="b"/>
              <a:pathLst>
                <a:path w="17867" h="39901" extrusionOk="0">
                  <a:moveTo>
                    <a:pt x="3956" y="0"/>
                  </a:moveTo>
                  <a:lnTo>
                    <a:pt x="0" y="39901"/>
                  </a:lnTo>
                  <a:lnTo>
                    <a:pt x="12098" y="39901"/>
                  </a:lnTo>
                  <a:lnTo>
                    <a:pt x="17866" y="1450"/>
                  </a:lnTo>
                  <a:lnTo>
                    <a:pt x="17866" y="1450"/>
                  </a:lnTo>
                  <a:cubicBezTo>
                    <a:pt x="16983" y="1510"/>
                    <a:pt x="16119" y="1536"/>
                    <a:pt x="15280" y="1536"/>
                  </a:cubicBezTo>
                  <a:cubicBezTo>
                    <a:pt x="10058" y="1536"/>
                    <a:pt x="5802" y="511"/>
                    <a:pt x="3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3"/>
            <p:cNvSpPr/>
            <p:nvPr/>
          </p:nvSpPr>
          <p:spPr>
            <a:xfrm>
              <a:off x="755200" y="2917800"/>
              <a:ext cx="893300" cy="486500"/>
            </a:xfrm>
            <a:custGeom>
              <a:avLst/>
              <a:gdLst/>
              <a:ahLst/>
              <a:cxnLst/>
              <a:rect l="l" t="t" r="r" b="b"/>
              <a:pathLst>
                <a:path w="35732" h="19460" extrusionOk="0">
                  <a:moveTo>
                    <a:pt x="8432" y="1"/>
                  </a:moveTo>
                  <a:cubicBezTo>
                    <a:pt x="7318" y="1"/>
                    <a:pt x="6050" y="175"/>
                    <a:pt x="4830" y="728"/>
                  </a:cubicBezTo>
                  <a:cubicBezTo>
                    <a:pt x="4187" y="1008"/>
                    <a:pt x="3594" y="1239"/>
                    <a:pt x="3066" y="1403"/>
                  </a:cubicBezTo>
                  <a:cubicBezTo>
                    <a:pt x="3017" y="1420"/>
                    <a:pt x="2951" y="1436"/>
                    <a:pt x="2902" y="1453"/>
                  </a:cubicBezTo>
                  <a:lnTo>
                    <a:pt x="2885" y="1453"/>
                  </a:lnTo>
                  <a:cubicBezTo>
                    <a:pt x="2094" y="1684"/>
                    <a:pt x="1435" y="1782"/>
                    <a:pt x="940" y="1832"/>
                  </a:cubicBezTo>
                  <a:cubicBezTo>
                    <a:pt x="232" y="1881"/>
                    <a:pt x="1" y="2788"/>
                    <a:pt x="578" y="3200"/>
                  </a:cubicBezTo>
                  <a:cubicBezTo>
                    <a:pt x="775" y="3332"/>
                    <a:pt x="1023" y="3447"/>
                    <a:pt x="1336" y="3546"/>
                  </a:cubicBezTo>
                  <a:cubicBezTo>
                    <a:pt x="1336" y="3546"/>
                    <a:pt x="644" y="4485"/>
                    <a:pt x="1929" y="4897"/>
                  </a:cubicBezTo>
                  <a:cubicBezTo>
                    <a:pt x="1929" y="4897"/>
                    <a:pt x="1748" y="5326"/>
                    <a:pt x="2902" y="5688"/>
                  </a:cubicBezTo>
                  <a:cubicBezTo>
                    <a:pt x="2902" y="5688"/>
                    <a:pt x="2621" y="6743"/>
                    <a:pt x="5159" y="7370"/>
                  </a:cubicBezTo>
                  <a:cubicBezTo>
                    <a:pt x="5159" y="7370"/>
                    <a:pt x="5242" y="8391"/>
                    <a:pt x="6445" y="8573"/>
                  </a:cubicBezTo>
                  <a:cubicBezTo>
                    <a:pt x="6626" y="8589"/>
                    <a:pt x="6808" y="8606"/>
                    <a:pt x="6989" y="8606"/>
                  </a:cubicBezTo>
                  <a:cubicBezTo>
                    <a:pt x="8077" y="8573"/>
                    <a:pt x="9214" y="8128"/>
                    <a:pt x="9214" y="8128"/>
                  </a:cubicBezTo>
                  <a:lnTo>
                    <a:pt x="11999" y="6776"/>
                  </a:lnTo>
                  <a:lnTo>
                    <a:pt x="12906" y="7683"/>
                  </a:lnTo>
                  <a:lnTo>
                    <a:pt x="23915" y="18231"/>
                  </a:lnTo>
                  <a:cubicBezTo>
                    <a:pt x="24840" y="19063"/>
                    <a:pt x="25981" y="19459"/>
                    <a:pt x="27110" y="19459"/>
                  </a:cubicBezTo>
                  <a:cubicBezTo>
                    <a:pt x="28778" y="19459"/>
                    <a:pt x="30421" y="18596"/>
                    <a:pt x="31315" y="16994"/>
                  </a:cubicBezTo>
                  <a:lnTo>
                    <a:pt x="35732" y="9051"/>
                  </a:lnTo>
                  <a:lnTo>
                    <a:pt x="35732" y="8985"/>
                  </a:lnTo>
                  <a:cubicBezTo>
                    <a:pt x="32370" y="8540"/>
                    <a:pt x="29288" y="6133"/>
                    <a:pt x="27640" y="4601"/>
                  </a:cubicBezTo>
                  <a:lnTo>
                    <a:pt x="25514" y="9380"/>
                  </a:lnTo>
                  <a:lnTo>
                    <a:pt x="15147" y="3134"/>
                  </a:lnTo>
                  <a:lnTo>
                    <a:pt x="11801" y="513"/>
                  </a:lnTo>
                  <a:cubicBezTo>
                    <a:pt x="11801" y="513"/>
                    <a:pt x="10342" y="1"/>
                    <a:pt x="8432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3"/>
            <p:cNvSpPr/>
            <p:nvPr/>
          </p:nvSpPr>
          <p:spPr>
            <a:xfrm>
              <a:off x="879225" y="3045800"/>
              <a:ext cx="76675" cy="67375"/>
            </a:xfrm>
            <a:custGeom>
              <a:avLst/>
              <a:gdLst/>
              <a:ahLst/>
              <a:cxnLst/>
              <a:rect l="l" t="t" r="r" b="b"/>
              <a:pathLst>
                <a:path w="3067" h="2695" extrusionOk="0">
                  <a:moveTo>
                    <a:pt x="1556" y="0"/>
                  </a:moveTo>
                  <a:cubicBezTo>
                    <a:pt x="1505" y="0"/>
                    <a:pt x="1454" y="3"/>
                    <a:pt x="1402" y="8"/>
                  </a:cubicBezTo>
                  <a:cubicBezTo>
                    <a:pt x="248" y="123"/>
                    <a:pt x="17" y="2134"/>
                    <a:pt x="17" y="2217"/>
                  </a:cubicBezTo>
                  <a:cubicBezTo>
                    <a:pt x="1" y="2332"/>
                    <a:pt x="67" y="2414"/>
                    <a:pt x="182" y="2431"/>
                  </a:cubicBezTo>
                  <a:cubicBezTo>
                    <a:pt x="190" y="2432"/>
                    <a:pt x="199" y="2433"/>
                    <a:pt x="208" y="2433"/>
                  </a:cubicBezTo>
                  <a:cubicBezTo>
                    <a:pt x="297" y="2433"/>
                    <a:pt x="380" y="2356"/>
                    <a:pt x="380" y="2266"/>
                  </a:cubicBezTo>
                  <a:cubicBezTo>
                    <a:pt x="446" y="1772"/>
                    <a:pt x="742" y="470"/>
                    <a:pt x="1435" y="387"/>
                  </a:cubicBezTo>
                  <a:cubicBezTo>
                    <a:pt x="1473" y="383"/>
                    <a:pt x="1511" y="381"/>
                    <a:pt x="1548" y="381"/>
                  </a:cubicBezTo>
                  <a:cubicBezTo>
                    <a:pt x="1992" y="381"/>
                    <a:pt x="2356" y="642"/>
                    <a:pt x="2539" y="931"/>
                  </a:cubicBezTo>
                  <a:cubicBezTo>
                    <a:pt x="2638" y="1096"/>
                    <a:pt x="2638" y="1211"/>
                    <a:pt x="2638" y="1228"/>
                  </a:cubicBezTo>
                  <a:cubicBezTo>
                    <a:pt x="2491" y="1323"/>
                    <a:pt x="2308" y="1345"/>
                    <a:pt x="2167" y="1345"/>
                  </a:cubicBezTo>
                  <a:cubicBezTo>
                    <a:pt x="2039" y="1345"/>
                    <a:pt x="1945" y="1327"/>
                    <a:pt x="1945" y="1327"/>
                  </a:cubicBezTo>
                  <a:cubicBezTo>
                    <a:pt x="1933" y="1322"/>
                    <a:pt x="1920" y="1320"/>
                    <a:pt x="1906" y="1320"/>
                  </a:cubicBezTo>
                  <a:cubicBezTo>
                    <a:pt x="1864" y="1320"/>
                    <a:pt x="1818" y="1339"/>
                    <a:pt x="1781" y="1376"/>
                  </a:cubicBezTo>
                  <a:cubicBezTo>
                    <a:pt x="1748" y="1409"/>
                    <a:pt x="1715" y="1475"/>
                    <a:pt x="1715" y="1524"/>
                  </a:cubicBezTo>
                  <a:lnTo>
                    <a:pt x="1814" y="2530"/>
                  </a:lnTo>
                  <a:cubicBezTo>
                    <a:pt x="1830" y="2629"/>
                    <a:pt x="1912" y="2694"/>
                    <a:pt x="2011" y="2694"/>
                  </a:cubicBezTo>
                  <a:lnTo>
                    <a:pt x="2028" y="2694"/>
                  </a:lnTo>
                  <a:cubicBezTo>
                    <a:pt x="2127" y="2694"/>
                    <a:pt x="2209" y="2596"/>
                    <a:pt x="2193" y="2497"/>
                  </a:cubicBezTo>
                  <a:lnTo>
                    <a:pt x="2127" y="1722"/>
                  </a:lnTo>
                  <a:cubicBezTo>
                    <a:pt x="2324" y="1722"/>
                    <a:pt x="2605" y="1706"/>
                    <a:pt x="2835" y="1557"/>
                  </a:cubicBezTo>
                  <a:cubicBezTo>
                    <a:pt x="3017" y="1442"/>
                    <a:pt x="3066" y="1228"/>
                    <a:pt x="2967" y="964"/>
                  </a:cubicBezTo>
                  <a:cubicBezTo>
                    <a:pt x="2828" y="547"/>
                    <a:pt x="2299" y="0"/>
                    <a:pt x="1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3"/>
            <p:cNvSpPr/>
            <p:nvPr/>
          </p:nvSpPr>
          <p:spPr>
            <a:xfrm>
              <a:off x="822375" y="3006575"/>
              <a:ext cx="97675" cy="58400"/>
            </a:xfrm>
            <a:custGeom>
              <a:avLst/>
              <a:gdLst/>
              <a:ahLst/>
              <a:cxnLst/>
              <a:rect l="l" t="t" r="r" b="b"/>
              <a:pathLst>
                <a:path w="3907" h="2336" extrusionOk="0">
                  <a:moveTo>
                    <a:pt x="2619" y="0"/>
                  </a:moveTo>
                  <a:cubicBezTo>
                    <a:pt x="2566" y="0"/>
                    <a:pt x="2512" y="4"/>
                    <a:pt x="2456" y="11"/>
                  </a:cubicBezTo>
                  <a:cubicBezTo>
                    <a:pt x="1401" y="127"/>
                    <a:pt x="116" y="1956"/>
                    <a:pt x="50" y="2022"/>
                  </a:cubicBezTo>
                  <a:cubicBezTo>
                    <a:pt x="0" y="2121"/>
                    <a:pt x="17" y="2236"/>
                    <a:pt x="99" y="2302"/>
                  </a:cubicBezTo>
                  <a:cubicBezTo>
                    <a:pt x="132" y="2319"/>
                    <a:pt x="165" y="2335"/>
                    <a:pt x="215" y="2335"/>
                  </a:cubicBezTo>
                  <a:cubicBezTo>
                    <a:pt x="264" y="2335"/>
                    <a:pt x="330" y="2302"/>
                    <a:pt x="363" y="2253"/>
                  </a:cubicBezTo>
                  <a:cubicBezTo>
                    <a:pt x="709" y="1758"/>
                    <a:pt x="1764" y="473"/>
                    <a:pt x="2489" y="390"/>
                  </a:cubicBezTo>
                  <a:cubicBezTo>
                    <a:pt x="2533" y="385"/>
                    <a:pt x="2576" y="382"/>
                    <a:pt x="2617" y="382"/>
                  </a:cubicBezTo>
                  <a:cubicBezTo>
                    <a:pt x="2819" y="382"/>
                    <a:pt x="2981" y="448"/>
                    <a:pt x="3132" y="572"/>
                  </a:cubicBezTo>
                  <a:cubicBezTo>
                    <a:pt x="3412" y="852"/>
                    <a:pt x="3527" y="1363"/>
                    <a:pt x="3511" y="1758"/>
                  </a:cubicBezTo>
                  <a:cubicBezTo>
                    <a:pt x="3494" y="1857"/>
                    <a:pt x="3577" y="1956"/>
                    <a:pt x="3692" y="1956"/>
                  </a:cubicBezTo>
                  <a:cubicBezTo>
                    <a:pt x="3699" y="1957"/>
                    <a:pt x="3707" y="1958"/>
                    <a:pt x="3714" y="1958"/>
                  </a:cubicBezTo>
                  <a:cubicBezTo>
                    <a:pt x="3805" y="1958"/>
                    <a:pt x="3890" y="1866"/>
                    <a:pt x="3890" y="1775"/>
                  </a:cubicBezTo>
                  <a:cubicBezTo>
                    <a:pt x="3906" y="1330"/>
                    <a:pt x="3791" y="671"/>
                    <a:pt x="3379" y="308"/>
                  </a:cubicBezTo>
                  <a:cubicBezTo>
                    <a:pt x="3170" y="113"/>
                    <a:pt x="2913" y="0"/>
                    <a:pt x="2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3"/>
            <p:cNvSpPr/>
            <p:nvPr/>
          </p:nvSpPr>
          <p:spPr>
            <a:xfrm>
              <a:off x="798475" y="2978625"/>
              <a:ext cx="93150" cy="66150"/>
            </a:xfrm>
            <a:custGeom>
              <a:avLst/>
              <a:gdLst/>
              <a:ahLst/>
              <a:cxnLst/>
              <a:rect l="l" t="t" r="r" b="b"/>
              <a:pathLst>
                <a:path w="3726" h="2646" extrusionOk="0">
                  <a:moveTo>
                    <a:pt x="2440" y="0"/>
                  </a:moveTo>
                  <a:cubicBezTo>
                    <a:pt x="2284" y="0"/>
                    <a:pt x="2113" y="19"/>
                    <a:pt x="1929" y="58"/>
                  </a:cubicBezTo>
                  <a:cubicBezTo>
                    <a:pt x="116" y="404"/>
                    <a:pt x="0" y="2431"/>
                    <a:pt x="0" y="2448"/>
                  </a:cubicBezTo>
                  <a:cubicBezTo>
                    <a:pt x="0" y="2563"/>
                    <a:pt x="83" y="2646"/>
                    <a:pt x="182" y="2646"/>
                  </a:cubicBezTo>
                  <a:lnTo>
                    <a:pt x="198" y="2646"/>
                  </a:lnTo>
                  <a:cubicBezTo>
                    <a:pt x="297" y="2646"/>
                    <a:pt x="379" y="2580"/>
                    <a:pt x="379" y="2464"/>
                  </a:cubicBezTo>
                  <a:cubicBezTo>
                    <a:pt x="396" y="2398"/>
                    <a:pt x="478" y="717"/>
                    <a:pt x="2011" y="421"/>
                  </a:cubicBezTo>
                  <a:cubicBezTo>
                    <a:pt x="2158" y="395"/>
                    <a:pt x="2293" y="383"/>
                    <a:pt x="2417" y="383"/>
                  </a:cubicBezTo>
                  <a:cubicBezTo>
                    <a:pt x="2696" y="383"/>
                    <a:pt x="2912" y="448"/>
                    <a:pt x="3049" y="586"/>
                  </a:cubicBezTo>
                  <a:cubicBezTo>
                    <a:pt x="3313" y="833"/>
                    <a:pt x="3247" y="1278"/>
                    <a:pt x="3247" y="1294"/>
                  </a:cubicBezTo>
                  <a:cubicBezTo>
                    <a:pt x="3231" y="1393"/>
                    <a:pt x="3297" y="1492"/>
                    <a:pt x="3395" y="1508"/>
                  </a:cubicBezTo>
                  <a:cubicBezTo>
                    <a:pt x="3406" y="1510"/>
                    <a:pt x="3416" y="1511"/>
                    <a:pt x="3426" y="1511"/>
                  </a:cubicBezTo>
                  <a:cubicBezTo>
                    <a:pt x="3514" y="1511"/>
                    <a:pt x="3595" y="1447"/>
                    <a:pt x="3610" y="1344"/>
                  </a:cubicBezTo>
                  <a:cubicBezTo>
                    <a:pt x="3626" y="1327"/>
                    <a:pt x="3725" y="701"/>
                    <a:pt x="3313" y="305"/>
                  </a:cubicBezTo>
                  <a:cubicBezTo>
                    <a:pt x="3104" y="108"/>
                    <a:pt x="2813" y="0"/>
                    <a:pt x="2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3"/>
            <p:cNvSpPr/>
            <p:nvPr/>
          </p:nvSpPr>
          <p:spPr>
            <a:xfrm>
              <a:off x="783650" y="2947575"/>
              <a:ext cx="79525" cy="63425"/>
            </a:xfrm>
            <a:custGeom>
              <a:avLst/>
              <a:gdLst/>
              <a:ahLst/>
              <a:cxnLst/>
              <a:rect l="l" t="t" r="r" b="b"/>
              <a:pathLst>
                <a:path w="3181" h="2537" extrusionOk="0">
                  <a:moveTo>
                    <a:pt x="2130" y="0"/>
                  </a:moveTo>
                  <a:cubicBezTo>
                    <a:pt x="1996" y="0"/>
                    <a:pt x="1852" y="27"/>
                    <a:pt x="1698" y="81"/>
                  </a:cubicBezTo>
                  <a:cubicBezTo>
                    <a:pt x="396" y="526"/>
                    <a:pt x="33" y="2240"/>
                    <a:pt x="17" y="2322"/>
                  </a:cubicBezTo>
                  <a:cubicBezTo>
                    <a:pt x="0" y="2421"/>
                    <a:pt x="66" y="2520"/>
                    <a:pt x="165" y="2536"/>
                  </a:cubicBezTo>
                  <a:lnTo>
                    <a:pt x="198" y="2536"/>
                  </a:lnTo>
                  <a:cubicBezTo>
                    <a:pt x="297" y="2536"/>
                    <a:pt x="363" y="2487"/>
                    <a:pt x="396" y="2388"/>
                  </a:cubicBezTo>
                  <a:cubicBezTo>
                    <a:pt x="396" y="2371"/>
                    <a:pt x="725" y="822"/>
                    <a:pt x="1829" y="443"/>
                  </a:cubicBezTo>
                  <a:cubicBezTo>
                    <a:pt x="1943" y="405"/>
                    <a:pt x="2046" y="385"/>
                    <a:pt x="2138" y="385"/>
                  </a:cubicBezTo>
                  <a:cubicBezTo>
                    <a:pt x="2247" y="385"/>
                    <a:pt x="2342" y="414"/>
                    <a:pt x="2423" y="476"/>
                  </a:cubicBezTo>
                  <a:cubicBezTo>
                    <a:pt x="2719" y="674"/>
                    <a:pt x="2802" y="1234"/>
                    <a:pt x="2802" y="1432"/>
                  </a:cubicBezTo>
                  <a:cubicBezTo>
                    <a:pt x="2802" y="1547"/>
                    <a:pt x="2884" y="1613"/>
                    <a:pt x="3000" y="1630"/>
                  </a:cubicBezTo>
                  <a:cubicBezTo>
                    <a:pt x="3098" y="1630"/>
                    <a:pt x="3181" y="1531"/>
                    <a:pt x="3181" y="1432"/>
                  </a:cubicBezTo>
                  <a:cubicBezTo>
                    <a:pt x="3181" y="1399"/>
                    <a:pt x="3164" y="526"/>
                    <a:pt x="2653" y="163"/>
                  </a:cubicBezTo>
                  <a:cubicBezTo>
                    <a:pt x="2497" y="56"/>
                    <a:pt x="2324" y="0"/>
                    <a:pt x="2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3"/>
            <p:cNvSpPr/>
            <p:nvPr/>
          </p:nvSpPr>
          <p:spPr>
            <a:xfrm>
              <a:off x="1393450" y="3151300"/>
              <a:ext cx="74600" cy="61750"/>
            </a:xfrm>
            <a:custGeom>
              <a:avLst/>
              <a:gdLst/>
              <a:ahLst/>
              <a:cxnLst/>
              <a:rect l="l" t="t" r="r" b="b"/>
              <a:pathLst>
                <a:path w="2984" h="2470" extrusionOk="0">
                  <a:moveTo>
                    <a:pt x="198" y="1"/>
                  </a:moveTo>
                  <a:cubicBezTo>
                    <a:pt x="151" y="1"/>
                    <a:pt x="105" y="18"/>
                    <a:pt x="66" y="57"/>
                  </a:cubicBezTo>
                  <a:cubicBezTo>
                    <a:pt x="0" y="123"/>
                    <a:pt x="0" y="254"/>
                    <a:pt x="66" y="320"/>
                  </a:cubicBezTo>
                  <a:cubicBezTo>
                    <a:pt x="923" y="1029"/>
                    <a:pt x="1780" y="1721"/>
                    <a:pt x="2637" y="2413"/>
                  </a:cubicBezTo>
                  <a:cubicBezTo>
                    <a:pt x="2681" y="2448"/>
                    <a:pt x="2729" y="2469"/>
                    <a:pt x="2776" y="2469"/>
                  </a:cubicBezTo>
                  <a:cubicBezTo>
                    <a:pt x="2819" y="2469"/>
                    <a:pt x="2862" y="2452"/>
                    <a:pt x="2901" y="2413"/>
                  </a:cubicBezTo>
                  <a:cubicBezTo>
                    <a:pt x="2967" y="2348"/>
                    <a:pt x="2983" y="2216"/>
                    <a:pt x="2901" y="2150"/>
                  </a:cubicBezTo>
                  <a:cubicBezTo>
                    <a:pt x="2044" y="1458"/>
                    <a:pt x="1187" y="749"/>
                    <a:pt x="346" y="57"/>
                  </a:cubicBezTo>
                  <a:cubicBezTo>
                    <a:pt x="303" y="22"/>
                    <a:pt x="250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3"/>
            <p:cNvSpPr/>
            <p:nvPr/>
          </p:nvSpPr>
          <p:spPr>
            <a:xfrm>
              <a:off x="2099250" y="2641325"/>
              <a:ext cx="700050" cy="591650"/>
            </a:xfrm>
            <a:custGeom>
              <a:avLst/>
              <a:gdLst/>
              <a:ahLst/>
              <a:cxnLst/>
              <a:rect l="l" t="t" r="r" b="b"/>
              <a:pathLst>
                <a:path w="28002" h="23666" extrusionOk="0">
                  <a:moveTo>
                    <a:pt x="27473" y="1"/>
                  </a:moveTo>
                  <a:cubicBezTo>
                    <a:pt x="27308" y="1"/>
                    <a:pt x="26794" y="47"/>
                    <a:pt x="26683" y="612"/>
                  </a:cubicBezTo>
                  <a:cubicBezTo>
                    <a:pt x="26683" y="612"/>
                    <a:pt x="23881" y="135"/>
                    <a:pt x="21706" y="69"/>
                  </a:cubicBezTo>
                  <a:cubicBezTo>
                    <a:pt x="21680" y="68"/>
                    <a:pt x="21653" y="68"/>
                    <a:pt x="21627" y="68"/>
                  </a:cubicBezTo>
                  <a:cubicBezTo>
                    <a:pt x="19790" y="68"/>
                    <a:pt x="18484" y="1763"/>
                    <a:pt x="17915" y="2689"/>
                  </a:cubicBezTo>
                  <a:lnTo>
                    <a:pt x="10350" y="12644"/>
                  </a:lnTo>
                  <a:lnTo>
                    <a:pt x="5554" y="7518"/>
                  </a:lnTo>
                  <a:cubicBezTo>
                    <a:pt x="4763" y="9018"/>
                    <a:pt x="2934" y="11935"/>
                    <a:pt x="0" y="13451"/>
                  </a:cubicBezTo>
                  <a:cubicBezTo>
                    <a:pt x="280" y="14078"/>
                    <a:pt x="561" y="14720"/>
                    <a:pt x="841" y="15412"/>
                  </a:cubicBezTo>
                  <a:lnTo>
                    <a:pt x="8554" y="22450"/>
                  </a:lnTo>
                  <a:cubicBezTo>
                    <a:pt x="9457" y="23274"/>
                    <a:pt x="10571" y="23665"/>
                    <a:pt x="11672" y="23665"/>
                  </a:cubicBezTo>
                  <a:cubicBezTo>
                    <a:pt x="13344" y="23665"/>
                    <a:pt x="14988" y="22764"/>
                    <a:pt x="15822" y="21115"/>
                  </a:cubicBezTo>
                  <a:lnTo>
                    <a:pt x="21212" y="6546"/>
                  </a:lnTo>
                  <a:cubicBezTo>
                    <a:pt x="21766" y="6854"/>
                    <a:pt x="22652" y="7277"/>
                    <a:pt x="23183" y="7277"/>
                  </a:cubicBezTo>
                  <a:cubicBezTo>
                    <a:pt x="23220" y="7277"/>
                    <a:pt x="23255" y="7275"/>
                    <a:pt x="23288" y="7271"/>
                  </a:cubicBezTo>
                  <a:cubicBezTo>
                    <a:pt x="24079" y="7155"/>
                    <a:pt x="24788" y="6546"/>
                    <a:pt x="24788" y="6546"/>
                  </a:cubicBezTo>
                  <a:cubicBezTo>
                    <a:pt x="24788" y="6546"/>
                    <a:pt x="25530" y="6529"/>
                    <a:pt x="25876" y="5969"/>
                  </a:cubicBezTo>
                  <a:cubicBezTo>
                    <a:pt x="25876" y="5969"/>
                    <a:pt x="26749" y="5886"/>
                    <a:pt x="26930" y="5128"/>
                  </a:cubicBezTo>
                  <a:cubicBezTo>
                    <a:pt x="26930" y="5128"/>
                    <a:pt x="27820" y="5046"/>
                    <a:pt x="27903" y="4271"/>
                  </a:cubicBezTo>
                  <a:cubicBezTo>
                    <a:pt x="28002" y="3497"/>
                    <a:pt x="27524" y="3"/>
                    <a:pt x="27524" y="3"/>
                  </a:cubicBezTo>
                  <a:cubicBezTo>
                    <a:pt x="27524" y="3"/>
                    <a:pt x="27505" y="1"/>
                    <a:pt x="27473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3"/>
            <p:cNvSpPr/>
            <p:nvPr/>
          </p:nvSpPr>
          <p:spPr>
            <a:xfrm>
              <a:off x="1392625" y="2633975"/>
              <a:ext cx="918025" cy="1071375"/>
            </a:xfrm>
            <a:custGeom>
              <a:avLst/>
              <a:gdLst/>
              <a:ahLst/>
              <a:cxnLst/>
              <a:rect l="l" t="t" r="r" b="b"/>
              <a:pathLst>
                <a:path w="36721" h="42855" extrusionOk="0">
                  <a:moveTo>
                    <a:pt x="20948" y="0"/>
                  </a:moveTo>
                  <a:lnTo>
                    <a:pt x="21376" y="692"/>
                  </a:lnTo>
                  <a:cubicBezTo>
                    <a:pt x="21376" y="692"/>
                    <a:pt x="19464" y="2274"/>
                    <a:pt x="16597" y="3082"/>
                  </a:cubicBezTo>
                  <a:cubicBezTo>
                    <a:pt x="15849" y="3288"/>
                    <a:pt x="15141" y="3365"/>
                    <a:pt x="14503" y="3365"/>
                  </a:cubicBezTo>
                  <a:cubicBezTo>
                    <a:pt x="12697" y="3365"/>
                    <a:pt x="11455" y="2752"/>
                    <a:pt x="11455" y="2752"/>
                  </a:cubicBezTo>
                  <a:lnTo>
                    <a:pt x="11323" y="2011"/>
                  </a:lnTo>
                  <a:lnTo>
                    <a:pt x="7862" y="3560"/>
                  </a:lnTo>
                  <a:cubicBezTo>
                    <a:pt x="6428" y="4186"/>
                    <a:pt x="5274" y="5323"/>
                    <a:pt x="4615" y="6724"/>
                  </a:cubicBezTo>
                  <a:lnTo>
                    <a:pt x="0" y="16399"/>
                  </a:lnTo>
                  <a:cubicBezTo>
                    <a:pt x="0" y="16399"/>
                    <a:pt x="462" y="16926"/>
                    <a:pt x="1253" y="17651"/>
                  </a:cubicBezTo>
                  <a:cubicBezTo>
                    <a:pt x="2917" y="19184"/>
                    <a:pt x="5999" y="21590"/>
                    <a:pt x="9361" y="22035"/>
                  </a:cubicBezTo>
                  <a:cubicBezTo>
                    <a:pt x="9576" y="22052"/>
                    <a:pt x="9806" y="22085"/>
                    <a:pt x="10021" y="22085"/>
                  </a:cubicBezTo>
                  <a:lnTo>
                    <a:pt x="11092" y="19992"/>
                  </a:lnTo>
                  <a:lnTo>
                    <a:pt x="11735" y="21491"/>
                  </a:lnTo>
                  <a:cubicBezTo>
                    <a:pt x="11735" y="21491"/>
                    <a:pt x="8719" y="28314"/>
                    <a:pt x="8356" y="41005"/>
                  </a:cubicBezTo>
                  <a:cubicBezTo>
                    <a:pt x="8356" y="41005"/>
                    <a:pt x="8719" y="41137"/>
                    <a:pt x="9345" y="41318"/>
                  </a:cubicBezTo>
                  <a:cubicBezTo>
                    <a:pt x="11191" y="41829"/>
                    <a:pt x="15447" y="42854"/>
                    <a:pt x="20669" y="42854"/>
                  </a:cubicBezTo>
                  <a:cubicBezTo>
                    <a:pt x="21508" y="42854"/>
                    <a:pt x="22372" y="42828"/>
                    <a:pt x="23255" y="42768"/>
                  </a:cubicBezTo>
                  <a:cubicBezTo>
                    <a:pt x="23568" y="42752"/>
                    <a:pt x="23881" y="42735"/>
                    <a:pt x="24178" y="42702"/>
                  </a:cubicBezTo>
                  <a:cubicBezTo>
                    <a:pt x="28199" y="42340"/>
                    <a:pt x="32550" y="41285"/>
                    <a:pt x="36720" y="38961"/>
                  </a:cubicBezTo>
                  <a:cubicBezTo>
                    <a:pt x="36720" y="38961"/>
                    <a:pt x="33325" y="25595"/>
                    <a:pt x="29848" y="17041"/>
                  </a:cubicBezTo>
                  <a:cubicBezTo>
                    <a:pt x="29567" y="16366"/>
                    <a:pt x="29287" y="15706"/>
                    <a:pt x="29023" y="15097"/>
                  </a:cubicBezTo>
                  <a:cubicBezTo>
                    <a:pt x="31941" y="13564"/>
                    <a:pt x="33786" y="10647"/>
                    <a:pt x="34578" y="9147"/>
                  </a:cubicBezTo>
                  <a:cubicBezTo>
                    <a:pt x="34874" y="8587"/>
                    <a:pt x="35023" y="8208"/>
                    <a:pt x="35023" y="8208"/>
                  </a:cubicBezTo>
                  <a:lnTo>
                    <a:pt x="27804" y="1417"/>
                  </a:lnTo>
                  <a:cubicBezTo>
                    <a:pt x="26848" y="511"/>
                    <a:pt x="25579" y="0"/>
                    <a:pt x="24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3"/>
            <p:cNvSpPr/>
            <p:nvPr/>
          </p:nvSpPr>
          <p:spPr>
            <a:xfrm>
              <a:off x="1663650" y="3035775"/>
              <a:ext cx="54825" cy="92075"/>
            </a:xfrm>
            <a:custGeom>
              <a:avLst/>
              <a:gdLst/>
              <a:ahLst/>
              <a:cxnLst/>
              <a:rect l="l" t="t" r="r" b="b"/>
              <a:pathLst>
                <a:path w="2193" h="3683" extrusionOk="0">
                  <a:moveTo>
                    <a:pt x="1941" y="0"/>
                  </a:moveTo>
                  <a:cubicBezTo>
                    <a:pt x="1885" y="0"/>
                    <a:pt x="1831" y="29"/>
                    <a:pt x="1800" y="96"/>
                  </a:cubicBezTo>
                  <a:lnTo>
                    <a:pt x="70" y="3392"/>
                  </a:lnTo>
                  <a:cubicBezTo>
                    <a:pt x="1" y="3541"/>
                    <a:pt x="131" y="3682"/>
                    <a:pt x="256" y="3682"/>
                  </a:cubicBezTo>
                  <a:cubicBezTo>
                    <a:pt x="311" y="3682"/>
                    <a:pt x="364" y="3655"/>
                    <a:pt x="399" y="3590"/>
                  </a:cubicBezTo>
                  <a:cubicBezTo>
                    <a:pt x="976" y="2486"/>
                    <a:pt x="1553" y="1381"/>
                    <a:pt x="2113" y="294"/>
                  </a:cubicBezTo>
                  <a:cubicBezTo>
                    <a:pt x="2192" y="135"/>
                    <a:pt x="2062" y="0"/>
                    <a:pt x="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3"/>
            <p:cNvSpPr/>
            <p:nvPr/>
          </p:nvSpPr>
          <p:spPr>
            <a:xfrm>
              <a:off x="1680300" y="3085300"/>
              <a:ext cx="54525" cy="50600"/>
            </a:xfrm>
            <a:custGeom>
              <a:avLst/>
              <a:gdLst/>
              <a:ahLst/>
              <a:cxnLst/>
              <a:rect l="l" t="t" r="r" b="b"/>
              <a:pathLst>
                <a:path w="2181" h="2024" extrusionOk="0">
                  <a:moveTo>
                    <a:pt x="1902" y="1"/>
                  </a:moveTo>
                  <a:cubicBezTo>
                    <a:pt x="1859" y="1"/>
                    <a:pt x="1815" y="18"/>
                    <a:pt x="1777" y="60"/>
                  </a:cubicBezTo>
                  <a:lnTo>
                    <a:pt x="129" y="1691"/>
                  </a:lnTo>
                  <a:cubicBezTo>
                    <a:pt x="1" y="1832"/>
                    <a:pt x="132" y="2024"/>
                    <a:pt x="282" y="2024"/>
                  </a:cubicBezTo>
                  <a:cubicBezTo>
                    <a:pt x="325" y="2024"/>
                    <a:pt x="369" y="2008"/>
                    <a:pt x="409" y="1972"/>
                  </a:cubicBezTo>
                  <a:lnTo>
                    <a:pt x="2041" y="323"/>
                  </a:lnTo>
                  <a:cubicBezTo>
                    <a:pt x="2180" y="196"/>
                    <a:pt x="2046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3"/>
            <p:cNvSpPr/>
            <p:nvPr/>
          </p:nvSpPr>
          <p:spPr>
            <a:xfrm>
              <a:off x="2010300" y="2808300"/>
              <a:ext cx="113700" cy="205375"/>
            </a:xfrm>
            <a:custGeom>
              <a:avLst/>
              <a:gdLst/>
              <a:ahLst/>
              <a:cxnLst/>
              <a:rect l="l" t="t" r="r" b="b"/>
              <a:pathLst>
                <a:path w="4548" h="8215" extrusionOk="0">
                  <a:moveTo>
                    <a:pt x="267" y="1"/>
                  </a:moveTo>
                  <a:cubicBezTo>
                    <a:pt x="110" y="1"/>
                    <a:pt x="0" y="251"/>
                    <a:pt x="180" y="361"/>
                  </a:cubicBezTo>
                  <a:cubicBezTo>
                    <a:pt x="2652" y="2075"/>
                    <a:pt x="4168" y="5025"/>
                    <a:pt x="4168" y="8041"/>
                  </a:cubicBezTo>
                  <a:cubicBezTo>
                    <a:pt x="4168" y="8157"/>
                    <a:pt x="4263" y="8214"/>
                    <a:pt x="4358" y="8214"/>
                  </a:cubicBezTo>
                  <a:cubicBezTo>
                    <a:pt x="4452" y="8214"/>
                    <a:pt x="4547" y="8157"/>
                    <a:pt x="4547" y="8041"/>
                  </a:cubicBezTo>
                  <a:cubicBezTo>
                    <a:pt x="4547" y="5602"/>
                    <a:pt x="3591" y="3196"/>
                    <a:pt x="1943" y="1399"/>
                  </a:cubicBezTo>
                  <a:cubicBezTo>
                    <a:pt x="1465" y="888"/>
                    <a:pt x="938" y="427"/>
                    <a:pt x="361" y="31"/>
                  </a:cubicBezTo>
                  <a:cubicBezTo>
                    <a:pt x="329" y="10"/>
                    <a:pt x="29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3"/>
            <p:cNvSpPr/>
            <p:nvPr/>
          </p:nvSpPr>
          <p:spPr>
            <a:xfrm>
              <a:off x="1864550" y="3053400"/>
              <a:ext cx="227050" cy="91800"/>
            </a:xfrm>
            <a:custGeom>
              <a:avLst/>
              <a:gdLst/>
              <a:ahLst/>
              <a:cxnLst/>
              <a:rect l="l" t="t" r="r" b="b"/>
              <a:pathLst>
                <a:path w="9082" h="3672" extrusionOk="0">
                  <a:moveTo>
                    <a:pt x="8852" y="1"/>
                  </a:moveTo>
                  <a:cubicBezTo>
                    <a:pt x="8829" y="1"/>
                    <a:pt x="8805" y="6"/>
                    <a:pt x="8779" y="17"/>
                  </a:cubicBezTo>
                  <a:lnTo>
                    <a:pt x="208" y="3280"/>
                  </a:lnTo>
                  <a:cubicBezTo>
                    <a:pt x="1" y="3369"/>
                    <a:pt x="60" y="3672"/>
                    <a:pt x="242" y="3672"/>
                  </a:cubicBezTo>
                  <a:cubicBezTo>
                    <a:pt x="262" y="3672"/>
                    <a:pt x="284" y="3668"/>
                    <a:pt x="307" y="3660"/>
                  </a:cubicBezTo>
                  <a:lnTo>
                    <a:pt x="8877" y="380"/>
                  </a:lnTo>
                  <a:cubicBezTo>
                    <a:pt x="9082" y="307"/>
                    <a:pt x="9028" y="1"/>
                    <a:pt x="8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3"/>
            <p:cNvSpPr/>
            <p:nvPr/>
          </p:nvSpPr>
          <p:spPr>
            <a:xfrm>
              <a:off x="2646825" y="2681650"/>
              <a:ext cx="77075" cy="128275"/>
            </a:xfrm>
            <a:custGeom>
              <a:avLst/>
              <a:gdLst/>
              <a:ahLst/>
              <a:cxnLst/>
              <a:rect l="l" t="t" r="r" b="b"/>
              <a:pathLst>
                <a:path w="3083" h="5131" extrusionOk="0">
                  <a:moveTo>
                    <a:pt x="1354" y="0"/>
                  </a:moveTo>
                  <a:cubicBezTo>
                    <a:pt x="1211" y="0"/>
                    <a:pt x="1065" y="33"/>
                    <a:pt x="924" y="104"/>
                  </a:cubicBezTo>
                  <a:cubicBezTo>
                    <a:pt x="578" y="252"/>
                    <a:pt x="297" y="565"/>
                    <a:pt x="182" y="928"/>
                  </a:cubicBezTo>
                  <a:cubicBezTo>
                    <a:pt x="1" y="1521"/>
                    <a:pt x="545" y="2180"/>
                    <a:pt x="726" y="2395"/>
                  </a:cubicBezTo>
                  <a:lnTo>
                    <a:pt x="709" y="4570"/>
                  </a:lnTo>
                  <a:cubicBezTo>
                    <a:pt x="709" y="4669"/>
                    <a:pt x="792" y="4768"/>
                    <a:pt x="891" y="4768"/>
                  </a:cubicBezTo>
                  <a:cubicBezTo>
                    <a:pt x="990" y="4768"/>
                    <a:pt x="1089" y="4685"/>
                    <a:pt x="1089" y="4570"/>
                  </a:cubicBezTo>
                  <a:lnTo>
                    <a:pt x="1105" y="2312"/>
                  </a:lnTo>
                  <a:cubicBezTo>
                    <a:pt x="1105" y="2263"/>
                    <a:pt x="1089" y="2213"/>
                    <a:pt x="1039" y="2180"/>
                  </a:cubicBezTo>
                  <a:cubicBezTo>
                    <a:pt x="858" y="1999"/>
                    <a:pt x="413" y="1439"/>
                    <a:pt x="545" y="1043"/>
                  </a:cubicBezTo>
                  <a:cubicBezTo>
                    <a:pt x="627" y="779"/>
                    <a:pt x="825" y="549"/>
                    <a:pt x="1072" y="450"/>
                  </a:cubicBezTo>
                  <a:cubicBezTo>
                    <a:pt x="1174" y="403"/>
                    <a:pt x="1271" y="383"/>
                    <a:pt x="1363" y="383"/>
                  </a:cubicBezTo>
                  <a:cubicBezTo>
                    <a:pt x="1434" y="383"/>
                    <a:pt x="1502" y="395"/>
                    <a:pt x="1566" y="417"/>
                  </a:cubicBezTo>
                  <a:cubicBezTo>
                    <a:pt x="1781" y="516"/>
                    <a:pt x="2209" y="1439"/>
                    <a:pt x="2489" y="2230"/>
                  </a:cubicBezTo>
                  <a:lnTo>
                    <a:pt x="2687" y="4949"/>
                  </a:lnTo>
                  <a:cubicBezTo>
                    <a:pt x="2704" y="5048"/>
                    <a:pt x="2786" y="5130"/>
                    <a:pt x="2885" y="5130"/>
                  </a:cubicBezTo>
                  <a:lnTo>
                    <a:pt x="2901" y="5130"/>
                  </a:lnTo>
                  <a:cubicBezTo>
                    <a:pt x="3000" y="5114"/>
                    <a:pt x="3083" y="5032"/>
                    <a:pt x="3066" y="4916"/>
                  </a:cubicBezTo>
                  <a:lnTo>
                    <a:pt x="2868" y="2180"/>
                  </a:lnTo>
                  <a:cubicBezTo>
                    <a:pt x="2868" y="2164"/>
                    <a:pt x="2868" y="2147"/>
                    <a:pt x="2852" y="2131"/>
                  </a:cubicBezTo>
                  <a:cubicBezTo>
                    <a:pt x="2704" y="1702"/>
                    <a:pt x="2193" y="285"/>
                    <a:pt x="1715" y="71"/>
                  </a:cubicBezTo>
                  <a:cubicBezTo>
                    <a:pt x="1600" y="25"/>
                    <a:pt x="1478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3"/>
            <p:cNvSpPr/>
            <p:nvPr/>
          </p:nvSpPr>
          <p:spPr>
            <a:xfrm>
              <a:off x="2671550" y="2669875"/>
              <a:ext cx="86975" cy="125225"/>
            </a:xfrm>
            <a:custGeom>
              <a:avLst/>
              <a:gdLst/>
              <a:ahLst/>
              <a:cxnLst/>
              <a:rect l="l" t="t" r="r" b="b"/>
              <a:pathLst>
                <a:path w="3479" h="5009" extrusionOk="0">
                  <a:moveTo>
                    <a:pt x="1015" y="0"/>
                  </a:moveTo>
                  <a:cubicBezTo>
                    <a:pt x="868" y="0"/>
                    <a:pt x="725" y="19"/>
                    <a:pt x="594" y="64"/>
                  </a:cubicBezTo>
                  <a:cubicBezTo>
                    <a:pt x="330" y="163"/>
                    <a:pt x="149" y="344"/>
                    <a:pt x="34" y="608"/>
                  </a:cubicBezTo>
                  <a:cubicBezTo>
                    <a:pt x="1" y="707"/>
                    <a:pt x="50" y="805"/>
                    <a:pt x="149" y="855"/>
                  </a:cubicBezTo>
                  <a:cubicBezTo>
                    <a:pt x="170" y="862"/>
                    <a:pt x="191" y="865"/>
                    <a:pt x="212" y="865"/>
                  </a:cubicBezTo>
                  <a:cubicBezTo>
                    <a:pt x="288" y="865"/>
                    <a:pt x="357" y="821"/>
                    <a:pt x="396" y="756"/>
                  </a:cubicBezTo>
                  <a:cubicBezTo>
                    <a:pt x="462" y="591"/>
                    <a:pt x="561" y="476"/>
                    <a:pt x="726" y="426"/>
                  </a:cubicBezTo>
                  <a:cubicBezTo>
                    <a:pt x="817" y="394"/>
                    <a:pt x="921" y="380"/>
                    <a:pt x="1031" y="380"/>
                  </a:cubicBezTo>
                  <a:cubicBezTo>
                    <a:pt x="1482" y="380"/>
                    <a:pt x="2047" y="610"/>
                    <a:pt x="2324" y="756"/>
                  </a:cubicBezTo>
                  <a:cubicBezTo>
                    <a:pt x="2374" y="970"/>
                    <a:pt x="2539" y="1597"/>
                    <a:pt x="2786" y="2899"/>
                  </a:cubicBezTo>
                  <a:cubicBezTo>
                    <a:pt x="3066" y="4299"/>
                    <a:pt x="2852" y="4679"/>
                    <a:pt x="2835" y="4695"/>
                  </a:cubicBezTo>
                  <a:cubicBezTo>
                    <a:pt x="2769" y="4777"/>
                    <a:pt x="2769" y="4893"/>
                    <a:pt x="2852" y="4959"/>
                  </a:cubicBezTo>
                  <a:cubicBezTo>
                    <a:pt x="2885" y="4992"/>
                    <a:pt x="2934" y="5008"/>
                    <a:pt x="2984" y="5008"/>
                  </a:cubicBezTo>
                  <a:cubicBezTo>
                    <a:pt x="3033" y="5008"/>
                    <a:pt x="3083" y="4992"/>
                    <a:pt x="3116" y="4959"/>
                  </a:cubicBezTo>
                  <a:cubicBezTo>
                    <a:pt x="3214" y="4860"/>
                    <a:pt x="3478" y="4448"/>
                    <a:pt x="3165" y="2816"/>
                  </a:cubicBezTo>
                  <a:cubicBezTo>
                    <a:pt x="2835" y="1185"/>
                    <a:pt x="2687" y="608"/>
                    <a:pt x="2671" y="575"/>
                  </a:cubicBezTo>
                  <a:cubicBezTo>
                    <a:pt x="2654" y="525"/>
                    <a:pt x="2621" y="492"/>
                    <a:pt x="2588" y="459"/>
                  </a:cubicBezTo>
                  <a:cubicBezTo>
                    <a:pt x="2547" y="446"/>
                    <a:pt x="1734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3"/>
            <p:cNvSpPr/>
            <p:nvPr/>
          </p:nvSpPr>
          <p:spPr>
            <a:xfrm>
              <a:off x="2727175" y="2652100"/>
              <a:ext cx="60600" cy="122400"/>
            </a:xfrm>
            <a:custGeom>
              <a:avLst/>
              <a:gdLst/>
              <a:ahLst/>
              <a:cxnLst/>
              <a:rect l="l" t="t" r="r" b="b"/>
              <a:pathLst>
                <a:path w="2424" h="4896" extrusionOk="0">
                  <a:moveTo>
                    <a:pt x="1551" y="0"/>
                  </a:moveTo>
                  <a:cubicBezTo>
                    <a:pt x="1426" y="0"/>
                    <a:pt x="634" y="15"/>
                    <a:pt x="248" y="478"/>
                  </a:cubicBezTo>
                  <a:cubicBezTo>
                    <a:pt x="50" y="709"/>
                    <a:pt x="1" y="1022"/>
                    <a:pt x="83" y="1385"/>
                  </a:cubicBezTo>
                  <a:cubicBezTo>
                    <a:pt x="98" y="1473"/>
                    <a:pt x="179" y="1535"/>
                    <a:pt x="279" y="1535"/>
                  </a:cubicBezTo>
                  <a:cubicBezTo>
                    <a:pt x="290" y="1535"/>
                    <a:pt x="302" y="1535"/>
                    <a:pt x="314" y="1533"/>
                  </a:cubicBezTo>
                  <a:cubicBezTo>
                    <a:pt x="413" y="1500"/>
                    <a:pt x="479" y="1401"/>
                    <a:pt x="446" y="1302"/>
                  </a:cubicBezTo>
                  <a:cubicBezTo>
                    <a:pt x="396" y="1055"/>
                    <a:pt x="429" y="857"/>
                    <a:pt x="544" y="725"/>
                  </a:cubicBezTo>
                  <a:cubicBezTo>
                    <a:pt x="742" y="478"/>
                    <a:pt x="1171" y="396"/>
                    <a:pt x="1418" y="379"/>
                  </a:cubicBezTo>
                  <a:cubicBezTo>
                    <a:pt x="1484" y="610"/>
                    <a:pt x="1616" y="1170"/>
                    <a:pt x="1797" y="2126"/>
                  </a:cubicBezTo>
                  <a:cubicBezTo>
                    <a:pt x="2028" y="3445"/>
                    <a:pt x="1632" y="4631"/>
                    <a:pt x="1632" y="4648"/>
                  </a:cubicBezTo>
                  <a:cubicBezTo>
                    <a:pt x="1599" y="4747"/>
                    <a:pt x="1649" y="4846"/>
                    <a:pt x="1748" y="4879"/>
                  </a:cubicBezTo>
                  <a:cubicBezTo>
                    <a:pt x="1764" y="4895"/>
                    <a:pt x="1797" y="4895"/>
                    <a:pt x="1813" y="4895"/>
                  </a:cubicBezTo>
                  <a:cubicBezTo>
                    <a:pt x="1896" y="4895"/>
                    <a:pt x="1962" y="4846"/>
                    <a:pt x="1995" y="4763"/>
                  </a:cubicBezTo>
                  <a:cubicBezTo>
                    <a:pt x="2011" y="4714"/>
                    <a:pt x="2423" y="3478"/>
                    <a:pt x="2160" y="2060"/>
                  </a:cubicBezTo>
                  <a:cubicBezTo>
                    <a:pt x="1912" y="692"/>
                    <a:pt x="1748" y="149"/>
                    <a:pt x="1748" y="132"/>
                  </a:cubicBezTo>
                  <a:cubicBezTo>
                    <a:pt x="1715" y="50"/>
                    <a:pt x="1649" y="0"/>
                    <a:pt x="1566" y="0"/>
                  </a:cubicBezTo>
                  <a:cubicBezTo>
                    <a:pt x="1564" y="0"/>
                    <a:pt x="1559" y="0"/>
                    <a:pt x="1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3"/>
            <p:cNvSpPr/>
            <p:nvPr/>
          </p:nvSpPr>
          <p:spPr>
            <a:xfrm>
              <a:off x="2291250" y="2958600"/>
              <a:ext cx="68350" cy="105950"/>
            </a:xfrm>
            <a:custGeom>
              <a:avLst/>
              <a:gdLst/>
              <a:ahLst/>
              <a:cxnLst/>
              <a:rect l="l" t="t" r="r" b="b"/>
              <a:pathLst>
                <a:path w="2734" h="4238" extrusionOk="0">
                  <a:moveTo>
                    <a:pt x="2471" y="0"/>
                  </a:moveTo>
                  <a:cubicBezTo>
                    <a:pt x="2427" y="0"/>
                    <a:pt x="2381" y="20"/>
                    <a:pt x="2341" y="68"/>
                  </a:cubicBezTo>
                  <a:cubicBezTo>
                    <a:pt x="1352" y="1222"/>
                    <a:pt x="577" y="2557"/>
                    <a:pt x="50" y="4007"/>
                  </a:cubicBezTo>
                  <a:cubicBezTo>
                    <a:pt x="0" y="4146"/>
                    <a:pt x="118" y="4237"/>
                    <a:pt x="238" y="4237"/>
                  </a:cubicBezTo>
                  <a:cubicBezTo>
                    <a:pt x="317" y="4237"/>
                    <a:pt x="396" y="4198"/>
                    <a:pt x="429" y="4106"/>
                  </a:cubicBezTo>
                  <a:cubicBezTo>
                    <a:pt x="923" y="2721"/>
                    <a:pt x="1665" y="1436"/>
                    <a:pt x="2621" y="332"/>
                  </a:cubicBezTo>
                  <a:cubicBezTo>
                    <a:pt x="2733" y="194"/>
                    <a:pt x="2609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3"/>
            <p:cNvSpPr/>
            <p:nvPr/>
          </p:nvSpPr>
          <p:spPr>
            <a:xfrm>
              <a:off x="1611000" y="3355150"/>
              <a:ext cx="667100" cy="291675"/>
            </a:xfrm>
            <a:custGeom>
              <a:avLst/>
              <a:gdLst/>
              <a:ahLst/>
              <a:cxnLst/>
              <a:rect l="l" t="t" r="r" b="b"/>
              <a:pathLst>
                <a:path w="26684" h="11667" extrusionOk="0">
                  <a:moveTo>
                    <a:pt x="20897" y="1157"/>
                  </a:moveTo>
                  <a:cubicBezTo>
                    <a:pt x="21157" y="1157"/>
                    <a:pt x="21432" y="1337"/>
                    <a:pt x="21590" y="1544"/>
                  </a:cubicBezTo>
                  <a:cubicBezTo>
                    <a:pt x="21838" y="1874"/>
                    <a:pt x="21904" y="2302"/>
                    <a:pt x="21986" y="2714"/>
                  </a:cubicBezTo>
                  <a:cubicBezTo>
                    <a:pt x="22101" y="3192"/>
                    <a:pt x="22200" y="3670"/>
                    <a:pt x="22283" y="4148"/>
                  </a:cubicBezTo>
                  <a:cubicBezTo>
                    <a:pt x="22415" y="4956"/>
                    <a:pt x="22480" y="5796"/>
                    <a:pt x="22365" y="6604"/>
                  </a:cubicBezTo>
                  <a:cubicBezTo>
                    <a:pt x="21986" y="6027"/>
                    <a:pt x="21673" y="5417"/>
                    <a:pt x="21393" y="4807"/>
                  </a:cubicBezTo>
                  <a:cubicBezTo>
                    <a:pt x="21014" y="3983"/>
                    <a:pt x="20684" y="3143"/>
                    <a:pt x="20453" y="2269"/>
                  </a:cubicBezTo>
                  <a:cubicBezTo>
                    <a:pt x="20371" y="1956"/>
                    <a:pt x="20288" y="1445"/>
                    <a:pt x="20635" y="1231"/>
                  </a:cubicBezTo>
                  <a:cubicBezTo>
                    <a:pt x="20716" y="1179"/>
                    <a:pt x="20806" y="1157"/>
                    <a:pt x="20897" y="1157"/>
                  </a:cubicBezTo>
                  <a:close/>
                  <a:moveTo>
                    <a:pt x="5556" y="2028"/>
                  </a:moveTo>
                  <a:cubicBezTo>
                    <a:pt x="5630" y="2028"/>
                    <a:pt x="5703" y="2077"/>
                    <a:pt x="5769" y="2203"/>
                  </a:cubicBezTo>
                  <a:cubicBezTo>
                    <a:pt x="5950" y="2516"/>
                    <a:pt x="5884" y="2945"/>
                    <a:pt x="5851" y="3291"/>
                  </a:cubicBezTo>
                  <a:cubicBezTo>
                    <a:pt x="5818" y="3769"/>
                    <a:pt x="5752" y="4230"/>
                    <a:pt x="5653" y="4708"/>
                  </a:cubicBezTo>
                  <a:cubicBezTo>
                    <a:pt x="5472" y="5598"/>
                    <a:pt x="5192" y="6488"/>
                    <a:pt x="4796" y="7329"/>
                  </a:cubicBezTo>
                  <a:cubicBezTo>
                    <a:pt x="4796" y="7362"/>
                    <a:pt x="4780" y="7378"/>
                    <a:pt x="4763" y="7411"/>
                  </a:cubicBezTo>
                  <a:cubicBezTo>
                    <a:pt x="4714" y="7115"/>
                    <a:pt x="4664" y="6818"/>
                    <a:pt x="4631" y="6521"/>
                  </a:cubicBezTo>
                  <a:cubicBezTo>
                    <a:pt x="4549" y="5631"/>
                    <a:pt x="4598" y="4708"/>
                    <a:pt x="4763" y="3835"/>
                  </a:cubicBezTo>
                  <a:cubicBezTo>
                    <a:pt x="4846" y="3390"/>
                    <a:pt x="4961" y="2945"/>
                    <a:pt x="5109" y="2533"/>
                  </a:cubicBezTo>
                  <a:cubicBezTo>
                    <a:pt x="5180" y="2344"/>
                    <a:pt x="5370" y="2028"/>
                    <a:pt x="5556" y="2028"/>
                  </a:cubicBezTo>
                  <a:close/>
                  <a:moveTo>
                    <a:pt x="11255" y="1342"/>
                  </a:moveTo>
                  <a:cubicBezTo>
                    <a:pt x="11356" y="1342"/>
                    <a:pt x="11460" y="1392"/>
                    <a:pt x="11553" y="1511"/>
                  </a:cubicBezTo>
                  <a:cubicBezTo>
                    <a:pt x="11751" y="1758"/>
                    <a:pt x="11817" y="2104"/>
                    <a:pt x="11834" y="2418"/>
                  </a:cubicBezTo>
                  <a:cubicBezTo>
                    <a:pt x="11850" y="2896"/>
                    <a:pt x="11850" y="3357"/>
                    <a:pt x="11834" y="3818"/>
                  </a:cubicBezTo>
                  <a:cubicBezTo>
                    <a:pt x="11784" y="5137"/>
                    <a:pt x="11537" y="6488"/>
                    <a:pt x="11108" y="7741"/>
                  </a:cubicBezTo>
                  <a:cubicBezTo>
                    <a:pt x="10482" y="6175"/>
                    <a:pt x="10284" y="4445"/>
                    <a:pt x="10548" y="2780"/>
                  </a:cubicBezTo>
                  <a:cubicBezTo>
                    <a:pt x="10614" y="2401"/>
                    <a:pt x="10663" y="1989"/>
                    <a:pt x="10828" y="1659"/>
                  </a:cubicBezTo>
                  <a:cubicBezTo>
                    <a:pt x="10930" y="1475"/>
                    <a:pt x="11090" y="1342"/>
                    <a:pt x="11255" y="1342"/>
                  </a:cubicBezTo>
                  <a:close/>
                  <a:moveTo>
                    <a:pt x="15883" y="1760"/>
                  </a:moveTo>
                  <a:cubicBezTo>
                    <a:pt x="15915" y="1760"/>
                    <a:pt x="15950" y="1765"/>
                    <a:pt x="15987" y="1775"/>
                  </a:cubicBezTo>
                  <a:cubicBezTo>
                    <a:pt x="16333" y="1874"/>
                    <a:pt x="16465" y="2368"/>
                    <a:pt x="16547" y="2665"/>
                  </a:cubicBezTo>
                  <a:cubicBezTo>
                    <a:pt x="16663" y="3110"/>
                    <a:pt x="16745" y="3571"/>
                    <a:pt x="16811" y="4033"/>
                  </a:cubicBezTo>
                  <a:cubicBezTo>
                    <a:pt x="16959" y="4989"/>
                    <a:pt x="16992" y="5961"/>
                    <a:pt x="16910" y="6917"/>
                  </a:cubicBezTo>
                  <a:cubicBezTo>
                    <a:pt x="16877" y="7296"/>
                    <a:pt x="16844" y="7692"/>
                    <a:pt x="16778" y="8071"/>
                  </a:cubicBezTo>
                  <a:cubicBezTo>
                    <a:pt x="16498" y="7576"/>
                    <a:pt x="16300" y="7049"/>
                    <a:pt x="16135" y="6587"/>
                  </a:cubicBezTo>
                  <a:cubicBezTo>
                    <a:pt x="15839" y="5664"/>
                    <a:pt x="15624" y="4725"/>
                    <a:pt x="15542" y="3753"/>
                  </a:cubicBezTo>
                  <a:cubicBezTo>
                    <a:pt x="15511" y="3471"/>
                    <a:pt x="15271" y="1760"/>
                    <a:pt x="15883" y="1760"/>
                  </a:cubicBezTo>
                  <a:close/>
                  <a:moveTo>
                    <a:pt x="22954" y="1"/>
                  </a:moveTo>
                  <a:cubicBezTo>
                    <a:pt x="22797" y="1"/>
                    <a:pt x="22653" y="194"/>
                    <a:pt x="22810" y="324"/>
                  </a:cubicBezTo>
                  <a:cubicBezTo>
                    <a:pt x="24046" y="1412"/>
                    <a:pt x="25035" y="2797"/>
                    <a:pt x="25612" y="4346"/>
                  </a:cubicBezTo>
                  <a:cubicBezTo>
                    <a:pt x="25909" y="5170"/>
                    <a:pt x="26222" y="6126"/>
                    <a:pt x="26057" y="6999"/>
                  </a:cubicBezTo>
                  <a:cubicBezTo>
                    <a:pt x="25929" y="7733"/>
                    <a:pt x="25400" y="8452"/>
                    <a:pt x="24603" y="8452"/>
                  </a:cubicBezTo>
                  <a:cubicBezTo>
                    <a:pt x="24577" y="8452"/>
                    <a:pt x="24551" y="8451"/>
                    <a:pt x="24524" y="8450"/>
                  </a:cubicBezTo>
                  <a:cubicBezTo>
                    <a:pt x="23749" y="8400"/>
                    <a:pt x="23107" y="7708"/>
                    <a:pt x="22695" y="7115"/>
                  </a:cubicBezTo>
                  <a:cubicBezTo>
                    <a:pt x="22678" y="7098"/>
                    <a:pt x="22678" y="7082"/>
                    <a:pt x="22662" y="7065"/>
                  </a:cubicBezTo>
                  <a:cubicBezTo>
                    <a:pt x="22876" y="5977"/>
                    <a:pt x="22777" y="4791"/>
                    <a:pt x="22596" y="3736"/>
                  </a:cubicBezTo>
                  <a:cubicBezTo>
                    <a:pt x="22497" y="3209"/>
                    <a:pt x="22398" y="2665"/>
                    <a:pt x="22250" y="2137"/>
                  </a:cubicBezTo>
                  <a:cubicBezTo>
                    <a:pt x="22151" y="1725"/>
                    <a:pt x="21953" y="1280"/>
                    <a:pt x="21590" y="1017"/>
                  </a:cubicBezTo>
                  <a:cubicBezTo>
                    <a:pt x="21391" y="873"/>
                    <a:pt x="21147" y="788"/>
                    <a:pt x="20904" y="788"/>
                  </a:cubicBezTo>
                  <a:cubicBezTo>
                    <a:pt x="20785" y="788"/>
                    <a:pt x="20666" y="809"/>
                    <a:pt x="20552" y="852"/>
                  </a:cubicBezTo>
                  <a:cubicBezTo>
                    <a:pt x="20190" y="1000"/>
                    <a:pt x="20008" y="1363"/>
                    <a:pt x="20008" y="1758"/>
                  </a:cubicBezTo>
                  <a:cubicBezTo>
                    <a:pt x="19992" y="2203"/>
                    <a:pt x="20157" y="2665"/>
                    <a:pt x="20305" y="3077"/>
                  </a:cubicBezTo>
                  <a:cubicBezTo>
                    <a:pt x="20470" y="3571"/>
                    <a:pt x="20651" y="4049"/>
                    <a:pt x="20849" y="4527"/>
                  </a:cubicBezTo>
                  <a:cubicBezTo>
                    <a:pt x="21228" y="5434"/>
                    <a:pt x="21706" y="6307"/>
                    <a:pt x="22250" y="7131"/>
                  </a:cubicBezTo>
                  <a:cubicBezTo>
                    <a:pt x="22068" y="7873"/>
                    <a:pt x="21739" y="8565"/>
                    <a:pt x="21178" y="9092"/>
                  </a:cubicBezTo>
                  <a:cubicBezTo>
                    <a:pt x="20670" y="9557"/>
                    <a:pt x="19983" y="9868"/>
                    <a:pt x="19297" y="9868"/>
                  </a:cubicBezTo>
                  <a:cubicBezTo>
                    <a:pt x="19205" y="9868"/>
                    <a:pt x="19112" y="9862"/>
                    <a:pt x="19019" y="9851"/>
                  </a:cubicBezTo>
                  <a:cubicBezTo>
                    <a:pt x="18162" y="9768"/>
                    <a:pt x="17536" y="9224"/>
                    <a:pt x="17058" y="8532"/>
                  </a:cubicBezTo>
                  <a:cubicBezTo>
                    <a:pt x="17223" y="7889"/>
                    <a:pt x="17289" y="7214"/>
                    <a:pt x="17322" y="6554"/>
                  </a:cubicBezTo>
                  <a:cubicBezTo>
                    <a:pt x="17371" y="5467"/>
                    <a:pt x="17289" y="4379"/>
                    <a:pt x="17075" y="3308"/>
                  </a:cubicBezTo>
                  <a:cubicBezTo>
                    <a:pt x="16963" y="2699"/>
                    <a:pt x="16757" y="1376"/>
                    <a:pt x="15915" y="1376"/>
                  </a:cubicBezTo>
                  <a:cubicBezTo>
                    <a:pt x="15890" y="1376"/>
                    <a:pt x="15865" y="1377"/>
                    <a:pt x="15839" y="1379"/>
                  </a:cubicBezTo>
                  <a:cubicBezTo>
                    <a:pt x="14916" y="1462"/>
                    <a:pt x="15097" y="2846"/>
                    <a:pt x="15130" y="3456"/>
                  </a:cubicBezTo>
                  <a:cubicBezTo>
                    <a:pt x="15212" y="4544"/>
                    <a:pt x="15427" y="5631"/>
                    <a:pt x="15773" y="6686"/>
                  </a:cubicBezTo>
                  <a:cubicBezTo>
                    <a:pt x="16003" y="7345"/>
                    <a:pt x="16267" y="8005"/>
                    <a:pt x="16663" y="8598"/>
                  </a:cubicBezTo>
                  <a:cubicBezTo>
                    <a:pt x="16564" y="8944"/>
                    <a:pt x="16448" y="9274"/>
                    <a:pt x="16284" y="9570"/>
                  </a:cubicBezTo>
                  <a:cubicBezTo>
                    <a:pt x="15921" y="10263"/>
                    <a:pt x="15262" y="10872"/>
                    <a:pt x="14438" y="10922"/>
                  </a:cubicBezTo>
                  <a:cubicBezTo>
                    <a:pt x="14398" y="10924"/>
                    <a:pt x="14359" y="10925"/>
                    <a:pt x="14320" y="10925"/>
                  </a:cubicBezTo>
                  <a:cubicBezTo>
                    <a:pt x="12883" y="10925"/>
                    <a:pt x="11884" y="9471"/>
                    <a:pt x="11323" y="8235"/>
                  </a:cubicBezTo>
                  <a:cubicBezTo>
                    <a:pt x="11553" y="7626"/>
                    <a:pt x="11735" y="6999"/>
                    <a:pt x="11883" y="6357"/>
                  </a:cubicBezTo>
                  <a:cubicBezTo>
                    <a:pt x="12114" y="5302"/>
                    <a:pt x="12229" y="4214"/>
                    <a:pt x="12229" y="3126"/>
                  </a:cubicBezTo>
                  <a:cubicBezTo>
                    <a:pt x="12229" y="2467"/>
                    <a:pt x="12262" y="1330"/>
                    <a:pt x="11520" y="1000"/>
                  </a:cubicBezTo>
                  <a:cubicBezTo>
                    <a:pt x="11410" y="954"/>
                    <a:pt x="11308" y="933"/>
                    <a:pt x="11214" y="933"/>
                  </a:cubicBezTo>
                  <a:cubicBezTo>
                    <a:pt x="10571" y="933"/>
                    <a:pt x="10319" y="1916"/>
                    <a:pt x="10218" y="2434"/>
                  </a:cubicBezTo>
                  <a:cubicBezTo>
                    <a:pt x="10037" y="3390"/>
                    <a:pt x="10004" y="4395"/>
                    <a:pt x="10120" y="5368"/>
                  </a:cubicBezTo>
                  <a:cubicBezTo>
                    <a:pt x="10235" y="6324"/>
                    <a:pt x="10482" y="7279"/>
                    <a:pt x="10861" y="8169"/>
                  </a:cubicBezTo>
                  <a:cubicBezTo>
                    <a:pt x="10878" y="8202"/>
                    <a:pt x="10894" y="8235"/>
                    <a:pt x="10911" y="8252"/>
                  </a:cubicBezTo>
                  <a:cubicBezTo>
                    <a:pt x="10779" y="8581"/>
                    <a:pt x="10647" y="8895"/>
                    <a:pt x="10482" y="9208"/>
                  </a:cubicBezTo>
                  <a:cubicBezTo>
                    <a:pt x="10103" y="9966"/>
                    <a:pt x="9576" y="10675"/>
                    <a:pt x="8785" y="11054"/>
                  </a:cubicBezTo>
                  <a:cubicBezTo>
                    <a:pt x="8461" y="11212"/>
                    <a:pt x="8125" y="11292"/>
                    <a:pt x="7793" y="11292"/>
                  </a:cubicBezTo>
                  <a:cubicBezTo>
                    <a:pt x="7364" y="11292"/>
                    <a:pt x="6941" y="11158"/>
                    <a:pt x="6560" y="10889"/>
                  </a:cubicBezTo>
                  <a:cubicBezTo>
                    <a:pt x="5966" y="10460"/>
                    <a:pt x="5554" y="9801"/>
                    <a:pt x="5258" y="9125"/>
                  </a:cubicBezTo>
                  <a:cubicBezTo>
                    <a:pt x="5109" y="8763"/>
                    <a:pt x="4994" y="8400"/>
                    <a:pt x="4895" y="8005"/>
                  </a:cubicBezTo>
                  <a:cubicBezTo>
                    <a:pt x="5043" y="7724"/>
                    <a:pt x="5175" y="7444"/>
                    <a:pt x="5291" y="7164"/>
                  </a:cubicBezTo>
                  <a:cubicBezTo>
                    <a:pt x="5703" y="6192"/>
                    <a:pt x="5999" y="5170"/>
                    <a:pt x="6148" y="4115"/>
                  </a:cubicBezTo>
                  <a:cubicBezTo>
                    <a:pt x="6214" y="3621"/>
                    <a:pt x="6296" y="3093"/>
                    <a:pt x="6263" y="2599"/>
                  </a:cubicBezTo>
                  <a:cubicBezTo>
                    <a:pt x="6230" y="2286"/>
                    <a:pt x="6148" y="1907"/>
                    <a:pt x="5851" y="1725"/>
                  </a:cubicBezTo>
                  <a:cubicBezTo>
                    <a:pt x="5755" y="1673"/>
                    <a:pt x="5657" y="1649"/>
                    <a:pt x="5561" y="1649"/>
                  </a:cubicBezTo>
                  <a:cubicBezTo>
                    <a:pt x="5325" y="1649"/>
                    <a:pt x="5101" y="1790"/>
                    <a:pt x="4961" y="1989"/>
                  </a:cubicBezTo>
                  <a:cubicBezTo>
                    <a:pt x="4697" y="2368"/>
                    <a:pt x="4582" y="2879"/>
                    <a:pt x="4483" y="3308"/>
                  </a:cubicBezTo>
                  <a:cubicBezTo>
                    <a:pt x="4120" y="4807"/>
                    <a:pt x="4104" y="6439"/>
                    <a:pt x="4483" y="7955"/>
                  </a:cubicBezTo>
                  <a:cubicBezTo>
                    <a:pt x="4186" y="8516"/>
                    <a:pt x="3807" y="9026"/>
                    <a:pt x="3263" y="9323"/>
                  </a:cubicBezTo>
                  <a:cubicBezTo>
                    <a:pt x="2989" y="9473"/>
                    <a:pt x="2699" y="9549"/>
                    <a:pt x="2417" y="9549"/>
                  </a:cubicBezTo>
                  <a:cubicBezTo>
                    <a:pt x="1952" y="9549"/>
                    <a:pt x="1511" y="9342"/>
                    <a:pt x="1203" y="8911"/>
                  </a:cubicBezTo>
                  <a:cubicBezTo>
                    <a:pt x="775" y="8318"/>
                    <a:pt x="659" y="7560"/>
                    <a:pt x="610" y="6851"/>
                  </a:cubicBezTo>
                  <a:cubicBezTo>
                    <a:pt x="544" y="5961"/>
                    <a:pt x="610" y="5071"/>
                    <a:pt x="791" y="4198"/>
                  </a:cubicBezTo>
                  <a:cubicBezTo>
                    <a:pt x="989" y="3341"/>
                    <a:pt x="1302" y="2516"/>
                    <a:pt x="1714" y="1742"/>
                  </a:cubicBezTo>
                  <a:cubicBezTo>
                    <a:pt x="1793" y="1595"/>
                    <a:pt x="1664" y="1465"/>
                    <a:pt x="1538" y="1465"/>
                  </a:cubicBezTo>
                  <a:cubicBezTo>
                    <a:pt x="1479" y="1465"/>
                    <a:pt x="1421" y="1493"/>
                    <a:pt x="1385" y="1561"/>
                  </a:cubicBezTo>
                  <a:cubicBezTo>
                    <a:pt x="412" y="3341"/>
                    <a:pt x="0" y="5434"/>
                    <a:pt x="280" y="7444"/>
                  </a:cubicBezTo>
                  <a:cubicBezTo>
                    <a:pt x="396" y="8219"/>
                    <a:pt x="659" y="9043"/>
                    <a:pt x="1286" y="9554"/>
                  </a:cubicBezTo>
                  <a:cubicBezTo>
                    <a:pt x="1613" y="9819"/>
                    <a:pt x="2002" y="9936"/>
                    <a:pt x="2397" y="9936"/>
                  </a:cubicBezTo>
                  <a:cubicBezTo>
                    <a:pt x="2838" y="9936"/>
                    <a:pt x="3285" y="9790"/>
                    <a:pt x="3659" y="9537"/>
                  </a:cubicBezTo>
                  <a:cubicBezTo>
                    <a:pt x="4055" y="9257"/>
                    <a:pt x="4368" y="8878"/>
                    <a:pt x="4631" y="8483"/>
                  </a:cubicBezTo>
                  <a:cubicBezTo>
                    <a:pt x="4714" y="8763"/>
                    <a:pt x="4813" y="9043"/>
                    <a:pt x="4928" y="9323"/>
                  </a:cubicBezTo>
                  <a:cubicBezTo>
                    <a:pt x="5258" y="10081"/>
                    <a:pt x="5752" y="10823"/>
                    <a:pt x="6444" y="11268"/>
                  </a:cubicBezTo>
                  <a:cubicBezTo>
                    <a:pt x="6860" y="11539"/>
                    <a:pt x="7320" y="11666"/>
                    <a:pt x="7782" y="11666"/>
                  </a:cubicBezTo>
                  <a:cubicBezTo>
                    <a:pt x="8162" y="11666"/>
                    <a:pt x="8543" y="11580"/>
                    <a:pt x="8900" y="11416"/>
                  </a:cubicBezTo>
                  <a:cubicBezTo>
                    <a:pt x="9806" y="11004"/>
                    <a:pt x="10433" y="10197"/>
                    <a:pt x="10861" y="9323"/>
                  </a:cubicBezTo>
                  <a:cubicBezTo>
                    <a:pt x="10960" y="9125"/>
                    <a:pt x="11043" y="8928"/>
                    <a:pt x="11125" y="8713"/>
                  </a:cubicBezTo>
                  <a:cubicBezTo>
                    <a:pt x="11471" y="9373"/>
                    <a:pt x="11883" y="9999"/>
                    <a:pt x="12443" y="10493"/>
                  </a:cubicBezTo>
                  <a:cubicBezTo>
                    <a:pt x="12967" y="10975"/>
                    <a:pt x="13640" y="11308"/>
                    <a:pt x="14347" y="11308"/>
                  </a:cubicBezTo>
                  <a:cubicBezTo>
                    <a:pt x="14486" y="11308"/>
                    <a:pt x="14626" y="11295"/>
                    <a:pt x="14767" y="11268"/>
                  </a:cubicBezTo>
                  <a:cubicBezTo>
                    <a:pt x="15657" y="11087"/>
                    <a:pt x="16333" y="10378"/>
                    <a:pt x="16696" y="9587"/>
                  </a:cubicBezTo>
                  <a:cubicBezTo>
                    <a:pt x="16794" y="9389"/>
                    <a:pt x="16860" y="9191"/>
                    <a:pt x="16926" y="8994"/>
                  </a:cubicBezTo>
                  <a:cubicBezTo>
                    <a:pt x="16959" y="9010"/>
                    <a:pt x="16976" y="9043"/>
                    <a:pt x="16992" y="9059"/>
                  </a:cubicBezTo>
                  <a:cubicBezTo>
                    <a:pt x="17520" y="9702"/>
                    <a:pt x="18245" y="10180"/>
                    <a:pt x="19085" y="10246"/>
                  </a:cubicBezTo>
                  <a:cubicBezTo>
                    <a:pt x="19150" y="10251"/>
                    <a:pt x="19215" y="10254"/>
                    <a:pt x="19280" y="10254"/>
                  </a:cubicBezTo>
                  <a:cubicBezTo>
                    <a:pt x="20073" y="10254"/>
                    <a:pt x="20863" y="9889"/>
                    <a:pt x="21442" y="9356"/>
                  </a:cubicBezTo>
                  <a:cubicBezTo>
                    <a:pt x="21986" y="8845"/>
                    <a:pt x="22332" y="8219"/>
                    <a:pt x="22546" y="7543"/>
                  </a:cubicBezTo>
                  <a:cubicBezTo>
                    <a:pt x="22991" y="8137"/>
                    <a:pt x="23601" y="8697"/>
                    <a:pt x="24343" y="8812"/>
                  </a:cubicBezTo>
                  <a:cubicBezTo>
                    <a:pt x="24429" y="8826"/>
                    <a:pt x="24515" y="8832"/>
                    <a:pt x="24598" y="8832"/>
                  </a:cubicBezTo>
                  <a:cubicBezTo>
                    <a:pt x="25345" y="8832"/>
                    <a:pt x="25975" y="8322"/>
                    <a:pt x="26271" y="7626"/>
                  </a:cubicBezTo>
                  <a:cubicBezTo>
                    <a:pt x="26683" y="6686"/>
                    <a:pt x="26419" y="5582"/>
                    <a:pt x="26106" y="4643"/>
                  </a:cubicBezTo>
                  <a:cubicBezTo>
                    <a:pt x="25826" y="3753"/>
                    <a:pt x="25414" y="2896"/>
                    <a:pt x="24887" y="2104"/>
                  </a:cubicBezTo>
                  <a:cubicBezTo>
                    <a:pt x="24376" y="1346"/>
                    <a:pt x="23766" y="654"/>
                    <a:pt x="23074" y="44"/>
                  </a:cubicBezTo>
                  <a:cubicBezTo>
                    <a:pt x="23036" y="14"/>
                    <a:pt x="22995" y="1"/>
                    <a:pt x="22954" y="1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3"/>
            <p:cNvSpPr/>
            <p:nvPr/>
          </p:nvSpPr>
          <p:spPr>
            <a:xfrm>
              <a:off x="925800" y="3205450"/>
              <a:ext cx="6600" cy="2075"/>
            </a:xfrm>
            <a:custGeom>
              <a:avLst/>
              <a:gdLst/>
              <a:ahLst/>
              <a:cxnLst/>
              <a:rect l="l" t="t" r="r" b="b"/>
              <a:pathLst>
                <a:path w="264" h="83" extrusionOk="0">
                  <a:moveTo>
                    <a:pt x="0" y="0"/>
                  </a:moveTo>
                  <a:cubicBezTo>
                    <a:pt x="0" y="0"/>
                    <a:pt x="0" y="17"/>
                    <a:pt x="0" y="17"/>
                  </a:cubicBezTo>
                  <a:lnTo>
                    <a:pt x="264" y="83"/>
                  </a:lnTo>
                  <a:cubicBezTo>
                    <a:pt x="264" y="83"/>
                    <a:pt x="264" y="66"/>
                    <a:pt x="264" y="6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3"/>
            <p:cNvSpPr/>
            <p:nvPr/>
          </p:nvSpPr>
          <p:spPr>
            <a:xfrm>
              <a:off x="305675" y="3112325"/>
              <a:ext cx="745400" cy="758600"/>
            </a:xfrm>
            <a:custGeom>
              <a:avLst/>
              <a:gdLst/>
              <a:ahLst/>
              <a:cxnLst/>
              <a:rect l="l" t="t" r="r" b="b"/>
              <a:pathLst>
                <a:path w="29816" h="30344" extrusionOk="0">
                  <a:moveTo>
                    <a:pt x="9148" y="1"/>
                  </a:moveTo>
                  <a:lnTo>
                    <a:pt x="2440" y="20767"/>
                  </a:lnTo>
                  <a:cubicBezTo>
                    <a:pt x="2193" y="21426"/>
                    <a:pt x="1929" y="22069"/>
                    <a:pt x="1385" y="22530"/>
                  </a:cubicBezTo>
                  <a:cubicBezTo>
                    <a:pt x="726" y="23107"/>
                    <a:pt x="1" y="23947"/>
                    <a:pt x="808" y="24310"/>
                  </a:cubicBezTo>
                  <a:lnTo>
                    <a:pt x="26173" y="30342"/>
                  </a:lnTo>
                  <a:cubicBezTo>
                    <a:pt x="26193" y="30343"/>
                    <a:pt x="26212" y="30344"/>
                    <a:pt x="26231" y="30344"/>
                  </a:cubicBezTo>
                  <a:cubicBezTo>
                    <a:pt x="27050" y="30344"/>
                    <a:pt x="26775" y="29302"/>
                    <a:pt x="26453" y="28496"/>
                  </a:cubicBezTo>
                  <a:cubicBezTo>
                    <a:pt x="26189" y="27837"/>
                    <a:pt x="26222" y="27161"/>
                    <a:pt x="26321" y="26453"/>
                  </a:cubicBezTo>
                  <a:lnTo>
                    <a:pt x="29815" y="4928"/>
                  </a:lnTo>
                  <a:lnTo>
                    <a:pt x="25069" y="3791"/>
                  </a:lnTo>
                  <a:lnTo>
                    <a:pt x="24805" y="3725"/>
                  </a:lnTo>
                  <a:lnTo>
                    <a:pt x="13763" y="1105"/>
                  </a:lnTo>
                  <a:lnTo>
                    <a:pt x="91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3"/>
            <p:cNvSpPr/>
            <p:nvPr/>
          </p:nvSpPr>
          <p:spPr>
            <a:xfrm>
              <a:off x="636125" y="2969100"/>
              <a:ext cx="325950" cy="273875"/>
            </a:xfrm>
            <a:custGeom>
              <a:avLst/>
              <a:gdLst/>
              <a:ahLst/>
              <a:cxnLst/>
              <a:rect l="l" t="t" r="r" b="b"/>
              <a:pathLst>
                <a:path w="13038" h="10955" extrusionOk="0">
                  <a:moveTo>
                    <a:pt x="6606" y="0"/>
                  </a:moveTo>
                  <a:cubicBezTo>
                    <a:pt x="5640" y="0"/>
                    <a:pt x="4744" y="260"/>
                    <a:pt x="3940" y="785"/>
                  </a:cubicBezTo>
                  <a:cubicBezTo>
                    <a:pt x="1253" y="2516"/>
                    <a:pt x="413" y="6620"/>
                    <a:pt x="380" y="6784"/>
                  </a:cubicBezTo>
                  <a:lnTo>
                    <a:pt x="34" y="8152"/>
                  </a:lnTo>
                  <a:cubicBezTo>
                    <a:pt x="1" y="8251"/>
                    <a:pt x="67" y="8334"/>
                    <a:pt x="149" y="8366"/>
                  </a:cubicBezTo>
                  <a:cubicBezTo>
                    <a:pt x="162" y="8369"/>
                    <a:pt x="174" y="8370"/>
                    <a:pt x="187" y="8370"/>
                  </a:cubicBezTo>
                  <a:cubicBezTo>
                    <a:pt x="268" y="8370"/>
                    <a:pt x="333" y="8323"/>
                    <a:pt x="347" y="8251"/>
                  </a:cubicBezTo>
                  <a:lnTo>
                    <a:pt x="709" y="6867"/>
                  </a:lnTo>
                  <a:cubicBezTo>
                    <a:pt x="709" y="6817"/>
                    <a:pt x="1550" y="2730"/>
                    <a:pt x="4121" y="1065"/>
                  </a:cubicBezTo>
                  <a:cubicBezTo>
                    <a:pt x="4884" y="572"/>
                    <a:pt x="5723" y="330"/>
                    <a:pt x="6628" y="330"/>
                  </a:cubicBezTo>
                  <a:cubicBezTo>
                    <a:pt x="7053" y="330"/>
                    <a:pt x="7492" y="383"/>
                    <a:pt x="7945" y="489"/>
                  </a:cubicBezTo>
                  <a:cubicBezTo>
                    <a:pt x="9362" y="835"/>
                    <a:pt x="10433" y="1576"/>
                    <a:pt x="11126" y="2730"/>
                  </a:cubicBezTo>
                  <a:cubicBezTo>
                    <a:pt x="12691" y="5334"/>
                    <a:pt x="11801" y="9059"/>
                    <a:pt x="11686" y="9487"/>
                  </a:cubicBezTo>
                  <a:lnTo>
                    <a:pt x="11373" y="10740"/>
                  </a:lnTo>
                  <a:cubicBezTo>
                    <a:pt x="11340" y="10839"/>
                    <a:pt x="11389" y="10921"/>
                    <a:pt x="11488" y="10954"/>
                  </a:cubicBezTo>
                  <a:lnTo>
                    <a:pt x="11521" y="10954"/>
                  </a:lnTo>
                  <a:cubicBezTo>
                    <a:pt x="11604" y="10954"/>
                    <a:pt x="11669" y="10905"/>
                    <a:pt x="11686" y="10839"/>
                  </a:cubicBezTo>
                  <a:lnTo>
                    <a:pt x="12016" y="9570"/>
                  </a:lnTo>
                  <a:cubicBezTo>
                    <a:pt x="12131" y="9125"/>
                    <a:pt x="13037" y="5285"/>
                    <a:pt x="11406" y="2549"/>
                  </a:cubicBezTo>
                  <a:cubicBezTo>
                    <a:pt x="10681" y="1329"/>
                    <a:pt x="9543" y="522"/>
                    <a:pt x="8027" y="175"/>
                  </a:cubicBezTo>
                  <a:cubicBezTo>
                    <a:pt x="7539" y="59"/>
                    <a:pt x="7064" y="0"/>
                    <a:pt x="6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3"/>
            <p:cNvSpPr/>
            <p:nvPr/>
          </p:nvSpPr>
          <p:spPr>
            <a:xfrm>
              <a:off x="393850" y="3675975"/>
              <a:ext cx="539375" cy="87800"/>
            </a:xfrm>
            <a:custGeom>
              <a:avLst/>
              <a:gdLst/>
              <a:ahLst/>
              <a:cxnLst/>
              <a:rect l="l" t="t" r="r" b="b"/>
              <a:pathLst>
                <a:path w="21575" h="3512" extrusionOk="0">
                  <a:moveTo>
                    <a:pt x="215" y="1"/>
                  </a:moveTo>
                  <a:cubicBezTo>
                    <a:pt x="116" y="1"/>
                    <a:pt x="34" y="50"/>
                    <a:pt x="17" y="149"/>
                  </a:cubicBezTo>
                  <a:cubicBezTo>
                    <a:pt x="1" y="231"/>
                    <a:pt x="67" y="314"/>
                    <a:pt x="166" y="330"/>
                  </a:cubicBezTo>
                  <a:lnTo>
                    <a:pt x="21360" y="3511"/>
                  </a:lnTo>
                  <a:lnTo>
                    <a:pt x="21393" y="3511"/>
                  </a:lnTo>
                  <a:cubicBezTo>
                    <a:pt x="21476" y="3511"/>
                    <a:pt x="21542" y="3445"/>
                    <a:pt x="21558" y="3363"/>
                  </a:cubicBezTo>
                  <a:cubicBezTo>
                    <a:pt x="21575" y="3280"/>
                    <a:pt x="21509" y="3181"/>
                    <a:pt x="21410" y="3181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3"/>
            <p:cNvSpPr/>
            <p:nvPr/>
          </p:nvSpPr>
          <p:spPr>
            <a:xfrm>
              <a:off x="627900" y="3019625"/>
              <a:ext cx="857450" cy="859750"/>
            </a:xfrm>
            <a:custGeom>
              <a:avLst/>
              <a:gdLst/>
              <a:ahLst/>
              <a:cxnLst/>
              <a:rect l="l" t="t" r="r" b="b"/>
              <a:pathLst>
                <a:path w="34298" h="34390" extrusionOk="0">
                  <a:moveTo>
                    <a:pt x="17899" y="0"/>
                  </a:moveTo>
                  <a:lnTo>
                    <a:pt x="16399" y="973"/>
                  </a:lnTo>
                  <a:lnTo>
                    <a:pt x="16119" y="1137"/>
                  </a:lnTo>
                  <a:lnTo>
                    <a:pt x="13795" y="2637"/>
                  </a:lnTo>
                  <a:lnTo>
                    <a:pt x="13564" y="2786"/>
                  </a:lnTo>
                  <a:lnTo>
                    <a:pt x="13004" y="3132"/>
                  </a:lnTo>
                  <a:lnTo>
                    <a:pt x="12740" y="3313"/>
                  </a:lnTo>
                  <a:lnTo>
                    <a:pt x="8834" y="5802"/>
                  </a:lnTo>
                  <a:lnTo>
                    <a:pt x="8554" y="5983"/>
                  </a:lnTo>
                  <a:lnTo>
                    <a:pt x="5439" y="7977"/>
                  </a:lnTo>
                  <a:lnTo>
                    <a:pt x="5159" y="8142"/>
                  </a:lnTo>
                  <a:lnTo>
                    <a:pt x="3989" y="8884"/>
                  </a:lnTo>
                  <a:lnTo>
                    <a:pt x="1764" y="10317"/>
                  </a:lnTo>
                  <a:lnTo>
                    <a:pt x="1483" y="10499"/>
                  </a:lnTo>
                  <a:lnTo>
                    <a:pt x="0" y="11438"/>
                  </a:lnTo>
                  <a:lnTo>
                    <a:pt x="10268" y="30704"/>
                  </a:lnTo>
                  <a:cubicBezTo>
                    <a:pt x="10581" y="31331"/>
                    <a:pt x="10845" y="31974"/>
                    <a:pt x="10812" y="32682"/>
                  </a:cubicBezTo>
                  <a:cubicBezTo>
                    <a:pt x="10768" y="33448"/>
                    <a:pt x="10839" y="34390"/>
                    <a:pt x="11411" y="34390"/>
                  </a:cubicBezTo>
                  <a:cubicBezTo>
                    <a:pt x="11492" y="34390"/>
                    <a:pt x="11583" y="34371"/>
                    <a:pt x="11685" y="34330"/>
                  </a:cubicBezTo>
                  <a:lnTo>
                    <a:pt x="14388" y="32600"/>
                  </a:lnTo>
                  <a:lnTo>
                    <a:pt x="14652" y="32435"/>
                  </a:lnTo>
                  <a:lnTo>
                    <a:pt x="18278" y="30111"/>
                  </a:lnTo>
                  <a:lnTo>
                    <a:pt x="18558" y="29946"/>
                  </a:lnTo>
                  <a:lnTo>
                    <a:pt x="21393" y="28117"/>
                  </a:lnTo>
                  <a:lnTo>
                    <a:pt x="21673" y="27952"/>
                  </a:lnTo>
                  <a:lnTo>
                    <a:pt x="26271" y="25019"/>
                  </a:lnTo>
                  <a:lnTo>
                    <a:pt x="26535" y="24837"/>
                  </a:lnTo>
                  <a:lnTo>
                    <a:pt x="30787" y="22118"/>
                  </a:lnTo>
                  <a:lnTo>
                    <a:pt x="31067" y="21953"/>
                  </a:lnTo>
                  <a:lnTo>
                    <a:pt x="33655" y="20288"/>
                  </a:lnTo>
                  <a:cubicBezTo>
                    <a:pt x="34297" y="19679"/>
                    <a:pt x="33342" y="19135"/>
                    <a:pt x="32517" y="18805"/>
                  </a:cubicBezTo>
                  <a:cubicBezTo>
                    <a:pt x="31858" y="18541"/>
                    <a:pt x="31397" y="18031"/>
                    <a:pt x="30952" y="17470"/>
                  </a:cubicBezTo>
                  <a:lnTo>
                    <a:pt x="17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3"/>
            <p:cNvSpPr/>
            <p:nvPr/>
          </p:nvSpPr>
          <p:spPr>
            <a:xfrm>
              <a:off x="967000" y="3085550"/>
              <a:ext cx="5775" cy="3725"/>
            </a:xfrm>
            <a:custGeom>
              <a:avLst/>
              <a:gdLst/>
              <a:ahLst/>
              <a:cxnLst/>
              <a:rect l="l" t="t" r="r" b="b"/>
              <a:pathLst>
                <a:path w="231" h="149" extrusionOk="0">
                  <a:moveTo>
                    <a:pt x="231" y="0"/>
                  </a:moveTo>
                  <a:lnTo>
                    <a:pt x="0" y="149"/>
                  </a:lnTo>
                  <a:cubicBezTo>
                    <a:pt x="0" y="149"/>
                    <a:pt x="0" y="149"/>
                    <a:pt x="0" y="149"/>
                  </a:cubicBezTo>
                  <a:lnTo>
                    <a:pt x="231" y="0"/>
                  </a:lnTo>
                  <a:cubicBezTo>
                    <a:pt x="231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3"/>
            <p:cNvSpPr/>
            <p:nvPr/>
          </p:nvSpPr>
          <p:spPr>
            <a:xfrm>
              <a:off x="662925" y="2968975"/>
              <a:ext cx="331275" cy="307225"/>
            </a:xfrm>
            <a:custGeom>
              <a:avLst/>
              <a:gdLst/>
              <a:ahLst/>
              <a:cxnLst/>
              <a:rect l="l" t="t" r="r" b="b"/>
              <a:pathLst>
                <a:path w="13251" h="12289" extrusionOk="0">
                  <a:moveTo>
                    <a:pt x="5924" y="0"/>
                  </a:moveTo>
                  <a:cubicBezTo>
                    <a:pt x="4932" y="0"/>
                    <a:pt x="3953" y="298"/>
                    <a:pt x="3000" y="906"/>
                  </a:cubicBezTo>
                  <a:cubicBezTo>
                    <a:pt x="1698" y="1746"/>
                    <a:pt x="890" y="2883"/>
                    <a:pt x="610" y="4268"/>
                  </a:cubicBezTo>
                  <a:cubicBezTo>
                    <a:pt x="0" y="7416"/>
                    <a:pt x="2357" y="10860"/>
                    <a:pt x="2456" y="11008"/>
                  </a:cubicBezTo>
                  <a:lnTo>
                    <a:pt x="3197" y="12212"/>
                  </a:lnTo>
                  <a:cubicBezTo>
                    <a:pt x="3228" y="12263"/>
                    <a:pt x="3279" y="12289"/>
                    <a:pt x="3332" y="12289"/>
                  </a:cubicBezTo>
                  <a:cubicBezTo>
                    <a:pt x="3364" y="12289"/>
                    <a:pt x="3397" y="12280"/>
                    <a:pt x="3428" y="12261"/>
                  </a:cubicBezTo>
                  <a:cubicBezTo>
                    <a:pt x="3511" y="12212"/>
                    <a:pt x="3527" y="12113"/>
                    <a:pt x="3478" y="12030"/>
                  </a:cubicBezTo>
                  <a:lnTo>
                    <a:pt x="2736" y="10827"/>
                  </a:lnTo>
                  <a:cubicBezTo>
                    <a:pt x="2703" y="10778"/>
                    <a:pt x="346" y="7333"/>
                    <a:pt x="939" y="4334"/>
                  </a:cubicBezTo>
                  <a:cubicBezTo>
                    <a:pt x="1187" y="3032"/>
                    <a:pt x="1945" y="1977"/>
                    <a:pt x="3181" y="1186"/>
                  </a:cubicBezTo>
                  <a:cubicBezTo>
                    <a:pt x="4072" y="615"/>
                    <a:pt x="4990" y="336"/>
                    <a:pt x="5920" y="336"/>
                  </a:cubicBezTo>
                  <a:cubicBezTo>
                    <a:pt x="6280" y="336"/>
                    <a:pt x="6642" y="378"/>
                    <a:pt x="7005" y="461"/>
                  </a:cubicBezTo>
                  <a:cubicBezTo>
                    <a:pt x="9971" y="1153"/>
                    <a:pt x="12031" y="4383"/>
                    <a:pt x="12246" y="4746"/>
                  </a:cubicBezTo>
                  <a:lnTo>
                    <a:pt x="12938" y="5866"/>
                  </a:lnTo>
                  <a:cubicBezTo>
                    <a:pt x="12971" y="5910"/>
                    <a:pt x="13026" y="5940"/>
                    <a:pt x="13083" y="5940"/>
                  </a:cubicBezTo>
                  <a:cubicBezTo>
                    <a:pt x="13112" y="5940"/>
                    <a:pt x="13141" y="5932"/>
                    <a:pt x="13168" y="5916"/>
                  </a:cubicBezTo>
                  <a:cubicBezTo>
                    <a:pt x="13201" y="5883"/>
                    <a:pt x="13234" y="5850"/>
                    <a:pt x="13234" y="5817"/>
                  </a:cubicBezTo>
                  <a:cubicBezTo>
                    <a:pt x="13251" y="5767"/>
                    <a:pt x="13251" y="5718"/>
                    <a:pt x="13218" y="5685"/>
                  </a:cubicBezTo>
                  <a:lnTo>
                    <a:pt x="12542" y="4564"/>
                  </a:lnTo>
                  <a:cubicBezTo>
                    <a:pt x="12295" y="4185"/>
                    <a:pt x="10169" y="856"/>
                    <a:pt x="7070" y="131"/>
                  </a:cubicBezTo>
                  <a:cubicBezTo>
                    <a:pt x="6687" y="44"/>
                    <a:pt x="6304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3"/>
            <p:cNvSpPr/>
            <p:nvPr/>
          </p:nvSpPr>
          <p:spPr>
            <a:xfrm>
              <a:off x="936925" y="3467700"/>
              <a:ext cx="434700" cy="334600"/>
            </a:xfrm>
            <a:custGeom>
              <a:avLst/>
              <a:gdLst/>
              <a:ahLst/>
              <a:cxnLst/>
              <a:rect l="l" t="t" r="r" b="b"/>
              <a:pathLst>
                <a:path w="17388" h="13384" extrusionOk="0">
                  <a:moveTo>
                    <a:pt x="17214" y="1"/>
                  </a:moveTo>
                  <a:cubicBezTo>
                    <a:pt x="17179" y="1"/>
                    <a:pt x="17142" y="14"/>
                    <a:pt x="17107" y="42"/>
                  </a:cubicBezTo>
                  <a:lnTo>
                    <a:pt x="82" y="13078"/>
                  </a:lnTo>
                  <a:cubicBezTo>
                    <a:pt x="16" y="13144"/>
                    <a:pt x="0" y="13243"/>
                    <a:pt x="66" y="13325"/>
                  </a:cubicBezTo>
                  <a:cubicBezTo>
                    <a:pt x="94" y="13362"/>
                    <a:pt x="137" y="13384"/>
                    <a:pt x="184" y="13384"/>
                  </a:cubicBezTo>
                  <a:cubicBezTo>
                    <a:pt x="221" y="13384"/>
                    <a:pt x="261" y="13371"/>
                    <a:pt x="297" y="13342"/>
                  </a:cubicBezTo>
                  <a:lnTo>
                    <a:pt x="17305" y="305"/>
                  </a:lnTo>
                  <a:cubicBezTo>
                    <a:pt x="17338" y="272"/>
                    <a:pt x="17371" y="239"/>
                    <a:pt x="17371" y="206"/>
                  </a:cubicBezTo>
                  <a:cubicBezTo>
                    <a:pt x="17388" y="157"/>
                    <a:pt x="17371" y="108"/>
                    <a:pt x="17338" y="75"/>
                  </a:cubicBezTo>
                  <a:cubicBezTo>
                    <a:pt x="17309" y="27"/>
                    <a:pt x="17264" y="1"/>
                    <a:pt x="17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3"/>
            <p:cNvSpPr/>
            <p:nvPr/>
          </p:nvSpPr>
          <p:spPr>
            <a:xfrm>
              <a:off x="2920425" y="2897650"/>
              <a:ext cx="7025" cy="1275"/>
            </a:xfrm>
            <a:custGeom>
              <a:avLst/>
              <a:gdLst/>
              <a:ahLst/>
              <a:cxnLst/>
              <a:rect l="l" t="t" r="r" b="b"/>
              <a:pathLst>
                <a:path w="281" h="51" extrusionOk="0">
                  <a:moveTo>
                    <a:pt x="280" y="1"/>
                  </a:moveTo>
                  <a:lnTo>
                    <a:pt x="0" y="34"/>
                  </a:lnTo>
                  <a:cubicBezTo>
                    <a:pt x="0" y="34"/>
                    <a:pt x="0" y="50"/>
                    <a:pt x="0" y="50"/>
                  </a:cubicBezTo>
                  <a:lnTo>
                    <a:pt x="280" y="17"/>
                  </a:lnTo>
                  <a:cubicBezTo>
                    <a:pt x="280" y="17"/>
                    <a:pt x="280" y="17"/>
                    <a:pt x="280" y="1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3"/>
            <p:cNvSpPr/>
            <p:nvPr/>
          </p:nvSpPr>
          <p:spPr>
            <a:xfrm>
              <a:off x="2795975" y="2708950"/>
              <a:ext cx="138475" cy="225825"/>
            </a:xfrm>
            <a:custGeom>
              <a:avLst/>
              <a:gdLst/>
              <a:ahLst/>
              <a:cxnLst/>
              <a:rect l="l" t="t" r="r" b="b"/>
              <a:pathLst>
                <a:path w="5539" h="9033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16"/>
                    <a:pt x="50" y="231"/>
                    <a:pt x="50" y="347"/>
                  </a:cubicBezTo>
                  <a:cubicBezTo>
                    <a:pt x="907" y="479"/>
                    <a:pt x="1666" y="825"/>
                    <a:pt x="2341" y="1385"/>
                  </a:cubicBezTo>
                  <a:cubicBezTo>
                    <a:pt x="4665" y="3330"/>
                    <a:pt x="5061" y="7137"/>
                    <a:pt x="5094" y="7565"/>
                  </a:cubicBezTo>
                  <a:lnTo>
                    <a:pt x="5209" y="8884"/>
                  </a:lnTo>
                  <a:cubicBezTo>
                    <a:pt x="5209" y="8966"/>
                    <a:pt x="5291" y="9032"/>
                    <a:pt x="5374" y="9032"/>
                  </a:cubicBezTo>
                  <a:cubicBezTo>
                    <a:pt x="5390" y="9032"/>
                    <a:pt x="5407" y="9016"/>
                    <a:pt x="5423" y="9016"/>
                  </a:cubicBezTo>
                  <a:cubicBezTo>
                    <a:pt x="5489" y="8999"/>
                    <a:pt x="5539" y="8933"/>
                    <a:pt x="5539" y="8851"/>
                  </a:cubicBezTo>
                  <a:lnTo>
                    <a:pt x="5423" y="7549"/>
                  </a:lnTo>
                  <a:cubicBezTo>
                    <a:pt x="5390" y="7104"/>
                    <a:pt x="4995" y="3165"/>
                    <a:pt x="2555" y="1121"/>
                  </a:cubicBezTo>
                  <a:cubicBezTo>
                    <a:pt x="1814" y="512"/>
                    <a:pt x="957" y="13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3"/>
            <p:cNvSpPr/>
            <p:nvPr/>
          </p:nvSpPr>
          <p:spPr>
            <a:xfrm>
              <a:off x="2620450" y="2763350"/>
              <a:ext cx="44525" cy="203550"/>
            </a:xfrm>
            <a:custGeom>
              <a:avLst/>
              <a:gdLst/>
              <a:ahLst/>
              <a:cxnLst/>
              <a:rect l="l" t="t" r="r" b="b"/>
              <a:pathLst>
                <a:path w="1781" h="8142" extrusionOk="0">
                  <a:moveTo>
                    <a:pt x="1748" y="0"/>
                  </a:moveTo>
                  <a:cubicBezTo>
                    <a:pt x="1" y="2538"/>
                    <a:pt x="528" y="6411"/>
                    <a:pt x="545" y="6576"/>
                  </a:cubicBezTo>
                  <a:lnTo>
                    <a:pt x="660" y="7977"/>
                  </a:lnTo>
                  <a:cubicBezTo>
                    <a:pt x="677" y="8076"/>
                    <a:pt x="759" y="8142"/>
                    <a:pt x="841" y="8142"/>
                  </a:cubicBezTo>
                  <a:cubicBezTo>
                    <a:pt x="940" y="8125"/>
                    <a:pt x="1006" y="8043"/>
                    <a:pt x="1006" y="7960"/>
                  </a:cubicBezTo>
                  <a:lnTo>
                    <a:pt x="874" y="6527"/>
                  </a:lnTo>
                  <a:cubicBezTo>
                    <a:pt x="874" y="6494"/>
                    <a:pt x="413" y="3033"/>
                    <a:pt x="1781" y="593"/>
                  </a:cubicBezTo>
                  <a:cubicBezTo>
                    <a:pt x="1764" y="445"/>
                    <a:pt x="1748" y="313"/>
                    <a:pt x="1748" y="165"/>
                  </a:cubicBezTo>
                  <a:cubicBezTo>
                    <a:pt x="1748" y="115"/>
                    <a:pt x="1748" y="5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3"/>
            <p:cNvSpPr/>
            <p:nvPr/>
          </p:nvSpPr>
          <p:spPr>
            <a:xfrm>
              <a:off x="2574325" y="3416725"/>
              <a:ext cx="535650" cy="107725"/>
            </a:xfrm>
            <a:custGeom>
              <a:avLst/>
              <a:gdLst/>
              <a:ahLst/>
              <a:cxnLst/>
              <a:rect l="l" t="t" r="r" b="b"/>
              <a:pathLst>
                <a:path w="21426" h="4309" extrusionOk="0">
                  <a:moveTo>
                    <a:pt x="21248" y="1"/>
                  </a:moveTo>
                  <a:cubicBezTo>
                    <a:pt x="21236" y="1"/>
                    <a:pt x="21224" y="2"/>
                    <a:pt x="21211" y="4"/>
                  </a:cubicBezTo>
                  <a:lnTo>
                    <a:pt x="148" y="3976"/>
                  </a:lnTo>
                  <a:cubicBezTo>
                    <a:pt x="50" y="3992"/>
                    <a:pt x="0" y="4075"/>
                    <a:pt x="17" y="4174"/>
                  </a:cubicBezTo>
                  <a:cubicBezTo>
                    <a:pt x="31" y="4248"/>
                    <a:pt x="99" y="4308"/>
                    <a:pt x="172" y="4308"/>
                  </a:cubicBezTo>
                  <a:cubicBezTo>
                    <a:pt x="181" y="4308"/>
                    <a:pt x="189" y="4307"/>
                    <a:pt x="198" y="4306"/>
                  </a:cubicBezTo>
                  <a:lnTo>
                    <a:pt x="21277" y="317"/>
                  </a:lnTo>
                  <a:lnTo>
                    <a:pt x="21294" y="317"/>
                  </a:lnTo>
                  <a:cubicBezTo>
                    <a:pt x="21376" y="284"/>
                    <a:pt x="21426" y="218"/>
                    <a:pt x="21409" y="136"/>
                  </a:cubicBezTo>
                  <a:cubicBezTo>
                    <a:pt x="21395" y="50"/>
                    <a:pt x="21330" y="1"/>
                    <a:pt x="2124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3"/>
            <p:cNvSpPr/>
            <p:nvPr/>
          </p:nvSpPr>
          <p:spPr>
            <a:xfrm>
              <a:off x="2672375" y="2673925"/>
              <a:ext cx="877225" cy="865825"/>
            </a:xfrm>
            <a:custGeom>
              <a:avLst/>
              <a:gdLst/>
              <a:ahLst/>
              <a:cxnLst/>
              <a:rect l="l" t="t" r="r" b="b"/>
              <a:pathLst>
                <a:path w="35089" h="34633" extrusionOk="0">
                  <a:moveTo>
                    <a:pt x="13136" y="1"/>
                  </a:moveTo>
                  <a:lnTo>
                    <a:pt x="12032" y="1402"/>
                  </a:lnTo>
                  <a:lnTo>
                    <a:pt x="11834" y="1649"/>
                  </a:lnTo>
                  <a:lnTo>
                    <a:pt x="10120" y="3824"/>
                  </a:lnTo>
                  <a:lnTo>
                    <a:pt x="9955" y="4055"/>
                  </a:lnTo>
                  <a:lnTo>
                    <a:pt x="9543" y="4566"/>
                  </a:lnTo>
                  <a:lnTo>
                    <a:pt x="9345" y="4813"/>
                  </a:lnTo>
                  <a:lnTo>
                    <a:pt x="6478" y="8455"/>
                  </a:lnTo>
                  <a:lnTo>
                    <a:pt x="6280" y="8719"/>
                  </a:lnTo>
                  <a:lnTo>
                    <a:pt x="3989" y="11620"/>
                  </a:lnTo>
                  <a:lnTo>
                    <a:pt x="3775" y="11867"/>
                  </a:lnTo>
                  <a:lnTo>
                    <a:pt x="2934" y="12955"/>
                  </a:lnTo>
                  <a:lnTo>
                    <a:pt x="1286" y="15048"/>
                  </a:lnTo>
                  <a:lnTo>
                    <a:pt x="1088" y="15295"/>
                  </a:lnTo>
                  <a:lnTo>
                    <a:pt x="1" y="16696"/>
                  </a:lnTo>
                  <a:lnTo>
                    <a:pt x="16020" y="31496"/>
                  </a:lnTo>
                  <a:cubicBezTo>
                    <a:pt x="16531" y="31990"/>
                    <a:pt x="16993" y="32501"/>
                    <a:pt x="17190" y="33194"/>
                  </a:cubicBezTo>
                  <a:cubicBezTo>
                    <a:pt x="17387" y="33861"/>
                    <a:pt x="17708" y="34633"/>
                    <a:pt x="18170" y="34633"/>
                  </a:cubicBezTo>
                  <a:cubicBezTo>
                    <a:pt x="18290" y="34633"/>
                    <a:pt x="18419" y="34581"/>
                    <a:pt x="18558" y="34463"/>
                  </a:cubicBezTo>
                  <a:lnTo>
                    <a:pt x="20536" y="31941"/>
                  </a:lnTo>
                  <a:lnTo>
                    <a:pt x="20734" y="31694"/>
                  </a:lnTo>
                  <a:lnTo>
                    <a:pt x="23404" y="28315"/>
                  </a:lnTo>
                  <a:lnTo>
                    <a:pt x="23602" y="28068"/>
                  </a:lnTo>
                  <a:lnTo>
                    <a:pt x="25678" y="25398"/>
                  </a:lnTo>
                  <a:lnTo>
                    <a:pt x="25892" y="25151"/>
                  </a:lnTo>
                  <a:lnTo>
                    <a:pt x="29271" y="20866"/>
                  </a:lnTo>
                  <a:lnTo>
                    <a:pt x="29469" y="20618"/>
                  </a:lnTo>
                  <a:lnTo>
                    <a:pt x="32584" y="16647"/>
                  </a:lnTo>
                  <a:lnTo>
                    <a:pt x="32782" y="16399"/>
                  </a:lnTo>
                  <a:lnTo>
                    <a:pt x="34677" y="13977"/>
                  </a:lnTo>
                  <a:cubicBezTo>
                    <a:pt x="35089" y="13202"/>
                    <a:pt x="34018" y="12988"/>
                    <a:pt x="33128" y="12955"/>
                  </a:cubicBezTo>
                  <a:cubicBezTo>
                    <a:pt x="32419" y="12905"/>
                    <a:pt x="31809" y="12592"/>
                    <a:pt x="31199" y="12213"/>
                  </a:cubicBezTo>
                  <a:lnTo>
                    <a:pt x="131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3"/>
            <p:cNvSpPr/>
            <p:nvPr/>
          </p:nvSpPr>
          <p:spPr>
            <a:xfrm>
              <a:off x="2921250" y="2769525"/>
              <a:ext cx="4550" cy="5800"/>
            </a:xfrm>
            <a:custGeom>
              <a:avLst/>
              <a:gdLst/>
              <a:ahLst/>
              <a:cxnLst/>
              <a:rect l="l" t="t" r="r" b="b"/>
              <a:pathLst>
                <a:path w="182" h="232" extrusionOk="0">
                  <a:moveTo>
                    <a:pt x="165" y="0"/>
                  </a:moveTo>
                  <a:lnTo>
                    <a:pt x="0" y="231"/>
                  </a:lnTo>
                  <a:lnTo>
                    <a:pt x="0" y="231"/>
                  </a:lnTo>
                  <a:lnTo>
                    <a:pt x="181" y="17"/>
                  </a:lnTo>
                  <a:cubicBezTo>
                    <a:pt x="181" y="17"/>
                    <a:pt x="181" y="17"/>
                    <a:pt x="165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3"/>
            <p:cNvSpPr/>
            <p:nvPr/>
          </p:nvSpPr>
          <p:spPr>
            <a:xfrm>
              <a:off x="2795575" y="2706900"/>
              <a:ext cx="159475" cy="87600"/>
            </a:xfrm>
            <a:custGeom>
              <a:avLst/>
              <a:gdLst/>
              <a:ahLst/>
              <a:cxnLst/>
              <a:rect l="l" t="t" r="r" b="b"/>
              <a:pathLst>
                <a:path w="6379" h="3504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116"/>
                    <a:pt x="50" y="231"/>
                    <a:pt x="66" y="346"/>
                  </a:cubicBezTo>
                  <a:cubicBezTo>
                    <a:pt x="2588" y="659"/>
                    <a:pt x="4813" y="2406"/>
                    <a:pt x="5093" y="2637"/>
                  </a:cubicBezTo>
                  <a:lnTo>
                    <a:pt x="6098" y="3461"/>
                  </a:lnTo>
                  <a:cubicBezTo>
                    <a:pt x="6135" y="3490"/>
                    <a:pt x="6174" y="3503"/>
                    <a:pt x="6212" y="3503"/>
                  </a:cubicBezTo>
                  <a:cubicBezTo>
                    <a:pt x="6261" y="3503"/>
                    <a:pt x="6309" y="3482"/>
                    <a:pt x="6346" y="3445"/>
                  </a:cubicBezTo>
                  <a:cubicBezTo>
                    <a:pt x="6362" y="3412"/>
                    <a:pt x="6379" y="3362"/>
                    <a:pt x="6379" y="3329"/>
                  </a:cubicBezTo>
                  <a:cubicBezTo>
                    <a:pt x="6379" y="3280"/>
                    <a:pt x="6346" y="3247"/>
                    <a:pt x="6313" y="3214"/>
                  </a:cubicBezTo>
                  <a:lnTo>
                    <a:pt x="5307" y="2373"/>
                  </a:lnTo>
                  <a:cubicBezTo>
                    <a:pt x="5011" y="2143"/>
                    <a:pt x="2670" y="2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3"/>
            <p:cNvSpPr/>
            <p:nvPr/>
          </p:nvSpPr>
          <p:spPr>
            <a:xfrm>
              <a:off x="2639825" y="2770750"/>
              <a:ext cx="138050" cy="253850"/>
            </a:xfrm>
            <a:custGeom>
              <a:avLst/>
              <a:gdLst/>
              <a:ahLst/>
              <a:cxnLst/>
              <a:rect l="l" t="t" r="r" b="b"/>
              <a:pathLst>
                <a:path w="5522" h="10154" extrusionOk="0">
                  <a:moveTo>
                    <a:pt x="973" y="1"/>
                  </a:moveTo>
                  <a:cubicBezTo>
                    <a:pt x="281" y="1088"/>
                    <a:pt x="1" y="2242"/>
                    <a:pt x="182" y="3462"/>
                  </a:cubicBezTo>
                  <a:cubicBezTo>
                    <a:pt x="627" y="6626"/>
                    <a:pt x="3989" y="9115"/>
                    <a:pt x="4121" y="9214"/>
                  </a:cubicBezTo>
                  <a:lnTo>
                    <a:pt x="5225" y="10120"/>
                  </a:lnTo>
                  <a:cubicBezTo>
                    <a:pt x="5254" y="10142"/>
                    <a:pt x="5292" y="10154"/>
                    <a:pt x="5330" y="10154"/>
                  </a:cubicBezTo>
                  <a:cubicBezTo>
                    <a:pt x="5379" y="10154"/>
                    <a:pt x="5428" y="10134"/>
                    <a:pt x="5456" y="10087"/>
                  </a:cubicBezTo>
                  <a:cubicBezTo>
                    <a:pt x="5522" y="10021"/>
                    <a:pt x="5505" y="9906"/>
                    <a:pt x="5439" y="9856"/>
                  </a:cubicBezTo>
                  <a:lnTo>
                    <a:pt x="4335" y="8950"/>
                  </a:lnTo>
                  <a:cubicBezTo>
                    <a:pt x="4302" y="8933"/>
                    <a:pt x="924" y="6445"/>
                    <a:pt x="511" y="3412"/>
                  </a:cubicBezTo>
                  <a:cubicBezTo>
                    <a:pt x="363" y="2423"/>
                    <a:pt x="544" y="1468"/>
                    <a:pt x="1022" y="561"/>
                  </a:cubicBezTo>
                  <a:cubicBezTo>
                    <a:pt x="1006" y="380"/>
                    <a:pt x="989" y="182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2" name="Google Shape;2132;p73"/>
            <p:cNvGrpSpPr/>
            <p:nvPr/>
          </p:nvGrpSpPr>
          <p:grpSpPr>
            <a:xfrm>
              <a:off x="932800" y="1343500"/>
              <a:ext cx="3722700" cy="3276450"/>
              <a:chOff x="932800" y="1343500"/>
              <a:chExt cx="3722700" cy="3276450"/>
            </a:xfrm>
          </p:grpSpPr>
          <p:sp>
            <p:nvSpPr>
              <p:cNvPr id="2133" name="Google Shape;2133;p73"/>
              <p:cNvSpPr/>
              <p:nvPr/>
            </p:nvSpPr>
            <p:spPr>
              <a:xfrm>
                <a:off x="957925" y="1408450"/>
                <a:ext cx="1773800" cy="444875"/>
              </a:xfrm>
              <a:custGeom>
                <a:avLst/>
                <a:gdLst/>
                <a:ahLst/>
                <a:cxnLst/>
                <a:rect l="l" t="t" r="r" b="b"/>
                <a:pathLst>
                  <a:path w="70952" h="17795" extrusionOk="0">
                    <a:moveTo>
                      <a:pt x="64056" y="1"/>
                    </a:moveTo>
                    <a:cubicBezTo>
                      <a:pt x="63878" y="1"/>
                      <a:pt x="63699" y="8"/>
                      <a:pt x="63519" y="23"/>
                    </a:cubicBezTo>
                    <a:lnTo>
                      <a:pt x="6247" y="4506"/>
                    </a:lnTo>
                    <a:cubicBezTo>
                      <a:pt x="4434" y="4654"/>
                      <a:pt x="2835" y="5528"/>
                      <a:pt x="1715" y="6830"/>
                    </a:cubicBezTo>
                    <a:cubicBezTo>
                      <a:pt x="610" y="8132"/>
                      <a:pt x="1" y="9846"/>
                      <a:pt x="149" y="11659"/>
                    </a:cubicBezTo>
                    <a:cubicBezTo>
                      <a:pt x="415" y="15136"/>
                      <a:pt x="3332" y="17795"/>
                      <a:pt x="6762" y="17795"/>
                    </a:cubicBezTo>
                    <a:cubicBezTo>
                      <a:pt x="6940" y="17795"/>
                      <a:pt x="7121" y="17788"/>
                      <a:pt x="7302" y="17773"/>
                    </a:cubicBezTo>
                    <a:lnTo>
                      <a:pt x="64557" y="13290"/>
                    </a:lnTo>
                    <a:cubicBezTo>
                      <a:pt x="68200" y="12993"/>
                      <a:pt x="70952" y="9780"/>
                      <a:pt x="70672" y="6137"/>
                    </a:cubicBezTo>
                    <a:cubicBezTo>
                      <a:pt x="70390" y="2660"/>
                      <a:pt x="67472" y="1"/>
                      <a:pt x="64056" y="1"/>
                    </a:cubicBezTo>
                    <a:close/>
                  </a:path>
                </a:pathLst>
              </a:custGeom>
              <a:solidFill>
                <a:srgbClr val="FED0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73"/>
              <p:cNvSpPr/>
              <p:nvPr/>
            </p:nvSpPr>
            <p:spPr>
              <a:xfrm>
                <a:off x="932800" y="1387100"/>
                <a:ext cx="1773800" cy="445175"/>
              </a:xfrm>
              <a:custGeom>
                <a:avLst/>
                <a:gdLst/>
                <a:ahLst/>
                <a:cxnLst/>
                <a:rect l="l" t="t" r="r" b="b"/>
                <a:pathLst>
                  <a:path w="70952" h="17807" extrusionOk="0">
                    <a:moveTo>
                      <a:pt x="64031" y="0"/>
                    </a:moveTo>
                    <a:cubicBezTo>
                      <a:pt x="63862" y="0"/>
                      <a:pt x="63691" y="7"/>
                      <a:pt x="63519" y="20"/>
                    </a:cubicBezTo>
                    <a:lnTo>
                      <a:pt x="6263" y="4519"/>
                    </a:lnTo>
                    <a:cubicBezTo>
                      <a:pt x="4434" y="4651"/>
                      <a:pt x="2835" y="5525"/>
                      <a:pt x="1731" y="6827"/>
                    </a:cubicBezTo>
                    <a:cubicBezTo>
                      <a:pt x="626" y="8129"/>
                      <a:pt x="0" y="9843"/>
                      <a:pt x="149" y="11655"/>
                    </a:cubicBezTo>
                    <a:cubicBezTo>
                      <a:pt x="416" y="15142"/>
                      <a:pt x="3362" y="17806"/>
                      <a:pt x="6791" y="17806"/>
                    </a:cubicBezTo>
                    <a:cubicBezTo>
                      <a:pt x="6960" y="17806"/>
                      <a:pt x="7130" y="17800"/>
                      <a:pt x="7301" y="17786"/>
                    </a:cubicBezTo>
                    <a:lnTo>
                      <a:pt x="64557" y="13287"/>
                    </a:lnTo>
                    <a:cubicBezTo>
                      <a:pt x="68216" y="13007"/>
                      <a:pt x="70952" y="9777"/>
                      <a:pt x="70671" y="6134"/>
                    </a:cubicBezTo>
                    <a:cubicBezTo>
                      <a:pt x="70404" y="2648"/>
                      <a:pt x="67459" y="0"/>
                      <a:pt x="640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73"/>
              <p:cNvSpPr/>
              <p:nvPr/>
            </p:nvSpPr>
            <p:spPr>
              <a:xfrm>
                <a:off x="1040750" y="1547050"/>
                <a:ext cx="239400" cy="233625"/>
              </a:xfrm>
              <a:custGeom>
                <a:avLst/>
                <a:gdLst/>
                <a:ahLst/>
                <a:cxnLst/>
                <a:rect l="l" t="t" r="r" b="b"/>
                <a:pathLst>
                  <a:path w="9576" h="9345" extrusionOk="0">
                    <a:moveTo>
                      <a:pt x="4516" y="0"/>
                    </a:moveTo>
                    <a:lnTo>
                      <a:pt x="3264" y="3115"/>
                    </a:lnTo>
                    <a:lnTo>
                      <a:pt x="0" y="3857"/>
                    </a:lnTo>
                    <a:lnTo>
                      <a:pt x="2571" y="5999"/>
                    </a:lnTo>
                    <a:lnTo>
                      <a:pt x="2258" y="9345"/>
                    </a:lnTo>
                    <a:lnTo>
                      <a:pt x="2258" y="9345"/>
                    </a:lnTo>
                    <a:lnTo>
                      <a:pt x="5109" y="7548"/>
                    </a:lnTo>
                    <a:lnTo>
                      <a:pt x="8175" y="8883"/>
                    </a:lnTo>
                    <a:lnTo>
                      <a:pt x="7351" y="5637"/>
                    </a:lnTo>
                    <a:lnTo>
                      <a:pt x="9576" y="3115"/>
                    </a:lnTo>
                    <a:lnTo>
                      <a:pt x="6230" y="2884"/>
                    </a:lnTo>
                    <a:lnTo>
                      <a:pt x="4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73"/>
              <p:cNvSpPr/>
              <p:nvPr/>
            </p:nvSpPr>
            <p:spPr>
              <a:xfrm>
                <a:off x="1367900" y="1521500"/>
                <a:ext cx="239400" cy="233625"/>
              </a:xfrm>
              <a:custGeom>
                <a:avLst/>
                <a:gdLst/>
                <a:ahLst/>
                <a:cxnLst/>
                <a:rect l="l" t="t" r="r" b="b"/>
                <a:pathLst>
                  <a:path w="9576" h="9345" extrusionOk="0">
                    <a:moveTo>
                      <a:pt x="4516" y="0"/>
                    </a:moveTo>
                    <a:lnTo>
                      <a:pt x="3280" y="3115"/>
                    </a:lnTo>
                    <a:lnTo>
                      <a:pt x="0" y="3857"/>
                    </a:lnTo>
                    <a:lnTo>
                      <a:pt x="2588" y="5999"/>
                    </a:lnTo>
                    <a:lnTo>
                      <a:pt x="2275" y="9345"/>
                    </a:lnTo>
                    <a:lnTo>
                      <a:pt x="5109" y="7549"/>
                    </a:lnTo>
                    <a:lnTo>
                      <a:pt x="8191" y="8867"/>
                    </a:lnTo>
                    <a:lnTo>
                      <a:pt x="8191" y="8867"/>
                    </a:lnTo>
                    <a:lnTo>
                      <a:pt x="7367" y="5620"/>
                    </a:lnTo>
                    <a:lnTo>
                      <a:pt x="9576" y="3099"/>
                    </a:lnTo>
                    <a:lnTo>
                      <a:pt x="6230" y="2884"/>
                    </a:lnTo>
                    <a:lnTo>
                      <a:pt x="4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73"/>
              <p:cNvSpPr/>
              <p:nvPr/>
            </p:nvSpPr>
            <p:spPr>
              <a:xfrm>
                <a:off x="1697925" y="1495525"/>
                <a:ext cx="239425" cy="23365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46" extrusionOk="0">
                    <a:moveTo>
                      <a:pt x="4517" y="1"/>
                    </a:moveTo>
                    <a:lnTo>
                      <a:pt x="3280" y="3116"/>
                    </a:lnTo>
                    <a:lnTo>
                      <a:pt x="1" y="3857"/>
                    </a:lnTo>
                    <a:lnTo>
                      <a:pt x="2588" y="6000"/>
                    </a:lnTo>
                    <a:lnTo>
                      <a:pt x="2275" y="9346"/>
                    </a:lnTo>
                    <a:lnTo>
                      <a:pt x="2275" y="9346"/>
                    </a:lnTo>
                    <a:lnTo>
                      <a:pt x="5110" y="7549"/>
                    </a:lnTo>
                    <a:lnTo>
                      <a:pt x="8192" y="8868"/>
                    </a:lnTo>
                    <a:lnTo>
                      <a:pt x="7368" y="5621"/>
                    </a:lnTo>
                    <a:lnTo>
                      <a:pt x="9576" y="3099"/>
                    </a:lnTo>
                    <a:lnTo>
                      <a:pt x="6231" y="2885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73"/>
              <p:cNvSpPr/>
              <p:nvPr/>
            </p:nvSpPr>
            <p:spPr>
              <a:xfrm>
                <a:off x="2025500" y="1470000"/>
                <a:ext cx="239400" cy="233225"/>
              </a:xfrm>
              <a:custGeom>
                <a:avLst/>
                <a:gdLst/>
                <a:ahLst/>
                <a:cxnLst/>
                <a:rect l="l" t="t" r="r" b="b"/>
                <a:pathLst>
                  <a:path w="9576" h="9329" extrusionOk="0">
                    <a:moveTo>
                      <a:pt x="4516" y="0"/>
                    </a:moveTo>
                    <a:lnTo>
                      <a:pt x="3263" y="3115"/>
                    </a:lnTo>
                    <a:lnTo>
                      <a:pt x="0" y="3857"/>
                    </a:lnTo>
                    <a:lnTo>
                      <a:pt x="2571" y="5999"/>
                    </a:lnTo>
                    <a:lnTo>
                      <a:pt x="2275" y="9328"/>
                    </a:lnTo>
                    <a:lnTo>
                      <a:pt x="5109" y="7548"/>
                    </a:lnTo>
                    <a:lnTo>
                      <a:pt x="8191" y="8867"/>
                    </a:lnTo>
                    <a:lnTo>
                      <a:pt x="8191" y="8867"/>
                    </a:lnTo>
                    <a:lnTo>
                      <a:pt x="7367" y="5620"/>
                    </a:lnTo>
                    <a:lnTo>
                      <a:pt x="9576" y="3099"/>
                    </a:lnTo>
                    <a:lnTo>
                      <a:pt x="6230" y="2884"/>
                    </a:lnTo>
                    <a:lnTo>
                      <a:pt x="4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73"/>
              <p:cNvSpPr/>
              <p:nvPr/>
            </p:nvSpPr>
            <p:spPr>
              <a:xfrm>
                <a:off x="2301150" y="1343500"/>
                <a:ext cx="364650" cy="356025"/>
              </a:xfrm>
              <a:custGeom>
                <a:avLst/>
                <a:gdLst/>
                <a:ahLst/>
                <a:cxnLst/>
                <a:rect l="l" t="t" r="r" b="b"/>
                <a:pathLst>
                  <a:path w="14586" h="14241" extrusionOk="0">
                    <a:moveTo>
                      <a:pt x="6873" y="0"/>
                    </a:moveTo>
                    <a:lnTo>
                      <a:pt x="4977" y="4747"/>
                    </a:lnTo>
                    <a:lnTo>
                      <a:pt x="0" y="5884"/>
                    </a:lnTo>
                    <a:lnTo>
                      <a:pt x="3923" y="9147"/>
                    </a:lnTo>
                    <a:lnTo>
                      <a:pt x="3461" y="14240"/>
                    </a:lnTo>
                    <a:lnTo>
                      <a:pt x="3461" y="14240"/>
                    </a:lnTo>
                    <a:lnTo>
                      <a:pt x="7779" y="11521"/>
                    </a:lnTo>
                    <a:lnTo>
                      <a:pt x="12476" y="13531"/>
                    </a:lnTo>
                    <a:lnTo>
                      <a:pt x="12476" y="13531"/>
                    </a:lnTo>
                    <a:lnTo>
                      <a:pt x="11224" y="8571"/>
                    </a:lnTo>
                    <a:lnTo>
                      <a:pt x="14586" y="4730"/>
                    </a:lnTo>
                    <a:lnTo>
                      <a:pt x="9493" y="4401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73"/>
              <p:cNvSpPr/>
              <p:nvPr/>
            </p:nvSpPr>
            <p:spPr>
              <a:xfrm>
                <a:off x="2501375" y="2885700"/>
                <a:ext cx="691425" cy="695950"/>
              </a:xfrm>
              <a:custGeom>
                <a:avLst/>
                <a:gdLst/>
                <a:ahLst/>
                <a:cxnLst/>
                <a:rect l="l" t="t" r="r" b="b"/>
                <a:pathLst>
                  <a:path w="27657" h="27838" extrusionOk="0">
                    <a:moveTo>
                      <a:pt x="21904" y="1"/>
                    </a:moveTo>
                    <a:lnTo>
                      <a:pt x="17042" y="479"/>
                    </a:lnTo>
                    <a:lnTo>
                      <a:pt x="16762" y="512"/>
                    </a:lnTo>
                    <a:lnTo>
                      <a:pt x="5473" y="1666"/>
                    </a:lnTo>
                    <a:lnTo>
                      <a:pt x="759" y="2143"/>
                    </a:lnTo>
                    <a:lnTo>
                      <a:pt x="1237" y="23948"/>
                    </a:lnTo>
                    <a:cubicBezTo>
                      <a:pt x="1237" y="24673"/>
                      <a:pt x="1188" y="25349"/>
                      <a:pt x="841" y="25975"/>
                    </a:cubicBezTo>
                    <a:cubicBezTo>
                      <a:pt x="396" y="26733"/>
                      <a:pt x="1" y="27755"/>
                      <a:pt x="874" y="27837"/>
                    </a:cubicBezTo>
                    <a:lnTo>
                      <a:pt x="26816" y="25200"/>
                    </a:lnTo>
                    <a:cubicBezTo>
                      <a:pt x="27656" y="24953"/>
                      <a:pt x="27063" y="24030"/>
                      <a:pt x="26470" y="23371"/>
                    </a:cubicBezTo>
                    <a:cubicBezTo>
                      <a:pt x="26008" y="22827"/>
                      <a:pt x="25810" y="22168"/>
                      <a:pt x="25679" y="21476"/>
                    </a:cubicBezTo>
                    <a:lnTo>
                      <a:pt x="219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73"/>
              <p:cNvSpPr/>
              <p:nvPr/>
            </p:nvSpPr>
            <p:spPr>
              <a:xfrm>
                <a:off x="3125600" y="3000900"/>
                <a:ext cx="303700" cy="456175"/>
              </a:xfrm>
              <a:custGeom>
                <a:avLst/>
                <a:gdLst/>
                <a:ahLst/>
                <a:cxnLst/>
                <a:rect l="l" t="t" r="r" b="b"/>
                <a:pathLst>
                  <a:path w="12148" h="18247" extrusionOk="0">
                    <a:moveTo>
                      <a:pt x="11987" y="0"/>
                    </a:moveTo>
                    <a:cubicBezTo>
                      <a:pt x="11930" y="0"/>
                      <a:pt x="11867" y="30"/>
                      <a:pt x="11834" y="74"/>
                    </a:cubicBezTo>
                    <a:lnTo>
                      <a:pt x="50" y="17988"/>
                    </a:lnTo>
                    <a:cubicBezTo>
                      <a:pt x="1" y="18071"/>
                      <a:pt x="34" y="18170"/>
                      <a:pt x="100" y="18219"/>
                    </a:cubicBezTo>
                    <a:cubicBezTo>
                      <a:pt x="131" y="18238"/>
                      <a:pt x="164" y="18247"/>
                      <a:pt x="196" y="18247"/>
                    </a:cubicBezTo>
                    <a:cubicBezTo>
                      <a:pt x="249" y="18247"/>
                      <a:pt x="300" y="18221"/>
                      <a:pt x="330" y="18170"/>
                    </a:cubicBezTo>
                    <a:lnTo>
                      <a:pt x="12114" y="255"/>
                    </a:lnTo>
                    <a:cubicBezTo>
                      <a:pt x="12147" y="222"/>
                      <a:pt x="12147" y="189"/>
                      <a:pt x="12147" y="156"/>
                    </a:cubicBezTo>
                    <a:cubicBezTo>
                      <a:pt x="12147" y="107"/>
                      <a:pt x="12114" y="57"/>
                      <a:pt x="12065" y="24"/>
                    </a:cubicBezTo>
                    <a:cubicBezTo>
                      <a:pt x="12043" y="8"/>
                      <a:pt x="12016" y="0"/>
                      <a:pt x="11987" y="0"/>
                    </a:cubicBezTo>
                    <a:close/>
                  </a:path>
                </a:pathLst>
              </a:custGeom>
              <a:solidFill>
                <a:srgbClr val="5016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73"/>
              <p:cNvSpPr/>
              <p:nvPr/>
            </p:nvSpPr>
            <p:spPr>
              <a:xfrm>
                <a:off x="4151550" y="3737375"/>
                <a:ext cx="622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49" extrusionOk="0">
                    <a:moveTo>
                      <a:pt x="248" y="0"/>
                    </a:moveTo>
                    <a:lnTo>
                      <a:pt x="1" y="149"/>
                    </a:lnTo>
                    <a:lnTo>
                      <a:pt x="1" y="149"/>
                    </a:lnTo>
                    <a:lnTo>
                      <a:pt x="248" y="17"/>
                    </a:lnTo>
                    <a:cubicBezTo>
                      <a:pt x="248" y="17"/>
                      <a:pt x="248" y="0"/>
                      <a:pt x="248" y="0"/>
                    </a:cubicBezTo>
                    <a:close/>
                  </a:path>
                </a:pathLst>
              </a:custGeom>
              <a:solidFill>
                <a:srgbClr val="3242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73"/>
              <p:cNvSpPr/>
              <p:nvPr/>
            </p:nvSpPr>
            <p:spPr>
              <a:xfrm>
                <a:off x="3805450" y="3675150"/>
                <a:ext cx="850050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34002" h="34150" extrusionOk="0">
                    <a:moveTo>
                      <a:pt x="18278" y="1"/>
                    </a:moveTo>
                    <a:lnTo>
                      <a:pt x="14092" y="2489"/>
                    </a:lnTo>
                    <a:lnTo>
                      <a:pt x="13845" y="2638"/>
                    </a:lnTo>
                    <a:lnTo>
                      <a:pt x="4088" y="8422"/>
                    </a:lnTo>
                    <a:lnTo>
                      <a:pt x="1" y="10845"/>
                    </a:lnTo>
                    <a:lnTo>
                      <a:pt x="9626" y="30425"/>
                    </a:lnTo>
                    <a:cubicBezTo>
                      <a:pt x="9922" y="31067"/>
                      <a:pt x="10170" y="31710"/>
                      <a:pt x="10104" y="32435"/>
                    </a:cubicBezTo>
                    <a:cubicBezTo>
                      <a:pt x="10045" y="33209"/>
                      <a:pt x="10077" y="34150"/>
                      <a:pt x="10669" y="34150"/>
                    </a:cubicBezTo>
                    <a:cubicBezTo>
                      <a:pt x="10745" y="34150"/>
                      <a:pt x="10831" y="34134"/>
                      <a:pt x="10928" y="34100"/>
                    </a:cubicBezTo>
                    <a:lnTo>
                      <a:pt x="33342" y="20800"/>
                    </a:lnTo>
                    <a:cubicBezTo>
                      <a:pt x="34001" y="20223"/>
                      <a:pt x="33078" y="19630"/>
                      <a:pt x="32271" y="19283"/>
                    </a:cubicBezTo>
                    <a:cubicBezTo>
                      <a:pt x="31612" y="18987"/>
                      <a:pt x="31167" y="18476"/>
                      <a:pt x="30738" y="17899"/>
                    </a:cubicBezTo>
                    <a:lnTo>
                      <a:pt x="182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73"/>
              <p:cNvSpPr/>
              <p:nvPr/>
            </p:nvSpPr>
            <p:spPr>
              <a:xfrm>
                <a:off x="3959150" y="3615650"/>
                <a:ext cx="219225" cy="154475"/>
              </a:xfrm>
              <a:custGeom>
                <a:avLst/>
                <a:gdLst/>
                <a:ahLst/>
                <a:cxnLst/>
                <a:rect l="l" t="t" r="r" b="b"/>
                <a:pathLst>
                  <a:path w="8769" h="6179" extrusionOk="0">
                    <a:moveTo>
                      <a:pt x="1484" y="0"/>
                    </a:moveTo>
                    <a:cubicBezTo>
                      <a:pt x="985" y="0"/>
                      <a:pt x="488" y="79"/>
                      <a:pt x="0" y="238"/>
                    </a:cubicBezTo>
                    <a:cubicBezTo>
                      <a:pt x="66" y="321"/>
                      <a:pt x="132" y="419"/>
                      <a:pt x="181" y="518"/>
                    </a:cubicBezTo>
                    <a:cubicBezTo>
                      <a:pt x="608" y="399"/>
                      <a:pt x="1039" y="337"/>
                      <a:pt x="1473" y="337"/>
                    </a:cubicBezTo>
                    <a:cubicBezTo>
                      <a:pt x="1876" y="337"/>
                      <a:pt x="2281" y="391"/>
                      <a:pt x="2687" y="502"/>
                    </a:cubicBezTo>
                    <a:cubicBezTo>
                      <a:pt x="5620" y="1276"/>
                      <a:pt x="7582" y="4573"/>
                      <a:pt x="7796" y="4952"/>
                    </a:cubicBezTo>
                    <a:lnTo>
                      <a:pt x="8439" y="6089"/>
                    </a:lnTo>
                    <a:cubicBezTo>
                      <a:pt x="8472" y="6145"/>
                      <a:pt x="8529" y="6178"/>
                      <a:pt x="8587" y="6178"/>
                    </a:cubicBezTo>
                    <a:cubicBezTo>
                      <a:pt x="8615" y="6178"/>
                      <a:pt x="8643" y="6171"/>
                      <a:pt x="8669" y="6155"/>
                    </a:cubicBezTo>
                    <a:cubicBezTo>
                      <a:pt x="8686" y="6138"/>
                      <a:pt x="8686" y="6138"/>
                      <a:pt x="8702" y="6122"/>
                    </a:cubicBezTo>
                    <a:cubicBezTo>
                      <a:pt x="8752" y="6072"/>
                      <a:pt x="8768" y="5990"/>
                      <a:pt x="8735" y="5924"/>
                    </a:cubicBezTo>
                    <a:lnTo>
                      <a:pt x="8076" y="4787"/>
                    </a:lnTo>
                    <a:cubicBezTo>
                      <a:pt x="7862" y="4408"/>
                      <a:pt x="5835" y="996"/>
                      <a:pt x="2769" y="172"/>
                    </a:cubicBezTo>
                    <a:cubicBezTo>
                      <a:pt x="2343" y="58"/>
                      <a:pt x="1913" y="0"/>
                      <a:pt x="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73"/>
              <p:cNvSpPr/>
              <p:nvPr/>
            </p:nvSpPr>
            <p:spPr>
              <a:xfrm>
                <a:off x="3849125" y="3725825"/>
                <a:ext cx="80800" cy="194800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7792" extrusionOk="0">
                    <a:moveTo>
                      <a:pt x="512" y="1"/>
                    </a:moveTo>
                    <a:cubicBezTo>
                      <a:pt x="1" y="3033"/>
                      <a:pt x="2110" y="6346"/>
                      <a:pt x="2193" y="6478"/>
                    </a:cubicBezTo>
                    <a:lnTo>
                      <a:pt x="2901" y="7714"/>
                    </a:lnTo>
                    <a:cubicBezTo>
                      <a:pt x="2932" y="7765"/>
                      <a:pt x="2983" y="7791"/>
                      <a:pt x="3036" y="7791"/>
                    </a:cubicBezTo>
                    <a:cubicBezTo>
                      <a:pt x="3068" y="7791"/>
                      <a:pt x="3101" y="7782"/>
                      <a:pt x="3132" y="7763"/>
                    </a:cubicBezTo>
                    <a:cubicBezTo>
                      <a:pt x="3198" y="7730"/>
                      <a:pt x="3231" y="7632"/>
                      <a:pt x="3182" y="7549"/>
                    </a:cubicBezTo>
                    <a:lnTo>
                      <a:pt x="2473" y="6297"/>
                    </a:lnTo>
                    <a:cubicBezTo>
                      <a:pt x="2456" y="6264"/>
                      <a:pt x="578" y="3313"/>
                      <a:pt x="792" y="528"/>
                    </a:cubicBezTo>
                    <a:cubicBezTo>
                      <a:pt x="726" y="413"/>
                      <a:pt x="643" y="297"/>
                      <a:pt x="578" y="166"/>
                    </a:cubicBezTo>
                    <a:cubicBezTo>
                      <a:pt x="561" y="116"/>
                      <a:pt x="545" y="67"/>
                      <a:pt x="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73"/>
              <p:cNvSpPr/>
              <p:nvPr/>
            </p:nvSpPr>
            <p:spPr>
              <a:xfrm>
                <a:off x="4098000" y="4132625"/>
                <a:ext cx="445425" cy="320325"/>
              </a:xfrm>
              <a:custGeom>
                <a:avLst/>
                <a:gdLst/>
                <a:ahLst/>
                <a:cxnLst/>
                <a:rect l="l" t="t" r="r" b="b"/>
                <a:pathLst>
                  <a:path w="17817" h="12813" extrusionOk="0">
                    <a:moveTo>
                      <a:pt x="17633" y="1"/>
                    </a:moveTo>
                    <a:cubicBezTo>
                      <a:pt x="17600" y="1"/>
                      <a:pt x="17567" y="10"/>
                      <a:pt x="17536" y="29"/>
                    </a:cubicBezTo>
                    <a:lnTo>
                      <a:pt x="99" y="12505"/>
                    </a:lnTo>
                    <a:cubicBezTo>
                      <a:pt x="33" y="12571"/>
                      <a:pt x="0" y="12670"/>
                      <a:pt x="66" y="12735"/>
                    </a:cubicBezTo>
                    <a:cubicBezTo>
                      <a:pt x="97" y="12787"/>
                      <a:pt x="147" y="12813"/>
                      <a:pt x="201" y="12813"/>
                    </a:cubicBezTo>
                    <a:cubicBezTo>
                      <a:pt x="233" y="12813"/>
                      <a:pt x="266" y="12803"/>
                      <a:pt x="297" y="12785"/>
                    </a:cubicBezTo>
                    <a:lnTo>
                      <a:pt x="17734" y="309"/>
                    </a:lnTo>
                    <a:cubicBezTo>
                      <a:pt x="17751" y="309"/>
                      <a:pt x="17751" y="292"/>
                      <a:pt x="17751" y="292"/>
                    </a:cubicBezTo>
                    <a:cubicBezTo>
                      <a:pt x="17816" y="243"/>
                      <a:pt x="17816" y="144"/>
                      <a:pt x="17783" y="78"/>
                    </a:cubicBezTo>
                    <a:cubicBezTo>
                      <a:pt x="17742" y="26"/>
                      <a:pt x="17688" y="1"/>
                      <a:pt x="17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73"/>
              <p:cNvSpPr/>
              <p:nvPr/>
            </p:nvSpPr>
            <p:spPr>
              <a:xfrm>
                <a:off x="2452350" y="1578800"/>
                <a:ext cx="150425" cy="216725"/>
              </a:xfrm>
              <a:custGeom>
                <a:avLst/>
                <a:gdLst/>
                <a:ahLst/>
                <a:cxnLst/>
                <a:rect l="l" t="t" r="r" b="b"/>
                <a:pathLst>
                  <a:path w="6017" h="8669" extrusionOk="0">
                    <a:moveTo>
                      <a:pt x="1514" y="1"/>
                    </a:moveTo>
                    <a:cubicBezTo>
                      <a:pt x="1459" y="1"/>
                      <a:pt x="1405" y="11"/>
                      <a:pt x="1352" y="32"/>
                    </a:cubicBezTo>
                    <a:cubicBezTo>
                      <a:pt x="1" y="576"/>
                      <a:pt x="2011" y="2685"/>
                      <a:pt x="2638" y="5767"/>
                    </a:cubicBezTo>
                    <a:cubicBezTo>
                      <a:pt x="2638" y="5767"/>
                      <a:pt x="3011" y="5569"/>
                      <a:pt x="3389" y="5569"/>
                    </a:cubicBezTo>
                    <a:cubicBezTo>
                      <a:pt x="3555" y="5569"/>
                      <a:pt x="3721" y="5607"/>
                      <a:pt x="3857" y="5718"/>
                    </a:cubicBezTo>
                    <a:cubicBezTo>
                      <a:pt x="4302" y="6081"/>
                      <a:pt x="5868" y="8009"/>
                      <a:pt x="6016" y="8668"/>
                    </a:cubicBezTo>
                    <a:lnTo>
                      <a:pt x="5917" y="7564"/>
                    </a:lnTo>
                    <a:cubicBezTo>
                      <a:pt x="5324" y="7333"/>
                      <a:pt x="4945" y="6163"/>
                      <a:pt x="4945" y="6163"/>
                    </a:cubicBezTo>
                    <a:cubicBezTo>
                      <a:pt x="4929" y="6147"/>
                      <a:pt x="4912" y="6114"/>
                      <a:pt x="4912" y="6097"/>
                    </a:cubicBezTo>
                    <a:cubicBezTo>
                      <a:pt x="4912" y="6081"/>
                      <a:pt x="4912" y="6081"/>
                      <a:pt x="4896" y="6064"/>
                    </a:cubicBezTo>
                    <a:cubicBezTo>
                      <a:pt x="4879" y="6031"/>
                      <a:pt x="4879" y="5998"/>
                      <a:pt x="4863" y="5965"/>
                    </a:cubicBezTo>
                    <a:cubicBezTo>
                      <a:pt x="4863" y="5949"/>
                      <a:pt x="4863" y="5916"/>
                      <a:pt x="4846" y="5899"/>
                    </a:cubicBezTo>
                    <a:cubicBezTo>
                      <a:pt x="4437" y="4718"/>
                      <a:pt x="2703" y="1"/>
                      <a:pt x="1514" y="1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73"/>
              <p:cNvSpPr/>
              <p:nvPr/>
            </p:nvSpPr>
            <p:spPr>
              <a:xfrm>
                <a:off x="3806275" y="3539175"/>
                <a:ext cx="247650" cy="26990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10796" extrusionOk="0">
                    <a:moveTo>
                      <a:pt x="2325" y="1"/>
                    </a:moveTo>
                    <a:cubicBezTo>
                      <a:pt x="1814" y="611"/>
                      <a:pt x="264" y="2490"/>
                      <a:pt x="133" y="3165"/>
                    </a:cubicBezTo>
                    <a:cubicBezTo>
                      <a:pt x="1" y="3874"/>
                      <a:pt x="528" y="6824"/>
                      <a:pt x="512" y="8126"/>
                    </a:cubicBezTo>
                    <a:cubicBezTo>
                      <a:pt x="497" y="8372"/>
                      <a:pt x="698" y="8567"/>
                      <a:pt x="925" y="8567"/>
                    </a:cubicBezTo>
                    <a:cubicBezTo>
                      <a:pt x="957" y="8567"/>
                      <a:pt x="990" y="8563"/>
                      <a:pt x="1023" y="8555"/>
                    </a:cubicBezTo>
                    <a:cubicBezTo>
                      <a:pt x="1171" y="8538"/>
                      <a:pt x="1319" y="8472"/>
                      <a:pt x="1418" y="8357"/>
                    </a:cubicBezTo>
                    <a:lnTo>
                      <a:pt x="1418" y="8357"/>
                    </a:lnTo>
                    <a:cubicBezTo>
                      <a:pt x="1418" y="8357"/>
                      <a:pt x="973" y="9988"/>
                      <a:pt x="1962" y="10153"/>
                    </a:cubicBezTo>
                    <a:cubicBezTo>
                      <a:pt x="2074" y="10174"/>
                      <a:pt x="2178" y="10183"/>
                      <a:pt x="2273" y="10183"/>
                    </a:cubicBezTo>
                    <a:cubicBezTo>
                      <a:pt x="3018" y="10183"/>
                      <a:pt x="3264" y="9626"/>
                      <a:pt x="3264" y="9626"/>
                    </a:cubicBezTo>
                    <a:cubicBezTo>
                      <a:pt x="3264" y="9626"/>
                      <a:pt x="3330" y="10796"/>
                      <a:pt x="4500" y="10796"/>
                    </a:cubicBezTo>
                    <a:cubicBezTo>
                      <a:pt x="5670" y="10779"/>
                      <a:pt x="5687" y="9626"/>
                      <a:pt x="5687" y="9626"/>
                    </a:cubicBezTo>
                    <a:cubicBezTo>
                      <a:pt x="5687" y="9626"/>
                      <a:pt x="5920" y="10079"/>
                      <a:pt x="6397" y="10079"/>
                    </a:cubicBezTo>
                    <a:cubicBezTo>
                      <a:pt x="6458" y="10079"/>
                      <a:pt x="6524" y="10071"/>
                      <a:pt x="6593" y="10054"/>
                    </a:cubicBezTo>
                    <a:cubicBezTo>
                      <a:pt x="7186" y="9922"/>
                      <a:pt x="7533" y="10203"/>
                      <a:pt x="7714" y="8291"/>
                    </a:cubicBezTo>
                    <a:cubicBezTo>
                      <a:pt x="7714" y="8291"/>
                      <a:pt x="7917" y="8751"/>
                      <a:pt x="8471" y="8751"/>
                    </a:cubicBezTo>
                    <a:cubicBezTo>
                      <a:pt x="8528" y="8751"/>
                      <a:pt x="8589" y="8747"/>
                      <a:pt x="8653" y="8736"/>
                    </a:cubicBezTo>
                    <a:cubicBezTo>
                      <a:pt x="9345" y="8620"/>
                      <a:pt x="9477" y="8901"/>
                      <a:pt x="9692" y="6033"/>
                    </a:cubicBezTo>
                    <a:cubicBezTo>
                      <a:pt x="9906" y="3182"/>
                      <a:pt x="9741" y="2275"/>
                      <a:pt x="9741" y="2275"/>
                    </a:cubicBezTo>
                    <a:lnTo>
                      <a:pt x="9065" y="17"/>
                    </a:lnTo>
                    <a:cubicBezTo>
                      <a:pt x="8018" y="333"/>
                      <a:pt x="6944" y="446"/>
                      <a:pt x="5942" y="446"/>
                    </a:cubicBezTo>
                    <a:cubicBezTo>
                      <a:pt x="4482" y="446"/>
                      <a:pt x="3175" y="206"/>
                      <a:pt x="2325" y="1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73"/>
              <p:cNvSpPr/>
              <p:nvPr/>
            </p:nvSpPr>
            <p:spPr>
              <a:xfrm>
                <a:off x="2429275" y="1694375"/>
                <a:ext cx="248075" cy="322800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12912" extrusionOk="0">
                    <a:moveTo>
                      <a:pt x="6347" y="1"/>
                    </a:moveTo>
                    <a:cubicBezTo>
                      <a:pt x="6235" y="1"/>
                      <a:pt x="6122" y="40"/>
                      <a:pt x="6033" y="123"/>
                    </a:cubicBezTo>
                    <a:cubicBezTo>
                      <a:pt x="5802" y="353"/>
                      <a:pt x="5604" y="716"/>
                      <a:pt x="5769" y="1276"/>
                    </a:cubicBezTo>
                    <a:cubicBezTo>
                      <a:pt x="5786" y="1293"/>
                      <a:pt x="5786" y="1326"/>
                      <a:pt x="5786" y="1342"/>
                    </a:cubicBezTo>
                    <a:cubicBezTo>
                      <a:pt x="5802" y="1375"/>
                      <a:pt x="5819" y="1408"/>
                      <a:pt x="5819" y="1441"/>
                    </a:cubicBezTo>
                    <a:cubicBezTo>
                      <a:pt x="5835" y="1458"/>
                      <a:pt x="5835" y="1458"/>
                      <a:pt x="5835" y="1474"/>
                    </a:cubicBezTo>
                    <a:cubicBezTo>
                      <a:pt x="5835" y="1491"/>
                      <a:pt x="5852" y="1524"/>
                      <a:pt x="5868" y="1540"/>
                    </a:cubicBezTo>
                    <a:cubicBezTo>
                      <a:pt x="5868" y="1540"/>
                      <a:pt x="6247" y="2710"/>
                      <a:pt x="6840" y="2941"/>
                    </a:cubicBezTo>
                    <a:lnTo>
                      <a:pt x="6939" y="4045"/>
                    </a:lnTo>
                    <a:cubicBezTo>
                      <a:pt x="7071" y="4688"/>
                      <a:pt x="7615" y="6336"/>
                      <a:pt x="6066" y="6484"/>
                    </a:cubicBezTo>
                    <a:cubicBezTo>
                      <a:pt x="6148" y="6830"/>
                      <a:pt x="6181" y="7111"/>
                      <a:pt x="6148" y="7275"/>
                    </a:cubicBezTo>
                    <a:cubicBezTo>
                      <a:pt x="6040" y="7756"/>
                      <a:pt x="5669" y="8038"/>
                      <a:pt x="5293" y="8038"/>
                    </a:cubicBezTo>
                    <a:cubicBezTo>
                      <a:pt x="5037" y="8038"/>
                      <a:pt x="4779" y="7908"/>
                      <a:pt x="4599" y="7622"/>
                    </a:cubicBezTo>
                    <a:cubicBezTo>
                      <a:pt x="4698" y="6962"/>
                      <a:pt x="4302" y="5973"/>
                      <a:pt x="4302" y="5973"/>
                    </a:cubicBezTo>
                    <a:cubicBezTo>
                      <a:pt x="4302" y="5973"/>
                      <a:pt x="3228" y="4307"/>
                      <a:pt x="2192" y="4307"/>
                    </a:cubicBezTo>
                    <a:cubicBezTo>
                      <a:pt x="2030" y="4307"/>
                      <a:pt x="1870" y="4347"/>
                      <a:pt x="1715" y="4441"/>
                    </a:cubicBezTo>
                    <a:cubicBezTo>
                      <a:pt x="1715" y="4441"/>
                      <a:pt x="297" y="4721"/>
                      <a:pt x="149" y="5611"/>
                    </a:cubicBezTo>
                    <a:cubicBezTo>
                      <a:pt x="1" y="6484"/>
                      <a:pt x="264" y="7885"/>
                      <a:pt x="1055" y="9319"/>
                    </a:cubicBezTo>
                    <a:cubicBezTo>
                      <a:pt x="1830" y="10769"/>
                      <a:pt x="2835" y="12121"/>
                      <a:pt x="2835" y="12121"/>
                    </a:cubicBezTo>
                    <a:lnTo>
                      <a:pt x="2951" y="12912"/>
                    </a:lnTo>
                    <a:cubicBezTo>
                      <a:pt x="4689" y="11473"/>
                      <a:pt x="6784" y="11179"/>
                      <a:pt x="8172" y="11179"/>
                    </a:cubicBezTo>
                    <a:cubicBezTo>
                      <a:pt x="8389" y="11179"/>
                      <a:pt x="8590" y="11187"/>
                      <a:pt x="8769" y="11198"/>
                    </a:cubicBezTo>
                    <a:lnTo>
                      <a:pt x="8554" y="10258"/>
                    </a:lnTo>
                    <a:cubicBezTo>
                      <a:pt x="8554" y="10258"/>
                      <a:pt x="9313" y="8627"/>
                      <a:pt x="9626" y="7473"/>
                    </a:cubicBezTo>
                    <a:cubicBezTo>
                      <a:pt x="9922" y="6336"/>
                      <a:pt x="9741" y="5133"/>
                      <a:pt x="9741" y="5133"/>
                    </a:cubicBezTo>
                    <a:lnTo>
                      <a:pt x="8670" y="1721"/>
                    </a:lnTo>
                    <a:cubicBezTo>
                      <a:pt x="8670" y="1721"/>
                      <a:pt x="7434" y="1260"/>
                      <a:pt x="6758" y="222"/>
                    </a:cubicBezTo>
                    <a:cubicBezTo>
                      <a:pt x="6662" y="77"/>
                      <a:pt x="6504" y="1"/>
                      <a:pt x="6347" y="1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73"/>
              <p:cNvSpPr/>
              <p:nvPr/>
            </p:nvSpPr>
            <p:spPr>
              <a:xfrm>
                <a:off x="2492725" y="1718000"/>
                <a:ext cx="126925" cy="138500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540" extrusionOk="0">
                    <a:moveTo>
                      <a:pt x="1774" y="1"/>
                    </a:moveTo>
                    <a:cubicBezTo>
                      <a:pt x="1396" y="1"/>
                      <a:pt x="1023" y="199"/>
                      <a:pt x="1023" y="199"/>
                    </a:cubicBezTo>
                    <a:cubicBezTo>
                      <a:pt x="1023" y="199"/>
                      <a:pt x="1" y="1089"/>
                      <a:pt x="380" y="2045"/>
                    </a:cubicBezTo>
                    <a:cubicBezTo>
                      <a:pt x="380" y="2045"/>
                      <a:pt x="749" y="1813"/>
                      <a:pt x="1243" y="1813"/>
                    </a:cubicBezTo>
                    <a:cubicBezTo>
                      <a:pt x="1366" y="1813"/>
                      <a:pt x="1497" y="1828"/>
                      <a:pt x="1632" y="1864"/>
                    </a:cubicBezTo>
                    <a:cubicBezTo>
                      <a:pt x="2160" y="2012"/>
                      <a:pt x="3215" y="4237"/>
                      <a:pt x="3528" y="5539"/>
                    </a:cubicBezTo>
                    <a:cubicBezTo>
                      <a:pt x="5077" y="5391"/>
                      <a:pt x="4533" y="3743"/>
                      <a:pt x="4401" y="3100"/>
                    </a:cubicBezTo>
                    <a:cubicBezTo>
                      <a:pt x="4253" y="2441"/>
                      <a:pt x="2687" y="513"/>
                      <a:pt x="2242" y="150"/>
                    </a:cubicBezTo>
                    <a:cubicBezTo>
                      <a:pt x="2106" y="39"/>
                      <a:pt x="1940" y="1"/>
                      <a:pt x="1774" y="1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73"/>
              <p:cNvSpPr/>
              <p:nvPr/>
            </p:nvSpPr>
            <p:spPr>
              <a:xfrm>
                <a:off x="2468825" y="1763325"/>
                <a:ext cx="115000" cy="13202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5281" extrusionOk="0">
                    <a:moveTo>
                      <a:pt x="2199" y="0"/>
                    </a:moveTo>
                    <a:cubicBezTo>
                      <a:pt x="1705" y="0"/>
                      <a:pt x="1336" y="232"/>
                      <a:pt x="1336" y="232"/>
                    </a:cubicBezTo>
                    <a:cubicBezTo>
                      <a:pt x="1336" y="232"/>
                      <a:pt x="1" y="628"/>
                      <a:pt x="133" y="1683"/>
                    </a:cubicBezTo>
                    <a:cubicBezTo>
                      <a:pt x="288" y="1589"/>
                      <a:pt x="448" y="1549"/>
                      <a:pt x="610" y="1549"/>
                    </a:cubicBezTo>
                    <a:cubicBezTo>
                      <a:pt x="1646" y="1549"/>
                      <a:pt x="2720" y="3215"/>
                      <a:pt x="2720" y="3215"/>
                    </a:cubicBezTo>
                    <a:cubicBezTo>
                      <a:pt x="2720" y="3215"/>
                      <a:pt x="3116" y="4204"/>
                      <a:pt x="3017" y="4864"/>
                    </a:cubicBezTo>
                    <a:cubicBezTo>
                      <a:pt x="3197" y="5150"/>
                      <a:pt x="3455" y="5280"/>
                      <a:pt x="3711" y="5280"/>
                    </a:cubicBezTo>
                    <a:cubicBezTo>
                      <a:pt x="4087" y="5280"/>
                      <a:pt x="4458" y="4998"/>
                      <a:pt x="4566" y="4517"/>
                    </a:cubicBezTo>
                    <a:cubicBezTo>
                      <a:pt x="4599" y="4353"/>
                      <a:pt x="4566" y="4072"/>
                      <a:pt x="4484" y="3726"/>
                    </a:cubicBezTo>
                    <a:cubicBezTo>
                      <a:pt x="4171" y="2424"/>
                      <a:pt x="3116" y="199"/>
                      <a:pt x="2588" y="51"/>
                    </a:cubicBezTo>
                    <a:cubicBezTo>
                      <a:pt x="2453" y="15"/>
                      <a:pt x="2322" y="0"/>
                      <a:pt x="2199" y="0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73"/>
              <p:cNvSpPr/>
              <p:nvPr/>
            </p:nvSpPr>
            <p:spPr>
              <a:xfrm>
                <a:off x="2487375" y="1973850"/>
                <a:ext cx="1566975" cy="1577450"/>
              </a:xfrm>
              <a:custGeom>
                <a:avLst/>
                <a:gdLst/>
                <a:ahLst/>
                <a:cxnLst/>
                <a:rect l="l" t="t" r="r" b="b"/>
                <a:pathLst>
                  <a:path w="62679" h="63098" extrusionOk="0">
                    <a:moveTo>
                      <a:pt x="5848" y="0"/>
                    </a:moveTo>
                    <a:cubicBezTo>
                      <a:pt x="4460" y="0"/>
                      <a:pt x="2365" y="294"/>
                      <a:pt x="627" y="1733"/>
                    </a:cubicBezTo>
                    <a:cubicBezTo>
                      <a:pt x="413" y="1914"/>
                      <a:pt x="198" y="2112"/>
                      <a:pt x="1" y="2326"/>
                    </a:cubicBezTo>
                    <a:lnTo>
                      <a:pt x="4450" y="22713"/>
                    </a:lnTo>
                    <a:cubicBezTo>
                      <a:pt x="4960" y="25743"/>
                      <a:pt x="7587" y="27849"/>
                      <a:pt x="10522" y="27849"/>
                    </a:cubicBezTo>
                    <a:cubicBezTo>
                      <a:pt x="11003" y="27849"/>
                      <a:pt x="11493" y="27792"/>
                      <a:pt x="11982" y="27674"/>
                    </a:cubicBezTo>
                    <a:lnTo>
                      <a:pt x="24360" y="24625"/>
                    </a:lnTo>
                    <a:lnTo>
                      <a:pt x="24376" y="35124"/>
                    </a:lnTo>
                    <a:lnTo>
                      <a:pt x="23272" y="45704"/>
                    </a:lnTo>
                    <a:cubicBezTo>
                      <a:pt x="23272" y="45704"/>
                      <a:pt x="23536" y="45803"/>
                      <a:pt x="24063" y="45985"/>
                    </a:cubicBezTo>
                    <a:cubicBezTo>
                      <a:pt x="25804" y="46547"/>
                      <a:pt x="30337" y="47787"/>
                      <a:pt x="36506" y="47787"/>
                    </a:cubicBezTo>
                    <a:cubicBezTo>
                      <a:pt x="39912" y="47787"/>
                      <a:pt x="43817" y="47409"/>
                      <a:pt x="48027" y="46331"/>
                    </a:cubicBezTo>
                    <a:lnTo>
                      <a:pt x="47895" y="36409"/>
                    </a:lnTo>
                    <a:lnTo>
                      <a:pt x="48076" y="31020"/>
                    </a:lnTo>
                    <a:lnTo>
                      <a:pt x="53119" y="42161"/>
                    </a:lnTo>
                    <a:lnTo>
                      <a:pt x="53910" y="59367"/>
                    </a:lnTo>
                    <a:cubicBezTo>
                      <a:pt x="53910" y="59367"/>
                      <a:pt x="54108" y="62597"/>
                      <a:pt x="54009" y="62713"/>
                    </a:cubicBezTo>
                    <a:cubicBezTo>
                      <a:pt x="54815" y="62905"/>
                      <a:pt x="56344" y="63097"/>
                      <a:pt x="57984" y="63097"/>
                    </a:cubicBezTo>
                    <a:cubicBezTo>
                      <a:pt x="59296" y="63097"/>
                      <a:pt x="60679" y="62975"/>
                      <a:pt x="61821" y="62630"/>
                    </a:cubicBezTo>
                    <a:cubicBezTo>
                      <a:pt x="62101" y="62548"/>
                      <a:pt x="62398" y="62449"/>
                      <a:pt x="62678" y="62334"/>
                    </a:cubicBezTo>
                    <a:lnTo>
                      <a:pt x="62151" y="39788"/>
                    </a:lnTo>
                    <a:cubicBezTo>
                      <a:pt x="62134" y="39491"/>
                      <a:pt x="62069" y="39194"/>
                      <a:pt x="61953" y="38914"/>
                    </a:cubicBezTo>
                    <a:lnTo>
                      <a:pt x="53020" y="16632"/>
                    </a:lnTo>
                    <a:cubicBezTo>
                      <a:pt x="52130" y="14753"/>
                      <a:pt x="50350" y="13451"/>
                      <a:pt x="48290" y="13171"/>
                    </a:cubicBezTo>
                    <a:lnTo>
                      <a:pt x="42621" y="12231"/>
                    </a:lnTo>
                    <a:lnTo>
                      <a:pt x="42621" y="12231"/>
                    </a:lnTo>
                    <a:lnTo>
                      <a:pt x="42654" y="12479"/>
                    </a:lnTo>
                    <a:cubicBezTo>
                      <a:pt x="42654" y="12479"/>
                      <a:pt x="42060" y="14555"/>
                      <a:pt x="37676" y="14555"/>
                    </a:cubicBezTo>
                    <a:cubicBezTo>
                      <a:pt x="33292" y="14555"/>
                      <a:pt x="32551" y="13467"/>
                      <a:pt x="32551" y="13467"/>
                    </a:cubicBezTo>
                    <a:lnTo>
                      <a:pt x="32699" y="12544"/>
                    </a:lnTo>
                    <a:lnTo>
                      <a:pt x="32765" y="12165"/>
                    </a:lnTo>
                    <a:lnTo>
                      <a:pt x="26024" y="12215"/>
                    </a:lnTo>
                    <a:cubicBezTo>
                      <a:pt x="25316" y="12231"/>
                      <a:pt x="24623" y="12363"/>
                      <a:pt x="23981" y="12610"/>
                    </a:cubicBezTo>
                    <a:lnTo>
                      <a:pt x="12263" y="17621"/>
                    </a:lnTo>
                    <a:lnTo>
                      <a:pt x="7351" y="118"/>
                    </a:lnTo>
                    <a:cubicBezTo>
                      <a:pt x="7351" y="118"/>
                      <a:pt x="7005" y="35"/>
                      <a:pt x="6445" y="19"/>
                    </a:cubicBezTo>
                    <a:cubicBezTo>
                      <a:pt x="6266" y="8"/>
                      <a:pt x="6065" y="0"/>
                      <a:pt x="5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73"/>
              <p:cNvSpPr/>
              <p:nvPr/>
            </p:nvSpPr>
            <p:spPr>
              <a:xfrm>
                <a:off x="3084000" y="2424700"/>
                <a:ext cx="13625" cy="1628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6513" extrusionOk="0">
                    <a:moveTo>
                      <a:pt x="185" y="1"/>
                    </a:moveTo>
                    <a:cubicBezTo>
                      <a:pt x="92" y="1"/>
                      <a:pt x="0" y="58"/>
                      <a:pt x="0" y="180"/>
                    </a:cubicBezTo>
                    <a:cubicBezTo>
                      <a:pt x="50" y="2224"/>
                      <a:pt x="99" y="4284"/>
                      <a:pt x="165" y="6327"/>
                    </a:cubicBezTo>
                    <a:cubicBezTo>
                      <a:pt x="165" y="6451"/>
                      <a:pt x="260" y="6513"/>
                      <a:pt x="355" y="6513"/>
                    </a:cubicBezTo>
                    <a:cubicBezTo>
                      <a:pt x="449" y="6513"/>
                      <a:pt x="544" y="6451"/>
                      <a:pt x="544" y="6327"/>
                    </a:cubicBezTo>
                    <a:cubicBezTo>
                      <a:pt x="478" y="4284"/>
                      <a:pt x="429" y="2224"/>
                      <a:pt x="379" y="180"/>
                    </a:cubicBezTo>
                    <a:cubicBezTo>
                      <a:pt x="379" y="63"/>
                      <a:pt x="281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73"/>
              <p:cNvSpPr/>
              <p:nvPr/>
            </p:nvSpPr>
            <p:spPr>
              <a:xfrm>
                <a:off x="3028875" y="2487575"/>
                <a:ext cx="490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3493" extrusionOk="0">
                    <a:moveTo>
                      <a:pt x="255" y="1"/>
                    </a:moveTo>
                    <a:cubicBezTo>
                      <a:pt x="129" y="1"/>
                      <a:pt x="0" y="139"/>
                      <a:pt x="79" y="285"/>
                    </a:cubicBezTo>
                    <a:cubicBezTo>
                      <a:pt x="574" y="1324"/>
                      <a:pt x="1068" y="2362"/>
                      <a:pt x="1562" y="3400"/>
                    </a:cubicBezTo>
                    <a:cubicBezTo>
                      <a:pt x="1593" y="3466"/>
                      <a:pt x="1644" y="3493"/>
                      <a:pt x="1698" y="3493"/>
                    </a:cubicBezTo>
                    <a:cubicBezTo>
                      <a:pt x="1822" y="3493"/>
                      <a:pt x="1961" y="3352"/>
                      <a:pt x="1892" y="3203"/>
                    </a:cubicBezTo>
                    <a:cubicBezTo>
                      <a:pt x="1398" y="2164"/>
                      <a:pt x="903" y="1142"/>
                      <a:pt x="409" y="104"/>
                    </a:cubicBezTo>
                    <a:cubicBezTo>
                      <a:pt x="372" y="31"/>
                      <a:pt x="314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73"/>
              <p:cNvSpPr/>
              <p:nvPr/>
            </p:nvSpPr>
            <p:spPr>
              <a:xfrm>
                <a:off x="3576675" y="2583850"/>
                <a:ext cx="113650" cy="164950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6598" extrusionOk="0">
                    <a:moveTo>
                      <a:pt x="266" y="1"/>
                    </a:moveTo>
                    <a:cubicBezTo>
                      <a:pt x="128" y="1"/>
                      <a:pt x="0" y="142"/>
                      <a:pt x="104" y="291"/>
                    </a:cubicBezTo>
                    <a:cubicBezTo>
                      <a:pt x="1439" y="2351"/>
                      <a:pt x="2790" y="4428"/>
                      <a:pt x="4125" y="6504"/>
                    </a:cubicBezTo>
                    <a:cubicBezTo>
                      <a:pt x="4165" y="6570"/>
                      <a:pt x="4225" y="6597"/>
                      <a:pt x="4283" y="6597"/>
                    </a:cubicBezTo>
                    <a:cubicBezTo>
                      <a:pt x="4416" y="6597"/>
                      <a:pt x="4546" y="6460"/>
                      <a:pt x="4455" y="6323"/>
                    </a:cubicBezTo>
                    <a:cubicBezTo>
                      <a:pt x="3120" y="4246"/>
                      <a:pt x="1768" y="2170"/>
                      <a:pt x="433" y="93"/>
                    </a:cubicBezTo>
                    <a:cubicBezTo>
                      <a:pt x="388" y="28"/>
                      <a:pt x="32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73"/>
              <p:cNvSpPr/>
              <p:nvPr/>
            </p:nvSpPr>
            <p:spPr>
              <a:xfrm>
                <a:off x="2479550" y="1722675"/>
                <a:ext cx="133100" cy="184775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7391" extrusionOk="0">
                    <a:moveTo>
                      <a:pt x="1760" y="0"/>
                    </a:moveTo>
                    <a:cubicBezTo>
                      <a:pt x="1566" y="0"/>
                      <a:pt x="1507" y="301"/>
                      <a:pt x="1714" y="375"/>
                    </a:cubicBezTo>
                    <a:cubicBezTo>
                      <a:pt x="2967" y="754"/>
                      <a:pt x="3939" y="1842"/>
                      <a:pt x="4187" y="3127"/>
                    </a:cubicBezTo>
                    <a:cubicBezTo>
                      <a:pt x="4055" y="3325"/>
                      <a:pt x="3956" y="3539"/>
                      <a:pt x="3857" y="3754"/>
                    </a:cubicBezTo>
                    <a:cubicBezTo>
                      <a:pt x="3346" y="2781"/>
                      <a:pt x="2390" y="2040"/>
                      <a:pt x="1302" y="1842"/>
                    </a:cubicBezTo>
                    <a:cubicBezTo>
                      <a:pt x="1292" y="1840"/>
                      <a:pt x="1281" y="1840"/>
                      <a:pt x="1271" y="1840"/>
                    </a:cubicBezTo>
                    <a:cubicBezTo>
                      <a:pt x="1047" y="1840"/>
                      <a:pt x="967" y="2173"/>
                      <a:pt x="1204" y="2204"/>
                    </a:cubicBezTo>
                    <a:cubicBezTo>
                      <a:pt x="2308" y="2402"/>
                      <a:pt x="3264" y="3193"/>
                      <a:pt x="3676" y="4248"/>
                    </a:cubicBezTo>
                    <a:cubicBezTo>
                      <a:pt x="3626" y="4380"/>
                      <a:pt x="3593" y="4512"/>
                      <a:pt x="3560" y="4644"/>
                    </a:cubicBezTo>
                    <a:cubicBezTo>
                      <a:pt x="3297" y="4182"/>
                      <a:pt x="2703" y="3918"/>
                      <a:pt x="2258" y="3737"/>
                    </a:cubicBezTo>
                    <a:cubicBezTo>
                      <a:pt x="1616" y="3457"/>
                      <a:pt x="940" y="3309"/>
                      <a:pt x="248" y="3292"/>
                    </a:cubicBezTo>
                    <a:cubicBezTo>
                      <a:pt x="243" y="3292"/>
                      <a:pt x="238" y="3292"/>
                      <a:pt x="233" y="3292"/>
                    </a:cubicBezTo>
                    <a:cubicBezTo>
                      <a:pt x="1" y="3292"/>
                      <a:pt x="5" y="3671"/>
                      <a:pt x="248" y="3671"/>
                    </a:cubicBezTo>
                    <a:cubicBezTo>
                      <a:pt x="808" y="3688"/>
                      <a:pt x="1368" y="3803"/>
                      <a:pt x="1896" y="4001"/>
                    </a:cubicBezTo>
                    <a:cubicBezTo>
                      <a:pt x="2159" y="4083"/>
                      <a:pt x="2423" y="4215"/>
                      <a:pt x="2654" y="4347"/>
                    </a:cubicBezTo>
                    <a:cubicBezTo>
                      <a:pt x="2885" y="4479"/>
                      <a:pt x="3165" y="4644"/>
                      <a:pt x="3280" y="4891"/>
                    </a:cubicBezTo>
                    <a:cubicBezTo>
                      <a:pt x="3544" y="5484"/>
                      <a:pt x="2720" y="5550"/>
                      <a:pt x="2341" y="5567"/>
                    </a:cubicBezTo>
                    <a:cubicBezTo>
                      <a:pt x="2184" y="5575"/>
                      <a:pt x="2027" y="5579"/>
                      <a:pt x="1868" y="5579"/>
                    </a:cubicBezTo>
                    <a:cubicBezTo>
                      <a:pt x="1394" y="5579"/>
                      <a:pt x="915" y="5542"/>
                      <a:pt x="445" y="5468"/>
                    </a:cubicBezTo>
                    <a:cubicBezTo>
                      <a:pt x="436" y="5466"/>
                      <a:pt x="426" y="5466"/>
                      <a:pt x="417" y="5466"/>
                    </a:cubicBezTo>
                    <a:cubicBezTo>
                      <a:pt x="295" y="5466"/>
                      <a:pt x="184" y="5561"/>
                      <a:pt x="215" y="5698"/>
                    </a:cubicBezTo>
                    <a:cubicBezTo>
                      <a:pt x="347" y="6226"/>
                      <a:pt x="495" y="6737"/>
                      <a:pt x="627" y="7248"/>
                    </a:cubicBezTo>
                    <a:cubicBezTo>
                      <a:pt x="647" y="7347"/>
                      <a:pt x="720" y="7391"/>
                      <a:pt x="797" y="7391"/>
                    </a:cubicBezTo>
                    <a:cubicBezTo>
                      <a:pt x="910" y="7391"/>
                      <a:pt x="1029" y="7296"/>
                      <a:pt x="989" y="7149"/>
                    </a:cubicBezTo>
                    <a:cubicBezTo>
                      <a:pt x="874" y="6720"/>
                      <a:pt x="759" y="6308"/>
                      <a:pt x="660" y="5880"/>
                    </a:cubicBezTo>
                    <a:lnTo>
                      <a:pt x="660" y="5880"/>
                    </a:lnTo>
                    <a:cubicBezTo>
                      <a:pt x="1061" y="5931"/>
                      <a:pt x="1476" y="5957"/>
                      <a:pt x="1887" y="5957"/>
                    </a:cubicBezTo>
                    <a:cubicBezTo>
                      <a:pt x="2134" y="5957"/>
                      <a:pt x="2380" y="5948"/>
                      <a:pt x="2621" y="5929"/>
                    </a:cubicBezTo>
                    <a:cubicBezTo>
                      <a:pt x="2951" y="5896"/>
                      <a:pt x="3297" y="5797"/>
                      <a:pt x="3511" y="5567"/>
                    </a:cubicBezTo>
                    <a:cubicBezTo>
                      <a:pt x="3544" y="5585"/>
                      <a:pt x="3581" y="5595"/>
                      <a:pt x="3617" y="5595"/>
                    </a:cubicBezTo>
                    <a:cubicBezTo>
                      <a:pt x="3708" y="5595"/>
                      <a:pt x="3796" y="5536"/>
                      <a:pt x="3808" y="5418"/>
                    </a:cubicBezTo>
                    <a:cubicBezTo>
                      <a:pt x="3841" y="5072"/>
                      <a:pt x="3906" y="4743"/>
                      <a:pt x="4005" y="4413"/>
                    </a:cubicBezTo>
                    <a:cubicBezTo>
                      <a:pt x="4071" y="4380"/>
                      <a:pt x="4088" y="4314"/>
                      <a:pt x="4071" y="4232"/>
                    </a:cubicBezTo>
                    <a:cubicBezTo>
                      <a:pt x="4318" y="3539"/>
                      <a:pt x="4714" y="2913"/>
                      <a:pt x="5241" y="2386"/>
                    </a:cubicBezTo>
                    <a:cubicBezTo>
                      <a:pt x="5307" y="2320"/>
                      <a:pt x="5324" y="2188"/>
                      <a:pt x="5241" y="2122"/>
                    </a:cubicBezTo>
                    <a:cubicBezTo>
                      <a:pt x="4665" y="1611"/>
                      <a:pt x="4269" y="968"/>
                      <a:pt x="4071" y="227"/>
                    </a:cubicBezTo>
                    <a:cubicBezTo>
                      <a:pt x="4045" y="135"/>
                      <a:pt x="3972" y="95"/>
                      <a:pt x="3898" y="95"/>
                    </a:cubicBezTo>
                    <a:cubicBezTo>
                      <a:pt x="3785" y="95"/>
                      <a:pt x="3669" y="187"/>
                      <a:pt x="3709" y="326"/>
                    </a:cubicBezTo>
                    <a:cubicBezTo>
                      <a:pt x="3890" y="1067"/>
                      <a:pt x="4286" y="1743"/>
                      <a:pt x="4846" y="2254"/>
                    </a:cubicBezTo>
                    <a:cubicBezTo>
                      <a:pt x="4714" y="2402"/>
                      <a:pt x="4582" y="2551"/>
                      <a:pt x="4467" y="2715"/>
                    </a:cubicBezTo>
                    <a:cubicBezTo>
                      <a:pt x="4104" y="1446"/>
                      <a:pt x="3082" y="392"/>
                      <a:pt x="1830" y="12"/>
                    </a:cubicBezTo>
                    <a:cubicBezTo>
                      <a:pt x="1805" y="4"/>
                      <a:pt x="1781" y="0"/>
                      <a:pt x="1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73"/>
              <p:cNvSpPr/>
              <p:nvPr/>
            </p:nvSpPr>
            <p:spPr>
              <a:xfrm>
                <a:off x="3840475" y="3656625"/>
                <a:ext cx="27800" cy="944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3779" extrusionOk="0">
                    <a:moveTo>
                      <a:pt x="879" y="1"/>
                    </a:moveTo>
                    <a:cubicBezTo>
                      <a:pt x="803" y="1"/>
                      <a:pt x="726" y="40"/>
                      <a:pt x="693" y="132"/>
                    </a:cubicBezTo>
                    <a:cubicBezTo>
                      <a:pt x="330" y="1253"/>
                      <a:pt x="116" y="2423"/>
                      <a:pt x="17" y="3593"/>
                    </a:cubicBezTo>
                    <a:cubicBezTo>
                      <a:pt x="1" y="3716"/>
                      <a:pt x="87" y="3778"/>
                      <a:pt x="182" y="3778"/>
                    </a:cubicBezTo>
                    <a:cubicBezTo>
                      <a:pt x="277" y="3778"/>
                      <a:pt x="380" y="3716"/>
                      <a:pt x="396" y="3593"/>
                    </a:cubicBezTo>
                    <a:cubicBezTo>
                      <a:pt x="495" y="2456"/>
                      <a:pt x="709" y="1318"/>
                      <a:pt x="1072" y="231"/>
                    </a:cubicBezTo>
                    <a:cubicBezTo>
                      <a:pt x="1112" y="92"/>
                      <a:pt x="996" y="1"/>
                      <a:pt x="8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73"/>
              <p:cNvSpPr/>
              <p:nvPr/>
            </p:nvSpPr>
            <p:spPr>
              <a:xfrm>
                <a:off x="2905175" y="3123450"/>
                <a:ext cx="960050" cy="1496500"/>
              </a:xfrm>
              <a:custGeom>
                <a:avLst/>
                <a:gdLst/>
                <a:ahLst/>
                <a:cxnLst/>
                <a:rect l="l" t="t" r="r" b="b"/>
                <a:pathLst>
                  <a:path w="38402" h="59860" extrusionOk="0">
                    <a:moveTo>
                      <a:pt x="7351" y="1"/>
                    </a:moveTo>
                    <a:cubicBezTo>
                      <a:pt x="7351" y="1"/>
                      <a:pt x="1962" y="39077"/>
                      <a:pt x="0" y="59860"/>
                    </a:cubicBezTo>
                    <a:lnTo>
                      <a:pt x="14290" y="59860"/>
                    </a:lnTo>
                    <a:lnTo>
                      <a:pt x="19415" y="18805"/>
                    </a:lnTo>
                    <a:lnTo>
                      <a:pt x="24541" y="59860"/>
                    </a:lnTo>
                    <a:lnTo>
                      <a:pt x="38401" y="59860"/>
                    </a:lnTo>
                    <a:cubicBezTo>
                      <a:pt x="38401" y="59860"/>
                      <a:pt x="33490" y="16531"/>
                      <a:pt x="31315" y="347"/>
                    </a:cubicBezTo>
                    <a:cubicBezTo>
                      <a:pt x="27105" y="1425"/>
                      <a:pt x="23200" y="1803"/>
                      <a:pt x="19794" y="1803"/>
                    </a:cubicBezTo>
                    <a:cubicBezTo>
                      <a:pt x="13625" y="1803"/>
                      <a:pt x="9092" y="563"/>
                      <a:pt x="7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73"/>
              <p:cNvSpPr/>
              <p:nvPr/>
            </p:nvSpPr>
            <p:spPr>
              <a:xfrm>
                <a:off x="3116500" y="3414150"/>
                <a:ext cx="257125" cy="157550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6302" extrusionOk="0">
                    <a:moveTo>
                      <a:pt x="290" y="0"/>
                    </a:moveTo>
                    <a:cubicBezTo>
                      <a:pt x="118" y="0"/>
                      <a:pt x="0" y="256"/>
                      <a:pt x="184" y="354"/>
                    </a:cubicBezTo>
                    <a:cubicBezTo>
                      <a:pt x="3430" y="2332"/>
                      <a:pt x="6677" y="4310"/>
                      <a:pt x="9924" y="6271"/>
                    </a:cubicBezTo>
                    <a:cubicBezTo>
                      <a:pt x="9958" y="6292"/>
                      <a:pt x="9992" y="6301"/>
                      <a:pt x="10024" y="6301"/>
                    </a:cubicBezTo>
                    <a:cubicBezTo>
                      <a:pt x="10186" y="6301"/>
                      <a:pt x="10285" y="6052"/>
                      <a:pt x="10105" y="5941"/>
                    </a:cubicBezTo>
                    <a:cubicBezTo>
                      <a:pt x="6858" y="3980"/>
                      <a:pt x="3628" y="2002"/>
                      <a:pt x="381" y="25"/>
                    </a:cubicBezTo>
                    <a:cubicBezTo>
                      <a:pt x="350" y="8"/>
                      <a:pt x="319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73"/>
              <p:cNvSpPr/>
              <p:nvPr/>
            </p:nvSpPr>
            <p:spPr>
              <a:xfrm>
                <a:off x="3152750" y="3551025"/>
                <a:ext cx="1777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7108" h="1625" extrusionOk="0">
                    <a:moveTo>
                      <a:pt x="273" y="0"/>
                    </a:moveTo>
                    <a:cubicBezTo>
                      <a:pt x="74" y="0"/>
                      <a:pt x="1" y="321"/>
                      <a:pt x="217" y="367"/>
                    </a:cubicBezTo>
                    <a:cubicBezTo>
                      <a:pt x="2409" y="779"/>
                      <a:pt x="4601" y="1208"/>
                      <a:pt x="6776" y="1620"/>
                    </a:cubicBezTo>
                    <a:cubicBezTo>
                      <a:pt x="6792" y="1623"/>
                      <a:pt x="6807" y="1625"/>
                      <a:pt x="6822" y="1625"/>
                    </a:cubicBezTo>
                    <a:cubicBezTo>
                      <a:pt x="7035" y="1625"/>
                      <a:pt x="7108" y="1304"/>
                      <a:pt x="6892" y="1257"/>
                    </a:cubicBezTo>
                    <a:cubicBezTo>
                      <a:pt x="4700" y="829"/>
                      <a:pt x="2508" y="417"/>
                      <a:pt x="316" y="5"/>
                    </a:cubicBezTo>
                    <a:cubicBezTo>
                      <a:pt x="301" y="2"/>
                      <a:pt x="287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73"/>
              <p:cNvSpPr/>
              <p:nvPr/>
            </p:nvSpPr>
            <p:spPr>
              <a:xfrm>
                <a:off x="3660825" y="3161975"/>
                <a:ext cx="155975" cy="144365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57746" extrusionOk="0">
                    <a:moveTo>
                      <a:pt x="182" y="0"/>
                    </a:moveTo>
                    <a:cubicBezTo>
                      <a:pt x="87" y="0"/>
                      <a:pt x="1" y="58"/>
                      <a:pt x="17" y="174"/>
                    </a:cubicBezTo>
                    <a:cubicBezTo>
                      <a:pt x="957" y="7639"/>
                      <a:pt x="1830" y="15122"/>
                      <a:pt x="2638" y="22604"/>
                    </a:cubicBezTo>
                    <a:cubicBezTo>
                      <a:pt x="3429" y="30054"/>
                      <a:pt x="4154" y="37503"/>
                      <a:pt x="4813" y="44953"/>
                    </a:cubicBezTo>
                    <a:cubicBezTo>
                      <a:pt x="5176" y="49155"/>
                      <a:pt x="5522" y="53358"/>
                      <a:pt x="5852" y="57561"/>
                    </a:cubicBezTo>
                    <a:cubicBezTo>
                      <a:pt x="5860" y="57684"/>
                      <a:pt x="5959" y="57746"/>
                      <a:pt x="6054" y="57746"/>
                    </a:cubicBezTo>
                    <a:cubicBezTo>
                      <a:pt x="6148" y="57746"/>
                      <a:pt x="6239" y="57684"/>
                      <a:pt x="6231" y="57561"/>
                    </a:cubicBezTo>
                    <a:cubicBezTo>
                      <a:pt x="5654" y="50062"/>
                      <a:pt x="4995" y="42563"/>
                      <a:pt x="4286" y="35080"/>
                    </a:cubicBezTo>
                    <a:cubicBezTo>
                      <a:pt x="3561" y="27631"/>
                      <a:pt x="2770" y="20182"/>
                      <a:pt x="1913" y="12749"/>
                    </a:cubicBezTo>
                    <a:cubicBezTo>
                      <a:pt x="1435" y="8546"/>
                      <a:pt x="924" y="4360"/>
                      <a:pt x="396" y="174"/>
                    </a:cubicBezTo>
                    <a:cubicBezTo>
                      <a:pt x="380" y="58"/>
                      <a:pt x="277" y="0"/>
                      <a:pt x="1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73"/>
              <p:cNvSpPr/>
              <p:nvPr/>
            </p:nvSpPr>
            <p:spPr>
              <a:xfrm>
                <a:off x="3192350" y="1816500"/>
                <a:ext cx="412875" cy="409575"/>
              </a:xfrm>
              <a:custGeom>
                <a:avLst/>
                <a:gdLst/>
                <a:ahLst/>
                <a:cxnLst/>
                <a:rect l="l" t="t" r="r" b="b"/>
                <a:pathLst>
                  <a:path w="16515" h="16383" extrusionOk="0">
                    <a:moveTo>
                      <a:pt x="10582" y="1"/>
                    </a:moveTo>
                    <a:cubicBezTo>
                      <a:pt x="9834" y="1290"/>
                      <a:pt x="8378" y="2180"/>
                      <a:pt x="6869" y="2180"/>
                    </a:cubicBezTo>
                    <a:cubicBezTo>
                      <a:pt x="6816" y="2180"/>
                      <a:pt x="6762" y="2178"/>
                      <a:pt x="6709" y="2176"/>
                    </a:cubicBezTo>
                    <a:cubicBezTo>
                      <a:pt x="6198" y="2160"/>
                      <a:pt x="5654" y="2028"/>
                      <a:pt x="5308" y="1649"/>
                    </a:cubicBezTo>
                    <a:cubicBezTo>
                      <a:pt x="4962" y="1270"/>
                      <a:pt x="4912" y="577"/>
                      <a:pt x="5341" y="264"/>
                    </a:cubicBezTo>
                    <a:lnTo>
                      <a:pt x="5341" y="264"/>
                    </a:lnTo>
                    <a:cubicBezTo>
                      <a:pt x="4484" y="643"/>
                      <a:pt x="3627" y="990"/>
                      <a:pt x="2720" y="1187"/>
                    </a:cubicBezTo>
                    <a:cubicBezTo>
                      <a:pt x="2336" y="1264"/>
                      <a:pt x="1936" y="1307"/>
                      <a:pt x="1538" y="1307"/>
                    </a:cubicBezTo>
                    <a:cubicBezTo>
                      <a:pt x="1253" y="1307"/>
                      <a:pt x="969" y="1285"/>
                      <a:pt x="693" y="1237"/>
                    </a:cubicBezTo>
                    <a:cubicBezTo>
                      <a:pt x="462" y="1929"/>
                      <a:pt x="347" y="2671"/>
                      <a:pt x="347" y="3429"/>
                    </a:cubicBezTo>
                    <a:cubicBezTo>
                      <a:pt x="347" y="3725"/>
                      <a:pt x="363" y="4022"/>
                      <a:pt x="396" y="4302"/>
                    </a:cubicBezTo>
                    <a:cubicBezTo>
                      <a:pt x="396" y="4302"/>
                      <a:pt x="396" y="4335"/>
                      <a:pt x="413" y="4401"/>
                    </a:cubicBezTo>
                    <a:cubicBezTo>
                      <a:pt x="413" y="4467"/>
                      <a:pt x="429" y="4533"/>
                      <a:pt x="446" y="4582"/>
                    </a:cubicBezTo>
                    <a:cubicBezTo>
                      <a:pt x="446" y="4615"/>
                      <a:pt x="446" y="4632"/>
                      <a:pt x="446" y="4665"/>
                    </a:cubicBezTo>
                    <a:cubicBezTo>
                      <a:pt x="512" y="5159"/>
                      <a:pt x="578" y="6049"/>
                      <a:pt x="347" y="6774"/>
                    </a:cubicBezTo>
                    <a:cubicBezTo>
                      <a:pt x="1" y="7829"/>
                      <a:pt x="627" y="11059"/>
                      <a:pt x="1501" y="12839"/>
                    </a:cubicBezTo>
                    <a:cubicBezTo>
                      <a:pt x="2555" y="14982"/>
                      <a:pt x="3857" y="15905"/>
                      <a:pt x="4929" y="16234"/>
                    </a:cubicBezTo>
                    <a:cubicBezTo>
                      <a:pt x="5275" y="16350"/>
                      <a:pt x="5588" y="16383"/>
                      <a:pt x="5868" y="16383"/>
                    </a:cubicBezTo>
                    <a:cubicBezTo>
                      <a:pt x="7038" y="16383"/>
                      <a:pt x="10499" y="15377"/>
                      <a:pt x="12230" y="12724"/>
                    </a:cubicBezTo>
                    <a:cubicBezTo>
                      <a:pt x="12823" y="11834"/>
                      <a:pt x="13219" y="10730"/>
                      <a:pt x="13235" y="9428"/>
                    </a:cubicBezTo>
                    <a:cubicBezTo>
                      <a:pt x="13298" y="9432"/>
                      <a:pt x="13361" y="9434"/>
                      <a:pt x="13424" y="9434"/>
                    </a:cubicBezTo>
                    <a:cubicBezTo>
                      <a:pt x="14151" y="9434"/>
                      <a:pt x="14865" y="9174"/>
                      <a:pt x="15411" y="8719"/>
                    </a:cubicBezTo>
                    <a:cubicBezTo>
                      <a:pt x="16103" y="8126"/>
                      <a:pt x="16515" y="7219"/>
                      <a:pt x="16498" y="6313"/>
                    </a:cubicBezTo>
                    <a:cubicBezTo>
                      <a:pt x="16498" y="5851"/>
                      <a:pt x="16383" y="5406"/>
                      <a:pt x="16119" y="5027"/>
                    </a:cubicBezTo>
                    <a:cubicBezTo>
                      <a:pt x="15922" y="4698"/>
                      <a:pt x="15608" y="4434"/>
                      <a:pt x="15229" y="4319"/>
                    </a:cubicBezTo>
                    <a:cubicBezTo>
                      <a:pt x="15180" y="4302"/>
                      <a:pt x="15098" y="4286"/>
                      <a:pt x="15032" y="4269"/>
                    </a:cubicBezTo>
                    <a:cubicBezTo>
                      <a:pt x="14951" y="4251"/>
                      <a:pt x="14866" y="4241"/>
                      <a:pt x="14780" y="4241"/>
                    </a:cubicBezTo>
                    <a:cubicBezTo>
                      <a:pt x="14637" y="4241"/>
                      <a:pt x="14490" y="4267"/>
                      <a:pt x="14356" y="4319"/>
                    </a:cubicBezTo>
                    <a:cubicBezTo>
                      <a:pt x="14356" y="4319"/>
                      <a:pt x="11455" y="3363"/>
                      <a:pt x="10582" y="1"/>
                    </a:cubicBez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73"/>
              <p:cNvSpPr/>
              <p:nvPr/>
            </p:nvSpPr>
            <p:spPr>
              <a:xfrm>
                <a:off x="3301125" y="2052175"/>
                <a:ext cx="252600" cy="2855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11423" extrusionOk="0">
                    <a:moveTo>
                      <a:pt x="8884" y="1"/>
                    </a:moveTo>
                    <a:cubicBezTo>
                      <a:pt x="8868" y="1303"/>
                      <a:pt x="8472" y="2407"/>
                      <a:pt x="7879" y="3297"/>
                    </a:cubicBezTo>
                    <a:cubicBezTo>
                      <a:pt x="7879" y="3297"/>
                      <a:pt x="7982" y="9496"/>
                      <a:pt x="1503" y="9496"/>
                    </a:cubicBezTo>
                    <a:cubicBezTo>
                      <a:pt x="1119" y="9496"/>
                      <a:pt x="712" y="9474"/>
                      <a:pt x="281" y="9428"/>
                    </a:cubicBezTo>
                    <a:lnTo>
                      <a:pt x="149" y="9411"/>
                    </a:lnTo>
                    <a:lnTo>
                      <a:pt x="1" y="10318"/>
                    </a:lnTo>
                    <a:cubicBezTo>
                      <a:pt x="1" y="10318"/>
                      <a:pt x="742" y="11422"/>
                      <a:pt x="5126" y="11422"/>
                    </a:cubicBezTo>
                    <a:cubicBezTo>
                      <a:pt x="9510" y="11422"/>
                      <a:pt x="10104" y="9346"/>
                      <a:pt x="10104" y="9346"/>
                    </a:cubicBezTo>
                    <a:lnTo>
                      <a:pt x="10071" y="9098"/>
                    </a:lnTo>
                    <a:lnTo>
                      <a:pt x="8884" y="1"/>
                    </a:lnTo>
                    <a:close/>
                  </a:path>
                </a:pathLst>
              </a:custGeom>
              <a:solidFill>
                <a:srgbClr val="FEA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73"/>
              <p:cNvSpPr/>
              <p:nvPr/>
            </p:nvSpPr>
            <p:spPr>
              <a:xfrm>
                <a:off x="3134675" y="1603675"/>
                <a:ext cx="450375" cy="320800"/>
              </a:xfrm>
              <a:custGeom>
                <a:avLst/>
                <a:gdLst/>
                <a:ahLst/>
                <a:cxnLst/>
                <a:rect l="l" t="t" r="r" b="b"/>
                <a:pathLst>
                  <a:path w="18015" h="12832" extrusionOk="0">
                    <a:moveTo>
                      <a:pt x="6983" y="0"/>
                    </a:moveTo>
                    <a:cubicBezTo>
                      <a:pt x="6641" y="0"/>
                      <a:pt x="6304" y="55"/>
                      <a:pt x="5983" y="191"/>
                    </a:cubicBezTo>
                    <a:cubicBezTo>
                      <a:pt x="5324" y="454"/>
                      <a:pt x="4813" y="1081"/>
                      <a:pt x="4665" y="1806"/>
                    </a:cubicBezTo>
                    <a:cubicBezTo>
                      <a:pt x="4516" y="2515"/>
                      <a:pt x="4763" y="3289"/>
                      <a:pt x="5274" y="3800"/>
                    </a:cubicBezTo>
                    <a:cubicBezTo>
                      <a:pt x="4882" y="3711"/>
                      <a:pt x="4477" y="3664"/>
                      <a:pt x="4075" y="3664"/>
                    </a:cubicBezTo>
                    <a:cubicBezTo>
                      <a:pt x="3211" y="3664"/>
                      <a:pt x="2357" y="3882"/>
                      <a:pt x="1649" y="4377"/>
                    </a:cubicBezTo>
                    <a:cubicBezTo>
                      <a:pt x="610" y="5086"/>
                      <a:pt x="0" y="6470"/>
                      <a:pt x="379" y="7673"/>
                    </a:cubicBezTo>
                    <a:cubicBezTo>
                      <a:pt x="660" y="8547"/>
                      <a:pt x="1418" y="9239"/>
                      <a:pt x="2291" y="9552"/>
                    </a:cubicBezTo>
                    <a:cubicBezTo>
                      <a:pt x="2522" y="9651"/>
                      <a:pt x="2753" y="9700"/>
                      <a:pt x="3000" y="9750"/>
                    </a:cubicBezTo>
                    <a:cubicBezTo>
                      <a:pt x="3276" y="9798"/>
                      <a:pt x="3557" y="9820"/>
                      <a:pt x="3840" y="9820"/>
                    </a:cubicBezTo>
                    <a:cubicBezTo>
                      <a:pt x="4235" y="9820"/>
                      <a:pt x="4634" y="9777"/>
                      <a:pt x="5027" y="9700"/>
                    </a:cubicBezTo>
                    <a:cubicBezTo>
                      <a:pt x="5934" y="9503"/>
                      <a:pt x="6791" y="9156"/>
                      <a:pt x="7631" y="8777"/>
                    </a:cubicBezTo>
                    <a:lnTo>
                      <a:pt x="7631" y="8777"/>
                    </a:lnTo>
                    <a:cubicBezTo>
                      <a:pt x="7219" y="9090"/>
                      <a:pt x="7269" y="9783"/>
                      <a:pt x="7615" y="10162"/>
                    </a:cubicBezTo>
                    <a:cubicBezTo>
                      <a:pt x="7961" y="10541"/>
                      <a:pt x="8505" y="10673"/>
                      <a:pt x="9016" y="10689"/>
                    </a:cubicBezTo>
                    <a:cubicBezTo>
                      <a:pt x="9069" y="10691"/>
                      <a:pt x="9123" y="10693"/>
                      <a:pt x="9176" y="10693"/>
                    </a:cubicBezTo>
                    <a:cubicBezTo>
                      <a:pt x="10685" y="10693"/>
                      <a:pt x="12141" y="9803"/>
                      <a:pt x="12889" y="8514"/>
                    </a:cubicBezTo>
                    <a:cubicBezTo>
                      <a:pt x="13762" y="11876"/>
                      <a:pt x="16663" y="12832"/>
                      <a:pt x="16663" y="12832"/>
                    </a:cubicBezTo>
                    <a:cubicBezTo>
                      <a:pt x="16797" y="12780"/>
                      <a:pt x="16937" y="12754"/>
                      <a:pt x="17080" y="12754"/>
                    </a:cubicBezTo>
                    <a:cubicBezTo>
                      <a:pt x="17166" y="12754"/>
                      <a:pt x="17252" y="12764"/>
                      <a:pt x="17339" y="12782"/>
                    </a:cubicBezTo>
                    <a:cubicBezTo>
                      <a:pt x="17405" y="12799"/>
                      <a:pt x="17470" y="12815"/>
                      <a:pt x="17536" y="12832"/>
                    </a:cubicBezTo>
                    <a:cubicBezTo>
                      <a:pt x="17652" y="11876"/>
                      <a:pt x="17751" y="10920"/>
                      <a:pt x="17833" y="9964"/>
                    </a:cubicBezTo>
                    <a:cubicBezTo>
                      <a:pt x="17932" y="9074"/>
                      <a:pt x="18014" y="8168"/>
                      <a:pt x="17882" y="7278"/>
                    </a:cubicBezTo>
                    <a:cubicBezTo>
                      <a:pt x="17751" y="6388"/>
                      <a:pt x="17355" y="5498"/>
                      <a:pt x="16630" y="4954"/>
                    </a:cubicBezTo>
                    <a:cubicBezTo>
                      <a:pt x="16231" y="4652"/>
                      <a:pt x="15723" y="4483"/>
                      <a:pt x="15224" y="4483"/>
                    </a:cubicBezTo>
                    <a:cubicBezTo>
                      <a:pt x="14878" y="4483"/>
                      <a:pt x="14537" y="4564"/>
                      <a:pt x="14240" y="4739"/>
                    </a:cubicBezTo>
                    <a:cubicBezTo>
                      <a:pt x="12922" y="2729"/>
                      <a:pt x="10944" y="1163"/>
                      <a:pt x="8686" y="339"/>
                    </a:cubicBezTo>
                    <a:cubicBezTo>
                      <a:pt x="8139" y="153"/>
                      <a:pt x="7554" y="0"/>
                      <a:pt x="69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73"/>
              <p:cNvSpPr/>
              <p:nvPr/>
            </p:nvSpPr>
            <p:spPr>
              <a:xfrm>
                <a:off x="3304850" y="2134600"/>
                <a:ext cx="195825" cy="154975"/>
              </a:xfrm>
              <a:custGeom>
                <a:avLst/>
                <a:gdLst/>
                <a:ahLst/>
                <a:cxnLst/>
                <a:rect l="l" t="t" r="r" b="b"/>
                <a:pathLst>
                  <a:path w="7833" h="6199" extrusionOk="0">
                    <a:moveTo>
                      <a:pt x="7730" y="0"/>
                    </a:moveTo>
                    <a:lnTo>
                      <a:pt x="7730" y="0"/>
                    </a:lnTo>
                    <a:cubicBezTo>
                      <a:pt x="5999" y="2653"/>
                      <a:pt x="2538" y="3659"/>
                      <a:pt x="1368" y="3659"/>
                    </a:cubicBezTo>
                    <a:cubicBezTo>
                      <a:pt x="1088" y="3659"/>
                      <a:pt x="775" y="3626"/>
                      <a:pt x="429" y="3510"/>
                    </a:cubicBezTo>
                    <a:lnTo>
                      <a:pt x="66" y="5735"/>
                    </a:lnTo>
                    <a:lnTo>
                      <a:pt x="0" y="6114"/>
                    </a:lnTo>
                    <a:lnTo>
                      <a:pt x="132" y="6131"/>
                    </a:lnTo>
                    <a:cubicBezTo>
                      <a:pt x="563" y="6177"/>
                      <a:pt x="970" y="6199"/>
                      <a:pt x="1354" y="6199"/>
                    </a:cubicBezTo>
                    <a:cubicBezTo>
                      <a:pt x="7832" y="6199"/>
                      <a:pt x="7730" y="0"/>
                      <a:pt x="7730" y="0"/>
                    </a:cubicBezTo>
                    <a:close/>
                  </a:path>
                </a:pathLst>
              </a:custGeom>
              <a:solidFill>
                <a:srgbClr val="FE6E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73"/>
              <p:cNvSpPr/>
              <p:nvPr/>
            </p:nvSpPr>
            <p:spPr>
              <a:xfrm>
                <a:off x="3111175" y="1558575"/>
                <a:ext cx="385300" cy="270875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0835" extrusionOk="0">
                    <a:moveTo>
                      <a:pt x="7537" y="0"/>
                    </a:moveTo>
                    <a:cubicBezTo>
                      <a:pt x="7355" y="0"/>
                      <a:pt x="7172" y="11"/>
                      <a:pt x="6989" y="33"/>
                    </a:cubicBezTo>
                    <a:cubicBezTo>
                      <a:pt x="5835" y="165"/>
                      <a:pt x="4715" y="825"/>
                      <a:pt x="4187" y="1879"/>
                    </a:cubicBezTo>
                    <a:cubicBezTo>
                      <a:pt x="3726" y="2786"/>
                      <a:pt x="3792" y="3939"/>
                      <a:pt x="4401" y="4747"/>
                    </a:cubicBezTo>
                    <a:cubicBezTo>
                      <a:pt x="4183" y="4716"/>
                      <a:pt x="3962" y="4701"/>
                      <a:pt x="3742" y="4701"/>
                    </a:cubicBezTo>
                    <a:cubicBezTo>
                      <a:pt x="2305" y="4701"/>
                      <a:pt x="905" y="5364"/>
                      <a:pt x="347" y="6807"/>
                    </a:cubicBezTo>
                    <a:cubicBezTo>
                      <a:pt x="50" y="7615"/>
                      <a:pt x="116" y="8521"/>
                      <a:pt x="594" y="9246"/>
                    </a:cubicBezTo>
                    <a:cubicBezTo>
                      <a:pt x="1089" y="9955"/>
                      <a:pt x="1880" y="10449"/>
                      <a:pt x="2704" y="10664"/>
                    </a:cubicBezTo>
                    <a:cubicBezTo>
                      <a:pt x="3162" y="10788"/>
                      <a:pt x="3632" y="10835"/>
                      <a:pt x="4106" y="10835"/>
                    </a:cubicBezTo>
                    <a:cubicBezTo>
                      <a:pt x="4893" y="10835"/>
                      <a:pt x="5690" y="10705"/>
                      <a:pt x="6462" y="10581"/>
                    </a:cubicBezTo>
                    <a:cubicBezTo>
                      <a:pt x="6678" y="10550"/>
                      <a:pt x="6604" y="10214"/>
                      <a:pt x="6403" y="10214"/>
                    </a:cubicBezTo>
                    <a:cubicBezTo>
                      <a:pt x="6390" y="10214"/>
                      <a:pt x="6377" y="10216"/>
                      <a:pt x="6363" y="10219"/>
                    </a:cubicBezTo>
                    <a:cubicBezTo>
                      <a:pt x="5656" y="10333"/>
                      <a:pt x="4889" y="10448"/>
                      <a:pt x="4137" y="10448"/>
                    </a:cubicBezTo>
                    <a:cubicBezTo>
                      <a:pt x="3047" y="10448"/>
                      <a:pt x="1987" y="10207"/>
                      <a:pt x="1188" y="9378"/>
                    </a:cubicBezTo>
                    <a:cubicBezTo>
                      <a:pt x="1" y="8126"/>
                      <a:pt x="627" y="6181"/>
                      <a:pt x="2061" y="5439"/>
                    </a:cubicBezTo>
                    <a:cubicBezTo>
                      <a:pt x="2565" y="5183"/>
                      <a:pt x="3124" y="5068"/>
                      <a:pt x="3687" y="5068"/>
                    </a:cubicBezTo>
                    <a:cubicBezTo>
                      <a:pt x="4100" y="5068"/>
                      <a:pt x="4515" y="5130"/>
                      <a:pt x="4912" y="5241"/>
                    </a:cubicBezTo>
                    <a:cubicBezTo>
                      <a:pt x="4927" y="5246"/>
                      <a:pt x="4942" y="5248"/>
                      <a:pt x="4956" y="5248"/>
                    </a:cubicBezTo>
                    <a:cubicBezTo>
                      <a:pt x="5104" y="5248"/>
                      <a:pt x="5229" y="5033"/>
                      <a:pt x="5094" y="4928"/>
                    </a:cubicBezTo>
                    <a:cubicBezTo>
                      <a:pt x="4253" y="4269"/>
                      <a:pt x="4039" y="3082"/>
                      <a:pt x="4484" y="2127"/>
                    </a:cubicBezTo>
                    <a:cubicBezTo>
                      <a:pt x="4962" y="1138"/>
                      <a:pt x="5984" y="511"/>
                      <a:pt x="7071" y="396"/>
                    </a:cubicBezTo>
                    <a:cubicBezTo>
                      <a:pt x="7226" y="380"/>
                      <a:pt x="7379" y="372"/>
                      <a:pt x="7532" y="372"/>
                    </a:cubicBezTo>
                    <a:cubicBezTo>
                      <a:pt x="9741" y="372"/>
                      <a:pt x="11746" y="1991"/>
                      <a:pt x="13087" y="3610"/>
                    </a:cubicBezTo>
                    <a:cubicBezTo>
                      <a:pt x="13911" y="4582"/>
                      <a:pt x="14554" y="5703"/>
                      <a:pt x="14999" y="6906"/>
                    </a:cubicBezTo>
                    <a:cubicBezTo>
                      <a:pt x="15032" y="6998"/>
                      <a:pt x="15109" y="7037"/>
                      <a:pt x="15184" y="7037"/>
                    </a:cubicBezTo>
                    <a:cubicBezTo>
                      <a:pt x="15299" y="7037"/>
                      <a:pt x="15411" y="6946"/>
                      <a:pt x="15361" y="6807"/>
                    </a:cubicBezTo>
                    <a:cubicBezTo>
                      <a:pt x="14488" y="4467"/>
                      <a:pt x="12873" y="2374"/>
                      <a:pt x="10763" y="1039"/>
                    </a:cubicBezTo>
                    <a:cubicBezTo>
                      <a:pt x="9796" y="427"/>
                      <a:pt x="8682" y="0"/>
                      <a:pt x="75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73"/>
              <p:cNvSpPr/>
              <p:nvPr/>
            </p:nvSpPr>
            <p:spPr>
              <a:xfrm>
                <a:off x="3261175" y="1649625"/>
                <a:ext cx="236450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6223" extrusionOk="0">
                    <a:moveTo>
                      <a:pt x="4433" y="0"/>
                    </a:moveTo>
                    <a:cubicBezTo>
                      <a:pt x="4427" y="0"/>
                      <a:pt x="4422" y="0"/>
                      <a:pt x="4417" y="1"/>
                    </a:cubicBezTo>
                    <a:cubicBezTo>
                      <a:pt x="3511" y="67"/>
                      <a:pt x="2637" y="347"/>
                      <a:pt x="1895" y="841"/>
                    </a:cubicBezTo>
                    <a:cubicBezTo>
                      <a:pt x="1170" y="1319"/>
                      <a:pt x="396" y="2028"/>
                      <a:pt x="132" y="2869"/>
                    </a:cubicBezTo>
                    <a:cubicBezTo>
                      <a:pt x="0" y="3281"/>
                      <a:pt x="66" y="3726"/>
                      <a:pt x="363" y="4055"/>
                    </a:cubicBezTo>
                    <a:cubicBezTo>
                      <a:pt x="626" y="4335"/>
                      <a:pt x="1005" y="4467"/>
                      <a:pt x="1368" y="4550"/>
                    </a:cubicBezTo>
                    <a:cubicBezTo>
                      <a:pt x="1741" y="4631"/>
                      <a:pt x="2119" y="4670"/>
                      <a:pt x="2496" y="4670"/>
                    </a:cubicBezTo>
                    <a:cubicBezTo>
                      <a:pt x="3036" y="4670"/>
                      <a:pt x="3573" y="4589"/>
                      <a:pt x="4087" y="4434"/>
                    </a:cubicBezTo>
                    <a:cubicBezTo>
                      <a:pt x="4467" y="4335"/>
                      <a:pt x="4846" y="4187"/>
                      <a:pt x="5192" y="4006"/>
                    </a:cubicBezTo>
                    <a:lnTo>
                      <a:pt x="5192" y="4006"/>
                    </a:lnTo>
                    <a:cubicBezTo>
                      <a:pt x="4994" y="4517"/>
                      <a:pt x="5010" y="5159"/>
                      <a:pt x="5357" y="5621"/>
                    </a:cubicBezTo>
                    <a:cubicBezTo>
                      <a:pt x="5673" y="6052"/>
                      <a:pt x="6148" y="6223"/>
                      <a:pt x="6651" y="6223"/>
                    </a:cubicBezTo>
                    <a:cubicBezTo>
                      <a:pt x="7302" y="6223"/>
                      <a:pt x="7999" y="5936"/>
                      <a:pt x="8455" y="5555"/>
                    </a:cubicBezTo>
                    <a:cubicBezTo>
                      <a:pt x="8949" y="5143"/>
                      <a:pt x="9312" y="4566"/>
                      <a:pt x="9427" y="3923"/>
                    </a:cubicBezTo>
                    <a:cubicBezTo>
                      <a:pt x="9457" y="3783"/>
                      <a:pt x="9330" y="3686"/>
                      <a:pt x="9217" y="3686"/>
                    </a:cubicBezTo>
                    <a:cubicBezTo>
                      <a:pt x="9144" y="3686"/>
                      <a:pt x="9078" y="3727"/>
                      <a:pt x="9065" y="3824"/>
                    </a:cubicBezTo>
                    <a:cubicBezTo>
                      <a:pt x="8865" y="4915"/>
                      <a:pt x="7850" y="5834"/>
                      <a:pt x="6725" y="5834"/>
                    </a:cubicBezTo>
                    <a:cubicBezTo>
                      <a:pt x="6643" y="5834"/>
                      <a:pt x="6560" y="5829"/>
                      <a:pt x="6477" y="5819"/>
                    </a:cubicBezTo>
                    <a:cubicBezTo>
                      <a:pt x="5785" y="5736"/>
                      <a:pt x="5373" y="5192"/>
                      <a:pt x="5455" y="4500"/>
                    </a:cubicBezTo>
                    <a:cubicBezTo>
                      <a:pt x="5488" y="4138"/>
                      <a:pt x="5670" y="3824"/>
                      <a:pt x="5900" y="3561"/>
                    </a:cubicBezTo>
                    <a:cubicBezTo>
                      <a:pt x="6164" y="3363"/>
                      <a:pt x="6428" y="3149"/>
                      <a:pt x="6659" y="2901"/>
                    </a:cubicBezTo>
                    <a:cubicBezTo>
                      <a:pt x="6780" y="2780"/>
                      <a:pt x="6670" y="2571"/>
                      <a:pt x="6526" y="2571"/>
                    </a:cubicBezTo>
                    <a:cubicBezTo>
                      <a:pt x="6494" y="2571"/>
                      <a:pt x="6461" y="2581"/>
                      <a:pt x="6428" y="2605"/>
                    </a:cubicBezTo>
                    <a:cubicBezTo>
                      <a:pt x="6164" y="2786"/>
                      <a:pt x="5884" y="3000"/>
                      <a:pt x="5670" y="3248"/>
                    </a:cubicBezTo>
                    <a:cubicBezTo>
                      <a:pt x="4740" y="3907"/>
                      <a:pt x="3620" y="4281"/>
                      <a:pt x="2482" y="4281"/>
                    </a:cubicBezTo>
                    <a:cubicBezTo>
                      <a:pt x="2369" y="4281"/>
                      <a:pt x="2256" y="4277"/>
                      <a:pt x="2143" y="4269"/>
                    </a:cubicBezTo>
                    <a:cubicBezTo>
                      <a:pt x="1500" y="4236"/>
                      <a:pt x="330" y="4055"/>
                      <a:pt x="462" y="3165"/>
                    </a:cubicBezTo>
                    <a:cubicBezTo>
                      <a:pt x="511" y="2737"/>
                      <a:pt x="808" y="2358"/>
                      <a:pt x="1071" y="2061"/>
                    </a:cubicBezTo>
                    <a:cubicBezTo>
                      <a:pt x="1319" y="1764"/>
                      <a:pt x="1615" y="1501"/>
                      <a:pt x="1928" y="1270"/>
                    </a:cubicBezTo>
                    <a:cubicBezTo>
                      <a:pt x="2654" y="759"/>
                      <a:pt x="3527" y="446"/>
                      <a:pt x="4417" y="380"/>
                    </a:cubicBezTo>
                    <a:cubicBezTo>
                      <a:pt x="4659" y="364"/>
                      <a:pt x="4664" y="0"/>
                      <a:pt x="44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73"/>
              <p:cNvSpPr/>
              <p:nvPr/>
            </p:nvSpPr>
            <p:spPr>
              <a:xfrm>
                <a:off x="3279300" y="2055900"/>
                <a:ext cx="102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2264" extrusionOk="0">
                    <a:moveTo>
                      <a:pt x="3198" y="0"/>
                    </a:moveTo>
                    <a:cubicBezTo>
                      <a:pt x="3066" y="17"/>
                      <a:pt x="2917" y="50"/>
                      <a:pt x="2786" y="83"/>
                    </a:cubicBezTo>
                    <a:cubicBezTo>
                      <a:pt x="2588" y="116"/>
                      <a:pt x="2374" y="181"/>
                      <a:pt x="2176" y="214"/>
                    </a:cubicBezTo>
                    <a:cubicBezTo>
                      <a:pt x="1928" y="271"/>
                      <a:pt x="1688" y="296"/>
                      <a:pt x="1445" y="296"/>
                    </a:cubicBezTo>
                    <a:cubicBezTo>
                      <a:pt x="1332" y="296"/>
                      <a:pt x="1219" y="291"/>
                      <a:pt x="1105" y="280"/>
                    </a:cubicBezTo>
                    <a:cubicBezTo>
                      <a:pt x="967" y="262"/>
                      <a:pt x="834" y="238"/>
                      <a:pt x="703" y="238"/>
                    </a:cubicBezTo>
                    <a:cubicBezTo>
                      <a:pt x="600" y="238"/>
                      <a:pt x="498" y="253"/>
                      <a:pt x="396" y="297"/>
                    </a:cubicBezTo>
                    <a:cubicBezTo>
                      <a:pt x="198" y="396"/>
                      <a:pt x="50" y="610"/>
                      <a:pt x="33" y="841"/>
                    </a:cubicBezTo>
                    <a:cubicBezTo>
                      <a:pt x="0" y="1071"/>
                      <a:pt x="83" y="1302"/>
                      <a:pt x="215" y="1483"/>
                    </a:cubicBezTo>
                    <a:cubicBezTo>
                      <a:pt x="346" y="1665"/>
                      <a:pt x="528" y="1813"/>
                      <a:pt x="725" y="1928"/>
                    </a:cubicBezTo>
                    <a:cubicBezTo>
                      <a:pt x="1106" y="2148"/>
                      <a:pt x="1552" y="2264"/>
                      <a:pt x="1993" y="2264"/>
                    </a:cubicBezTo>
                    <a:cubicBezTo>
                      <a:pt x="2049" y="2264"/>
                      <a:pt x="2104" y="2262"/>
                      <a:pt x="2159" y="2258"/>
                    </a:cubicBezTo>
                    <a:cubicBezTo>
                      <a:pt x="2654" y="2225"/>
                      <a:pt x="3148" y="2027"/>
                      <a:pt x="3544" y="1714"/>
                    </a:cubicBezTo>
                    <a:cubicBezTo>
                      <a:pt x="3758" y="1533"/>
                      <a:pt x="3939" y="1302"/>
                      <a:pt x="4038" y="1038"/>
                    </a:cubicBezTo>
                    <a:cubicBezTo>
                      <a:pt x="4104" y="758"/>
                      <a:pt x="4071" y="445"/>
                      <a:pt x="3873" y="247"/>
                    </a:cubicBezTo>
                    <a:cubicBezTo>
                      <a:pt x="3709" y="66"/>
                      <a:pt x="3445" y="0"/>
                      <a:pt x="3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73"/>
              <p:cNvSpPr/>
              <p:nvPr/>
            </p:nvSpPr>
            <p:spPr>
              <a:xfrm>
                <a:off x="3369125" y="1907975"/>
                <a:ext cx="4535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127" extrusionOk="0">
                    <a:moveTo>
                      <a:pt x="907" y="0"/>
                    </a:moveTo>
                    <a:cubicBezTo>
                      <a:pt x="412" y="0"/>
                      <a:pt x="0" y="478"/>
                      <a:pt x="0" y="1055"/>
                    </a:cubicBezTo>
                    <a:cubicBezTo>
                      <a:pt x="0" y="1649"/>
                      <a:pt x="412" y="2126"/>
                      <a:pt x="907" y="2126"/>
                    </a:cubicBezTo>
                    <a:cubicBezTo>
                      <a:pt x="1401" y="2126"/>
                      <a:pt x="1813" y="1649"/>
                      <a:pt x="1813" y="1055"/>
                    </a:cubicBezTo>
                    <a:cubicBezTo>
                      <a:pt x="1813" y="478"/>
                      <a:pt x="1401" y="0"/>
                      <a:pt x="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73"/>
              <p:cNvSpPr/>
              <p:nvPr/>
            </p:nvSpPr>
            <p:spPr>
              <a:xfrm>
                <a:off x="3199775" y="1907975"/>
                <a:ext cx="4492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127" extrusionOk="0">
                    <a:moveTo>
                      <a:pt x="907" y="0"/>
                    </a:moveTo>
                    <a:cubicBezTo>
                      <a:pt x="396" y="0"/>
                      <a:pt x="0" y="478"/>
                      <a:pt x="0" y="1055"/>
                    </a:cubicBezTo>
                    <a:cubicBezTo>
                      <a:pt x="0" y="1649"/>
                      <a:pt x="396" y="2126"/>
                      <a:pt x="907" y="2126"/>
                    </a:cubicBezTo>
                    <a:cubicBezTo>
                      <a:pt x="1401" y="2126"/>
                      <a:pt x="1797" y="1649"/>
                      <a:pt x="1797" y="1055"/>
                    </a:cubicBezTo>
                    <a:cubicBezTo>
                      <a:pt x="1797" y="478"/>
                      <a:pt x="1401" y="0"/>
                      <a:pt x="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73"/>
              <p:cNvSpPr/>
              <p:nvPr/>
            </p:nvSpPr>
            <p:spPr>
              <a:xfrm>
                <a:off x="3363750" y="1867425"/>
                <a:ext cx="639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318" extrusionOk="0">
                    <a:moveTo>
                      <a:pt x="1042" y="0"/>
                    </a:moveTo>
                    <a:cubicBezTo>
                      <a:pt x="996" y="0"/>
                      <a:pt x="951" y="2"/>
                      <a:pt x="907" y="7"/>
                    </a:cubicBezTo>
                    <a:cubicBezTo>
                      <a:pt x="726" y="7"/>
                      <a:pt x="561" y="40"/>
                      <a:pt x="396" y="73"/>
                    </a:cubicBezTo>
                    <a:cubicBezTo>
                      <a:pt x="248" y="106"/>
                      <a:pt x="133" y="238"/>
                      <a:pt x="67" y="370"/>
                    </a:cubicBezTo>
                    <a:cubicBezTo>
                      <a:pt x="1" y="502"/>
                      <a:pt x="1" y="667"/>
                      <a:pt x="34" y="815"/>
                    </a:cubicBezTo>
                    <a:cubicBezTo>
                      <a:pt x="83" y="947"/>
                      <a:pt x="199" y="1062"/>
                      <a:pt x="331" y="1128"/>
                    </a:cubicBezTo>
                    <a:cubicBezTo>
                      <a:pt x="408" y="1167"/>
                      <a:pt x="485" y="1183"/>
                      <a:pt x="566" y="1183"/>
                    </a:cubicBezTo>
                    <a:cubicBezTo>
                      <a:pt x="608" y="1183"/>
                      <a:pt x="651" y="1178"/>
                      <a:pt x="696" y="1170"/>
                    </a:cubicBezTo>
                    <a:lnTo>
                      <a:pt x="696" y="1170"/>
                    </a:lnTo>
                    <a:lnTo>
                      <a:pt x="660" y="1177"/>
                    </a:lnTo>
                    <a:cubicBezTo>
                      <a:pt x="793" y="1153"/>
                      <a:pt x="917" y="1138"/>
                      <a:pt x="1045" y="1138"/>
                    </a:cubicBezTo>
                    <a:cubicBezTo>
                      <a:pt x="1092" y="1138"/>
                      <a:pt x="1139" y="1140"/>
                      <a:pt x="1188" y="1144"/>
                    </a:cubicBezTo>
                    <a:cubicBezTo>
                      <a:pt x="1336" y="1161"/>
                      <a:pt x="1484" y="1194"/>
                      <a:pt x="1649" y="1243"/>
                    </a:cubicBezTo>
                    <a:cubicBezTo>
                      <a:pt x="1666" y="1243"/>
                      <a:pt x="1682" y="1260"/>
                      <a:pt x="1715" y="1260"/>
                    </a:cubicBezTo>
                    <a:cubicBezTo>
                      <a:pt x="1802" y="1299"/>
                      <a:pt x="1891" y="1318"/>
                      <a:pt x="1977" y="1318"/>
                    </a:cubicBezTo>
                    <a:cubicBezTo>
                      <a:pt x="2182" y="1318"/>
                      <a:pt x="2369" y="1210"/>
                      <a:pt x="2473" y="1013"/>
                    </a:cubicBezTo>
                    <a:cubicBezTo>
                      <a:pt x="2556" y="881"/>
                      <a:pt x="2556" y="700"/>
                      <a:pt x="2506" y="568"/>
                    </a:cubicBezTo>
                    <a:cubicBezTo>
                      <a:pt x="2457" y="436"/>
                      <a:pt x="2358" y="304"/>
                      <a:pt x="2226" y="238"/>
                    </a:cubicBezTo>
                    <a:cubicBezTo>
                      <a:pt x="1962" y="123"/>
                      <a:pt x="1682" y="40"/>
                      <a:pt x="1385" y="24"/>
                    </a:cubicBezTo>
                    <a:cubicBezTo>
                      <a:pt x="1269" y="12"/>
                      <a:pt x="1152" y="0"/>
                      <a:pt x="10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73"/>
              <p:cNvSpPr/>
              <p:nvPr/>
            </p:nvSpPr>
            <p:spPr>
              <a:xfrm>
                <a:off x="3193175" y="1867425"/>
                <a:ext cx="643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318" extrusionOk="0">
                    <a:moveTo>
                      <a:pt x="1521" y="0"/>
                    </a:moveTo>
                    <a:cubicBezTo>
                      <a:pt x="1404" y="0"/>
                      <a:pt x="1287" y="12"/>
                      <a:pt x="1171" y="24"/>
                    </a:cubicBezTo>
                    <a:cubicBezTo>
                      <a:pt x="891" y="40"/>
                      <a:pt x="594" y="123"/>
                      <a:pt x="330" y="238"/>
                    </a:cubicBezTo>
                    <a:cubicBezTo>
                      <a:pt x="215" y="304"/>
                      <a:pt x="100" y="436"/>
                      <a:pt x="50" y="568"/>
                    </a:cubicBezTo>
                    <a:cubicBezTo>
                      <a:pt x="1" y="700"/>
                      <a:pt x="17" y="881"/>
                      <a:pt x="83" y="1013"/>
                    </a:cubicBezTo>
                    <a:cubicBezTo>
                      <a:pt x="188" y="1210"/>
                      <a:pt x="382" y="1318"/>
                      <a:pt x="586" y="1318"/>
                    </a:cubicBezTo>
                    <a:cubicBezTo>
                      <a:pt x="672" y="1318"/>
                      <a:pt x="759" y="1299"/>
                      <a:pt x="841" y="1260"/>
                    </a:cubicBezTo>
                    <a:cubicBezTo>
                      <a:pt x="874" y="1260"/>
                      <a:pt x="891" y="1243"/>
                      <a:pt x="924" y="1243"/>
                    </a:cubicBezTo>
                    <a:cubicBezTo>
                      <a:pt x="1072" y="1194"/>
                      <a:pt x="1220" y="1161"/>
                      <a:pt x="1369" y="1144"/>
                    </a:cubicBezTo>
                    <a:cubicBezTo>
                      <a:pt x="1417" y="1140"/>
                      <a:pt x="1466" y="1138"/>
                      <a:pt x="1514" y="1138"/>
                    </a:cubicBezTo>
                    <a:cubicBezTo>
                      <a:pt x="1646" y="1138"/>
                      <a:pt x="1775" y="1153"/>
                      <a:pt x="1896" y="1177"/>
                    </a:cubicBezTo>
                    <a:lnTo>
                      <a:pt x="1830" y="1161"/>
                    </a:lnTo>
                    <a:lnTo>
                      <a:pt x="1830" y="1161"/>
                    </a:lnTo>
                    <a:cubicBezTo>
                      <a:pt x="1885" y="1175"/>
                      <a:pt x="1939" y="1183"/>
                      <a:pt x="1995" y="1183"/>
                    </a:cubicBezTo>
                    <a:cubicBezTo>
                      <a:pt x="2074" y="1183"/>
                      <a:pt x="2155" y="1167"/>
                      <a:pt x="2242" y="1128"/>
                    </a:cubicBezTo>
                    <a:cubicBezTo>
                      <a:pt x="2358" y="1062"/>
                      <a:pt x="2473" y="947"/>
                      <a:pt x="2522" y="815"/>
                    </a:cubicBezTo>
                    <a:cubicBezTo>
                      <a:pt x="2555" y="667"/>
                      <a:pt x="2572" y="502"/>
                      <a:pt x="2489" y="370"/>
                    </a:cubicBezTo>
                    <a:cubicBezTo>
                      <a:pt x="2423" y="238"/>
                      <a:pt x="2308" y="106"/>
                      <a:pt x="2176" y="73"/>
                    </a:cubicBezTo>
                    <a:cubicBezTo>
                      <a:pt x="1995" y="40"/>
                      <a:pt x="1830" y="7"/>
                      <a:pt x="1665" y="7"/>
                    </a:cubicBezTo>
                    <a:cubicBezTo>
                      <a:pt x="1617" y="2"/>
                      <a:pt x="1569" y="0"/>
                      <a:pt x="1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73"/>
              <p:cNvSpPr/>
              <p:nvPr/>
            </p:nvSpPr>
            <p:spPr>
              <a:xfrm>
                <a:off x="3395475" y="1978850"/>
                <a:ext cx="72550" cy="7212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2885" extrusionOk="0">
                    <a:moveTo>
                      <a:pt x="1451" y="0"/>
                    </a:moveTo>
                    <a:cubicBezTo>
                      <a:pt x="660" y="0"/>
                      <a:pt x="1" y="643"/>
                      <a:pt x="1" y="1451"/>
                    </a:cubicBezTo>
                    <a:cubicBezTo>
                      <a:pt x="1" y="2242"/>
                      <a:pt x="660" y="2884"/>
                      <a:pt x="1451" y="2884"/>
                    </a:cubicBezTo>
                    <a:cubicBezTo>
                      <a:pt x="2242" y="2884"/>
                      <a:pt x="2902" y="2242"/>
                      <a:pt x="2902" y="1451"/>
                    </a:cubicBezTo>
                    <a:cubicBezTo>
                      <a:pt x="2902" y="643"/>
                      <a:pt x="2242" y="0"/>
                      <a:pt x="1451" y="0"/>
                    </a:cubicBezTo>
                    <a:close/>
                  </a:path>
                </a:pathLst>
              </a:custGeom>
              <a:solidFill>
                <a:srgbClr val="FE6E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73"/>
              <p:cNvSpPr/>
              <p:nvPr/>
            </p:nvSpPr>
            <p:spPr>
              <a:xfrm>
                <a:off x="3242200" y="1924450"/>
                <a:ext cx="77050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4047" extrusionOk="0">
                    <a:moveTo>
                      <a:pt x="2277" y="0"/>
                    </a:moveTo>
                    <a:cubicBezTo>
                      <a:pt x="2209" y="0"/>
                      <a:pt x="2137" y="36"/>
                      <a:pt x="2061" y="116"/>
                    </a:cubicBezTo>
                    <a:cubicBezTo>
                      <a:pt x="2061" y="1550"/>
                      <a:pt x="1" y="3412"/>
                      <a:pt x="2325" y="4022"/>
                    </a:cubicBezTo>
                    <a:cubicBezTo>
                      <a:pt x="2371" y="4039"/>
                      <a:pt x="2413" y="4047"/>
                      <a:pt x="2453" y="4047"/>
                    </a:cubicBezTo>
                    <a:cubicBezTo>
                      <a:pt x="2879" y="4047"/>
                      <a:pt x="2935" y="3133"/>
                      <a:pt x="2935" y="2786"/>
                    </a:cubicBezTo>
                    <a:cubicBezTo>
                      <a:pt x="3081" y="2346"/>
                      <a:pt x="2823" y="0"/>
                      <a:pt x="2277" y="0"/>
                    </a:cubicBezTo>
                    <a:close/>
                  </a:path>
                </a:pathLst>
              </a:custGeom>
              <a:solidFill>
                <a:srgbClr val="FE7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73"/>
              <p:cNvSpPr/>
              <p:nvPr/>
            </p:nvSpPr>
            <p:spPr>
              <a:xfrm>
                <a:off x="3264450" y="1902625"/>
                <a:ext cx="58550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5242" extrusionOk="0">
                    <a:moveTo>
                      <a:pt x="1287" y="0"/>
                    </a:moveTo>
                    <a:cubicBezTo>
                      <a:pt x="1171" y="0"/>
                      <a:pt x="1089" y="83"/>
                      <a:pt x="1089" y="181"/>
                    </a:cubicBezTo>
                    <a:cubicBezTo>
                      <a:pt x="1105" y="1269"/>
                      <a:pt x="792" y="2357"/>
                      <a:pt x="199" y="3263"/>
                    </a:cubicBezTo>
                    <a:cubicBezTo>
                      <a:pt x="1" y="3577"/>
                      <a:pt x="34" y="3989"/>
                      <a:pt x="265" y="4269"/>
                    </a:cubicBezTo>
                    <a:cubicBezTo>
                      <a:pt x="726" y="4829"/>
                      <a:pt x="1402" y="5175"/>
                      <a:pt x="2127" y="5241"/>
                    </a:cubicBezTo>
                    <a:lnTo>
                      <a:pt x="2144" y="5241"/>
                    </a:lnTo>
                    <a:cubicBezTo>
                      <a:pt x="2242" y="5241"/>
                      <a:pt x="2325" y="5159"/>
                      <a:pt x="2325" y="5060"/>
                    </a:cubicBezTo>
                    <a:cubicBezTo>
                      <a:pt x="2341" y="4961"/>
                      <a:pt x="2259" y="4862"/>
                      <a:pt x="2160" y="4862"/>
                    </a:cubicBezTo>
                    <a:cubicBezTo>
                      <a:pt x="1550" y="4813"/>
                      <a:pt x="957" y="4500"/>
                      <a:pt x="561" y="4022"/>
                    </a:cubicBezTo>
                    <a:cubicBezTo>
                      <a:pt x="429" y="3873"/>
                      <a:pt x="413" y="3642"/>
                      <a:pt x="528" y="3478"/>
                    </a:cubicBezTo>
                    <a:cubicBezTo>
                      <a:pt x="1155" y="2505"/>
                      <a:pt x="1484" y="1335"/>
                      <a:pt x="1468" y="181"/>
                    </a:cubicBezTo>
                    <a:cubicBezTo>
                      <a:pt x="1468" y="83"/>
                      <a:pt x="1385" y="0"/>
                      <a:pt x="1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73"/>
              <p:cNvSpPr/>
              <p:nvPr/>
            </p:nvSpPr>
            <p:spPr>
              <a:xfrm>
                <a:off x="3532100" y="1941100"/>
                <a:ext cx="5240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944" extrusionOk="0">
                    <a:moveTo>
                      <a:pt x="1820" y="1"/>
                    </a:moveTo>
                    <a:cubicBezTo>
                      <a:pt x="1776" y="1"/>
                      <a:pt x="1730" y="18"/>
                      <a:pt x="1689" y="60"/>
                    </a:cubicBezTo>
                    <a:cubicBezTo>
                      <a:pt x="931" y="785"/>
                      <a:pt x="370" y="1708"/>
                      <a:pt x="41" y="2713"/>
                    </a:cubicBezTo>
                    <a:cubicBezTo>
                      <a:pt x="1" y="2852"/>
                      <a:pt x="117" y="2944"/>
                      <a:pt x="233" y="2944"/>
                    </a:cubicBezTo>
                    <a:cubicBezTo>
                      <a:pt x="310" y="2944"/>
                      <a:pt x="387" y="2904"/>
                      <a:pt x="420" y="2812"/>
                    </a:cubicBezTo>
                    <a:cubicBezTo>
                      <a:pt x="716" y="1873"/>
                      <a:pt x="1244" y="1016"/>
                      <a:pt x="1969" y="324"/>
                    </a:cubicBezTo>
                    <a:cubicBezTo>
                      <a:pt x="2096" y="197"/>
                      <a:pt x="1968" y="1"/>
                      <a:pt x="1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73"/>
              <p:cNvSpPr/>
              <p:nvPr/>
            </p:nvSpPr>
            <p:spPr>
              <a:xfrm>
                <a:off x="3469250" y="3828850"/>
                <a:ext cx="410400" cy="622575"/>
              </a:xfrm>
              <a:custGeom>
                <a:avLst/>
                <a:gdLst/>
                <a:ahLst/>
                <a:cxnLst/>
                <a:rect l="l" t="t" r="r" b="b"/>
                <a:pathLst>
                  <a:path w="16416" h="24903" extrusionOk="0">
                    <a:moveTo>
                      <a:pt x="12213" y="0"/>
                    </a:moveTo>
                    <a:lnTo>
                      <a:pt x="0" y="20849"/>
                    </a:lnTo>
                    <a:lnTo>
                      <a:pt x="10383" y="24903"/>
                    </a:lnTo>
                    <a:lnTo>
                      <a:pt x="16415" y="1879"/>
                    </a:lnTo>
                    <a:lnTo>
                      <a:pt x="13663" y="1764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73"/>
              <p:cNvSpPr/>
              <p:nvPr/>
            </p:nvSpPr>
            <p:spPr>
              <a:xfrm>
                <a:off x="3339875" y="3748900"/>
                <a:ext cx="434700" cy="601175"/>
              </a:xfrm>
              <a:custGeom>
                <a:avLst/>
                <a:gdLst/>
                <a:ahLst/>
                <a:cxnLst/>
                <a:rect l="l" t="t" r="r" b="b"/>
                <a:pathLst>
                  <a:path w="17388" h="24047" extrusionOk="0">
                    <a:moveTo>
                      <a:pt x="14487" y="1"/>
                    </a:moveTo>
                    <a:lnTo>
                      <a:pt x="0" y="16861"/>
                    </a:lnTo>
                    <a:lnTo>
                      <a:pt x="5175" y="24047"/>
                    </a:lnTo>
                    <a:lnTo>
                      <a:pt x="17388" y="3198"/>
                    </a:lnTo>
                    <a:lnTo>
                      <a:pt x="144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73"/>
              <p:cNvSpPr/>
              <p:nvPr/>
            </p:nvSpPr>
            <p:spPr>
              <a:xfrm>
                <a:off x="3728000" y="3691725"/>
                <a:ext cx="1240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3811" extrusionOk="0">
                    <a:moveTo>
                      <a:pt x="4780" y="1"/>
                    </a:moveTo>
                    <a:cubicBezTo>
                      <a:pt x="4758" y="1"/>
                      <a:pt x="4735" y="5"/>
                      <a:pt x="4714" y="13"/>
                    </a:cubicBezTo>
                    <a:cubicBezTo>
                      <a:pt x="1302" y="1530"/>
                      <a:pt x="99" y="3474"/>
                      <a:pt x="50" y="3557"/>
                    </a:cubicBezTo>
                    <a:cubicBezTo>
                      <a:pt x="0" y="3639"/>
                      <a:pt x="33" y="3738"/>
                      <a:pt x="99" y="3788"/>
                    </a:cubicBezTo>
                    <a:cubicBezTo>
                      <a:pt x="134" y="3799"/>
                      <a:pt x="169" y="3811"/>
                      <a:pt x="198" y="3811"/>
                    </a:cubicBezTo>
                    <a:cubicBezTo>
                      <a:pt x="210" y="3811"/>
                      <a:pt x="221" y="3809"/>
                      <a:pt x="231" y="3804"/>
                    </a:cubicBezTo>
                    <a:cubicBezTo>
                      <a:pt x="280" y="3788"/>
                      <a:pt x="313" y="3771"/>
                      <a:pt x="330" y="3722"/>
                    </a:cubicBezTo>
                    <a:cubicBezTo>
                      <a:pt x="346" y="3705"/>
                      <a:pt x="1533" y="1793"/>
                      <a:pt x="4846" y="327"/>
                    </a:cubicBezTo>
                    <a:cubicBezTo>
                      <a:pt x="4928" y="277"/>
                      <a:pt x="4961" y="178"/>
                      <a:pt x="4928" y="96"/>
                    </a:cubicBezTo>
                    <a:cubicBezTo>
                      <a:pt x="4904" y="35"/>
                      <a:pt x="4843" y="1"/>
                      <a:pt x="47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73"/>
              <p:cNvSpPr/>
              <p:nvPr/>
            </p:nvSpPr>
            <p:spPr>
              <a:xfrm>
                <a:off x="3464300" y="3868725"/>
                <a:ext cx="351475" cy="485525"/>
              </a:xfrm>
              <a:custGeom>
                <a:avLst/>
                <a:gdLst/>
                <a:ahLst/>
                <a:cxnLst/>
                <a:rect l="l" t="t" r="r" b="b"/>
                <a:pathLst>
                  <a:path w="14059" h="19421" extrusionOk="0">
                    <a:moveTo>
                      <a:pt x="13850" y="0"/>
                    </a:moveTo>
                    <a:cubicBezTo>
                      <a:pt x="13786" y="0"/>
                      <a:pt x="13737" y="43"/>
                      <a:pt x="13713" y="103"/>
                    </a:cubicBezTo>
                    <a:lnTo>
                      <a:pt x="7071" y="17490"/>
                    </a:lnTo>
                    <a:lnTo>
                      <a:pt x="149" y="19089"/>
                    </a:lnTo>
                    <a:cubicBezTo>
                      <a:pt x="66" y="19089"/>
                      <a:pt x="0" y="19188"/>
                      <a:pt x="33" y="19287"/>
                    </a:cubicBezTo>
                    <a:cubicBezTo>
                      <a:pt x="48" y="19360"/>
                      <a:pt x="116" y="19421"/>
                      <a:pt x="201" y="19421"/>
                    </a:cubicBezTo>
                    <a:cubicBezTo>
                      <a:pt x="211" y="19421"/>
                      <a:pt x="221" y="19420"/>
                      <a:pt x="231" y="19418"/>
                    </a:cubicBezTo>
                    <a:lnTo>
                      <a:pt x="7236" y="17803"/>
                    </a:lnTo>
                    <a:cubicBezTo>
                      <a:pt x="7285" y="17787"/>
                      <a:pt x="7334" y="17754"/>
                      <a:pt x="7351" y="17704"/>
                    </a:cubicBezTo>
                    <a:lnTo>
                      <a:pt x="14026" y="234"/>
                    </a:lnTo>
                    <a:cubicBezTo>
                      <a:pt x="14059" y="136"/>
                      <a:pt x="14009" y="53"/>
                      <a:pt x="13927" y="20"/>
                    </a:cubicBezTo>
                    <a:cubicBezTo>
                      <a:pt x="13900" y="7"/>
                      <a:pt x="13874" y="0"/>
                      <a:pt x="13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73"/>
              <p:cNvSpPr/>
              <p:nvPr/>
            </p:nvSpPr>
            <p:spPr>
              <a:xfrm>
                <a:off x="3639400" y="4305375"/>
                <a:ext cx="94375" cy="1502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6011" extrusionOk="0">
                    <a:moveTo>
                      <a:pt x="182" y="1"/>
                    </a:moveTo>
                    <a:cubicBezTo>
                      <a:pt x="154" y="1"/>
                      <a:pt x="126" y="8"/>
                      <a:pt x="100" y="24"/>
                    </a:cubicBezTo>
                    <a:cubicBezTo>
                      <a:pt x="17" y="74"/>
                      <a:pt x="1" y="172"/>
                      <a:pt x="50" y="255"/>
                    </a:cubicBezTo>
                    <a:lnTo>
                      <a:pt x="3445" y="5924"/>
                    </a:lnTo>
                    <a:cubicBezTo>
                      <a:pt x="3473" y="5979"/>
                      <a:pt x="3534" y="6011"/>
                      <a:pt x="3592" y="6011"/>
                    </a:cubicBezTo>
                    <a:cubicBezTo>
                      <a:pt x="3604" y="6011"/>
                      <a:pt x="3615" y="6010"/>
                      <a:pt x="3627" y="6007"/>
                    </a:cubicBezTo>
                    <a:cubicBezTo>
                      <a:pt x="3643" y="5990"/>
                      <a:pt x="3660" y="5990"/>
                      <a:pt x="3676" y="5990"/>
                    </a:cubicBezTo>
                    <a:cubicBezTo>
                      <a:pt x="3742" y="5941"/>
                      <a:pt x="3775" y="5825"/>
                      <a:pt x="3726" y="5743"/>
                    </a:cubicBezTo>
                    <a:lnTo>
                      <a:pt x="330" y="90"/>
                    </a:lnTo>
                    <a:cubicBezTo>
                      <a:pt x="297" y="34"/>
                      <a:pt x="240" y="1"/>
                      <a:pt x="182" y="1"/>
                    </a:cubicBezTo>
                    <a:close/>
                  </a:path>
                </a:pathLst>
              </a:custGeom>
              <a:solidFill>
                <a:srgbClr val="5016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73"/>
              <p:cNvSpPr/>
              <p:nvPr/>
            </p:nvSpPr>
            <p:spPr>
              <a:xfrm>
                <a:off x="3845000" y="3900125"/>
                <a:ext cx="285150" cy="618475"/>
              </a:xfrm>
              <a:custGeom>
                <a:avLst/>
                <a:gdLst/>
                <a:ahLst/>
                <a:cxnLst/>
                <a:rect l="l" t="t" r="r" b="b"/>
                <a:pathLst>
                  <a:path w="11406" h="24739" extrusionOk="0">
                    <a:moveTo>
                      <a:pt x="4566" y="0"/>
                    </a:moveTo>
                    <a:lnTo>
                      <a:pt x="2160" y="1335"/>
                    </a:lnTo>
                    <a:lnTo>
                      <a:pt x="1" y="577"/>
                    </a:lnTo>
                    <a:lnTo>
                      <a:pt x="413" y="24738"/>
                    </a:lnTo>
                    <a:lnTo>
                      <a:pt x="11406" y="22794"/>
                    </a:ln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73"/>
              <p:cNvSpPr/>
              <p:nvPr/>
            </p:nvSpPr>
            <p:spPr>
              <a:xfrm>
                <a:off x="3651775" y="3884050"/>
                <a:ext cx="203550" cy="634550"/>
              </a:xfrm>
              <a:custGeom>
                <a:avLst/>
                <a:gdLst/>
                <a:ahLst/>
                <a:cxnLst/>
                <a:rect l="l" t="t" r="r" b="b"/>
                <a:pathLst>
                  <a:path w="8142" h="25382" extrusionOk="0">
                    <a:moveTo>
                      <a:pt x="3593" y="1"/>
                    </a:moveTo>
                    <a:lnTo>
                      <a:pt x="0" y="21953"/>
                    </a:lnTo>
                    <a:lnTo>
                      <a:pt x="8142" y="25381"/>
                    </a:lnTo>
                    <a:lnTo>
                      <a:pt x="7730" y="1220"/>
                    </a:lnTo>
                    <a:lnTo>
                      <a:pt x="35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73"/>
              <p:cNvSpPr/>
              <p:nvPr/>
            </p:nvSpPr>
            <p:spPr>
              <a:xfrm>
                <a:off x="3850775" y="4360050"/>
                <a:ext cx="283925" cy="162850"/>
              </a:xfrm>
              <a:custGeom>
                <a:avLst/>
                <a:gdLst/>
                <a:ahLst/>
                <a:cxnLst/>
                <a:rect l="l" t="t" r="r" b="b"/>
                <a:pathLst>
                  <a:path w="11357" h="6514" extrusionOk="0">
                    <a:moveTo>
                      <a:pt x="4811" y="0"/>
                    </a:moveTo>
                    <a:cubicBezTo>
                      <a:pt x="4759" y="0"/>
                      <a:pt x="4711" y="22"/>
                      <a:pt x="4681" y="62"/>
                    </a:cubicBezTo>
                    <a:lnTo>
                      <a:pt x="50" y="6242"/>
                    </a:lnTo>
                    <a:cubicBezTo>
                      <a:pt x="1" y="6308"/>
                      <a:pt x="1" y="6424"/>
                      <a:pt x="83" y="6473"/>
                    </a:cubicBezTo>
                    <a:cubicBezTo>
                      <a:pt x="111" y="6501"/>
                      <a:pt x="147" y="6514"/>
                      <a:pt x="183" y="6514"/>
                    </a:cubicBezTo>
                    <a:cubicBezTo>
                      <a:pt x="234" y="6514"/>
                      <a:pt x="285" y="6488"/>
                      <a:pt x="314" y="6440"/>
                    </a:cubicBezTo>
                    <a:lnTo>
                      <a:pt x="4846" y="392"/>
                    </a:lnTo>
                    <a:lnTo>
                      <a:pt x="11076" y="4528"/>
                    </a:lnTo>
                    <a:cubicBezTo>
                      <a:pt x="11112" y="4553"/>
                      <a:pt x="11148" y="4568"/>
                      <a:pt x="11185" y="4568"/>
                    </a:cubicBezTo>
                    <a:cubicBezTo>
                      <a:pt x="11198" y="4568"/>
                      <a:pt x="11211" y="4566"/>
                      <a:pt x="11224" y="4561"/>
                    </a:cubicBezTo>
                    <a:cubicBezTo>
                      <a:pt x="11257" y="4545"/>
                      <a:pt x="11290" y="4528"/>
                      <a:pt x="11307" y="4495"/>
                    </a:cubicBezTo>
                    <a:cubicBezTo>
                      <a:pt x="11356" y="4413"/>
                      <a:pt x="11340" y="4298"/>
                      <a:pt x="11257" y="4248"/>
                    </a:cubicBezTo>
                    <a:lnTo>
                      <a:pt x="4912" y="29"/>
                    </a:lnTo>
                    <a:cubicBezTo>
                      <a:pt x="4880" y="10"/>
                      <a:pt x="4844" y="0"/>
                      <a:pt x="48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73"/>
              <p:cNvSpPr/>
              <p:nvPr/>
            </p:nvSpPr>
            <p:spPr>
              <a:xfrm>
                <a:off x="3894450" y="3929300"/>
                <a:ext cx="81200" cy="439375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17575" extrusionOk="0">
                    <a:moveTo>
                      <a:pt x="179" y="1"/>
                    </a:moveTo>
                    <a:cubicBezTo>
                      <a:pt x="169" y="1"/>
                      <a:pt x="159" y="2"/>
                      <a:pt x="149" y="3"/>
                    </a:cubicBezTo>
                    <a:cubicBezTo>
                      <a:pt x="67" y="20"/>
                      <a:pt x="1" y="102"/>
                      <a:pt x="17" y="201"/>
                    </a:cubicBezTo>
                    <a:lnTo>
                      <a:pt x="2901" y="17424"/>
                    </a:lnTo>
                    <a:cubicBezTo>
                      <a:pt x="2916" y="17513"/>
                      <a:pt x="2984" y="17575"/>
                      <a:pt x="3069" y="17575"/>
                    </a:cubicBezTo>
                    <a:cubicBezTo>
                      <a:pt x="3079" y="17575"/>
                      <a:pt x="3089" y="17574"/>
                      <a:pt x="3099" y="17572"/>
                    </a:cubicBezTo>
                    <a:cubicBezTo>
                      <a:pt x="3099" y="17572"/>
                      <a:pt x="3099" y="17556"/>
                      <a:pt x="3116" y="17556"/>
                    </a:cubicBezTo>
                    <a:cubicBezTo>
                      <a:pt x="3198" y="17539"/>
                      <a:pt x="3247" y="17457"/>
                      <a:pt x="3231" y="17374"/>
                    </a:cubicBezTo>
                    <a:lnTo>
                      <a:pt x="347" y="135"/>
                    </a:lnTo>
                    <a:cubicBezTo>
                      <a:pt x="332" y="61"/>
                      <a:pt x="264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73"/>
              <p:cNvSpPr/>
              <p:nvPr/>
            </p:nvSpPr>
            <p:spPr>
              <a:xfrm>
                <a:off x="3750250" y="3693625"/>
                <a:ext cx="110850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948" extrusionOk="0">
                    <a:moveTo>
                      <a:pt x="4257" y="0"/>
                    </a:moveTo>
                    <a:cubicBezTo>
                      <a:pt x="4233" y="0"/>
                      <a:pt x="4209" y="6"/>
                      <a:pt x="4186" y="20"/>
                    </a:cubicBezTo>
                    <a:cubicBezTo>
                      <a:pt x="1203" y="1190"/>
                      <a:pt x="66" y="7469"/>
                      <a:pt x="17" y="7749"/>
                    </a:cubicBezTo>
                    <a:cubicBezTo>
                      <a:pt x="0" y="7832"/>
                      <a:pt x="66" y="7931"/>
                      <a:pt x="165" y="7947"/>
                    </a:cubicBezTo>
                    <a:cubicBezTo>
                      <a:pt x="182" y="7947"/>
                      <a:pt x="214" y="7947"/>
                      <a:pt x="231" y="7931"/>
                    </a:cubicBezTo>
                    <a:cubicBezTo>
                      <a:pt x="297" y="7914"/>
                      <a:pt x="346" y="7865"/>
                      <a:pt x="346" y="7799"/>
                    </a:cubicBezTo>
                    <a:cubicBezTo>
                      <a:pt x="363" y="7733"/>
                      <a:pt x="1500" y="1437"/>
                      <a:pt x="4302" y="333"/>
                    </a:cubicBezTo>
                    <a:cubicBezTo>
                      <a:pt x="4384" y="300"/>
                      <a:pt x="4434" y="201"/>
                      <a:pt x="4401" y="102"/>
                    </a:cubicBezTo>
                    <a:cubicBezTo>
                      <a:pt x="4377" y="42"/>
                      <a:pt x="4318" y="0"/>
                      <a:pt x="4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73"/>
              <p:cNvSpPr/>
              <p:nvPr/>
            </p:nvSpPr>
            <p:spPr>
              <a:xfrm>
                <a:off x="3901050" y="3798850"/>
                <a:ext cx="52750" cy="11127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4451" extrusionOk="0">
                    <a:moveTo>
                      <a:pt x="182" y="1"/>
                    </a:moveTo>
                    <a:cubicBezTo>
                      <a:pt x="159" y="1"/>
                      <a:pt x="137" y="5"/>
                      <a:pt x="116" y="13"/>
                    </a:cubicBezTo>
                    <a:cubicBezTo>
                      <a:pt x="33" y="63"/>
                      <a:pt x="0" y="162"/>
                      <a:pt x="33" y="244"/>
                    </a:cubicBezTo>
                    <a:lnTo>
                      <a:pt x="1764" y="4348"/>
                    </a:lnTo>
                    <a:cubicBezTo>
                      <a:pt x="1791" y="4417"/>
                      <a:pt x="1865" y="4451"/>
                      <a:pt x="1926" y="4451"/>
                    </a:cubicBezTo>
                    <a:cubicBezTo>
                      <a:pt x="1939" y="4451"/>
                      <a:pt x="1951" y="4450"/>
                      <a:pt x="1962" y="4447"/>
                    </a:cubicBezTo>
                    <a:cubicBezTo>
                      <a:pt x="1978" y="4447"/>
                      <a:pt x="1978" y="4430"/>
                      <a:pt x="1995" y="4430"/>
                    </a:cubicBezTo>
                    <a:cubicBezTo>
                      <a:pt x="2077" y="4397"/>
                      <a:pt x="2110" y="4299"/>
                      <a:pt x="2077" y="4200"/>
                    </a:cubicBezTo>
                    <a:lnTo>
                      <a:pt x="346" y="96"/>
                    </a:lnTo>
                    <a:cubicBezTo>
                      <a:pt x="310" y="35"/>
                      <a:pt x="246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73"/>
              <p:cNvSpPr/>
              <p:nvPr/>
            </p:nvSpPr>
            <p:spPr>
              <a:xfrm>
                <a:off x="3879200" y="3777950"/>
                <a:ext cx="4452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5946" extrusionOk="0">
                    <a:moveTo>
                      <a:pt x="195" y="0"/>
                    </a:moveTo>
                    <a:cubicBezTo>
                      <a:pt x="179" y="0"/>
                      <a:pt x="164" y="3"/>
                      <a:pt x="149" y="9"/>
                    </a:cubicBezTo>
                    <a:cubicBezTo>
                      <a:pt x="50" y="25"/>
                      <a:pt x="1" y="124"/>
                      <a:pt x="17" y="223"/>
                    </a:cubicBezTo>
                    <a:lnTo>
                      <a:pt x="1435" y="5827"/>
                    </a:lnTo>
                    <a:cubicBezTo>
                      <a:pt x="1463" y="5898"/>
                      <a:pt x="1530" y="5945"/>
                      <a:pt x="1612" y="5945"/>
                    </a:cubicBezTo>
                    <a:cubicBezTo>
                      <a:pt x="1624" y="5945"/>
                      <a:pt x="1636" y="5944"/>
                      <a:pt x="1649" y="5942"/>
                    </a:cubicBezTo>
                    <a:cubicBezTo>
                      <a:pt x="1731" y="5909"/>
                      <a:pt x="1781" y="5827"/>
                      <a:pt x="1764" y="5728"/>
                    </a:cubicBezTo>
                    <a:lnTo>
                      <a:pt x="347" y="124"/>
                    </a:lnTo>
                    <a:cubicBezTo>
                      <a:pt x="333" y="57"/>
                      <a:pt x="265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73"/>
              <p:cNvSpPr/>
              <p:nvPr/>
            </p:nvSpPr>
            <p:spPr>
              <a:xfrm>
                <a:off x="3776625" y="3703000"/>
                <a:ext cx="78700" cy="212900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8516" extrusionOk="0">
                    <a:moveTo>
                      <a:pt x="2964" y="0"/>
                    </a:moveTo>
                    <a:cubicBezTo>
                      <a:pt x="2906" y="0"/>
                      <a:pt x="2851" y="29"/>
                      <a:pt x="2818" y="73"/>
                    </a:cubicBezTo>
                    <a:cubicBezTo>
                      <a:pt x="0" y="4408"/>
                      <a:pt x="2159" y="8380"/>
                      <a:pt x="2176" y="8429"/>
                    </a:cubicBezTo>
                    <a:cubicBezTo>
                      <a:pt x="2217" y="8484"/>
                      <a:pt x="2280" y="8516"/>
                      <a:pt x="2338" y="8516"/>
                    </a:cubicBezTo>
                    <a:cubicBezTo>
                      <a:pt x="2350" y="8516"/>
                      <a:pt x="2362" y="8514"/>
                      <a:pt x="2373" y="8512"/>
                    </a:cubicBezTo>
                    <a:cubicBezTo>
                      <a:pt x="2390" y="8512"/>
                      <a:pt x="2406" y="8495"/>
                      <a:pt x="2406" y="8495"/>
                    </a:cubicBezTo>
                    <a:cubicBezTo>
                      <a:pt x="2489" y="8446"/>
                      <a:pt x="2522" y="8347"/>
                      <a:pt x="2472" y="8264"/>
                    </a:cubicBezTo>
                    <a:cubicBezTo>
                      <a:pt x="2456" y="8231"/>
                      <a:pt x="396" y="4424"/>
                      <a:pt x="3098" y="271"/>
                    </a:cubicBezTo>
                    <a:cubicBezTo>
                      <a:pt x="3148" y="189"/>
                      <a:pt x="3131" y="90"/>
                      <a:pt x="3049" y="24"/>
                    </a:cubicBezTo>
                    <a:cubicBezTo>
                      <a:pt x="3022" y="7"/>
                      <a:pt x="2992" y="0"/>
                      <a:pt x="29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0" name="Google Shape;2190;p73"/>
          <p:cNvSpPr/>
          <p:nvPr/>
        </p:nvSpPr>
        <p:spPr>
          <a:xfrm>
            <a:off x="4991975" y="-79750"/>
            <a:ext cx="3709125" cy="1310050"/>
          </a:xfrm>
          <a:custGeom>
            <a:avLst/>
            <a:gdLst/>
            <a:ahLst/>
            <a:cxnLst/>
            <a:rect l="l" t="t" r="r" b="b"/>
            <a:pathLst>
              <a:path w="148365" h="52402" extrusionOk="0">
                <a:moveTo>
                  <a:pt x="0" y="0"/>
                </a:moveTo>
                <a:cubicBezTo>
                  <a:pt x="0" y="9812"/>
                  <a:pt x="5563" y="21873"/>
                  <a:pt x="14673" y="25518"/>
                </a:cubicBezTo>
                <a:cubicBezTo>
                  <a:pt x="28987" y="31246"/>
                  <a:pt x="45662" y="23019"/>
                  <a:pt x="60925" y="25199"/>
                </a:cubicBezTo>
                <a:cubicBezTo>
                  <a:pt x="67117" y="26084"/>
                  <a:pt x="73199" y="30578"/>
                  <a:pt x="76236" y="36045"/>
                </a:cubicBezTo>
                <a:cubicBezTo>
                  <a:pt x="79782" y="42428"/>
                  <a:pt x="83625" y="51792"/>
                  <a:pt x="90909" y="52312"/>
                </a:cubicBezTo>
                <a:cubicBezTo>
                  <a:pt x="100970" y="53031"/>
                  <a:pt x="110152" y="46231"/>
                  <a:pt x="119617" y="42743"/>
                </a:cubicBezTo>
                <a:cubicBezTo>
                  <a:pt x="128943" y="39307"/>
                  <a:pt x="140824" y="37455"/>
                  <a:pt x="146092" y="29027"/>
                </a:cubicBezTo>
                <a:cubicBezTo>
                  <a:pt x="150602" y="21812"/>
                  <a:pt x="146730" y="12018"/>
                  <a:pt x="146730" y="350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40E498-860D-B055-E850-86F9ED7FD236}"/>
              </a:ext>
            </a:extLst>
          </p:cNvPr>
          <p:cNvSpPr/>
          <p:nvPr/>
        </p:nvSpPr>
        <p:spPr>
          <a:xfrm>
            <a:off x="780585" y="3768547"/>
            <a:ext cx="3356925" cy="697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Google Shape;2049;p73">
            <a:extLst>
              <a:ext uri="{FF2B5EF4-FFF2-40B4-BE49-F238E27FC236}">
                <a16:creationId xmlns:a16="http://schemas.microsoft.com/office/drawing/2014/main" id="{39792901-87A7-C47D-69F6-62CDB7D8DEB9}"/>
              </a:ext>
            </a:extLst>
          </p:cNvPr>
          <p:cNvSpPr/>
          <p:nvPr/>
        </p:nvSpPr>
        <p:spPr>
          <a:xfrm>
            <a:off x="784086" y="3041850"/>
            <a:ext cx="488917" cy="505653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049;p73">
            <a:extLst>
              <a:ext uri="{FF2B5EF4-FFF2-40B4-BE49-F238E27FC236}">
                <a16:creationId xmlns:a16="http://schemas.microsoft.com/office/drawing/2014/main" id="{1C254CB1-1CC0-943C-CEBF-BE975CD50B7E}"/>
              </a:ext>
            </a:extLst>
          </p:cNvPr>
          <p:cNvSpPr/>
          <p:nvPr/>
        </p:nvSpPr>
        <p:spPr>
          <a:xfrm>
            <a:off x="776853" y="3750380"/>
            <a:ext cx="488917" cy="505653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586A540-6C20-E10F-9D33-E06F1CAAD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062" y="3115508"/>
            <a:ext cx="331771" cy="331771"/>
          </a:xfrm>
          <a:prstGeom prst="rect">
            <a:avLst/>
          </a:prstGeom>
        </p:spPr>
      </p:pic>
      <p:sp>
        <p:nvSpPr>
          <p:cNvPr id="11" name="Google Shape;2054;p73">
            <a:extLst>
              <a:ext uri="{FF2B5EF4-FFF2-40B4-BE49-F238E27FC236}">
                <a16:creationId xmlns:a16="http://schemas.microsoft.com/office/drawing/2014/main" id="{BB61365C-479E-3B53-E012-5E487C5ACC32}"/>
              </a:ext>
            </a:extLst>
          </p:cNvPr>
          <p:cNvSpPr txBox="1">
            <a:spLocks/>
          </p:cNvSpPr>
          <p:nvPr/>
        </p:nvSpPr>
        <p:spPr>
          <a:xfrm>
            <a:off x="807329" y="2963196"/>
            <a:ext cx="34980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Bef>
                <a:spcPts val="1000"/>
              </a:spcBef>
              <a:buClr>
                <a:schemeClr val="lt1"/>
              </a:buClr>
              <a:buSzPts val="1100"/>
              <a:buFont typeface="Arial"/>
              <a:buNone/>
            </a:pPr>
            <a:r>
              <a:rPr lang="en-ID" dirty="0"/>
              <a:t>https://github.com/shardiyantid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C8D01FA-DF58-613C-A8AF-EA0C609A1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451" y="3807362"/>
            <a:ext cx="359221" cy="359221"/>
          </a:xfrm>
          <a:prstGeom prst="rect">
            <a:avLst/>
          </a:prstGeom>
        </p:spPr>
      </p:pic>
      <p:sp>
        <p:nvSpPr>
          <p:cNvPr id="15" name="Google Shape;2054;p73">
            <a:extLst>
              <a:ext uri="{FF2B5EF4-FFF2-40B4-BE49-F238E27FC236}">
                <a16:creationId xmlns:a16="http://schemas.microsoft.com/office/drawing/2014/main" id="{DCD3B81F-41A4-B350-B9CD-5EA33AF1FFEB}"/>
              </a:ext>
            </a:extLst>
          </p:cNvPr>
          <p:cNvSpPr txBox="1">
            <a:spLocks/>
          </p:cNvSpPr>
          <p:nvPr/>
        </p:nvSpPr>
        <p:spPr>
          <a:xfrm>
            <a:off x="909962" y="3699500"/>
            <a:ext cx="34980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spcBef>
                <a:spcPts val="1000"/>
              </a:spcBef>
              <a:buClr>
                <a:schemeClr val="lt1"/>
              </a:buClr>
              <a:buSzPts val="1100"/>
              <a:buFont typeface="Arial"/>
              <a:buNone/>
            </a:pPr>
            <a:r>
              <a:rPr lang="en-ID" dirty="0"/>
              <a:t>https://medium.com/@shardiyantid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3"/>
          <p:cNvSpPr txBox="1">
            <a:spLocks noGrp="1"/>
          </p:cNvSpPr>
          <p:nvPr>
            <p:ph type="subTitle" idx="1"/>
          </p:nvPr>
        </p:nvSpPr>
        <p:spPr>
          <a:xfrm>
            <a:off x="845858" y="2327250"/>
            <a:ext cx="5948925" cy="4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Tujuan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dari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Analisis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Perilaku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Pelanggan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adalah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memberikan</a:t>
            </a:r>
            <a:r>
              <a:rPr lang="en-ID" sz="18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informasi</a:t>
            </a:r>
            <a:r>
              <a:rPr lang="en-ID" sz="18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terperinci</a:t>
            </a:r>
            <a:r>
              <a:rPr lang="en-ID" sz="18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mengenai</a:t>
            </a:r>
            <a:r>
              <a:rPr lang="en-ID" sz="18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pelanggan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yang ideal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bagi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sebuah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perusahaan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.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melakukan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analisis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ini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,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perusahaan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dapat</a:t>
            </a:r>
            <a:r>
              <a:rPr lang="en-ID" sz="180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menyesuaikan</a:t>
            </a:r>
            <a:r>
              <a:rPr lang="en-ID" sz="180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rencana</a:t>
            </a:r>
            <a:r>
              <a:rPr lang="en-ID" sz="18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pemasaran</a:t>
            </a:r>
            <a:r>
              <a:rPr lang="en-ID" sz="18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8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sesuai</a:t>
            </a:r>
            <a:r>
              <a:rPr lang="en-ID" sz="18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sz="18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kelompok</a:t>
            </a:r>
            <a:r>
              <a:rPr lang="en-ID" sz="18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target </a:t>
            </a:r>
            <a:r>
              <a:rPr lang="en-ID" sz="18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pelanggan</a:t>
            </a:r>
            <a:r>
              <a:rPr lang="en-ID" sz="18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yang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memiliki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potensi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besar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untuk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melakukan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800" b="0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transaksi</a:t>
            </a:r>
            <a:r>
              <a:rPr lang="en-ID" sz="1800" b="0" dirty="0">
                <a:solidFill>
                  <a:srgbClr val="002060"/>
                </a:solidFill>
                <a:effectLst/>
                <a:latin typeface="Anaheim" panose="020B0604020202020204" charset="0"/>
              </a:rPr>
              <a:t>. </a:t>
            </a:r>
          </a:p>
        </p:txBody>
      </p:sp>
      <p:sp>
        <p:nvSpPr>
          <p:cNvPr id="1037" name="Google Shape;1037;p53"/>
          <p:cNvSpPr txBox="1">
            <a:spLocks noGrp="1"/>
          </p:cNvSpPr>
          <p:nvPr>
            <p:ph type="title" idx="8"/>
          </p:nvPr>
        </p:nvSpPr>
        <p:spPr>
          <a:xfrm>
            <a:off x="805425" y="539500"/>
            <a:ext cx="592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038" name="Google Shape;1038;p53"/>
          <p:cNvSpPr/>
          <p:nvPr/>
        </p:nvSpPr>
        <p:spPr>
          <a:xfrm>
            <a:off x="3444950" y="3380119"/>
            <a:ext cx="5948925" cy="2042475"/>
          </a:xfrm>
          <a:custGeom>
            <a:avLst/>
            <a:gdLst/>
            <a:ahLst/>
            <a:cxnLst/>
            <a:rect l="l" t="t" r="r" b="b"/>
            <a:pathLst>
              <a:path w="237957" h="81699" extrusionOk="0">
                <a:moveTo>
                  <a:pt x="237957" y="7059"/>
                </a:moveTo>
                <a:cubicBezTo>
                  <a:pt x="216986" y="7059"/>
                  <a:pt x="196408" y="41"/>
                  <a:pt x="175437" y="41"/>
                </a:cubicBezTo>
                <a:cubicBezTo>
                  <a:pt x="167676" y="41"/>
                  <a:pt x="159126" y="-124"/>
                  <a:pt x="152471" y="3869"/>
                </a:cubicBezTo>
                <a:cubicBezTo>
                  <a:pt x="143648" y="9163"/>
                  <a:pt x="146156" y="23454"/>
                  <a:pt x="142902" y="33215"/>
                </a:cubicBezTo>
                <a:cubicBezTo>
                  <a:pt x="140315" y="40976"/>
                  <a:pt x="129310" y="43541"/>
                  <a:pt x="121211" y="44698"/>
                </a:cubicBezTo>
                <a:cubicBezTo>
                  <a:pt x="108495" y="46515"/>
                  <a:pt x="95605" y="47052"/>
                  <a:pt x="82934" y="49164"/>
                </a:cubicBezTo>
                <a:cubicBezTo>
                  <a:pt x="71120" y="51133"/>
                  <a:pt x="60268" y="57228"/>
                  <a:pt x="48484" y="59371"/>
                </a:cubicBezTo>
                <a:cubicBezTo>
                  <a:pt x="37587" y="61353"/>
                  <a:pt x="26056" y="54771"/>
                  <a:pt x="15311" y="57457"/>
                </a:cubicBezTo>
                <a:cubicBezTo>
                  <a:pt x="6039" y="59775"/>
                  <a:pt x="3022" y="72632"/>
                  <a:pt x="0" y="8169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39" name="Google Shape;1039;p53"/>
          <p:cNvSpPr/>
          <p:nvPr/>
        </p:nvSpPr>
        <p:spPr>
          <a:xfrm rot="3398891">
            <a:off x="6830272" y="710603"/>
            <a:ext cx="2730208" cy="2341104"/>
          </a:xfrm>
          <a:custGeom>
            <a:avLst/>
            <a:gdLst/>
            <a:ahLst/>
            <a:cxnLst/>
            <a:rect l="l" t="t" r="r" b="b"/>
            <a:pathLst>
              <a:path w="28663" h="24578" extrusionOk="0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53"/>
          <p:cNvGrpSpPr/>
          <p:nvPr/>
        </p:nvGrpSpPr>
        <p:grpSpPr>
          <a:xfrm flipH="1">
            <a:off x="7185051" y="-54822"/>
            <a:ext cx="1593657" cy="2539134"/>
            <a:chOff x="3254025" y="909075"/>
            <a:chExt cx="716025" cy="1140825"/>
          </a:xfrm>
        </p:grpSpPr>
        <p:sp>
          <p:nvSpPr>
            <p:cNvPr id="1041" name="Google Shape;1041;p53"/>
            <p:cNvSpPr/>
            <p:nvPr/>
          </p:nvSpPr>
          <p:spPr>
            <a:xfrm>
              <a:off x="3640175" y="1461400"/>
              <a:ext cx="5050" cy="2175"/>
            </a:xfrm>
            <a:custGeom>
              <a:avLst/>
              <a:gdLst/>
              <a:ahLst/>
              <a:cxnLst/>
              <a:rect l="l" t="t" r="r" b="b"/>
              <a:pathLst>
                <a:path w="202" h="87" extrusionOk="0">
                  <a:moveTo>
                    <a:pt x="202" y="0"/>
                  </a:moveTo>
                  <a:lnTo>
                    <a:pt x="1" y="82"/>
                  </a:lnTo>
                  <a:cubicBezTo>
                    <a:pt x="1" y="87"/>
                    <a:pt x="6" y="87"/>
                    <a:pt x="6" y="87"/>
                  </a:cubicBezTo>
                  <a:lnTo>
                    <a:pt x="202" y="11"/>
                  </a:lnTo>
                  <a:cubicBezTo>
                    <a:pt x="202" y="11"/>
                    <a:pt x="202" y="6"/>
                    <a:pt x="202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3"/>
            <p:cNvSpPr/>
            <p:nvPr/>
          </p:nvSpPr>
          <p:spPr>
            <a:xfrm>
              <a:off x="3355550" y="1426375"/>
              <a:ext cx="614500" cy="623525"/>
            </a:xfrm>
            <a:custGeom>
              <a:avLst/>
              <a:gdLst/>
              <a:ahLst/>
              <a:cxnLst/>
              <a:rect l="l" t="t" r="r" b="b"/>
              <a:pathLst>
                <a:path w="24580" h="24941" extrusionOk="0">
                  <a:moveTo>
                    <a:pt x="15040" y="0"/>
                  </a:moveTo>
                  <a:lnTo>
                    <a:pt x="11587" y="1407"/>
                  </a:lnTo>
                  <a:lnTo>
                    <a:pt x="11386" y="1483"/>
                  </a:lnTo>
                  <a:lnTo>
                    <a:pt x="3356" y="4746"/>
                  </a:lnTo>
                  <a:lnTo>
                    <a:pt x="0" y="6114"/>
                  </a:lnTo>
                  <a:lnTo>
                    <a:pt x="5039" y="22000"/>
                  </a:lnTo>
                  <a:cubicBezTo>
                    <a:pt x="5191" y="22527"/>
                    <a:pt x="5299" y="23037"/>
                    <a:pt x="5175" y="23569"/>
                  </a:cubicBezTo>
                  <a:cubicBezTo>
                    <a:pt x="5033" y="24175"/>
                    <a:pt x="4953" y="24940"/>
                    <a:pt x="5474" y="24940"/>
                  </a:cubicBezTo>
                  <a:cubicBezTo>
                    <a:pt x="5514" y="24940"/>
                    <a:pt x="5557" y="24936"/>
                    <a:pt x="5603" y="24927"/>
                  </a:cubicBezTo>
                  <a:lnTo>
                    <a:pt x="6760" y="24460"/>
                  </a:lnTo>
                  <a:lnTo>
                    <a:pt x="6955" y="24378"/>
                  </a:lnTo>
                  <a:lnTo>
                    <a:pt x="22940" y="17879"/>
                  </a:lnTo>
                  <a:lnTo>
                    <a:pt x="23064" y="17830"/>
                  </a:lnTo>
                  <a:lnTo>
                    <a:pt x="24053" y="17429"/>
                  </a:lnTo>
                  <a:cubicBezTo>
                    <a:pt x="24074" y="17418"/>
                    <a:pt x="24091" y="17401"/>
                    <a:pt x="24107" y="17391"/>
                  </a:cubicBezTo>
                  <a:cubicBezTo>
                    <a:pt x="24579" y="17021"/>
                    <a:pt x="23960" y="16500"/>
                    <a:pt x="23412" y="16153"/>
                  </a:cubicBezTo>
                  <a:cubicBezTo>
                    <a:pt x="22950" y="15860"/>
                    <a:pt x="22674" y="15414"/>
                    <a:pt x="22413" y="14937"/>
                  </a:cubicBezTo>
                  <a:lnTo>
                    <a:pt x="15040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3"/>
            <p:cNvSpPr/>
            <p:nvPr/>
          </p:nvSpPr>
          <p:spPr>
            <a:xfrm>
              <a:off x="3401825" y="1349275"/>
              <a:ext cx="256700" cy="225075"/>
            </a:xfrm>
            <a:custGeom>
              <a:avLst/>
              <a:gdLst/>
              <a:ahLst/>
              <a:cxnLst/>
              <a:rect l="l" t="t" r="r" b="b"/>
              <a:pathLst>
                <a:path w="10268" h="9003" extrusionOk="0">
                  <a:moveTo>
                    <a:pt x="4840" y="0"/>
                  </a:moveTo>
                  <a:cubicBezTo>
                    <a:pt x="4302" y="0"/>
                    <a:pt x="3751" y="114"/>
                    <a:pt x="3193" y="342"/>
                  </a:cubicBezTo>
                  <a:cubicBezTo>
                    <a:pt x="2080" y="793"/>
                    <a:pt x="1309" y="1537"/>
                    <a:pt x="907" y="2552"/>
                  </a:cubicBezTo>
                  <a:cubicBezTo>
                    <a:pt x="1" y="4838"/>
                    <a:pt x="1304" y="7775"/>
                    <a:pt x="1358" y="7889"/>
                  </a:cubicBezTo>
                  <a:lnTo>
                    <a:pt x="1749" y="8899"/>
                  </a:lnTo>
                  <a:cubicBezTo>
                    <a:pt x="1774" y="8962"/>
                    <a:pt x="1835" y="9002"/>
                    <a:pt x="1899" y="9002"/>
                  </a:cubicBezTo>
                  <a:cubicBezTo>
                    <a:pt x="1918" y="9002"/>
                    <a:pt x="1937" y="8999"/>
                    <a:pt x="1955" y="8991"/>
                  </a:cubicBezTo>
                  <a:cubicBezTo>
                    <a:pt x="2037" y="8959"/>
                    <a:pt x="2075" y="8867"/>
                    <a:pt x="2042" y="8785"/>
                  </a:cubicBezTo>
                  <a:lnTo>
                    <a:pt x="1651" y="7770"/>
                  </a:lnTo>
                  <a:cubicBezTo>
                    <a:pt x="1635" y="7737"/>
                    <a:pt x="348" y="4833"/>
                    <a:pt x="1206" y="2672"/>
                  </a:cubicBezTo>
                  <a:cubicBezTo>
                    <a:pt x="1570" y="1738"/>
                    <a:pt x="2281" y="1054"/>
                    <a:pt x="3313" y="636"/>
                  </a:cubicBezTo>
                  <a:cubicBezTo>
                    <a:pt x="3832" y="423"/>
                    <a:pt x="4342" y="317"/>
                    <a:pt x="4840" y="317"/>
                  </a:cubicBezTo>
                  <a:cubicBezTo>
                    <a:pt x="5323" y="317"/>
                    <a:pt x="5793" y="416"/>
                    <a:pt x="6250" y="614"/>
                  </a:cubicBezTo>
                  <a:cubicBezTo>
                    <a:pt x="8367" y="1542"/>
                    <a:pt x="9470" y="4241"/>
                    <a:pt x="9584" y="4545"/>
                  </a:cubicBezTo>
                  <a:lnTo>
                    <a:pt x="9947" y="5479"/>
                  </a:lnTo>
                  <a:cubicBezTo>
                    <a:pt x="9968" y="5542"/>
                    <a:pt x="10028" y="5582"/>
                    <a:pt x="10092" y="5582"/>
                  </a:cubicBezTo>
                  <a:cubicBezTo>
                    <a:pt x="10111" y="5582"/>
                    <a:pt x="10130" y="5578"/>
                    <a:pt x="10148" y="5571"/>
                  </a:cubicBezTo>
                  <a:cubicBezTo>
                    <a:pt x="10165" y="5566"/>
                    <a:pt x="10175" y="5555"/>
                    <a:pt x="10192" y="5549"/>
                  </a:cubicBezTo>
                  <a:cubicBezTo>
                    <a:pt x="10246" y="5506"/>
                    <a:pt x="10268" y="5430"/>
                    <a:pt x="10241" y="5365"/>
                  </a:cubicBezTo>
                  <a:lnTo>
                    <a:pt x="9882" y="4431"/>
                  </a:lnTo>
                  <a:cubicBezTo>
                    <a:pt x="9757" y="4110"/>
                    <a:pt x="8612" y="1303"/>
                    <a:pt x="6375" y="326"/>
                  </a:cubicBezTo>
                  <a:cubicBezTo>
                    <a:pt x="5879" y="109"/>
                    <a:pt x="5365" y="0"/>
                    <a:pt x="4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3"/>
            <p:cNvSpPr/>
            <p:nvPr/>
          </p:nvSpPr>
          <p:spPr>
            <a:xfrm>
              <a:off x="3355550" y="1579200"/>
              <a:ext cx="173900" cy="470700"/>
            </a:xfrm>
            <a:custGeom>
              <a:avLst/>
              <a:gdLst/>
              <a:ahLst/>
              <a:cxnLst/>
              <a:rect l="l" t="t" r="r" b="b"/>
              <a:pathLst>
                <a:path w="6956" h="18828" extrusionOk="0">
                  <a:moveTo>
                    <a:pt x="0" y="1"/>
                  </a:moveTo>
                  <a:lnTo>
                    <a:pt x="5039" y="15887"/>
                  </a:lnTo>
                  <a:cubicBezTo>
                    <a:pt x="5191" y="16414"/>
                    <a:pt x="5299" y="16924"/>
                    <a:pt x="5175" y="17456"/>
                  </a:cubicBezTo>
                  <a:cubicBezTo>
                    <a:pt x="5033" y="18062"/>
                    <a:pt x="4953" y="18827"/>
                    <a:pt x="5474" y="18827"/>
                  </a:cubicBezTo>
                  <a:cubicBezTo>
                    <a:pt x="5514" y="18827"/>
                    <a:pt x="5557" y="18823"/>
                    <a:pt x="5603" y="18814"/>
                  </a:cubicBezTo>
                  <a:lnTo>
                    <a:pt x="6760" y="18347"/>
                  </a:lnTo>
                  <a:lnTo>
                    <a:pt x="6955" y="182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3"/>
            <p:cNvSpPr/>
            <p:nvPr/>
          </p:nvSpPr>
          <p:spPr>
            <a:xfrm>
              <a:off x="3731525" y="1426375"/>
              <a:ext cx="238525" cy="447000"/>
            </a:xfrm>
            <a:custGeom>
              <a:avLst/>
              <a:gdLst/>
              <a:ahLst/>
              <a:cxnLst/>
              <a:rect l="l" t="t" r="r" b="b"/>
              <a:pathLst>
                <a:path w="9541" h="17880" extrusionOk="0">
                  <a:moveTo>
                    <a:pt x="1" y="0"/>
                  </a:moveTo>
                  <a:lnTo>
                    <a:pt x="7901" y="17879"/>
                  </a:lnTo>
                  <a:lnTo>
                    <a:pt x="8025" y="17830"/>
                  </a:lnTo>
                  <a:lnTo>
                    <a:pt x="9068" y="17391"/>
                  </a:lnTo>
                  <a:cubicBezTo>
                    <a:pt x="9540" y="17021"/>
                    <a:pt x="8921" y="16500"/>
                    <a:pt x="8373" y="16153"/>
                  </a:cubicBezTo>
                  <a:cubicBezTo>
                    <a:pt x="7911" y="15860"/>
                    <a:pt x="7635" y="15414"/>
                    <a:pt x="7374" y="149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3"/>
            <p:cNvSpPr/>
            <p:nvPr/>
          </p:nvSpPr>
          <p:spPr>
            <a:xfrm>
              <a:off x="3620775" y="1521125"/>
              <a:ext cx="5450" cy="425"/>
            </a:xfrm>
            <a:custGeom>
              <a:avLst/>
              <a:gdLst/>
              <a:ahLst/>
              <a:cxnLst/>
              <a:rect l="l" t="t" r="r" b="b"/>
              <a:pathLst>
                <a:path w="218" h="17" extrusionOk="0">
                  <a:moveTo>
                    <a:pt x="218" y="0"/>
                  </a:moveTo>
                  <a:lnTo>
                    <a:pt x="0" y="11"/>
                  </a:lnTo>
                  <a:cubicBezTo>
                    <a:pt x="0" y="11"/>
                    <a:pt x="0" y="16"/>
                    <a:pt x="0" y="16"/>
                  </a:cubicBezTo>
                  <a:lnTo>
                    <a:pt x="218" y="11"/>
                  </a:lnTo>
                  <a:cubicBezTo>
                    <a:pt x="218" y="5"/>
                    <a:pt x="212" y="5"/>
                    <a:pt x="218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3"/>
            <p:cNvSpPr/>
            <p:nvPr/>
          </p:nvSpPr>
          <p:spPr>
            <a:xfrm>
              <a:off x="3275200" y="1516225"/>
              <a:ext cx="529650" cy="511350"/>
            </a:xfrm>
            <a:custGeom>
              <a:avLst/>
              <a:gdLst/>
              <a:ahLst/>
              <a:cxnLst/>
              <a:rect l="l" t="t" r="r" b="b"/>
              <a:pathLst>
                <a:path w="21186" h="20454" extrusionOk="0">
                  <a:moveTo>
                    <a:pt x="17760" y="1"/>
                  </a:moveTo>
                  <a:lnTo>
                    <a:pt x="14041" y="196"/>
                  </a:lnTo>
                  <a:lnTo>
                    <a:pt x="13829" y="201"/>
                  </a:lnTo>
                  <a:lnTo>
                    <a:pt x="5169" y="652"/>
                  </a:lnTo>
                  <a:lnTo>
                    <a:pt x="1548" y="842"/>
                  </a:lnTo>
                  <a:lnTo>
                    <a:pt x="1097" y="17505"/>
                  </a:lnTo>
                  <a:cubicBezTo>
                    <a:pt x="1070" y="18048"/>
                    <a:pt x="1005" y="18569"/>
                    <a:pt x="711" y="19031"/>
                  </a:cubicBezTo>
                  <a:cubicBezTo>
                    <a:pt x="348" y="19595"/>
                    <a:pt x="0" y="20355"/>
                    <a:pt x="668" y="20453"/>
                  </a:cubicBezTo>
                  <a:lnTo>
                    <a:pt x="1911" y="20388"/>
                  </a:lnTo>
                  <a:lnTo>
                    <a:pt x="2128" y="20377"/>
                  </a:lnTo>
                  <a:lnTo>
                    <a:pt x="19356" y="19487"/>
                  </a:lnTo>
                  <a:lnTo>
                    <a:pt x="19492" y="19476"/>
                  </a:lnTo>
                  <a:lnTo>
                    <a:pt x="20556" y="19421"/>
                  </a:lnTo>
                  <a:cubicBezTo>
                    <a:pt x="20578" y="19416"/>
                    <a:pt x="20599" y="19411"/>
                    <a:pt x="20616" y="19405"/>
                  </a:cubicBezTo>
                  <a:cubicBezTo>
                    <a:pt x="21186" y="19215"/>
                    <a:pt x="20773" y="18520"/>
                    <a:pt x="20371" y="18010"/>
                  </a:cubicBezTo>
                  <a:cubicBezTo>
                    <a:pt x="20029" y="17581"/>
                    <a:pt x="19915" y="17071"/>
                    <a:pt x="19828" y="16533"/>
                  </a:cubicBezTo>
                  <a:lnTo>
                    <a:pt x="17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3"/>
            <p:cNvSpPr/>
            <p:nvPr/>
          </p:nvSpPr>
          <p:spPr>
            <a:xfrm>
              <a:off x="3393425" y="1369300"/>
              <a:ext cx="237550" cy="194325"/>
            </a:xfrm>
            <a:custGeom>
              <a:avLst/>
              <a:gdLst/>
              <a:ahLst/>
              <a:cxnLst/>
              <a:rect l="l" t="t" r="r" b="b"/>
              <a:pathLst>
                <a:path w="9502" h="7773" extrusionOk="0">
                  <a:moveTo>
                    <a:pt x="4770" y="1"/>
                  </a:moveTo>
                  <a:cubicBezTo>
                    <a:pt x="4678" y="1"/>
                    <a:pt x="4585" y="3"/>
                    <a:pt x="4490" y="8"/>
                  </a:cubicBezTo>
                  <a:cubicBezTo>
                    <a:pt x="3290" y="68"/>
                    <a:pt x="2318" y="519"/>
                    <a:pt x="1607" y="1344"/>
                  </a:cubicBezTo>
                  <a:cubicBezTo>
                    <a:pt x="0" y="3206"/>
                    <a:pt x="272" y="6410"/>
                    <a:pt x="282" y="6535"/>
                  </a:cubicBezTo>
                  <a:lnTo>
                    <a:pt x="320" y="7620"/>
                  </a:lnTo>
                  <a:cubicBezTo>
                    <a:pt x="320" y="7707"/>
                    <a:pt x="396" y="7772"/>
                    <a:pt x="483" y="7772"/>
                  </a:cubicBezTo>
                  <a:cubicBezTo>
                    <a:pt x="570" y="7767"/>
                    <a:pt x="641" y="7696"/>
                    <a:pt x="635" y="7610"/>
                  </a:cubicBezTo>
                  <a:lnTo>
                    <a:pt x="597" y="6518"/>
                  </a:lnTo>
                  <a:cubicBezTo>
                    <a:pt x="597" y="6486"/>
                    <a:pt x="331" y="3315"/>
                    <a:pt x="1852" y="1556"/>
                  </a:cubicBezTo>
                  <a:cubicBezTo>
                    <a:pt x="2503" y="796"/>
                    <a:pt x="3394" y="383"/>
                    <a:pt x="4507" y="323"/>
                  </a:cubicBezTo>
                  <a:cubicBezTo>
                    <a:pt x="4588" y="319"/>
                    <a:pt x="4668" y="317"/>
                    <a:pt x="4747" y="317"/>
                  </a:cubicBezTo>
                  <a:cubicBezTo>
                    <a:pt x="5746" y="317"/>
                    <a:pt x="6603" y="634"/>
                    <a:pt x="7292" y="1268"/>
                  </a:cubicBezTo>
                  <a:cubicBezTo>
                    <a:pt x="8986" y="2837"/>
                    <a:pt x="9138" y="5747"/>
                    <a:pt x="9149" y="6078"/>
                  </a:cubicBezTo>
                  <a:lnTo>
                    <a:pt x="9181" y="7077"/>
                  </a:lnTo>
                  <a:cubicBezTo>
                    <a:pt x="9187" y="7164"/>
                    <a:pt x="9257" y="7229"/>
                    <a:pt x="9350" y="7229"/>
                  </a:cubicBezTo>
                  <a:cubicBezTo>
                    <a:pt x="9360" y="7229"/>
                    <a:pt x="9377" y="7224"/>
                    <a:pt x="9393" y="7224"/>
                  </a:cubicBezTo>
                  <a:cubicBezTo>
                    <a:pt x="9458" y="7202"/>
                    <a:pt x="9502" y="7137"/>
                    <a:pt x="9502" y="7067"/>
                  </a:cubicBezTo>
                  <a:lnTo>
                    <a:pt x="9469" y="6068"/>
                  </a:lnTo>
                  <a:cubicBezTo>
                    <a:pt x="9458" y="5726"/>
                    <a:pt x="9295" y="2691"/>
                    <a:pt x="7504" y="1040"/>
                  </a:cubicBezTo>
                  <a:cubicBezTo>
                    <a:pt x="6759" y="350"/>
                    <a:pt x="5843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3"/>
            <p:cNvSpPr/>
            <p:nvPr/>
          </p:nvSpPr>
          <p:spPr>
            <a:xfrm>
              <a:off x="3275200" y="1537275"/>
              <a:ext cx="53225" cy="490300"/>
            </a:xfrm>
            <a:custGeom>
              <a:avLst/>
              <a:gdLst/>
              <a:ahLst/>
              <a:cxnLst/>
              <a:rect l="l" t="t" r="r" b="b"/>
              <a:pathLst>
                <a:path w="2129" h="19612" extrusionOk="0">
                  <a:moveTo>
                    <a:pt x="1548" y="0"/>
                  </a:moveTo>
                  <a:lnTo>
                    <a:pt x="1097" y="16663"/>
                  </a:lnTo>
                  <a:cubicBezTo>
                    <a:pt x="1070" y="17206"/>
                    <a:pt x="1005" y="17727"/>
                    <a:pt x="711" y="18189"/>
                  </a:cubicBezTo>
                  <a:cubicBezTo>
                    <a:pt x="348" y="18753"/>
                    <a:pt x="0" y="19513"/>
                    <a:pt x="668" y="19611"/>
                  </a:cubicBezTo>
                  <a:lnTo>
                    <a:pt x="1911" y="19546"/>
                  </a:lnTo>
                  <a:lnTo>
                    <a:pt x="2128" y="19535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3"/>
            <p:cNvSpPr/>
            <p:nvPr/>
          </p:nvSpPr>
          <p:spPr>
            <a:xfrm>
              <a:off x="3719175" y="1516225"/>
              <a:ext cx="85675" cy="487175"/>
            </a:xfrm>
            <a:custGeom>
              <a:avLst/>
              <a:gdLst/>
              <a:ahLst/>
              <a:cxnLst/>
              <a:rect l="l" t="t" r="r" b="b"/>
              <a:pathLst>
                <a:path w="3427" h="19487" extrusionOk="0">
                  <a:moveTo>
                    <a:pt x="1" y="1"/>
                  </a:moveTo>
                  <a:lnTo>
                    <a:pt x="1597" y="19487"/>
                  </a:lnTo>
                  <a:lnTo>
                    <a:pt x="1733" y="19476"/>
                  </a:lnTo>
                  <a:lnTo>
                    <a:pt x="2857" y="19405"/>
                  </a:lnTo>
                  <a:cubicBezTo>
                    <a:pt x="3427" y="19215"/>
                    <a:pt x="3014" y="18520"/>
                    <a:pt x="2612" y="18010"/>
                  </a:cubicBezTo>
                  <a:cubicBezTo>
                    <a:pt x="2270" y="17581"/>
                    <a:pt x="2156" y="17071"/>
                    <a:pt x="2069" y="165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3"/>
            <p:cNvSpPr/>
            <p:nvPr/>
          </p:nvSpPr>
          <p:spPr>
            <a:xfrm>
              <a:off x="3342250" y="1930600"/>
              <a:ext cx="402475" cy="44050"/>
            </a:xfrm>
            <a:custGeom>
              <a:avLst/>
              <a:gdLst/>
              <a:ahLst/>
              <a:cxnLst/>
              <a:rect l="l" t="t" r="r" b="b"/>
              <a:pathLst>
                <a:path w="16099" h="1762" extrusionOk="0">
                  <a:moveTo>
                    <a:pt x="15951" y="0"/>
                  </a:moveTo>
                  <a:cubicBezTo>
                    <a:pt x="15946" y="0"/>
                    <a:pt x="15941" y="1"/>
                    <a:pt x="15936" y="1"/>
                  </a:cubicBezTo>
                  <a:cubicBezTo>
                    <a:pt x="13889" y="262"/>
                    <a:pt x="11842" y="501"/>
                    <a:pt x="9784" y="718"/>
                  </a:cubicBezTo>
                  <a:cubicBezTo>
                    <a:pt x="7743" y="935"/>
                    <a:pt x="5690" y="1131"/>
                    <a:pt x="3643" y="1299"/>
                  </a:cubicBezTo>
                  <a:cubicBezTo>
                    <a:pt x="2476" y="1397"/>
                    <a:pt x="1309" y="1484"/>
                    <a:pt x="136" y="1571"/>
                  </a:cubicBezTo>
                  <a:cubicBezTo>
                    <a:pt x="14" y="1576"/>
                    <a:pt x="1" y="1761"/>
                    <a:pt x="115" y="1761"/>
                  </a:cubicBezTo>
                  <a:cubicBezTo>
                    <a:pt x="118" y="1761"/>
                    <a:pt x="122" y="1761"/>
                    <a:pt x="125" y="1761"/>
                  </a:cubicBezTo>
                  <a:cubicBezTo>
                    <a:pt x="2183" y="1619"/>
                    <a:pt x="4246" y="1451"/>
                    <a:pt x="6298" y="1261"/>
                  </a:cubicBezTo>
                  <a:cubicBezTo>
                    <a:pt x="8367" y="1066"/>
                    <a:pt x="10425" y="854"/>
                    <a:pt x="12488" y="615"/>
                  </a:cubicBezTo>
                  <a:cubicBezTo>
                    <a:pt x="13650" y="485"/>
                    <a:pt x="14817" y="344"/>
                    <a:pt x="15979" y="191"/>
                  </a:cubicBezTo>
                  <a:cubicBezTo>
                    <a:pt x="16099" y="176"/>
                    <a:pt x="16064" y="0"/>
                    <a:pt x="15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3"/>
            <p:cNvSpPr/>
            <p:nvPr/>
          </p:nvSpPr>
          <p:spPr>
            <a:xfrm>
              <a:off x="3662975" y="1639500"/>
              <a:ext cx="258350" cy="248625"/>
            </a:xfrm>
            <a:custGeom>
              <a:avLst/>
              <a:gdLst/>
              <a:ahLst/>
              <a:cxnLst/>
              <a:rect l="l" t="t" r="r" b="b"/>
              <a:pathLst>
                <a:path w="10334" h="9945" extrusionOk="0">
                  <a:moveTo>
                    <a:pt x="5157" y="1"/>
                  </a:moveTo>
                  <a:cubicBezTo>
                    <a:pt x="2586" y="1"/>
                    <a:pt x="409" y="1986"/>
                    <a:pt x="207" y="4593"/>
                  </a:cubicBezTo>
                  <a:cubicBezTo>
                    <a:pt x="1" y="7329"/>
                    <a:pt x="2048" y="9718"/>
                    <a:pt x="4784" y="9930"/>
                  </a:cubicBezTo>
                  <a:cubicBezTo>
                    <a:pt x="4912" y="9939"/>
                    <a:pt x="5039" y="9944"/>
                    <a:pt x="5165" y="9944"/>
                  </a:cubicBezTo>
                  <a:cubicBezTo>
                    <a:pt x="7744" y="9944"/>
                    <a:pt x="9925" y="7962"/>
                    <a:pt x="10121" y="5353"/>
                  </a:cubicBezTo>
                  <a:cubicBezTo>
                    <a:pt x="10333" y="2611"/>
                    <a:pt x="8281" y="222"/>
                    <a:pt x="5544" y="16"/>
                  </a:cubicBezTo>
                  <a:cubicBezTo>
                    <a:pt x="5414" y="6"/>
                    <a:pt x="5285" y="1"/>
                    <a:pt x="5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3"/>
            <p:cNvSpPr/>
            <p:nvPr/>
          </p:nvSpPr>
          <p:spPr>
            <a:xfrm>
              <a:off x="3658225" y="1627975"/>
              <a:ext cx="258350" cy="248600"/>
            </a:xfrm>
            <a:custGeom>
              <a:avLst/>
              <a:gdLst/>
              <a:ahLst/>
              <a:cxnLst/>
              <a:rect l="l" t="t" r="r" b="b"/>
              <a:pathLst>
                <a:path w="10334" h="9944" extrusionOk="0">
                  <a:moveTo>
                    <a:pt x="5157" y="0"/>
                  </a:moveTo>
                  <a:cubicBezTo>
                    <a:pt x="2586" y="0"/>
                    <a:pt x="409" y="1986"/>
                    <a:pt x="207" y="4592"/>
                  </a:cubicBezTo>
                  <a:cubicBezTo>
                    <a:pt x="1" y="7329"/>
                    <a:pt x="2048" y="9718"/>
                    <a:pt x="4790" y="9929"/>
                  </a:cubicBezTo>
                  <a:cubicBezTo>
                    <a:pt x="4917" y="9939"/>
                    <a:pt x="5044" y="9944"/>
                    <a:pt x="5169" y="9944"/>
                  </a:cubicBezTo>
                  <a:cubicBezTo>
                    <a:pt x="7744" y="9944"/>
                    <a:pt x="9925" y="7961"/>
                    <a:pt x="10127" y="5352"/>
                  </a:cubicBezTo>
                  <a:cubicBezTo>
                    <a:pt x="10333" y="2610"/>
                    <a:pt x="8286" y="222"/>
                    <a:pt x="5544" y="15"/>
                  </a:cubicBezTo>
                  <a:cubicBezTo>
                    <a:pt x="5414" y="5"/>
                    <a:pt x="5285" y="0"/>
                    <a:pt x="5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3"/>
            <p:cNvSpPr/>
            <p:nvPr/>
          </p:nvSpPr>
          <p:spPr>
            <a:xfrm>
              <a:off x="3678450" y="1620075"/>
              <a:ext cx="269325" cy="217725"/>
            </a:xfrm>
            <a:custGeom>
              <a:avLst/>
              <a:gdLst/>
              <a:ahLst/>
              <a:cxnLst/>
              <a:rect l="l" t="t" r="r" b="b"/>
              <a:pathLst>
                <a:path w="10773" h="8709" extrusionOk="0">
                  <a:moveTo>
                    <a:pt x="8693" y="0"/>
                  </a:moveTo>
                  <a:lnTo>
                    <a:pt x="4431" y="5272"/>
                  </a:lnTo>
                  <a:lnTo>
                    <a:pt x="1309" y="3518"/>
                  </a:lnTo>
                  <a:lnTo>
                    <a:pt x="1" y="5853"/>
                  </a:lnTo>
                  <a:lnTo>
                    <a:pt x="5094" y="8709"/>
                  </a:lnTo>
                  <a:lnTo>
                    <a:pt x="10773" y="1683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3"/>
            <p:cNvSpPr/>
            <p:nvPr/>
          </p:nvSpPr>
          <p:spPr>
            <a:xfrm>
              <a:off x="3254025" y="909075"/>
              <a:ext cx="387950" cy="564575"/>
            </a:xfrm>
            <a:custGeom>
              <a:avLst/>
              <a:gdLst/>
              <a:ahLst/>
              <a:cxnLst/>
              <a:rect l="l" t="t" r="r" b="b"/>
              <a:pathLst>
                <a:path w="15518" h="22583" extrusionOk="0">
                  <a:moveTo>
                    <a:pt x="0" y="1"/>
                  </a:moveTo>
                  <a:lnTo>
                    <a:pt x="4023" y="11039"/>
                  </a:lnTo>
                  <a:cubicBezTo>
                    <a:pt x="4023" y="11039"/>
                    <a:pt x="3638" y="15648"/>
                    <a:pt x="3741" y="16772"/>
                  </a:cubicBezTo>
                  <a:cubicBezTo>
                    <a:pt x="3828" y="17674"/>
                    <a:pt x="4963" y="20405"/>
                    <a:pt x="5397" y="21425"/>
                  </a:cubicBezTo>
                  <a:cubicBezTo>
                    <a:pt x="5522" y="21718"/>
                    <a:pt x="5766" y="21936"/>
                    <a:pt x="6070" y="22028"/>
                  </a:cubicBezTo>
                  <a:cubicBezTo>
                    <a:pt x="6239" y="22078"/>
                    <a:pt x="6437" y="22118"/>
                    <a:pt x="6641" y="22118"/>
                  </a:cubicBezTo>
                  <a:cubicBezTo>
                    <a:pt x="6922" y="22118"/>
                    <a:pt x="7215" y="22043"/>
                    <a:pt x="7460" y="21816"/>
                  </a:cubicBezTo>
                  <a:cubicBezTo>
                    <a:pt x="7460" y="21816"/>
                    <a:pt x="7650" y="22240"/>
                    <a:pt x="8090" y="22375"/>
                  </a:cubicBezTo>
                  <a:cubicBezTo>
                    <a:pt x="8141" y="22392"/>
                    <a:pt x="8201" y="22399"/>
                    <a:pt x="8267" y="22399"/>
                  </a:cubicBezTo>
                  <a:cubicBezTo>
                    <a:pt x="8755" y="22399"/>
                    <a:pt x="9561" y="21990"/>
                    <a:pt x="9561" y="21990"/>
                  </a:cubicBezTo>
                  <a:cubicBezTo>
                    <a:pt x="9561" y="21990"/>
                    <a:pt x="9803" y="22303"/>
                    <a:pt x="10266" y="22303"/>
                  </a:cubicBezTo>
                  <a:cubicBezTo>
                    <a:pt x="10345" y="22303"/>
                    <a:pt x="10430" y="22294"/>
                    <a:pt x="10522" y="22272"/>
                  </a:cubicBezTo>
                  <a:cubicBezTo>
                    <a:pt x="11158" y="22126"/>
                    <a:pt x="11418" y="21604"/>
                    <a:pt x="11418" y="21604"/>
                  </a:cubicBezTo>
                  <a:cubicBezTo>
                    <a:pt x="11418" y="21604"/>
                    <a:pt x="11734" y="22413"/>
                    <a:pt x="12406" y="22413"/>
                  </a:cubicBezTo>
                  <a:cubicBezTo>
                    <a:pt x="12450" y="22413"/>
                    <a:pt x="12495" y="22410"/>
                    <a:pt x="12542" y="22403"/>
                  </a:cubicBezTo>
                  <a:cubicBezTo>
                    <a:pt x="13302" y="22283"/>
                    <a:pt x="13362" y="22044"/>
                    <a:pt x="13362" y="22044"/>
                  </a:cubicBezTo>
                  <a:cubicBezTo>
                    <a:pt x="13362" y="22044"/>
                    <a:pt x="13677" y="22582"/>
                    <a:pt x="14433" y="22582"/>
                  </a:cubicBezTo>
                  <a:cubicBezTo>
                    <a:pt x="14494" y="22582"/>
                    <a:pt x="14559" y="22579"/>
                    <a:pt x="14627" y="22571"/>
                  </a:cubicBezTo>
                  <a:cubicBezTo>
                    <a:pt x="15517" y="22462"/>
                    <a:pt x="14247" y="20356"/>
                    <a:pt x="14399" y="18331"/>
                  </a:cubicBezTo>
                  <a:cubicBezTo>
                    <a:pt x="14546" y="16305"/>
                    <a:pt x="13889" y="15545"/>
                    <a:pt x="13433" y="14932"/>
                  </a:cubicBezTo>
                  <a:cubicBezTo>
                    <a:pt x="12976" y="14313"/>
                    <a:pt x="10381" y="10284"/>
                    <a:pt x="10381" y="10284"/>
                  </a:cubicBezTo>
                  <a:lnTo>
                    <a:pt x="8546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3"/>
            <p:cNvSpPr/>
            <p:nvPr/>
          </p:nvSpPr>
          <p:spPr>
            <a:xfrm>
              <a:off x="3420725" y="1417500"/>
              <a:ext cx="21975" cy="38200"/>
            </a:xfrm>
            <a:custGeom>
              <a:avLst/>
              <a:gdLst/>
              <a:ahLst/>
              <a:cxnLst/>
              <a:rect l="l" t="t" r="r" b="b"/>
              <a:pathLst>
                <a:path w="879" h="1528" extrusionOk="0">
                  <a:moveTo>
                    <a:pt x="126" y="0"/>
                  </a:moveTo>
                  <a:cubicBezTo>
                    <a:pt x="65" y="0"/>
                    <a:pt x="0" y="69"/>
                    <a:pt x="37" y="144"/>
                  </a:cubicBezTo>
                  <a:cubicBezTo>
                    <a:pt x="249" y="589"/>
                    <a:pt x="466" y="1034"/>
                    <a:pt x="678" y="1479"/>
                  </a:cubicBezTo>
                  <a:cubicBezTo>
                    <a:pt x="695" y="1514"/>
                    <a:pt x="723" y="1528"/>
                    <a:pt x="752" y="1528"/>
                  </a:cubicBezTo>
                  <a:cubicBezTo>
                    <a:pt x="814" y="1528"/>
                    <a:pt x="878" y="1461"/>
                    <a:pt x="841" y="1387"/>
                  </a:cubicBezTo>
                  <a:cubicBezTo>
                    <a:pt x="629" y="942"/>
                    <a:pt x="412" y="496"/>
                    <a:pt x="200" y="51"/>
                  </a:cubicBezTo>
                  <a:cubicBezTo>
                    <a:pt x="183" y="15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3"/>
            <p:cNvSpPr/>
            <p:nvPr/>
          </p:nvSpPr>
          <p:spPr>
            <a:xfrm>
              <a:off x="3471750" y="1415000"/>
              <a:ext cx="26425" cy="43550"/>
            </a:xfrm>
            <a:custGeom>
              <a:avLst/>
              <a:gdLst/>
              <a:ahLst/>
              <a:cxnLst/>
              <a:rect l="l" t="t" r="r" b="b"/>
              <a:pathLst>
                <a:path w="1057" h="1742" extrusionOk="0">
                  <a:moveTo>
                    <a:pt x="131" y="1"/>
                  </a:moveTo>
                  <a:cubicBezTo>
                    <a:pt x="67" y="1"/>
                    <a:pt x="0" y="71"/>
                    <a:pt x="38" y="146"/>
                  </a:cubicBezTo>
                  <a:cubicBezTo>
                    <a:pt x="309" y="662"/>
                    <a:pt x="581" y="1177"/>
                    <a:pt x="852" y="1693"/>
                  </a:cubicBezTo>
                  <a:cubicBezTo>
                    <a:pt x="871" y="1728"/>
                    <a:pt x="900" y="1742"/>
                    <a:pt x="930" y="1742"/>
                  </a:cubicBezTo>
                  <a:cubicBezTo>
                    <a:pt x="993" y="1742"/>
                    <a:pt x="1056" y="1675"/>
                    <a:pt x="1015" y="1601"/>
                  </a:cubicBezTo>
                  <a:cubicBezTo>
                    <a:pt x="744" y="1085"/>
                    <a:pt x="472" y="564"/>
                    <a:pt x="206" y="48"/>
                  </a:cubicBezTo>
                  <a:cubicBezTo>
                    <a:pt x="188" y="15"/>
                    <a:pt x="160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3"/>
            <p:cNvSpPr/>
            <p:nvPr/>
          </p:nvSpPr>
          <p:spPr>
            <a:xfrm>
              <a:off x="3534300" y="1402900"/>
              <a:ext cx="9250" cy="47225"/>
            </a:xfrm>
            <a:custGeom>
              <a:avLst/>
              <a:gdLst/>
              <a:ahLst/>
              <a:cxnLst/>
              <a:rect l="l" t="t" r="r" b="b"/>
              <a:pathLst>
                <a:path w="370" h="1889" extrusionOk="0">
                  <a:moveTo>
                    <a:pt x="92" y="1"/>
                  </a:moveTo>
                  <a:cubicBezTo>
                    <a:pt x="45" y="1"/>
                    <a:pt x="1" y="31"/>
                    <a:pt x="6" y="92"/>
                  </a:cubicBezTo>
                  <a:cubicBezTo>
                    <a:pt x="61" y="662"/>
                    <a:pt x="120" y="1227"/>
                    <a:pt x="175" y="1797"/>
                  </a:cubicBezTo>
                  <a:cubicBezTo>
                    <a:pt x="180" y="1858"/>
                    <a:pt x="231" y="1889"/>
                    <a:pt x="279" y="1889"/>
                  </a:cubicBezTo>
                  <a:cubicBezTo>
                    <a:pt x="326" y="1889"/>
                    <a:pt x="370" y="1859"/>
                    <a:pt x="365" y="1797"/>
                  </a:cubicBezTo>
                  <a:cubicBezTo>
                    <a:pt x="305" y="1227"/>
                    <a:pt x="251" y="662"/>
                    <a:pt x="196" y="92"/>
                  </a:cubicBezTo>
                  <a:cubicBezTo>
                    <a:pt x="191" y="32"/>
                    <a:pt x="14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3"/>
            <p:cNvSpPr/>
            <p:nvPr/>
          </p:nvSpPr>
          <p:spPr>
            <a:xfrm>
              <a:off x="3570425" y="1315750"/>
              <a:ext cx="27025" cy="145050"/>
            </a:xfrm>
            <a:custGeom>
              <a:avLst/>
              <a:gdLst/>
              <a:ahLst/>
              <a:cxnLst/>
              <a:rect l="l" t="t" r="r" b="b"/>
              <a:pathLst>
                <a:path w="1081" h="5802" extrusionOk="0">
                  <a:moveTo>
                    <a:pt x="116" y="1"/>
                  </a:moveTo>
                  <a:cubicBezTo>
                    <a:pt x="58" y="1"/>
                    <a:pt x="1" y="47"/>
                    <a:pt x="27" y="120"/>
                  </a:cubicBezTo>
                  <a:cubicBezTo>
                    <a:pt x="662" y="1906"/>
                    <a:pt x="918" y="3817"/>
                    <a:pt x="782" y="5712"/>
                  </a:cubicBezTo>
                  <a:cubicBezTo>
                    <a:pt x="779" y="5772"/>
                    <a:pt x="825" y="5802"/>
                    <a:pt x="873" y="5802"/>
                  </a:cubicBezTo>
                  <a:cubicBezTo>
                    <a:pt x="920" y="5802"/>
                    <a:pt x="969" y="5772"/>
                    <a:pt x="972" y="5712"/>
                  </a:cubicBezTo>
                  <a:cubicBezTo>
                    <a:pt x="1081" y="4230"/>
                    <a:pt x="945" y="2737"/>
                    <a:pt x="581" y="1298"/>
                  </a:cubicBezTo>
                  <a:cubicBezTo>
                    <a:pt x="478" y="880"/>
                    <a:pt x="353" y="473"/>
                    <a:pt x="206" y="66"/>
                  </a:cubicBezTo>
                  <a:cubicBezTo>
                    <a:pt x="191" y="21"/>
                    <a:pt x="154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3"/>
            <p:cNvSpPr/>
            <p:nvPr/>
          </p:nvSpPr>
          <p:spPr>
            <a:xfrm>
              <a:off x="3354750" y="1170600"/>
              <a:ext cx="75575" cy="14325"/>
            </a:xfrm>
            <a:custGeom>
              <a:avLst/>
              <a:gdLst/>
              <a:ahLst/>
              <a:cxnLst/>
              <a:rect l="l" t="t" r="r" b="b"/>
              <a:pathLst>
                <a:path w="3023" h="573" extrusionOk="0">
                  <a:moveTo>
                    <a:pt x="2875" y="1"/>
                  </a:moveTo>
                  <a:cubicBezTo>
                    <a:pt x="2869" y="1"/>
                    <a:pt x="2862" y="1"/>
                    <a:pt x="2856" y="2"/>
                  </a:cubicBezTo>
                  <a:cubicBezTo>
                    <a:pt x="1954" y="192"/>
                    <a:pt x="1042" y="317"/>
                    <a:pt x="125" y="382"/>
                  </a:cubicBezTo>
                  <a:cubicBezTo>
                    <a:pt x="9" y="393"/>
                    <a:pt x="0" y="573"/>
                    <a:pt x="115" y="573"/>
                  </a:cubicBezTo>
                  <a:cubicBezTo>
                    <a:pt x="118" y="573"/>
                    <a:pt x="121" y="573"/>
                    <a:pt x="125" y="572"/>
                  </a:cubicBezTo>
                  <a:cubicBezTo>
                    <a:pt x="1058" y="507"/>
                    <a:pt x="1992" y="377"/>
                    <a:pt x="2910" y="187"/>
                  </a:cubicBezTo>
                  <a:cubicBezTo>
                    <a:pt x="3023" y="161"/>
                    <a:pt x="2981" y="1"/>
                    <a:pt x="2875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3"/>
          <p:cNvGrpSpPr/>
          <p:nvPr/>
        </p:nvGrpSpPr>
        <p:grpSpPr>
          <a:xfrm>
            <a:off x="8653910" y="905348"/>
            <a:ext cx="234838" cy="339386"/>
            <a:chOff x="5852550" y="3057600"/>
            <a:chExt cx="119050" cy="172050"/>
          </a:xfrm>
        </p:grpSpPr>
        <p:sp>
          <p:nvSpPr>
            <p:cNvPr id="1062" name="Google Shape;1062;p53"/>
            <p:cNvSpPr/>
            <p:nvPr/>
          </p:nvSpPr>
          <p:spPr>
            <a:xfrm>
              <a:off x="5943575" y="3142000"/>
              <a:ext cx="28025" cy="21800"/>
            </a:xfrm>
            <a:custGeom>
              <a:avLst/>
              <a:gdLst/>
              <a:ahLst/>
              <a:cxnLst/>
              <a:rect l="l" t="t" r="r" b="b"/>
              <a:pathLst>
                <a:path w="1121" h="872" extrusionOk="0">
                  <a:moveTo>
                    <a:pt x="561" y="1"/>
                  </a:moveTo>
                  <a:cubicBezTo>
                    <a:pt x="0" y="1"/>
                    <a:pt x="0" y="871"/>
                    <a:pt x="561" y="871"/>
                  </a:cubicBezTo>
                  <a:cubicBezTo>
                    <a:pt x="1121" y="871"/>
                    <a:pt x="1121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3"/>
            <p:cNvSpPr/>
            <p:nvPr/>
          </p:nvSpPr>
          <p:spPr>
            <a:xfrm>
              <a:off x="5917825" y="3209200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4" y="0"/>
                  </a:moveTo>
                  <a:cubicBezTo>
                    <a:pt x="1" y="0"/>
                    <a:pt x="1" y="523"/>
                    <a:pt x="334" y="523"/>
                  </a:cubicBezTo>
                  <a:cubicBezTo>
                    <a:pt x="675" y="523"/>
                    <a:pt x="675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3"/>
            <p:cNvSpPr/>
            <p:nvPr/>
          </p:nvSpPr>
          <p:spPr>
            <a:xfrm>
              <a:off x="5881500" y="3160925"/>
              <a:ext cx="16875" cy="13100"/>
            </a:xfrm>
            <a:custGeom>
              <a:avLst/>
              <a:gdLst/>
              <a:ahLst/>
              <a:cxnLst/>
              <a:rect l="l" t="t" r="r" b="b"/>
              <a:pathLst>
                <a:path w="675" h="524" extrusionOk="0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3"/>
            <p:cNvSpPr/>
            <p:nvPr/>
          </p:nvSpPr>
          <p:spPr>
            <a:xfrm>
              <a:off x="5852550" y="3216575"/>
              <a:ext cx="16875" cy="13075"/>
            </a:xfrm>
            <a:custGeom>
              <a:avLst/>
              <a:gdLst/>
              <a:ahLst/>
              <a:cxnLst/>
              <a:rect l="l" t="t" r="r" b="b"/>
              <a:pathLst>
                <a:path w="675" h="523" extrusionOk="0">
                  <a:moveTo>
                    <a:pt x="333" y="0"/>
                  </a:moveTo>
                  <a:cubicBezTo>
                    <a:pt x="0" y="0"/>
                    <a:pt x="0" y="523"/>
                    <a:pt x="333" y="523"/>
                  </a:cubicBezTo>
                  <a:cubicBezTo>
                    <a:pt x="674" y="523"/>
                    <a:pt x="674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3"/>
            <p:cNvSpPr/>
            <p:nvPr/>
          </p:nvSpPr>
          <p:spPr>
            <a:xfrm>
              <a:off x="5907800" y="3057600"/>
              <a:ext cx="24625" cy="66275"/>
            </a:xfrm>
            <a:custGeom>
              <a:avLst/>
              <a:gdLst/>
              <a:ahLst/>
              <a:cxnLst/>
              <a:rect l="l" t="t" r="r" b="b"/>
              <a:pathLst>
                <a:path w="985" h="2651" extrusionOk="0">
                  <a:moveTo>
                    <a:pt x="493" y="1"/>
                  </a:moveTo>
                  <a:lnTo>
                    <a:pt x="1" y="1325"/>
                  </a:lnTo>
                  <a:lnTo>
                    <a:pt x="493" y="2650"/>
                  </a:lnTo>
                  <a:lnTo>
                    <a:pt x="985" y="132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67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3225613" y="2210924"/>
            <a:ext cx="548108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Analysis</a:t>
            </a:r>
            <a:endParaRPr dirty="0"/>
          </a:p>
        </p:txBody>
      </p:sp>
      <p:sp>
        <p:nvSpPr>
          <p:cNvPr id="691" name="Google Shape;691;p47"/>
          <p:cNvSpPr txBox="1">
            <a:spLocks noGrp="1"/>
          </p:cNvSpPr>
          <p:nvPr>
            <p:ph type="title" idx="2"/>
          </p:nvPr>
        </p:nvSpPr>
        <p:spPr>
          <a:xfrm>
            <a:off x="1171873" y="1179344"/>
            <a:ext cx="1741423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93" name="Google Shape;693;p47"/>
          <p:cNvGrpSpPr/>
          <p:nvPr/>
        </p:nvGrpSpPr>
        <p:grpSpPr>
          <a:xfrm flipH="1">
            <a:off x="435710" y="1601734"/>
            <a:ext cx="2538636" cy="2423099"/>
            <a:chOff x="3067500" y="2082175"/>
            <a:chExt cx="3231050" cy="3084000"/>
          </a:xfrm>
        </p:grpSpPr>
        <p:sp>
          <p:nvSpPr>
            <p:cNvPr id="694" name="Google Shape;694;p47"/>
            <p:cNvSpPr/>
            <p:nvPr/>
          </p:nvSpPr>
          <p:spPr>
            <a:xfrm>
              <a:off x="3108250" y="3769100"/>
              <a:ext cx="2405900" cy="938725"/>
            </a:xfrm>
            <a:custGeom>
              <a:avLst/>
              <a:gdLst/>
              <a:ahLst/>
              <a:cxnLst/>
              <a:rect l="l" t="t" r="r" b="b"/>
              <a:pathLst>
                <a:path w="96236" h="37549" extrusionOk="0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140350" y="3707175"/>
              <a:ext cx="715425" cy="879025"/>
            </a:xfrm>
            <a:custGeom>
              <a:avLst/>
              <a:gdLst/>
              <a:ahLst/>
              <a:cxnLst/>
              <a:rect l="l" t="t" r="r" b="b"/>
              <a:pathLst>
                <a:path w="28617" h="35161" extrusionOk="0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958425" y="2111775"/>
              <a:ext cx="2233300" cy="1736600"/>
            </a:xfrm>
            <a:custGeom>
              <a:avLst/>
              <a:gdLst/>
              <a:ahLst/>
              <a:cxnLst/>
              <a:rect l="l" t="t" r="r" b="b"/>
              <a:pathLst>
                <a:path w="89332" h="69464" extrusionOk="0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794425" y="2082175"/>
              <a:ext cx="399050" cy="176500"/>
            </a:xfrm>
            <a:custGeom>
              <a:avLst/>
              <a:gdLst/>
              <a:ahLst/>
              <a:cxnLst/>
              <a:rect l="l" t="t" r="r" b="b"/>
              <a:pathLst>
                <a:path w="15962" h="7060" extrusionOk="0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3188875" y="4548850"/>
              <a:ext cx="441850" cy="419075"/>
            </a:xfrm>
            <a:custGeom>
              <a:avLst/>
              <a:gdLst/>
              <a:ahLst/>
              <a:cxnLst/>
              <a:rect l="l" t="t" r="r" b="b"/>
              <a:pathLst>
                <a:path w="17674" h="16763" extrusionOk="0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3263675" y="4484375"/>
              <a:ext cx="329200" cy="67250"/>
            </a:xfrm>
            <a:custGeom>
              <a:avLst/>
              <a:gdLst/>
              <a:ahLst/>
              <a:cxnLst/>
              <a:rect l="l" t="t" r="r" b="b"/>
              <a:pathLst>
                <a:path w="13168" h="2690" extrusionOk="0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331775" y="4523075"/>
              <a:ext cx="189500" cy="231875"/>
            </a:xfrm>
            <a:custGeom>
              <a:avLst/>
              <a:gdLst/>
              <a:ahLst/>
              <a:cxnLst/>
              <a:rect l="l" t="t" r="r" b="b"/>
              <a:pathLst>
                <a:path w="7580" h="9275" extrusionOk="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868275" y="4735700"/>
              <a:ext cx="441850" cy="418850"/>
            </a:xfrm>
            <a:custGeom>
              <a:avLst/>
              <a:gdLst/>
              <a:ahLst/>
              <a:cxnLst/>
              <a:rect l="l" t="t" r="r" b="b"/>
              <a:pathLst>
                <a:path w="17674" h="16754" extrusionOk="0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943075" y="4670925"/>
              <a:ext cx="329200" cy="67550"/>
            </a:xfrm>
            <a:custGeom>
              <a:avLst/>
              <a:gdLst/>
              <a:ahLst/>
              <a:cxnLst/>
              <a:rect l="l" t="t" r="r" b="b"/>
              <a:pathLst>
                <a:path w="13168" h="2702" extrusionOk="0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5010900" y="4709650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067500" y="2400100"/>
              <a:ext cx="2619825" cy="1446700"/>
            </a:xfrm>
            <a:custGeom>
              <a:avLst/>
              <a:gdLst/>
              <a:ahLst/>
              <a:cxnLst/>
              <a:rect l="l" t="t" r="r" b="b"/>
              <a:pathLst>
                <a:path w="104793" h="57868" extrusionOk="0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087575" y="2923000"/>
              <a:ext cx="2348275" cy="335875"/>
            </a:xfrm>
            <a:custGeom>
              <a:avLst/>
              <a:gdLst/>
              <a:ahLst/>
              <a:cxnLst/>
              <a:rect l="l" t="t" r="r" b="b"/>
              <a:pathLst>
                <a:path w="93931" h="13435" extrusionOk="0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076525" y="2633500"/>
              <a:ext cx="2502825" cy="162800"/>
            </a:xfrm>
            <a:custGeom>
              <a:avLst/>
              <a:gdLst/>
              <a:ahLst/>
              <a:cxnLst/>
              <a:rect l="l" t="t" r="r" b="b"/>
              <a:pathLst>
                <a:path w="100113" h="6512" extrusionOk="0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098350" y="3194250"/>
              <a:ext cx="2212925" cy="464850"/>
            </a:xfrm>
            <a:custGeom>
              <a:avLst/>
              <a:gdLst/>
              <a:ahLst/>
              <a:cxnLst/>
              <a:rect l="l" t="t" r="r" b="b"/>
              <a:pathLst>
                <a:path w="88517" h="18594" extrusionOk="0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10275" y="2410200"/>
              <a:ext cx="183100" cy="1423425"/>
            </a:xfrm>
            <a:custGeom>
              <a:avLst/>
              <a:gdLst/>
              <a:ahLst/>
              <a:cxnLst/>
              <a:rect l="l" t="t" r="r" b="b"/>
              <a:pathLst>
                <a:path w="7324" h="56937" extrusionOk="0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48900" y="2412225"/>
              <a:ext cx="177275" cy="1368775"/>
            </a:xfrm>
            <a:custGeom>
              <a:avLst/>
              <a:gdLst/>
              <a:ahLst/>
              <a:cxnLst/>
              <a:rect l="l" t="t" r="r" b="b"/>
              <a:pathLst>
                <a:path w="7091" h="54751" extrusionOk="0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687825" y="2414025"/>
              <a:ext cx="171150" cy="1314575"/>
            </a:xfrm>
            <a:custGeom>
              <a:avLst/>
              <a:gdLst/>
              <a:ahLst/>
              <a:cxnLst/>
              <a:rect l="l" t="t" r="r" b="b"/>
              <a:pathLst>
                <a:path w="6846" h="52583" extrusionOk="0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4426750" y="2416075"/>
              <a:ext cx="164750" cy="1260150"/>
            </a:xfrm>
            <a:custGeom>
              <a:avLst/>
              <a:gdLst/>
              <a:ahLst/>
              <a:cxnLst/>
              <a:rect l="l" t="t" r="r" b="b"/>
              <a:pathLst>
                <a:path w="6590" h="50406" extrusionOk="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165375" y="2418100"/>
              <a:ext cx="158925" cy="1205725"/>
            </a:xfrm>
            <a:custGeom>
              <a:avLst/>
              <a:gdLst/>
              <a:ahLst/>
              <a:cxnLst/>
              <a:rect l="l" t="t" r="r" b="b"/>
              <a:pathLst>
                <a:path w="6357" h="48229" extrusionOk="0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904300" y="2420075"/>
              <a:ext cx="152825" cy="1151350"/>
            </a:xfrm>
            <a:custGeom>
              <a:avLst/>
              <a:gdLst/>
              <a:ahLst/>
              <a:cxnLst/>
              <a:rect l="l" t="t" r="r" b="b"/>
              <a:pathLst>
                <a:path w="6113" h="46054" extrusionOk="0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3642925" y="2422125"/>
              <a:ext cx="147000" cy="1096925"/>
            </a:xfrm>
            <a:custGeom>
              <a:avLst/>
              <a:gdLst/>
              <a:ahLst/>
              <a:cxnLst/>
              <a:rect l="l" t="t" r="r" b="b"/>
              <a:pathLst>
                <a:path w="5880" h="43877" extrusionOk="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81850" y="2424150"/>
              <a:ext cx="140900" cy="1042500"/>
            </a:xfrm>
            <a:custGeom>
              <a:avLst/>
              <a:gdLst/>
              <a:ahLst/>
              <a:cxnLst/>
              <a:rect l="l" t="t" r="r" b="b"/>
              <a:pathLst>
                <a:path w="5636" h="41700" extrusionOk="0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120775" y="2426200"/>
              <a:ext cx="134775" cy="988075"/>
            </a:xfrm>
            <a:custGeom>
              <a:avLst/>
              <a:gdLst/>
              <a:ahLst/>
              <a:cxnLst/>
              <a:rect l="l" t="t" r="r" b="b"/>
              <a:pathLst>
                <a:path w="5391" h="39523" extrusionOk="0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13325" y="3780750"/>
              <a:ext cx="2405900" cy="938700"/>
            </a:xfrm>
            <a:custGeom>
              <a:avLst/>
              <a:gdLst/>
              <a:ahLst/>
              <a:cxnLst/>
              <a:rect l="l" t="t" r="r" b="b"/>
              <a:pathLst>
                <a:path w="96236" h="37548" extrusionOk="0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4245400" y="3718800"/>
              <a:ext cx="715150" cy="879050"/>
            </a:xfrm>
            <a:custGeom>
              <a:avLst/>
              <a:gdLst/>
              <a:ahLst/>
              <a:cxnLst/>
              <a:rect l="l" t="t" r="r" b="b"/>
              <a:pathLst>
                <a:path w="28606" h="35162" extrusionOk="0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063200" y="2123425"/>
              <a:ext cx="2233325" cy="1736600"/>
            </a:xfrm>
            <a:custGeom>
              <a:avLst/>
              <a:gdLst/>
              <a:ahLst/>
              <a:cxnLst/>
              <a:rect l="l" t="t" r="r" b="b"/>
              <a:pathLst>
                <a:path w="89333" h="69464" extrusionOk="0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5899200" y="2093825"/>
              <a:ext cx="399350" cy="176475"/>
            </a:xfrm>
            <a:custGeom>
              <a:avLst/>
              <a:gdLst/>
              <a:ahLst/>
              <a:cxnLst/>
              <a:rect l="l" t="t" r="r" b="b"/>
              <a:pathLst>
                <a:path w="15974" h="7059" extrusionOk="0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293950" y="4560475"/>
              <a:ext cx="441850" cy="419150"/>
            </a:xfrm>
            <a:custGeom>
              <a:avLst/>
              <a:gdLst/>
              <a:ahLst/>
              <a:cxnLst/>
              <a:rect l="l" t="t" r="r" b="b"/>
              <a:pathLst>
                <a:path w="17674" h="16766" extrusionOk="0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401050" y="4662100"/>
              <a:ext cx="227625" cy="215900"/>
            </a:xfrm>
            <a:custGeom>
              <a:avLst/>
              <a:gdLst/>
              <a:ahLst/>
              <a:cxnLst/>
              <a:rect l="l" t="t" r="r" b="b"/>
              <a:pathLst>
                <a:path w="9105" h="8636" extrusionOk="0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368750" y="4496000"/>
              <a:ext cx="329200" cy="67275"/>
            </a:xfrm>
            <a:custGeom>
              <a:avLst/>
              <a:gdLst/>
              <a:ahLst/>
              <a:cxnLst/>
              <a:rect l="l" t="t" r="r" b="b"/>
              <a:pathLst>
                <a:path w="13168" h="2691" extrusionOk="0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36575" y="4534725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973050" y="4747325"/>
              <a:ext cx="442150" cy="418850"/>
            </a:xfrm>
            <a:custGeom>
              <a:avLst/>
              <a:gdLst/>
              <a:ahLst/>
              <a:cxnLst/>
              <a:rect l="l" t="t" r="r" b="b"/>
              <a:pathLst>
                <a:path w="17686" h="16754" extrusionOk="0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80150" y="4848700"/>
              <a:ext cx="227925" cy="215875"/>
            </a:xfrm>
            <a:custGeom>
              <a:avLst/>
              <a:gdLst/>
              <a:ahLst/>
              <a:cxnLst/>
              <a:rect l="l" t="t" r="r" b="b"/>
              <a:pathLst>
                <a:path w="9117" h="8635" extrusionOk="0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5047850" y="4682575"/>
              <a:ext cx="329225" cy="67550"/>
            </a:xfrm>
            <a:custGeom>
              <a:avLst/>
              <a:gdLst/>
              <a:ahLst/>
              <a:cxnLst/>
              <a:rect l="l" t="t" r="r" b="b"/>
              <a:pathLst>
                <a:path w="13169" h="2702" extrusionOk="0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115950" y="4721275"/>
              <a:ext cx="189800" cy="231900"/>
            </a:xfrm>
            <a:custGeom>
              <a:avLst/>
              <a:gdLst/>
              <a:ahLst/>
              <a:cxnLst/>
              <a:rect l="l" t="t" r="r" b="b"/>
              <a:pathLst>
                <a:path w="7592" h="9276" extrusionOk="0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390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8"/>
          <p:cNvSpPr/>
          <p:nvPr/>
        </p:nvSpPr>
        <p:spPr>
          <a:xfrm>
            <a:off x="5505175" y="1586500"/>
            <a:ext cx="3559398" cy="3773306"/>
          </a:xfrm>
          <a:custGeom>
            <a:avLst/>
            <a:gdLst/>
            <a:ahLst/>
            <a:cxnLst/>
            <a:rect l="l" t="t" r="r" b="b"/>
            <a:pathLst>
              <a:path w="70546" h="74099" extrusionOk="0">
                <a:moveTo>
                  <a:pt x="55101" y="0"/>
                </a:moveTo>
                <a:cubicBezTo>
                  <a:pt x="53368" y="0"/>
                  <a:pt x="51555" y="456"/>
                  <a:pt x="49707" y="1464"/>
                </a:cubicBezTo>
                <a:cubicBezTo>
                  <a:pt x="45846" y="3565"/>
                  <a:pt x="43142" y="7312"/>
                  <a:pt x="42138" y="11590"/>
                </a:cubicBezTo>
                <a:cubicBezTo>
                  <a:pt x="41204" y="15537"/>
                  <a:pt x="41063" y="19783"/>
                  <a:pt x="39347" y="23475"/>
                </a:cubicBezTo>
                <a:cubicBezTo>
                  <a:pt x="33603" y="35050"/>
                  <a:pt x="17814" y="31717"/>
                  <a:pt x="9138" y="39551"/>
                </a:cubicBezTo>
                <a:cubicBezTo>
                  <a:pt x="0" y="47174"/>
                  <a:pt x="788" y="62605"/>
                  <a:pt x="10577" y="69337"/>
                </a:cubicBezTo>
                <a:cubicBezTo>
                  <a:pt x="15232" y="72663"/>
                  <a:pt x="20881" y="74098"/>
                  <a:pt x="26560" y="74098"/>
                </a:cubicBezTo>
                <a:cubicBezTo>
                  <a:pt x="30095" y="74098"/>
                  <a:pt x="33643" y="73542"/>
                  <a:pt x="36969" y="72540"/>
                </a:cubicBezTo>
                <a:cubicBezTo>
                  <a:pt x="58367" y="66297"/>
                  <a:pt x="68063" y="44622"/>
                  <a:pt x="69481" y="22205"/>
                </a:cubicBezTo>
                <a:cubicBezTo>
                  <a:pt x="70545" y="11571"/>
                  <a:pt x="63837" y="0"/>
                  <a:pt x="5510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8"/>
          <p:cNvSpPr/>
          <p:nvPr/>
        </p:nvSpPr>
        <p:spPr>
          <a:xfrm>
            <a:off x="466025" y="962976"/>
            <a:ext cx="5690121" cy="1598026"/>
          </a:xfrm>
          <a:custGeom>
            <a:avLst/>
            <a:gdLst/>
            <a:ahLst/>
            <a:cxnLst/>
            <a:rect l="l" t="t" r="r" b="b"/>
            <a:pathLst>
              <a:path w="95971" h="46461" extrusionOk="0">
                <a:moveTo>
                  <a:pt x="95970" y="0"/>
                </a:moveTo>
                <a:lnTo>
                  <a:pt x="1154" y="2439"/>
                </a:lnTo>
                <a:lnTo>
                  <a:pt x="1154" y="2439"/>
                </a:lnTo>
                <a:lnTo>
                  <a:pt x="0" y="46460"/>
                </a:lnTo>
                <a:lnTo>
                  <a:pt x="92097" y="38302"/>
                </a:lnTo>
                <a:lnTo>
                  <a:pt x="95970" y="0"/>
                </a:lnTo>
                <a:close/>
              </a:path>
            </a:pathLst>
          </a:custGeom>
          <a:solidFill>
            <a:srgbClr val="FED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8"/>
          <p:cNvSpPr/>
          <p:nvPr/>
        </p:nvSpPr>
        <p:spPr>
          <a:xfrm rot="3545417">
            <a:off x="5593319" y="1703762"/>
            <a:ext cx="1432287" cy="787445"/>
          </a:xfrm>
          <a:custGeom>
            <a:avLst/>
            <a:gdLst/>
            <a:ahLst/>
            <a:cxnLst/>
            <a:rect l="l" t="t" r="r" b="b"/>
            <a:pathLst>
              <a:path w="57290" h="31497" extrusionOk="0">
                <a:moveTo>
                  <a:pt x="57289" y="1"/>
                </a:moveTo>
                <a:lnTo>
                  <a:pt x="34677" y="5473"/>
                </a:lnTo>
                <a:lnTo>
                  <a:pt x="33227" y="726"/>
                </a:lnTo>
                <a:lnTo>
                  <a:pt x="23107" y="10318"/>
                </a:lnTo>
                <a:lnTo>
                  <a:pt x="17916" y="3314"/>
                </a:lnTo>
                <a:lnTo>
                  <a:pt x="1" y="12757"/>
                </a:lnTo>
                <a:lnTo>
                  <a:pt x="3149" y="31496"/>
                </a:lnTo>
                <a:lnTo>
                  <a:pt x="18921" y="15806"/>
                </a:lnTo>
                <a:lnTo>
                  <a:pt x="23223" y="20751"/>
                </a:lnTo>
                <a:lnTo>
                  <a:pt x="30985" y="9412"/>
                </a:lnTo>
                <a:lnTo>
                  <a:pt x="33589" y="13334"/>
                </a:lnTo>
                <a:lnTo>
                  <a:pt x="57289" y="1"/>
                </a:lnTo>
                <a:close/>
              </a:path>
            </a:pathLst>
          </a:custGeom>
          <a:solidFill>
            <a:srgbClr val="FED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466024" y="2736425"/>
            <a:ext cx="5475735" cy="558203"/>
          </a:xfrm>
          <a:custGeom>
            <a:avLst/>
            <a:gdLst/>
            <a:ahLst/>
            <a:cxnLst/>
            <a:rect l="l" t="t" r="r" b="b"/>
            <a:pathLst>
              <a:path w="19232" h="4057" extrusionOk="0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8"/>
          <p:cNvSpPr txBox="1">
            <a:spLocks noGrp="1"/>
          </p:cNvSpPr>
          <p:nvPr>
            <p:ph type="title"/>
          </p:nvPr>
        </p:nvSpPr>
        <p:spPr>
          <a:xfrm>
            <a:off x="466026" y="2708175"/>
            <a:ext cx="5366100" cy="6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Analysis</a:t>
            </a:r>
            <a:endParaRPr dirty="0"/>
          </a:p>
        </p:txBody>
      </p:sp>
      <p:sp>
        <p:nvSpPr>
          <p:cNvPr id="746" name="Google Shape;746;p48"/>
          <p:cNvSpPr txBox="1">
            <a:spLocks noGrp="1"/>
          </p:cNvSpPr>
          <p:nvPr>
            <p:ph type="subTitle" idx="1"/>
          </p:nvPr>
        </p:nvSpPr>
        <p:spPr>
          <a:xfrm>
            <a:off x="431108" y="1050774"/>
            <a:ext cx="5646536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Apa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karakteristik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pelanggan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berdasarkan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kategori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produk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yang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dibeli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,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latar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belakang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pendidikan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, status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perkawinan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,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rentang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usia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, dan </a:t>
            </a:r>
            <a:r>
              <a:rPr lang="en-ID" sz="1400" b="1" dirty="0" err="1">
                <a:solidFill>
                  <a:srgbClr val="002060"/>
                </a:solidFill>
                <a:effectLst/>
                <a:latin typeface="Anaheim" panose="020B0604020202020204" charset="0"/>
              </a:rPr>
              <a:t>pendapatan</a:t>
            </a:r>
            <a:r>
              <a:rPr lang="en-ID" sz="1400" b="1" dirty="0">
                <a:solidFill>
                  <a:srgbClr val="002060"/>
                </a:solidFill>
                <a:effectLst/>
                <a:latin typeface="Anaheim" panose="020B0604020202020204" charset="0"/>
              </a:rPr>
              <a:t>?</a:t>
            </a:r>
            <a:endParaRPr sz="1400" dirty="0"/>
          </a:p>
        </p:txBody>
      </p:sp>
      <p:grpSp>
        <p:nvGrpSpPr>
          <p:cNvPr id="747" name="Google Shape;747;p48"/>
          <p:cNvGrpSpPr/>
          <p:nvPr/>
        </p:nvGrpSpPr>
        <p:grpSpPr>
          <a:xfrm flipH="1">
            <a:off x="6112561" y="2256209"/>
            <a:ext cx="2691072" cy="2883064"/>
            <a:chOff x="5235350" y="1920925"/>
            <a:chExt cx="824875" cy="883725"/>
          </a:xfrm>
        </p:grpSpPr>
        <p:sp>
          <p:nvSpPr>
            <p:cNvPr id="748" name="Google Shape;748;p48"/>
            <p:cNvSpPr/>
            <p:nvPr/>
          </p:nvSpPr>
          <p:spPr>
            <a:xfrm>
              <a:off x="5379225" y="1969150"/>
              <a:ext cx="228325" cy="237375"/>
            </a:xfrm>
            <a:custGeom>
              <a:avLst/>
              <a:gdLst/>
              <a:ahLst/>
              <a:cxnLst/>
              <a:rect l="l" t="t" r="r" b="b"/>
              <a:pathLst>
                <a:path w="9133" h="9495" extrusionOk="0">
                  <a:moveTo>
                    <a:pt x="5468" y="1"/>
                  </a:moveTo>
                  <a:cubicBezTo>
                    <a:pt x="3861" y="1"/>
                    <a:pt x="2183" y="1212"/>
                    <a:pt x="2183" y="1212"/>
                  </a:cubicBezTo>
                  <a:cubicBezTo>
                    <a:pt x="2031" y="3769"/>
                    <a:pt x="918" y="4405"/>
                    <a:pt x="918" y="4405"/>
                  </a:cubicBezTo>
                  <a:cubicBezTo>
                    <a:pt x="888" y="4401"/>
                    <a:pt x="858" y="4399"/>
                    <a:pt x="828" y="4399"/>
                  </a:cubicBezTo>
                  <a:cubicBezTo>
                    <a:pt x="737" y="4399"/>
                    <a:pt x="647" y="4417"/>
                    <a:pt x="565" y="4454"/>
                  </a:cubicBezTo>
                  <a:cubicBezTo>
                    <a:pt x="343" y="4546"/>
                    <a:pt x="174" y="4736"/>
                    <a:pt x="87" y="4958"/>
                  </a:cubicBezTo>
                  <a:cubicBezTo>
                    <a:pt x="22" y="5138"/>
                    <a:pt x="0" y="5322"/>
                    <a:pt x="17" y="5507"/>
                  </a:cubicBezTo>
                  <a:cubicBezTo>
                    <a:pt x="22" y="5561"/>
                    <a:pt x="28" y="5610"/>
                    <a:pt x="38" y="5659"/>
                  </a:cubicBezTo>
                  <a:cubicBezTo>
                    <a:pt x="125" y="6126"/>
                    <a:pt x="435" y="6544"/>
                    <a:pt x="858" y="6766"/>
                  </a:cubicBezTo>
                  <a:cubicBezTo>
                    <a:pt x="1084" y="6888"/>
                    <a:pt x="1344" y="6950"/>
                    <a:pt x="1605" y="6950"/>
                  </a:cubicBezTo>
                  <a:cubicBezTo>
                    <a:pt x="1752" y="6950"/>
                    <a:pt x="1899" y="6930"/>
                    <a:pt x="2042" y="6891"/>
                  </a:cubicBezTo>
                  <a:cubicBezTo>
                    <a:pt x="2205" y="7586"/>
                    <a:pt x="2503" y="8102"/>
                    <a:pt x="2878" y="8482"/>
                  </a:cubicBezTo>
                  <a:lnTo>
                    <a:pt x="2878" y="8488"/>
                  </a:lnTo>
                  <a:cubicBezTo>
                    <a:pt x="3656" y="9286"/>
                    <a:pt x="4736" y="9495"/>
                    <a:pt x="5471" y="9495"/>
                  </a:cubicBezTo>
                  <a:cubicBezTo>
                    <a:pt x="5706" y="9495"/>
                    <a:pt x="5906" y="9473"/>
                    <a:pt x="6049" y="9443"/>
                  </a:cubicBezTo>
                  <a:cubicBezTo>
                    <a:pt x="6315" y="9383"/>
                    <a:pt x="6668" y="9253"/>
                    <a:pt x="7042" y="8992"/>
                  </a:cubicBezTo>
                  <a:cubicBezTo>
                    <a:pt x="7504" y="8672"/>
                    <a:pt x="7993" y="8162"/>
                    <a:pt x="8400" y="7353"/>
                  </a:cubicBezTo>
                  <a:cubicBezTo>
                    <a:pt x="9133" y="5892"/>
                    <a:pt x="8617" y="4638"/>
                    <a:pt x="8329" y="4139"/>
                  </a:cubicBezTo>
                  <a:cubicBezTo>
                    <a:pt x="8134" y="3791"/>
                    <a:pt x="8063" y="3330"/>
                    <a:pt x="8047" y="3074"/>
                  </a:cubicBezTo>
                  <a:cubicBezTo>
                    <a:pt x="8047" y="3058"/>
                    <a:pt x="8041" y="3047"/>
                    <a:pt x="8041" y="3031"/>
                  </a:cubicBezTo>
                  <a:cubicBezTo>
                    <a:pt x="8041" y="2998"/>
                    <a:pt x="8041" y="2966"/>
                    <a:pt x="8036" y="2933"/>
                  </a:cubicBezTo>
                  <a:cubicBezTo>
                    <a:pt x="8036" y="2901"/>
                    <a:pt x="8036" y="2879"/>
                    <a:pt x="8036" y="2879"/>
                  </a:cubicBezTo>
                  <a:cubicBezTo>
                    <a:pt x="8020" y="2732"/>
                    <a:pt x="7998" y="2580"/>
                    <a:pt x="7965" y="2428"/>
                  </a:cubicBezTo>
                  <a:cubicBezTo>
                    <a:pt x="7862" y="1956"/>
                    <a:pt x="7678" y="1527"/>
                    <a:pt x="7422" y="1152"/>
                  </a:cubicBezTo>
                  <a:lnTo>
                    <a:pt x="7422" y="1147"/>
                  </a:lnTo>
                  <a:cubicBezTo>
                    <a:pt x="7173" y="778"/>
                    <a:pt x="6858" y="457"/>
                    <a:pt x="6499" y="202"/>
                  </a:cubicBezTo>
                  <a:cubicBezTo>
                    <a:pt x="6172" y="59"/>
                    <a:pt x="5822" y="1"/>
                    <a:pt x="5468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5451175" y="2181325"/>
              <a:ext cx="123125" cy="52950"/>
            </a:xfrm>
            <a:custGeom>
              <a:avLst/>
              <a:gdLst/>
              <a:ahLst/>
              <a:cxnLst/>
              <a:rect l="l" t="t" r="r" b="b"/>
              <a:pathLst>
                <a:path w="4925" h="2118" extrusionOk="0">
                  <a:moveTo>
                    <a:pt x="0" y="1"/>
                  </a:moveTo>
                  <a:cubicBezTo>
                    <a:pt x="28" y="84"/>
                    <a:pt x="729" y="2117"/>
                    <a:pt x="3366" y="2117"/>
                  </a:cubicBezTo>
                  <a:cubicBezTo>
                    <a:pt x="3825" y="2117"/>
                    <a:pt x="4342" y="2056"/>
                    <a:pt x="4925" y="1912"/>
                  </a:cubicBezTo>
                  <a:lnTo>
                    <a:pt x="4164" y="505"/>
                  </a:lnTo>
                  <a:cubicBezTo>
                    <a:pt x="3790" y="766"/>
                    <a:pt x="3437" y="896"/>
                    <a:pt x="3171" y="956"/>
                  </a:cubicBezTo>
                  <a:cubicBezTo>
                    <a:pt x="3028" y="986"/>
                    <a:pt x="2828" y="1008"/>
                    <a:pt x="2593" y="1008"/>
                  </a:cubicBezTo>
                  <a:cubicBezTo>
                    <a:pt x="1858" y="1008"/>
                    <a:pt x="778" y="799"/>
                    <a:pt x="0" y="1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5430250" y="2141425"/>
              <a:ext cx="153000" cy="135400"/>
            </a:xfrm>
            <a:custGeom>
              <a:avLst/>
              <a:gdLst/>
              <a:ahLst/>
              <a:cxnLst/>
              <a:rect l="l" t="t" r="r" b="b"/>
              <a:pathLst>
                <a:path w="6120" h="5416" extrusionOk="0">
                  <a:moveTo>
                    <a:pt x="1" y="0"/>
                  </a:moveTo>
                  <a:lnTo>
                    <a:pt x="218" y="1803"/>
                  </a:lnTo>
                  <a:lnTo>
                    <a:pt x="218" y="1808"/>
                  </a:lnTo>
                  <a:lnTo>
                    <a:pt x="484" y="4061"/>
                  </a:lnTo>
                  <a:lnTo>
                    <a:pt x="593" y="4963"/>
                  </a:lnTo>
                  <a:cubicBezTo>
                    <a:pt x="593" y="4963"/>
                    <a:pt x="1375" y="5415"/>
                    <a:pt x="2513" y="5415"/>
                  </a:cubicBezTo>
                  <a:cubicBezTo>
                    <a:pt x="2792" y="5415"/>
                    <a:pt x="3091" y="5388"/>
                    <a:pt x="3405" y="5321"/>
                  </a:cubicBezTo>
                  <a:cubicBezTo>
                    <a:pt x="5012" y="4979"/>
                    <a:pt x="6120" y="4175"/>
                    <a:pt x="6120" y="4175"/>
                  </a:cubicBezTo>
                  <a:lnTo>
                    <a:pt x="5957" y="3877"/>
                  </a:lnTo>
                  <a:lnTo>
                    <a:pt x="5762" y="3508"/>
                  </a:lnTo>
                  <a:cubicBezTo>
                    <a:pt x="5179" y="3652"/>
                    <a:pt x="4662" y="3713"/>
                    <a:pt x="4203" y="3713"/>
                  </a:cubicBezTo>
                  <a:cubicBezTo>
                    <a:pt x="1566" y="3713"/>
                    <a:pt x="865" y="1680"/>
                    <a:pt x="837" y="1597"/>
                  </a:cubicBezTo>
                  <a:lnTo>
                    <a:pt x="837" y="1591"/>
                  </a:lnTo>
                  <a:cubicBezTo>
                    <a:pt x="462" y="1211"/>
                    <a:pt x="164" y="695"/>
                    <a:pt x="1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5352625" y="1930375"/>
              <a:ext cx="217600" cy="176450"/>
            </a:xfrm>
            <a:custGeom>
              <a:avLst/>
              <a:gdLst/>
              <a:ahLst/>
              <a:cxnLst/>
              <a:rect l="l" t="t" r="r" b="b"/>
              <a:pathLst>
                <a:path w="8704" h="7058" extrusionOk="0">
                  <a:moveTo>
                    <a:pt x="4851" y="1"/>
                  </a:moveTo>
                  <a:cubicBezTo>
                    <a:pt x="4745" y="1"/>
                    <a:pt x="4640" y="4"/>
                    <a:pt x="4534" y="10"/>
                  </a:cubicBezTo>
                  <a:cubicBezTo>
                    <a:pt x="3394" y="76"/>
                    <a:pt x="2286" y="597"/>
                    <a:pt x="1483" y="1406"/>
                  </a:cubicBezTo>
                  <a:cubicBezTo>
                    <a:pt x="1108" y="1780"/>
                    <a:pt x="798" y="2215"/>
                    <a:pt x="581" y="2703"/>
                  </a:cubicBezTo>
                  <a:cubicBezTo>
                    <a:pt x="522" y="2839"/>
                    <a:pt x="467" y="2980"/>
                    <a:pt x="424" y="3122"/>
                  </a:cubicBezTo>
                  <a:cubicBezTo>
                    <a:pt x="0" y="4441"/>
                    <a:pt x="245" y="5966"/>
                    <a:pt x="1081" y="7058"/>
                  </a:cubicBezTo>
                  <a:cubicBezTo>
                    <a:pt x="1064" y="6873"/>
                    <a:pt x="1086" y="6689"/>
                    <a:pt x="1151" y="6509"/>
                  </a:cubicBezTo>
                  <a:cubicBezTo>
                    <a:pt x="1238" y="6287"/>
                    <a:pt x="1407" y="6097"/>
                    <a:pt x="1629" y="6005"/>
                  </a:cubicBezTo>
                  <a:cubicBezTo>
                    <a:pt x="1711" y="5968"/>
                    <a:pt x="1801" y="5950"/>
                    <a:pt x="1892" y="5950"/>
                  </a:cubicBezTo>
                  <a:cubicBezTo>
                    <a:pt x="1922" y="5950"/>
                    <a:pt x="1952" y="5952"/>
                    <a:pt x="1982" y="5956"/>
                  </a:cubicBezTo>
                  <a:cubicBezTo>
                    <a:pt x="1982" y="5956"/>
                    <a:pt x="3095" y="5320"/>
                    <a:pt x="3247" y="2763"/>
                  </a:cubicBezTo>
                  <a:cubicBezTo>
                    <a:pt x="3247" y="2763"/>
                    <a:pt x="4427" y="3114"/>
                    <a:pt x="5924" y="3114"/>
                  </a:cubicBezTo>
                  <a:cubicBezTo>
                    <a:pt x="6731" y="3114"/>
                    <a:pt x="7631" y="3012"/>
                    <a:pt x="8486" y="2698"/>
                  </a:cubicBezTo>
                  <a:cubicBezTo>
                    <a:pt x="8590" y="2389"/>
                    <a:pt x="8687" y="2074"/>
                    <a:pt x="8693" y="1748"/>
                  </a:cubicBezTo>
                  <a:cubicBezTo>
                    <a:pt x="8704" y="1411"/>
                    <a:pt x="8606" y="1058"/>
                    <a:pt x="8356" y="825"/>
                  </a:cubicBezTo>
                  <a:cubicBezTo>
                    <a:pt x="8150" y="635"/>
                    <a:pt x="7862" y="559"/>
                    <a:pt x="7585" y="483"/>
                  </a:cubicBezTo>
                  <a:cubicBezTo>
                    <a:pt x="6688" y="244"/>
                    <a:pt x="5778" y="1"/>
                    <a:pt x="4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5259775" y="1933850"/>
              <a:ext cx="175950" cy="288125"/>
            </a:xfrm>
            <a:custGeom>
              <a:avLst/>
              <a:gdLst/>
              <a:ahLst/>
              <a:cxnLst/>
              <a:rect l="l" t="t" r="r" b="b"/>
              <a:pathLst>
                <a:path w="7038" h="11525" extrusionOk="0">
                  <a:moveTo>
                    <a:pt x="3189" y="0"/>
                  </a:moveTo>
                  <a:cubicBezTo>
                    <a:pt x="2561" y="0"/>
                    <a:pt x="1917" y="344"/>
                    <a:pt x="1716" y="936"/>
                  </a:cubicBezTo>
                  <a:cubicBezTo>
                    <a:pt x="1597" y="1305"/>
                    <a:pt x="1657" y="1723"/>
                    <a:pt x="1841" y="2070"/>
                  </a:cubicBezTo>
                  <a:cubicBezTo>
                    <a:pt x="2015" y="2418"/>
                    <a:pt x="2308" y="2700"/>
                    <a:pt x="2628" y="2928"/>
                  </a:cubicBezTo>
                  <a:cubicBezTo>
                    <a:pt x="1412" y="3710"/>
                    <a:pt x="516" y="4975"/>
                    <a:pt x="185" y="6381"/>
                  </a:cubicBezTo>
                  <a:cubicBezTo>
                    <a:pt x="28" y="7038"/>
                    <a:pt x="1" y="7755"/>
                    <a:pt x="310" y="8347"/>
                  </a:cubicBezTo>
                  <a:cubicBezTo>
                    <a:pt x="561" y="8818"/>
                    <a:pt x="1084" y="9169"/>
                    <a:pt x="1601" y="9169"/>
                  </a:cubicBezTo>
                  <a:cubicBezTo>
                    <a:pt x="1734" y="9169"/>
                    <a:pt x="1866" y="9146"/>
                    <a:pt x="1993" y="9096"/>
                  </a:cubicBezTo>
                  <a:lnTo>
                    <a:pt x="1993" y="9096"/>
                  </a:lnTo>
                  <a:cubicBezTo>
                    <a:pt x="1521" y="9563"/>
                    <a:pt x="1494" y="10383"/>
                    <a:pt x="1890" y="10915"/>
                  </a:cubicBezTo>
                  <a:cubicBezTo>
                    <a:pt x="2192" y="11310"/>
                    <a:pt x="2689" y="11525"/>
                    <a:pt x="3187" y="11525"/>
                  </a:cubicBezTo>
                  <a:cubicBezTo>
                    <a:pt x="3352" y="11525"/>
                    <a:pt x="3518" y="11501"/>
                    <a:pt x="3676" y="11452"/>
                  </a:cubicBezTo>
                  <a:cubicBezTo>
                    <a:pt x="4306" y="11262"/>
                    <a:pt x="4800" y="10703"/>
                    <a:pt x="4979" y="10068"/>
                  </a:cubicBezTo>
                  <a:cubicBezTo>
                    <a:pt x="5118" y="10513"/>
                    <a:pt x="5572" y="10832"/>
                    <a:pt x="6033" y="10832"/>
                  </a:cubicBezTo>
                  <a:cubicBezTo>
                    <a:pt x="6078" y="10832"/>
                    <a:pt x="6123" y="10829"/>
                    <a:pt x="6168" y="10823"/>
                  </a:cubicBezTo>
                  <a:cubicBezTo>
                    <a:pt x="6559" y="10768"/>
                    <a:pt x="6896" y="10475"/>
                    <a:pt x="7037" y="10111"/>
                  </a:cubicBezTo>
                  <a:lnTo>
                    <a:pt x="7037" y="10106"/>
                  </a:lnTo>
                  <a:lnTo>
                    <a:pt x="6820" y="8303"/>
                  </a:lnTo>
                  <a:cubicBezTo>
                    <a:pt x="6677" y="8342"/>
                    <a:pt x="6530" y="8362"/>
                    <a:pt x="6383" y="8362"/>
                  </a:cubicBezTo>
                  <a:cubicBezTo>
                    <a:pt x="6122" y="8362"/>
                    <a:pt x="5862" y="8300"/>
                    <a:pt x="5636" y="8178"/>
                  </a:cubicBezTo>
                  <a:cubicBezTo>
                    <a:pt x="5213" y="7956"/>
                    <a:pt x="4903" y="7538"/>
                    <a:pt x="4816" y="7071"/>
                  </a:cubicBezTo>
                  <a:cubicBezTo>
                    <a:pt x="4806" y="7022"/>
                    <a:pt x="4800" y="6973"/>
                    <a:pt x="4795" y="6919"/>
                  </a:cubicBezTo>
                  <a:cubicBezTo>
                    <a:pt x="3959" y="5827"/>
                    <a:pt x="3714" y="4302"/>
                    <a:pt x="4138" y="2983"/>
                  </a:cubicBezTo>
                  <a:cubicBezTo>
                    <a:pt x="4181" y="2841"/>
                    <a:pt x="4236" y="2700"/>
                    <a:pt x="4295" y="2564"/>
                  </a:cubicBezTo>
                  <a:cubicBezTo>
                    <a:pt x="4512" y="2076"/>
                    <a:pt x="4822" y="1641"/>
                    <a:pt x="5197" y="1267"/>
                  </a:cubicBezTo>
                  <a:cubicBezTo>
                    <a:pt x="4778" y="680"/>
                    <a:pt x="4203" y="170"/>
                    <a:pt x="3497" y="29"/>
                  </a:cubicBezTo>
                  <a:cubicBezTo>
                    <a:pt x="3396" y="10"/>
                    <a:pt x="3293" y="0"/>
                    <a:pt x="3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5331450" y="2238325"/>
              <a:ext cx="368275" cy="473150"/>
            </a:xfrm>
            <a:custGeom>
              <a:avLst/>
              <a:gdLst/>
              <a:ahLst/>
              <a:cxnLst/>
              <a:rect l="l" t="t" r="r" b="b"/>
              <a:pathLst>
                <a:path w="14731" h="18926" extrusionOk="0">
                  <a:moveTo>
                    <a:pt x="9909" y="1"/>
                  </a:moveTo>
                  <a:cubicBezTo>
                    <a:pt x="9909" y="1"/>
                    <a:pt x="8964" y="1103"/>
                    <a:pt x="7357" y="1445"/>
                  </a:cubicBezTo>
                  <a:cubicBezTo>
                    <a:pt x="7043" y="1512"/>
                    <a:pt x="6744" y="1539"/>
                    <a:pt x="6465" y="1539"/>
                  </a:cubicBezTo>
                  <a:cubicBezTo>
                    <a:pt x="5327" y="1539"/>
                    <a:pt x="4545" y="1087"/>
                    <a:pt x="4545" y="1087"/>
                  </a:cubicBezTo>
                  <a:cubicBezTo>
                    <a:pt x="4545" y="1087"/>
                    <a:pt x="0" y="1537"/>
                    <a:pt x="853" y="4904"/>
                  </a:cubicBezTo>
                  <a:lnTo>
                    <a:pt x="3106" y="10968"/>
                  </a:lnTo>
                  <a:lnTo>
                    <a:pt x="2503" y="13580"/>
                  </a:lnTo>
                  <a:cubicBezTo>
                    <a:pt x="2503" y="13580"/>
                    <a:pt x="1808" y="14269"/>
                    <a:pt x="1075" y="15534"/>
                  </a:cubicBezTo>
                  <a:cubicBezTo>
                    <a:pt x="1145" y="15638"/>
                    <a:pt x="3520" y="18926"/>
                    <a:pt x="9316" y="18926"/>
                  </a:cubicBezTo>
                  <a:cubicBezTo>
                    <a:pt x="10787" y="18926"/>
                    <a:pt x="12479" y="18714"/>
                    <a:pt x="14410" y="18184"/>
                  </a:cubicBezTo>
                  <a:lnTo>
                    <a:pt x="14475" y="18178"/>
                  </a:lnTo>
                  <a:cubicBezTo>
                    <a:pt x="14312" y="16056"/>
                    <a:pt x="14008" y="13352"/>
                    <a:pt x="13454" y="10463"/>
                  </a:cubicBezTo>
                  <a:cubicBezTo>
                    <a:pt x="13454" y="10463"/>
                    <a:pt x="13726" y="9915"/>
                    <a:pt x="14014" y="9204"/>
                  </a:cubicBezTo>
                  <a:cubicBezTo>
                    <a:pt x="14361" y="8346"/>
                    <a:pt x="14730" y="7244"/>
                    <a:pt x="14665" y="6587"/>
                  </a:cubicBezTo>
                  <a:cubicBezTo>
                    <a:pt x="14654" y="6478"/>
                    <a:pt x="14616" y="6337"/>
                    <a:pt x="14562" y="6169"/>
                  </a:cubicBezTo>
                  <a:cubicBezTo>
                    <a:pt x="14263" y="5224"/>
                    <a:pt x="13346" y="3432"/>
                    <a:pt x="12591" y="2026"/>
                  </a:cubicBezTo>
                  <a:cubicBezTo>
                    <a:pt x="11983" y="891"/>
                    <a:pt x="11473" y="1"/>
                    <a:pt x="1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5310550" y="2626675"/>
              <a:ext cx="387950" cy="177975"/>
            </a:xfrm>
            <a:custGeom>
              <a:avLst/>
              <a:gdLst/>
              <a:ahLst/>
              <a:cxnLst/>
              <a:rect l="l" t="t" r="r" b="b"/>
              <a:pathLst>
                <a:path w="15518" h="7119" extrusionOk="0">
                  <a:moveTo>
                    <a:pt x="1911" y="0"/>
                  </a:moveTo>
                  <a:cubicBezTo>
                    <a:pt x="994" y="1569"/>
                    <a:pt x="0" y="4018"/>
                    <a:pt x="152" y="7118"/>
                  </a:cubicBezTo>
                  <a:lnTo>
                    <a:pt x="15501" y="7118"/>
                  </a:lnTo>
                  <a:cubicBezTo>
                    <a:pt x="15501" y="7118"/>
                    <a:pt x="15517" y="5348"/>
                    <a:pt x="15311" y="2644"/>
                  </a:cubicBezTo>
                  <a:lnTo>
                    <a:pt x="15246" y="2650"/>
                  </a:lnTo>
                  <a:cubicBezTo>
                    <a:pt x="13315" y="3180"/>
                    <a:pt x="11623" y="3392"/>
                    <a:pt x="10152" y="3392"/>
                  </a:cubicBezTo>
                  <a:cubicBezTo>
                    <a:pt x="4356" y="3392"/>
                    <a:pt x="1981" y="104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5618250" y="2238325"/>
              <a:ext cx="130200" cy="154225"/>
            </a:xfrm>
            <a:custGeom>
              <a:avLst/>
              <a:gdLst/>
              <a:ahLst/>
              <a:cxnLst/>
              <a:rect l="l" t="t" r="r" b="b"/>
              <a:pathLst>
                <a:path w="5208" h="6169" extrusionOk="0">
                  <a:moveTo>
                    <a:pt x="1" y="1"/>
                  </a:moveTo>
                  <a:cubicBezTo>
                    <a:pt x="1" y="1"/>
                    <a:pt x="511" y="891"/>
                    <a:pt x="1119" y="2026"/>
                  </a:cubicBezTo>
                  <a:cubicBezTo>
                    <a:pt x="1874" y="3432"/>
                    <a:pt x="2791" y="5224"/>
                    <a:pt x="3090" y="6169"/>
                  </a:cubicBezTo>
                  <a:cubicBezTo>
                    <a:pt x="4056" y="5544"/>
                    <a:pt x="4621" y="4762"/>
                    <a:pt x="4920" y="4225"/>
                  </a:cubicBezTo>
                  <a:cubicBezTo>
                    <a:pt x="5126" y="3856"/>
                    <a:pt x="5207" y="3601"/>
                    <a:pt x="5207" y="3601"/>
                  </a:cubicBezTo>
                  <a:lnTo>
                    <a:pt x="2661" y="1195"/>
                  </a:lnTo>
                  <a:lnTo>
                    <a:pt x="2221" y="777"/>
                  </a:lnTo>
                  <a:cubicBezTo>
                    <a:pt x="1597" y="278"/>
                    <a:pt x="81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5681775" y="2041850"/>
              <a:ext cx="302725" cy="500325"/>
            </a:xfrm>
            <a:custGeom>
              <a:avLst/>
              <a:gdLst/>
              <a:ahLst/>
              <a:cxnLst/>
              <a:rect l="l" t="t" r="r" b="b"/>
              <a:pathLst>
                <a:path w="12109" h="20013" extrusionOk="0">
                  <a:moveTo>
                    <a:pt x="11372" y="1"/>
                  </a:moveTo>
                  <a:cubicBezTo>
                    <a:pt x="10757" y="1"/>
                    <a:pt x="9443" y="2033"/>
                    <a:pt x="9117" y="2561"/>
                  </a:cubicBezTo>
                  <a:cubicBezTo>
                    <a:pt x="9258" y="2295"/>
                    <a:pt x="9203" y="2099"/>
                    <a:pt x="9117" y="1964"/>
                  </a:cubicBezTo>
                  <a:cubicBezTo>
                    <a:pt x="9069" y="1892"/>
                    <a:pt x="8994" y="1856"/>
                    <a:pt x="8918" y="1856"/>
                  </a:cubicBezTo>
                  <a:cubicBezTo>
                    <a:pt x="8856" y="1856"/>
                    <a:pt x="8793" y="1879"/>
                    <a:pt x="8742" y="1926"/>
                  </a:cubicBezTo>
                  <a:cubicBezTo>
                    <a:pt x="8286" y="2360"/>
                    <a:pt x="7629" y="2452"/>
                    <a:pt x="7629" y="2452"/>
                  </a:cubicBezTo>
                  <a:lnTo>
                    <a:pt x="6711" y="4021"/>
                  </a:lnTo>
                  <a:cubicBezTo>
                    <a:pt x="6711" y="4021"/>
                    <a:pt x="6489" y="4602"/>
                    <a:pt x="6510" y="5205"/>
                  </a:cubicBezTo>
                  <a:cubicBezTo>
                    <a:pt x="6527" y="5645"/>
                    <a:pt x="6635" y="6247"/>
                    <a:pt x="6690" y="6535"/>
                  </a:cubicBezTo>
                  <a:lnTo>
                    <a:pt x="3166" y="13154"/>
                  </a:lnTo>
                  <a:lnTo>
                    <a:pt x="2379" y="12084"/>
                  </a:lnTo>
                  <a:cubicBezTo>
                    <a:pt x="2080" y="12621"/>
                    <a:pt x="1515" y="13403"/>
                    <a:pt x="549" y="14028"/>
                  </a:cubicBezTo>
                  <a:cubicBezTo>
                    <a:pt x="603" y="14196"/>
                    <a:pt x="641" y="14337"/>
                    <a:pt x="652" y="14446"/>
                  </a:cubicBezTo>
                  <a:cubicBezTo>
                    <a:pt x="717" y="15103"/>
                    <a:pt x="348" y="16205"/>
                    <a:pt x="1" y="17063"/>
                  </a:cubicBezTo>
                  <a:lnTo>
                    <a:pt x="1993" y="19251"/>
                  </a:lnTo>
                  <a:cubicBezTo>
                    <a:pt x="2464" y="19769"/>
                    <a:pt x="3087" y="20012"/>
                    <a:pt x="3703" y="20012"/>
                  </a:cubicBezTo>
                  <a:cubicBezTo>
                    <a:pt x="4621" y="20012"/>
                    <a:pt x="5525" y="19471"/>
                    <a:pt x="5886" y="18496"/>
                  </a:cubicBezTo>
                  <a:lnTo>
                    <a:pt x="9388" y="8240"/>
                  </a:lnTo>
                  <a:cubicBezTo>
                    <a:pt x="9529" y="8120"/>
                    <a:pt x="10078" y="7621"/>
                    <a:pt x="10550" y="7078"/>
                  </a:cubicBezTo>
                  <a:cubicBezTo>
                    <a:pt x="11104" y="6454"/>
                    <a:pt x="11392" y="5791"/>
                    <a:pt x="11419" y="5335"/>
                  </a:cubicBezTo>
                  <a:cubicBezTo>
                    <a:pt x="11446" y="4885"/>
                    <a:pt x="10767" y="4581"/>
                    <a:pt x="10767" y="4581"/>
                  </a:cubicBezTo>
                  <a:cubicBezTo>
                    <a:pt x="10957" y="4070"/>
                    <a:pt x="10333" y="3728"/>
                    <a:pt x="10333" y="3728"/>
                  </a:cubicBezTo>
                  <a:cubicBezTo>
                    <a:pt x="10637" y="3299"/>
                    <a:pt x="10224" y="2740"/>
                    <a:pt x="10224" y="2740"/>
                  </a:cubicBezTo>
                  <a:cubicBezTo>
                    <a:pt x="10881" y="1285"/>
                    <a:pt x="12108" y="465"/>
                    <a:pt x="11506" y="42"/>
                  </a:cubicBezTo>
                  <a:cubicBezTo>
                    <a:pt x="11466" y="14"/>
                    <a:pt x="11422" y="1"/>
                    <a:pt x="11372" y="1"/>
                  </a:cubicBezTo>
                  <a:close/>
                </a:path>
              </a:pathLst>
            </a:custGeom>
            <a:solidFill>
              <a:srgbClr val="EE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5884300" y="2104750"/>
              <a:ext cx="63100" cy="99250"/>
            </a:xfrm>
            <a:custGeom>
              <a:avLst/>
              <a:gdLst/>
              <a:ahLst/>
              <a:cxnLst/>
              <a:rect l="l" t="t" r="r" b="b"/>
              <a:pathLst>
                <a:path w="2524" h="3970" extrusionOk="0">
                  <a:moveTo>
                    <a:pt x="925" y="1"/>
                  </a:moveTo>
                  <a:cubicBezTo>
                    <a:pt x="895" y="1"/>
                    <a:pt x="865" y="15"/>
                    <a:pt x="847" y="50"/>
                  </a:cubicBezTo>
                  <a:cubicBezTo>
                    <a:pt x="668" y="398"/>
                    <a:pt x="397" y="675"/>
                    <a:pt x="55" y="854"/>
                  </a:cubicBezTo>
                  <a:cubicBezTo>
                    <a:pt x="11" y="881"/>
                    <a:pt x="0" y="946"/>
                    <a:pt x="27" y="990"/>
                  </a:cubicBezTo>
                  <a:cubicBezTo>
                    <a:pt x="228" y="1304"/>
                    <a:pt x="359" y="1663"/>
                    <a:pt x="402" y="2037"/>
                  </a:cubicBezTo>
                  <a:cubicBezTo>
                    <a:pt x="380" y="2070"/>
                    <a:pt x="386" y="2108"/>
                    <a:pt x="408" y="2130"/>
                  </a:cubicBezTo>
                  <a:cubicBezTo>
                    <a:pt x="424" y="2303"/>
                    <a:pt x="424" y="2477"/>
                    <a:pt x="397" y="2651"/>
                  </a:cubicBezTo>
                  <a:cubicBezTo>
                    <a:pt x="387" y="2722"/>
                    <a:pt x="448" y="2768"/>
                    <a:pt x="503" y="2768"/>
                  </a:cubicBezTo>
                  <a:cubicBezTo>
                    <a:pt x="511" y="2768"/>
                    <a:pt x="519" y="2767"/>
                    <a:pt x="527" y="2765"/>
                  </a:cubicBezTo>
                  <a:cubicBezTo>
                    <a:pt x="608" y="2895"/>
                    <a:pt x="771" y="2982"/>
                    <a:pt x="929" y="3036"/>
                  </a:cubicBezTo>
                  <a:cubicBezTo>
                    <a:pt x="1244" y="3140"/>
                    <a:pt x="1575" y="3199"/>
                    <a:pt x="1911" y="3232"/>
                  </a:cubicBezTo>
                  <a:cubicBezTo>
                    <a:pt x="1808" y="3433"/>
                    <a:pt x="1705" y="3628"/>
                    <a:pt x="1602" y="3829"/>
                  </a:cubicBezTo>
                  <a:cubicBezTo>
                    <a:pt x="1561" y="3903"/>
                    <a:pt x="1629" y="3970"/>
                    <a:pt x="1694" y="3970"/>
                  </a:cubicBezTo>
                  <a:cubicBezTo>
                    <a:pt x="1724" y="3970"/>
                    <a:pt x="1753" y="3956"/>
                    <a:pt x="1770" y="3921"/>
                  </a:cubicBezTo>
                  <a:cubicBezTo>
                    <a:pt x="1895" y="3677"/>
                    <a:pt x="2020" y="3438"/>
                    <a:pt x="2145" y="3194"/>
                  </a:cubicBezTo>
                  <a:cubicBezTo>
                    <a:pt x="2183" y="3123"/>
                    <a:pt x="2129" y="3058"/>
                    <a:pt x="2058" y="3053"/>
                  </a:cubicBezTo>
                  <a:cubicBezTo>
                    <a:pt x="1738" y="3031"/>
                    <a:pt x="1417" y="2977"/>
                    <a:pt x="1108" y="2890"/>
                  </a:cubicBezTo>
                  <a:cubicBezTo>
                    <a:pt x="923" y="2835"/>
                    <a:pt x="522" y="2716"/>
                    <a:pt x="722" y="2450"/>
                  </a:cubicBezTo>
                  <a:cubicBezTo>
                    <a:pt x="804" y="2336"/>
                    <a:pt x="956" y="2293"/>
                    <a:pt x="1086" y="2249"/>
                  </a:cubicBezTo>
                  <a:cubicBezTo>
                    <a:pt x="1222" y="2211"/>
                    <a:pt x="1363" y="2179"/>
                    <a:pt x="1504" y="2162"/>
                  </a:cubicBezTo>
                  <a:cubicBezTo>
                    <a:pt x="1624" y="2146"/>
                    <a:pt x="1744" y="2138"/>
                    <a:pt x="1863" y="2138"/>
                  </a:cubicBezTo>
                  <a:cubicBezTo>
                    <a:pt x="2030" y="2138"/>
                    <a:pt x="2197" y="2155"/>
                    <a:pt x="2362" y="2189"/>
                  </a:cubicBezTo>
                  <a:cubicBezTo>
                    <a:pt x="2369" y="2191"/>
                    <a:pt x="2375" y="2191"/>
                    <a:pt x="2382" y="2191"/>
                  </a:cubicBezTo>
                  <a:cubicBezTo>
                    <a:pt x="2491" y="2191"/>
                    <a:pt x="2524" y="2020"/>
                    <a:pt x="2406" y="1999"/>
                  </a:cubicBezTo>
                  <a:cubicBezTo>
                    <a:pt x="2225" y="1963"/>
                    <a:pt x="2041" y="1945"/>
                    <a:pt x="1857" y="1945"/>
                  </a:cubicBezTo>
                  <a:cubicBezTo>
                    <a:pt x="1688" y="1945"/>
                    <a:pt x="1519" y="1960"/>
                    <a:pt x="1352" y="1989"/>
                  </a:cubicBezTo>
                  <a:cubicBezTo>
                    <a:pt x="1113" y="2032"/>
                    <a:pt x="788" y="2097"/>
                    <a:pt x="608" y="2293"/>
                  </a:cubicBezTo>
                  <a:cubicBezTo>
                    <a:pt x="603" y="2222"/>
                    <a:pt x="603" y="2157"/>
                    <a:pt x="598" y="2086"/>
                  </a:cubicBezTo>
                  <a:cubicBezTo>
                    <a:pt x="901" y="1626"/>
                    <a:pt x="1441" y="1352"/>
                    <a:pt x="1990" y="1352"/>
                  </a:cubicBezTo>
                  <a:cubicBezTo>
                    <a:pt x="2011" y="1352"/>
                    <a:pt x="2032" y="1352"/>
                    <a:pt x="2053" y="1353"/>
                  </a:cubicBezTo>
                  <a:cubicBezTo>
                    <a:pt x="2054" y="1353"/>
                    <a:pt x="2056" y="1353"/>
                    <a:pt x="2058" y="1353"/>
                  </a:cubicBezTo>
                  <a:cubicBezTo>
                    <a:pt x="2177" y="1353"/>
                    <a:pt x="2165" y="1169"/>
                    <a:pt x="2042" y="1163"/>
                  </a:cubicBezTo>
                  <a:cubicBezTo>
                    <a:pt x="2014" y="1162"/>
                    <a:pt x="1987" y="1161"/>
                    <a:pt x="1960" y="1161"/>
                  </a:cubicBezTo>
                  <a:cubicBezTo>
                    <a:pt x="1424" y="1161"/>
                    <a:pt x="906" y="1412"/>
                    <a:pt x="560" y="1820"/>
                  </a:cubicBezTo>
                  <a:cubicBezTo>
                    <a:pt x="532" y="1706"/>
                    <a:pt x="505" y="1587"/>
                    <a:pt x="467" y="1473"/>
                  </a:cubicBezTo>
                  <a:cubicBezTo>
                    <a:pt x="733" y="865"/>
                    <a:pt x="1336" y="436"/>
                    <a:pt x="1998" y="381"/>
                  </a:cubicBezTo>
                  <a:cubicBezTo>
                    <a:pt x="2120" y="376"/>
                    <a:pt x="2113" y="191"/>
                    <a:pt x="1997" y="191"/>
                  </a:cubicBezTo>
                  <a:cubicBezTo>
                    <a:pt x="1994" y="191"/>
                    <a:pt x="1991" y="191"/>
                    <a:pt x="1987" y="191"/>
                  </a:cubicBezTo>
                  <a:cubicBezTo>
                    <a:pt x="1320" y="240"/>
                    <a:pt x="695" y="647"/>
                    <a:pt x="375" y="1234"/>
                  </a:cubicBezTo>
                  <a:cubicBezTo>
                    <a:pt x="331" y="1147"/>
                    <a:pt x="288" y="1055"/>
                    <a:pt x="239" y="973"/>
                  </a:cubicBezTo>
                  <a:cubicBezTo>
                    <a:pt x="570" y="772"/>
                    <a:pt x="842" y="490"/>
                    <a:pt x="1016" y="143"/>
                  </a:cubicBezTo>
                  <a:cubicBezTo>
                    <a:pt x="1056" y="65"/>
                    <a:pt x="989" y="1"/>
                    <a:pt x="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5343125" y="2276050"/>
              <a:ext cx="373700" cy="353525"/>
            </a:xfrm>
            <a:custGeom>
              <a:avLst/>
              <a:gdLst/>
              <a:ahLst/>
              <a:cxnLst/>
              <a:rect l="l" t="t" r="r" b="b"/>
              <a:pathLst>
                <a:path w="14948" h="14141" extrusionOk="0">
                  <a:moveTo>
                    <a:pt x="2641" y="1"/>
                  </a:moveTo>
                  <a:cubicBezTo>
                    <a:pt x="1905" y="1"/>
                    <a:pt x="1242" y="302"/>
                    <a:pt x="766" y="789"/>
                  </a:cubicBezTo>
                  <a:cubicBezTo>
                    <a:pt x="293" y="1266"/>
                    <a:pt x="0" y="1934"/>
                    <a:pt x="6" y="2662"/>
                  </a:cubicBezTo>
                  <a:lnTo>
                    <a:pt x="570" y="11810"/>
                  </a:lnTo>
                  <a:cubicBezTo>
                    <a:pt x="581" y="11957"/>
                    <a:pt x="603" y="12103"/>
                    <a:pt x="641" y="12250"/>
                  </a:cubicBezTo>
                  <a:cubicBezTo>
                    <a:pt x="918" y="13382"/>
                    <a:pt x="1927" y="14141"/>
                    <a:pt x="3041" y="14141"/>
                  </a:cubicBezTo>
                  <a:cubicBezTo>
                    <a:pt x="3236" y="14141"/>
                    <a:pt x="3434" y="14117"/>
                    <a:pt x="3633" y="14069"/>
                  </a:cubicBezTo>
                  <a:lnTo>
                    <a:pt x="5354" y="13412"/>
                  </a:lnTo>
                  <a:lnTo>
                    <a:pt x="14947" y="9519"/>
                  </a:lnTo>
                  <a:lnTo>
                    <a:pt x="14176" y="6359"/>
                  </a:lnTo>
                  <a:lnTo>
                    <a:pt x="5326" y="8563"/>
                  </a:lnTo>
                  <a:lnTo>
                    <a:pt x="5288" y="2711"/>
                  </a:lnTo>
                  <a:cubicBezTo>
                    <a:pt x="5278" y="1310"/>
                    <a:pt x="4219" y="99"/>
                    <a:pt x="2824" y="7"/>
                  </a:cubicBezTo>
                  <a:cubicBezTo>
                    <a:pt x="2762" y="3"/>
                    <a:pt x="2701" y="1"/>
                    <a:pt x="2641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5386000" y="2092775"/>
              <a:ext cx="31625" cy="31700"/>
            </a:xfrm>
            <a:custGeom>
              <a:avLst/>
              <a:gdLst/>
              <a:ahLst/>
              <a:cxnLst/>
              <a:rect l="l" t="t" r="r" b="b"/>
              <a:pathLst>
                <a:path w="1265" h="1268" extrusionOk="0">
                  <a:moveTo>
                    <a:pt x="124" y="1"/>
                  </a:moveTo>
                  <a:cubicBezTo>
                    <a:pt x="87" y="1"/>
                    <a:pt x="48" y="22"/>
                    <a:pt x="33" y="51"/>
                  </a:cubicBezTo>
                  <a:cubicBezTo>
                    <a:pt x="1" y="106"/>
                    <a:pt x="23" y="165"/>
                    <a:pt x="72" y="198"/>
                  </a:cubicBezTo>
                  <a:cubicBezTo>
                    <a:pt x="446" y="475"/>
                    <a:pt x="777" y="822"/>
                    <a:pt x="1033" y="1219"/>
                  </a:cubicBezTo>
                  <a:cubicBezTo>
                    <a:pt x="1055" y="1253"/>
                    <a:pt x="1087" y="1267"/>
                    <a:pt x="1119" y="1267"/>
                  </a:cubicBezTo>
                  <a:cubicBezTo>
                    <a:pt x="1193" y="1267"/>
                    <a:pt x="1265" y="1190"/>
                    <a:pt x="1212" y="1110"/>
                  </a:cubicBezTo>
                  <a:cubicBezTo>
                    <a:pt x="935" y="687"/>
                    <a:pt x="587" y="317"/>
                    <a:pt x="175" y="19"/>
                  </a:cubicBezTo>
                  <a:cubicBezTo>
                    <a:pt x="160" y="6"/>
                    <a:pt x="142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5235350" y="1920925"/>
              <a:ext cx="160200" cy="249075"/>
            </a:xfrm>
            <a:custGeom>
              <a:avLst/>
              <a:gdLst/>
              <a:ahLst/>
              <a:cxnLst/>
              <a:rect l="l" t="t" r="r" b="b"/>
              <a:pathLst>
                <a:path w="6408" h="9963" extrusionOk="0">
                  <a:moveTo>
                    <a:pt x="3662" y="1"/>
                  </a:moveTo>
                  <a:cubicBezTo>
                    <a:pt x="3530" y="1"/>
                    <a:pt x="3395" y="12"/>
                    <a:pt x="3258" y="36"/>
                  </a:cubicBezTo>
                  <a:cubicBezTo>
                    <a:pt x="2672" y="139"/>
                    <a:pt x="2161" y="502"/>
                    <a:pt x="1906" y="1040"/>
                  </a:cubicBezTo>
                  <a:cubicBezTo>
                    <a:pt x="1662" y="1561"/>
                    <a:pt x="1683" y="2158"/>
                    <a:pt x="2036" y="2625"/>
                  </a:cubicBezTo>
                  <a:cubicBezTo>
                    <a:pt x="2427" y="3147"/>
                    <a:pt x="3041" y="3369"/>
                    <a:pt x="3654" y="3500"/>
                  </a:cubicBezTo>
                  <a:cubicBezTo>
                    <a:pt x="2406" y="4021"/>
                    <a:pt x="1336" y="4965"/>
                    <a:pt x="684" y="6160"/>
                  </a:cubicBezTo>
                  <a:cubicBezTo>
                    <a:pt x="299" y="6866"/>
                    <a:pt x="0" y="7729"/>
                    <a:pt x="250" y="8533"/>
                  </a:cubicBezTo>
                  <a:cubicBezTo>
                    <a:pt x="456" y="9189"/>
                    <a:pt x="1016" y="9727"/>
                    <a:pt x="1683" y="9901"/>
                  </a:cubicBezTo>
                  <a:cubicBezTo>
                    <a:pt x="1843" y="9942"/>
                    <a:pt x="2005" y="9962"/>
                    <a:pt x="2167" y="9962"/>
                  </a:cubicBezTo>
                  <a:cubicBezTo>
                    <a:pt x="2804" y="9962"/>
                    <a:pt x="3433" y="9652"/>
                    <a:pt x="3823" y="9141"/>
                  </a:cubicBezTo>
                  <a:cubicBezTo>
                    <a:pt x="3880" y="9064"/>
                    <a:pt x="3807" y="8987"/>
                    <a:pt x="3731" y="8987"/>
                  </a:cubicBezTo>
                  <a:cubicBezTo>
                    <a:pt x="3699" y="8987"/>
                    <a:pt x="3667" y="9000"/>
                    <a:pt x="3643" y="9032"/>
                  </a:cubicBezTo>
                  <a:cubicBezTo>
                    <a:pt x="3303" y="9483"/>
                    <a:pt x="2737" y="9754"/>
                    <a:pt x="2173" y="9754"/>
                  </a:cubicBezTo>
                  <a:cubicBezTo>
                    <a:pt x="2071" y="9754"/>
                    <a:pt x="1969" y="9745"/>
                    <a:pt x="1868" y="9727"/>
                  </a:cubicBezTo>
                  <a:cubicBezTo>
                    <a:pt x="1227" y="9613"/>
                    <a:pt x="674" y="9124"/>
                    <a:pt x="467" y="8511"/>
                  </a:cubicBezTo>
                  <a:cubicBezTo>
                    <a:pt x="217" y="7767"/>
                    <a:pt x="494" y="6958"/>
                    <a:pt x="847" y="6301"/>
                  </a:cubicBezTo>
                  <a:cubicBezTo>
                    <a:pt x="1168" y="5704"/>
                    <a:pt x="1591" y="5172"/>
                    <a:pt x="2091" y="4727"/>
                  </a:cubicBezTo>
                  <a:cubicBezTo>
                    <a:pt x="2666" y="4211"/>
                    <a:pt x="3339" y="3814"/>
                    <a:pt x="4072" y="3565"/>
                  </a:cubicBezTo>
                  <a:cubicBezTo>
                    <a:pt x="4159" y="3532"/>
                    <a:pt x="4181" y="3380"/>
                    <a:pt x="4072" y="3358"/>
                  </a:cubicBezTo>
                  <a:cubicBezTo>
                    <a:pt x="3475" y="3266"/>
                    <a:pt x="2840" y="3130"/>
                    <a:pt x="2389" y="2707"/>
                  </a:cubicBezTo>
                  <a:cubicBezTo>
                    <a:pt x="1987" y="2327"/>
                    <a:pt x="1852" y="1795"/>
                    <a:pt x="2036" y="1273"/>
                  </a:cubicBezTo>
                  <a:cubicBezTo>
                    <a:pt x="2215" y="763"/>
                    <a:pt x="2650" y="399"/>
                    <a:pt x="3171" y="269"/>
                  </a:cubicBezTo>
                  <a:cubicBezTo>
                    <a:pt x="3329" y="230"/>
                    <a:pt x="3491" y="212"/>
                    <a:pt x="3653" y="212"/>
                  </a:cubicBezTo>
                  <a:cubicBezTo>
                    <a:pt x="4079" y="212"/>
                    <a:pt x="4504" y="339"/>
                    <a:pt x="4870" y="551"/>
                  </a:cubicBezTo>
                  <a:cubicBezTo>
                    <a:pt x="5424" y="877"/>
                    <a:pt x="5848" y="1377"/>
                    <a:pt x="6179" y="1914"/>
                  </a:cubicBezTo>
                  <a:cubicBezTo>
                    <a:pt x="6201" y="1949"/>
                    <a:pt x="6232" y="1964"/>
                    <a:pt x="6264" y="1964"/>
                  </a:cubicBezTo>
                  <a:cubicBezTo>
                    <a:pt x="6336" y="1964"/>
                    <a:pt x="6407" y="1888"/>
                    <a:pt x="6358" y="1806"/>
                  </a:cubicBezTo>
                  <a:cubicBezTo>
                    <a:pt x="5769" y="851"/>
                    <a:pt x="4817" y="1"/>
                    <a:pt x="3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5382600" y="1946925"/>
              <a:ext cx="44700" cy="132475"/>
            </a:xfrm>
            <a:custGeom>
              <a:avLst/>
              <a:gdLst/>
              <a:ahLst/>
              <a:cxnLst/>
              <a:rect l="l" t="t" r="r" b="b"/>
              <a:pathLst>
                <a:path w="1788" h="5299" extrusionOk="0">
                  <a:moveTo>
                    <a:pt x="1426" y="0"/>
                  </a:moveTo>
                  <a:cubicBezTo>
                    <a:pt x="1362" y="0"/>
                    <a:pt x="1297" y="51"/>
                    <a:pt x="1321" y="130"/>
                  </a:cubicBezTo>
                  <a:cubicBezTo>
                    <a:pt x="1717" y="1477"/>
                    <a:pt x="1505" y="2970"/>
                    <a:pt x="794" y="4181"/>
                  </a:cubicBezTo>
                  <a:cubicBezTo>
                    <a:pt x="593" y="4517"/>
                    <a:pt x="349" y="4832"/>
                    <a:pt x="72" y="5120"/>
                  </a:cubicBezTo>
                  <a:cubicBezTo>
                    <a:pt x="0" y="5191"/>
                    <a:pt x="72" y="5298"/>
                    <a:pt x="150" y="5298"/>
                  </a:cubicBezTo>
                  <a:cubicBezTo>
                    <a:pt x="173" y="5298"/>
                    <a:pt x="197" y="5289"/>
                    <a:pt x="218" y="5266"/>
                  </a:cubicBezTo>
                  <a:cubicBezTo>
                    <a:pt x="1239" y="4224"/>
                    <a:pt x="1787" y="2753"/>
                    <a:pt x="1722" y="1298"/>
                  </a:cubicBezTo>
                  <a:cubicBezTo>
                    <a:pt x="1706" y="880"/>
                    <a:pt x="1641" y="472"/>
                    <a:pt x="1521" y="71"/>
                  </a:cubicBezTo>
                  <a:cubicBezTo>
                    <a:pt x="1506" y="22"/>
                    <a:pt x="1466" y="0"/>
                    <a:pt x="1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5361550" y="1964875"/>
              <a:ext cx="37525" cy="78350"/>
            </a:xfrm>
            <a:custGeom>
              <a:avLst/>
              <a:gdLst/>
              <a:ahLst/>
              <a:cxnLst/>
              <a:rect l="l" t="t" r="r" b="b"/>
              <a:pathLst>
                <a:path w="1501" h="3134" extrusionOk="0">
                  <a:moveTo>
                    <a:pt x="1397" y="0"/>
                  </a:moveTo>
                  <a:cubicBezTo>
                    <a:pt x="1344" y="0"/>
                    <a:pt x="1288" y="34"/>
                    <a:pt x="1283" y="102"/>
                  </a:cubicBezTo>
                  <a:cubicBezTo>
                    <a:pt x="1196" y="1150"/>
                    <a:pt x="762" y="2160"/>
                    <a:pt x="67" y="2952"/>
                  </a:cubicBezTo>
                  <a:cubicBezTo>
                    <a:pt x="0" y="3027"/>
                    <a:pt x="70" y="3133"/>
                    <a:pt x="146" y="3133"/>
                  </a:cubicBezTo>
                  <a:cubicBezTo>
                    <a:pt x="169" y="3133"/>
                    <a:pt x="193" y="3123"/>
                    <a:pt x="213" y="3099"/>
                  </a:cubicBezTo>
                  <a:cubicBezTo>
                    <a:pt x="952" y="2263"/>
                    <a:pt x="1402" y="1209"/>
                    <a:pt x="1495" y="102"/>
                  </a:cubicBezTo>
                  <a:cubicBezTo>
                    <a:pt x="1500" y="34"/>
                    <a:pt x="1450" y="0"/>
                    <a:pt x="1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5464325" y="2064975"/>
              <a:ext cx="25275" cy="26275"/>
            </a:xfrm>
            <a:custGeom>
              <a:avLst/>
              <a:gdLst/>
              <a:ahLst/>
              <a:cxnLst/>
              <a:rect l="l" t="t" r="r" b="b"/>
              <a:pathLst>
                <a:path w="1011" h="1051" extrusionOk="0">
                  <a:moveTo>
                    <a:pt x="469" y="1"/>
                  </a:moveTo>
                  <a:cubicBezTo>
                    <a:pt x="438" y="1"/>
                    <a:pt x="406" y="5"/>
                    <a:pt x="375" y="12"/>
                  </a:cubicBezTo>
                  <a:cubicBezTo>
                    <a:pt x="136" y="72"/>
                    <a:pt x="1" y="354"/>
                    <a:pt x="71" y="637"/>
                  </a:cubicBezTo>
                  <a:cubicBezTo>
                    <a:pt x="137" y="882"/>
                    <a:pt x="335" y="1050"/>
                    <a:pt x="543" y="1050"/>
                  </a:cubicBezTo>
                  <a:cubicBezTo>
                    <a:pt x="574" y="1050"/>
                    <a:pt x="605" y="1046"/>
                    <a:pt x="636" y="1039"/>
                  </a:cubicBezTo>
                  <a:cubicBezTo>
                    <a:pt x="875" y="973"/>
                    <a:pt x="1011" y="697"/>
                    <a:pt x="940" y="414"/>
                  </a:cubicBezTo>
                  <a:cubicBezTo>
                    <a:pt x="879" y="169"/>
                    <a:pt x="677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5545625" y="2044175"/>
              <a:ext cx="25275" cy="26150"/>
            </a:xfrm>
            <a:custGeom>
              <a:avLst/>
              <a:gdLst/>
              <a:ahLst/>
              <a:cxnLst/>
              <a:rect l="l" t="t" r="r" b="b"/>
              <a:pathLst>
                <a:path w="1011" h="1046" extrusionOk="0">
                  <a:moveTo>
                    <a:pt x="475" y="0"/>
                  </a:moveTo>
                  <a:cubicBezTo>
                    <a:pt x="442" y="0"/>
                    <a:pt x="409" y="5"/>
                    <a:pt x="376" y="14"/>
                  </a:cubicBezTo>
                  <a:cubicBezTo>
                    <a:pt x="137" y="73"/>
                    <a:pt x="1" y="350"/>
                    <a:pt x="71" y="633"/>
                  </a:cubicBezTo>
                  <a:cubicBezTo>
                    <a:pt x="133" y="878"/>
                    <a:pt x="334" y="1046"/>
                    <a:pt x="543" y="1046"/>
                  </a:cubicBezTo>
                  <a:cubicBezTo>
                    <a:pt x="574" y="1046"/>
                    <a:pt x="605" y="1042"/>
                    <a:pt x="636" y="1034"/>
                  </a:cubicBezTo>
                  <a:cubicBezTo>
                    <a:pt x="875" y="975"/>
                    <a:pt x="1011" y="692"/>
                    <a:pt x="940" y="410"/>
                  </a:cubicBezTo>
                  <a:cubicBezTo>
                    <a:pt x="879" y="167"/>
                    <a:pt x="682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5453600" y="2044650"/>
              <a:ext cx="30700" cy="19925"/>
            </a:xfrm>
            <a:custGeom>
              <a:avLst/>
              <a:gdLst/>
              <a:ahLst/>
              <a:cxnLst/>
              <a:rect l="l" t="t" r="r" b="b"/>
              <a:pathLst>
                <a:path w="1228" h="797" extrusionOk="0">
                  <a:moveTo>
                    <a:pt x="962" y="0"/>
                  </a:moveTo>
                  <a:cubicBezTo>
                    <a:pt x="880" y="6"/>
                    <a:pt x="793" y="6"/>
                    <a:pt x="712" y="22"/>
                  </a:cubicBezTo>
                  <a:cubicBezTo>
                    <a:pt x="631" y="38"/>
                    <a:pt x="555" y="65"/>
                    <a:pt x="479" y="92"/>
                  </a:cubicBezTo>
                  <a:cubicBezTo>
                    <a:pt x="343" y="141"/>
                    <a:pt x="218" y="217"/>
                    <a:pt x="104" y="304"/>
                  </a:cubicBezTo>
                  <a:cubicBezTo>
                    <a:pt x="50" y="348"/>
                    <a:pt x="17" y="429"/>
                    <a:pt x="6" y="494"/>
                  </a:cubicBezTo>
                  <a:cubicBezTo>
                    <a:pt x="1" y="565"/>
                    <a:pt x="28" y="652"/>
                    <a:pt x="77" y="701"/>
                  </a:cubicBezTo>
                  <a:cubicBezTo>
                    <a:pt x="136" y="766"/>
                    <a:pt x="211" y="797"/>
                    <a:pt x="289" y="797"/>
                  </a:cubicBezTo>
                  <a:cubicBezTo>
                    <a:pt x="353" y="797"/>
                    <a:pt x="419" y="775"/>
                    <a:pt x="479" y="733"/>
                  </a:cubicBezTo>
                  <a:cubicBezTo>
                    <a:pt x="484" y="722"/>
                    <a:pt x="495" y="717"/>
                    <a:pt x="506" y="706"/>
                  </a:cubicBezTo>
                  <a:cubicBezTo>
                    <a:pt x="571" y="668"/>
                    <a:pt x="641" y="635"/>
                    <a:pt x="712" y="608"/>
                  </a:cubicBezTo>
                  <a:cubicBezTo>
                    <a:pt x="799" y="581"/>
                    <a:pt x="880" y="565"/>
                    <a:pt x="967" y="559"/>
                  </a:cubicBezTo>
                  <a:lnTo>
                    <a:pt x="967" y="559"/>
                  </a:lnTo>
                  <a:lnTo>
                    <a:pt x="935" y="565"/>
                  </a:lnTo>
                  <a:cubicBezTo>
                    <a:pt x="1005" y="559"/>
                    <a:pt x="1070" y="543"/>
                    <a:pt x="1125" y="494"/>
                  </a:cubicBezTo>
                  <a:cubicBezTo>
                    <a:pt x="1179" y="451"/>
                    <a:pt x="1222" y="375"/>
                    <a:pt x="1222" y="304"/>
                  </a:cubicBezTo>
                  <a:cubicBezTo>
                    <a:pt x="1228" y="234"/>
                    <a:pt x="1206" y="152"/>
                    <a:pt x="1152" y="98"/>
                  </a:cubicBezTo>
                  <a:cubicBezTo>
                    <a:pt x="1108" y="49"/>
                    <a:pt x="1038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534775" y="2024900"/>
              <a:ext cx="31800" cy="17200"/>
            </a:xfrm>
            <a:custGeom>
              <a:avLst/>
              <a:gdLst/>
              <a:ahLst/>
              <a:cxnLst/>
              <a:rect l="l" t="t" r="r" b="b"/>
              <a:pathLst>
                <a:path w="1272" h="688" extrusionOk="0">
                  <a:moveTo>
                    <a:pt x="787" y="0"/>
                  </a:moveTo>
                  <a:cubicBezTo>
                    <a:pt x="727" y="0"/>
                    <a:pt x="668" y="5"/>
                    <a:pt x="609" y="14"/>
                  </a:cubicBezTo>
                  <a:cubicBezTo>
                    <a:pt x="527" y="30"/>
                    <a:pt x="451" y="46"/>
                    <a:pt x="370" y="68"/>
                  </a:cubicBezTo>
                  <a:cubicBezTo>
                    <a:pt x="288" y="95"/>
                    <a:pt x="212" y="133"/>
                    <a:pt x="136" y="171"/>
                  </a:cubicBezTo>
                  <a:cubicBezTo>
                    <a:pt x="77" y="204"/>
                    <a:pt x="33" y="280"/>
                    <a:pt x="17" y="345"/>
                  </a:cubicBezTo>
                  <a:cubicBezTo>
                    <a:pt x="1" y="421"/>
                    <a:pt x="22" y="497"/>
                    <a:pt x="60" y="562"/>
                  </a:cubicBezTo>
                  <a:cubicBezTo>
                    <a:pt x="93" y="622"/>
                    <a:pt x="169" y="665"/>
                    <a:pt x="234" y="682"/>
                  </a:cubicBezTo>
                  <a:cubicBezTo>
                    <a:pt x="254" y="686"/>
                    <a:pt x="274" y="688"/>
                    <a:pt x="292" y="688"/>
                  </a:cubicBezTo>
                  <a:cubicBezTo>
                    <a:pt x="342" y="688"/>
                    <a:pt x="387" y="673"/>
                    <a:pt x="435" y="649"/>
                  </a:cubicBezTo>
                  <a:lnTo>
                    <a:pt x="435" y="649"/>
                  </a:lnTo>
                  <a:lnTo>
                    <a:pt x="402" y="665"/>
                  </a:lnTo>
                  <a:cubicBezTo>
                    <a:pt x="484" y="627"/>
                    <a:pt x="565" y="600"/>
                    <a:pt x="647" y="578"/>
                  </a:cubicBezTo>
                  <a:cubicBezTo>
                    <a:pt x="691" y="572"/>
                    <a:pt x="738" y="569"/>
                    <a:pt x="784" y="569"/>
                  </a:cubicBezTo>
                  <a:cubicBezTo>
                    <a:pt x="816" y="569"/>
                    <a:pt x="849" y="571"/>
                    <a:pt x="880" y="573"/>
                  </a:cubicBezTo>
                  <a:lnTo>
                    <a:pt x="918" y="573"/>
                  </a:lnTo>
                  <a:cubicBezTo>
                    <a:pt x="937" y="576"/>
                    <a:pt x="956" y="578"/>
                    <a:pt x="975" y="578"/>
                  </a:cubicBezTo>
                  <a:cubicBezTo>
                    <a:pt x="1107" y="578"/>
                    <a:pt x="1217" y="495"/>
                    <a:pt x="1255" y="361"/>
                  </a:cubicBezTo>
                  <a:cubicBezTo>
                    <a:pt x="1271" y="291"/>
                    <a:pt x="1255" y="204"/>
                    <a:pt x="1211" y="144"/>
                  </a:cubicBezTo>
                  <a:cubicBezTo>
                    <a:pt x="1179" y="84"/>
                    <a:pt x="1108" y="35"/>
                    <a:pt x="1038" y="25"/>
                  </a:cubicBezTo>
                  <a:cubicBezTo>
                    <a:pt x="955" y="9"/>
                    <a:pt x="871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5447900" y="2103675"/>
              <a:ext cx="39525" cy="35875"/>
            </a:xfrm>
            <a:custGeom>
              <a:avLst/>
              <a:gdLst/>
              <a:ahLst/>
              <a:cxnLst/>
              <a:rect l="l" t="t" r="r" b="b"/>
              <a:pathLst>
                <a:path w="1581" h="1435" extrusionOk="0">
                  <a:moveTo>
                    <a:pt x="790" y="0"/>
                  </a:moveTo>
                  <a:cubicBezTo>
                    <a:pt x="732" y="0"/>
                    <a:pt x="673" y="8"/>
                    <a:pt x="614" y="23"/>
                  </a:cubicBezTo>
                  <a:cubicBezTo>
                    <a:pt x="229" y="120"/>
                    <a:pt x="1" y="511"/>
                    <a:pt x="98" y="897"/>
                  </a:cubicBezTo>
                  <a:cubicBezTo>
                    <a:pt x="181" y="1218"/>
                    <a:pt x="474" y="1435"/>
                    <a:pt x="792" y="1435"/>
                  </a:cubicBezTo>
                  <a:cubicBezTo>
                    <a:pt x="850" y="1435"/>
                    <a:pt x="909" y="1428"/>
                    <a:pt x="967" y="1413"/>
                  </a:cubicBezTo>
                  <a:cubicBezTo>
                    <a:pt x="1353" y="1315"/>
                    <a:pt x="1581" y="924"/>
                    <a:pt x="1483" y="538"/>
                  </a:cubicBezTo>
                  <a:cubicBezTo>
                    <a:pt x="1400" y="217"/>
                    <a:pt x="1108" y="0"/>
                    <a:pt x="790" y="0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5503600" y="2069650"/>
              <a:ext cx="42875" cy="44000"/>
            </a:xfrm>
            <a:custGeom>
              <a:avLst/>
              <a:gdLst/>
              <a:ahLst/>
              <a:cxnLst/>
              <a:rect l="l" t="t" r="r" b="b"/>
              <a:pathLst>
                <a:path w="1715" h="1760" extrusionOk="0">
                  <a:moveTo>
                    <a:pt x="750" y="0"/>
                  </a:moveTo>
                  <a:cubicBezTo>
                    <a:pt x="241" y="0"/>
                    <a:pt x="0" y="1760"/>
                    <a:pt x="680" y="1760"/>
                  </a:cubicBezTo>
                  <a:cubicBezTo>
                    <a:pt x="858" y="1760"/>
                    <a:pt x="1100" y="1639"/>
                    <a:pt x="1416" y="1335"/>
                  </a:cubicBezTo>
                  <a:cubicBezTo>
                    <a:pt x="1714" y="944"/>
                    <a:pt x="1307" y="526"/>
                    <a:pt x="1074" y="227"/>
                  </a:cubicBezTo>
                  <a:cubicBezTo>
                    <a:pt x="959" y="67"/>
                    <a:pt x="850" y="0"/>
                    <a:pt x="750" y="0"/>
                  </a:cubicBezTo>
                  <a:close/>
                </a:path>
              </a:pathLst>
            </a:custGeom>
            <a:solidFill>
              <a:srgbClr val="F85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5516725" y="2050975"/>
              <a:ext cx="29350" cy="65625"/>
            </a:xfrm>
            <a:custGeom>
              <a:avLst/>
              <a:gdLst/>
              <a:ahLst/>
              <a:cxnLst/>
              <a:rect l="l" t="t" r="r" b="b"/>
              <a:pathLst>
                <a:path w="1174" h="2625" extrusionOk="0">
                  <a:moveTo>
                    <a:pt x="101" y="0"/>
                  </a:moveTo>
                  <a:cubicBezTo>
                    <a:pt x="95" y="0"/>
                    <a:pt x="88" y="1"/>
                    <a:pt x="82" y="2"/>
                  </a:cubicBezTo>
                  <a:cubicBezTo>
                    <a:pt x="33" y="13"/>
                    <a:pt x="0" y="67"/>
                    <a:pt x="11" y="116"/>
                  </a:cubicBezTo>
                  <a:cubicBezTo>
                    <a:pt x="142" y="670"/>
                    <a:pt x="451" y="1191"/>
                    <a:pt x="869" y="1577"/>
                  </a:cubicBezTo>
                  <a:cubicBezTo>
                    <a:pt x="945" y="1642"/>
                    <a:pt x="967" y="1756"/>
                    <a:pt x="923" y="1843"/>
                  </a:cubicBezTo>
                  <a:cubicBezTo>
                    <a:pt x="788" y="2125"/>
                    <a:pt x="549" y="2342"/>
                    <a:pt x="261" y="2440"/>
                  </a:cubicBezTo>
                  <a:cubicBezTo>
                    <a:pt x="212" y="2462"/>
                    <a:pt x="185" y="2511"/>
                    <a:pt x="201" y="2560"/>
                  </a:cubicBezTo>
                  <a:cubicBezTo>
                    <a:pt x="218" y="2598"/>
                    <a:pt x="250" y="2625"/>
                    <a:pt x="288" y="2625"/>
                  </a:cubicBezTo>
                  <a:cubicBezTo>
                    <a:pt x="299" y="2625"/>
                    <a:pt x="310" y="2625"/>
                    <a:pt x="321" y="2619"/>
                  </a:cubicBezTo>
                  <a:cubicBezTo>
                    <a:pt x="657" y="2505"/>
                    <a:pt x="940" y="2250"/>
                    <a:pt x="1092" y="1924"/>
                  </a:cubicBezTo>
                  <a:cubicBezTo>
                    <a:pt x="1173" y="1761"/>
                    <a:pt x="1130" y="1561"/>
                    <a:pt x="999" y="1441"/>
                  </a:cubicBezTo>
                  <a:cubicBezTo>
                    <a:pt x="603" y="1077"/>
                    <a:pt x="321" y="589"/>
                    <a:pt x="196" y="73"/>
                  </a:cubicBezTo>
                  <a:cubicBezTo>
                    <a:pt x="186" y="30"/>
                    <a:pt x="144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5507075" y="2123550"/>
              <a:ext cx="39275" cy="39300"/>
            </a:xfrm>
            <a:custGeom>
              <a:avLst/>
              <a:gdLst/>
              <a:ahLst/>
              <a:cxnLst/>
              <a:rect l="l" t="t" r="r" b="b"/>
              <a:pathLst>
                <a:path w="1571" h="1572" extrusionOk="0">
                  <a:moveTo>
                    <a:pt x="745" y="0"/>
                  </a:moveTo>
                  <a:cubicBezTo>
                    <a:pt x="692" y="0"/>
                    <a:pt x="640" y="7"/>
                    <a:pt x="587" y="20"/>
                  </a:cubicBezTo>
                  <a:cubicBezTo>
                    <a:pt x="213" y="113"/>
                    <a:pt x="1" y="536"/>
                    <a:pt x="110" y="960"/>
                  </a:cubicBezTo>
                  <a:cubicBezTo>
                    <a:pt x="203" y="1324"/>
                    <a:pt x="505" y="1572"/>
                    <a:pt x="826" y="1572"/>
                  </a:cubicBezTo>
                  <a:cubicBezTo>
                    <a:pt x="879" y="1572"/>
                    <a:pt x="931" y="1565"/>
                    <a:pt x="984" y="1551"/>
                  </a:cubicBezTo>
                  <a:cubicBezTo>
                    <a:pt x="1353" y="1459"/>
                    <a:pt x="1570" y="1036"/>
                    <a:pt x="1461" y="612"/>
                  </a:cubicBezTo>
                  <a:cubicBezTo>
                    <a:pt x="1368" y="248"/>
                    <a:pt x="1066" y="0"/>
                    <a:pt x="745" y="0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5503150" y="2129625"/>
              <a:ext cx="45900" cy="26600"/>
            </a:xfrm>
            <a:custGeom>
              <a:avLst/>
              <a:gdLst/>
              <a:ahLst/>
              <a:cxnLst/>
              <a:rect l="l" t="t" r="r" b="b"/>
              <a:pathLst>
                <a:path w="1836" h="1064" extrusionOk="0">
                  <a:moveTo>
                    <a:pt x="1522" y="0"/>
                  </a:moveTo>
                  <a:cubicBezTo>
                    <a:pt x="1437" y="0"/>
                    <a:pt x="1352" y="39"/>
                    <a:pt x="1271" y="71"/>
                  </a:cubicBezTo>
                  <a:cubicBezTo>
                    <a:pt x="1119" y="125"/>
                    <a:pt x="962" y="157"/>
                    <a:pt x="799" y="163"/>
                  </a:cubicBezTo>
                  <a:cubicBezTo>
                    <a:pt x="706" y="168"/>
                    <a:pt x="609" y="168"/>
                    <a:pt x="516" y="174"/>
                  </a:cubicBezTo>
                  <a:cubicBezTo>
                    <a:pt x="451" y="174"/>
                    <a:pt x="391" y="174"/>
                    <a:pt x="332" y="185"/>
                  </a:cubicBezTo>
                  <a:cubicBezTo>
                    <a:pt x="218" y="212"/>
                    <a:pt x="115" y="266"/>
                    <a:pt x="60" y="364"/>
                  </a:cubicBezTo>
                  <a:cubicBezTo>
                    <a:pt x="1" y="472"/>
                    <a:pt x="17" y="619"/>
                    <a:pt x="82" y="727"/>
                  </a:cubicBezTo>
                  <a:cubicBezTo>
                    <a:pt x="147" y="836"/>
                    <a:pt x="256" y="907"/>
                    <a:pt x="370" y="961"/>
                  </a:cubicBezTo>
                  <a:cubicBezTo>
                    <a:pt x="519" y="1028"/>
                    <a:pt x="683" y="1063"/>
                    <a:pt x="847" y="1063"/>
                  </a:cubicBezTo>
                  <a:cubicBezTo>
                    <a:pt x="909" y="1063"/>
                    <a:pt x="971" y="1058"/>
                    <a:pt x="1032" y="1048"/>
                  </a:cubicBezTo>
                  <a:cubicBezTo>
                    <a:pt x="1249" y="1010"/>
                    <a:pt x="1461" y="901"/>
                    <a:pt x="1618" y="744"/>
                  </a:cubicBezTo>
                  <a:cubicBezTo>
                    <a:pt x="1689" y="673"/>
                    <a:pt x="1754" y="592"/>
                    <a:pt x="1792" y="494"/>
                  </a:cubicBezTo>
                  <a:cubicBezTo>
                    <a:pt x="1830" y="402"/>
                    <a:pt x="1836" y="288"/>
                    <a:pt x="1798" y="195"/>
                  </a:cubicBezTo>
                  <a:cubicBezTo>
                    <a:pt x="1760" y="103"/>
                    <a:pt x="1678" y="22"/>
                    <a:pt x="1575" y="5"/>
                  </a:cubicBezTo>
                  <a:cubicBezTo>
                    <a:pt x="1557" y="2"/>
                    <a:pt x="1540" y="0"/>
                    <a:pt x="1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336600" y="2276075"/>
              <a:ext cx="147975" cy="161000"/>
            </a:xfrm>
            <a:custGeom>
              <a:avLst/>
              <a:gdLst/>
              <a:ahLst/>
              <a:cxnLst/>
              <a:rect l="l" t="t" r="r" b="b"/>
              <a:pathLst>
                <a:path w="5919" h="6440" extrusionOk="0">
                  <a:moveTo>
                    <a:pt x="2960" y="0"/>
                  </a:moveTo>
                  <a:cubicBezTo>
                    <a:pt x="2140" y="0"/>
                    <a:pt x="1401" y="331"/>
                    <a:pt x="864" y="869"/>
                  </a:cubicBezTo>
                  <a:cubicBezTo>
                    <a:pt x="332" y="1406"/>
                    <a:pt x="1" y="2145"/>
                    <a:pt x="1" y="2959"/>
                  </a:cubicBezTo>
                  <a:lnTo>
                    <a:pt x="1" y="6233"/>
                  </a:lnTo>
                  <a:cubicBezTo>
                    <a:pt x="1" y="6233"/>
                    <a:pt x="860" y="6439"/>
                    <a:pt x="2197" y="6439"/>
                  </a:cubicBezTo>
                  <a:cubicBezTo>
                    <a:pt x="3217" y="6439"/>
                    <a:pt x="4514" y="6319"/>
                    <a:pt x="5919" y="5897"/>
                  </a:cubicBezTo>
                  <a:lnTo>
                    <a:pt x="5919" y="2959"/>
                  </a:lnTo>
                  <a:cubicBezTo>
                    <a:pt x="5919" y="1325"/>
                    <a:pt x="4594" y="0"/>
                    <a:pt x="2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422925" y="2488400"/>
              <a:ext cx="53675" cy="18425"/>
            </a:xfrm>
            <a:custGeom>
              <a:avLst/>
              <a:gdLst/>
              <a:ahLst/>
              <a:cxnLst/>
              <a:rect l="l" t="t" r="r" b="b"/>
              <a:pathLst>
                <a:path w="2147" h="737" extrusionOk="0">
                  <a:moveTo>
                    <a:pt x="1994" y="1"/>
                  </a:moveTo>
                  <a:cubicBezTo>
                    <a:pt x="1985" y="1"/>
                    <a:pt x="1976" y="2"/>
                    <a:pt x="1966" y="4"/>
                  </a:cubicBezTo>
                  <a:lnTo>
                    <a:pt x="120" y="531"/>
                  </a:lnTo>
                  <a:cubicBezTo>
                    <a:pt x="1" y="561"/>
                    <a:pt x="36" y="736"/>
                    <a:pt x="143" y="736"/>
                  </a:cubicBezTo>
                  <a:cubicBezTo>
                    <a:pt x="153" y="736"/>
                    <a:pt x="164" y="735"/>
                    <a:pt x="174" y="732"/>
                  </a:cubicBezTo>
                  <a:lnTo>
                    <a:pt x="2026" y="211"/>
                  </a:lnTo>
                  <a:cubicBezTo>
                    <a:pt x="2146" y="175"/>
                    <a:pt x="2104" y="1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5667650" y="2366325"/>
              <a:ext cx="142425" cy="153550"/>
            </a:xfrm>
            <a:custGeom>
              <a:avLst/>
              <a:gdLst/>
              <a:ahLst/>
              <a:cxnLst/>
              <a:rect l="l" t="t" r="r" b="b"/>
              <a:pathLst>
                <a:path w="5697" h="6142" extrusionOk="0">
                  <a:moveTo>
                    <a:pt x="4839" y="1"/>
                  </a:moveTo>
                  <a:cubicBezTo>
                    <a:pt x="4838" y="1"/>
                    <a:pt x="2417" y="837"/>
                    <a:pt x="2211" y="924"/>
                  </a:cubicBezTo>
                  <a:cubicBezTo>
                    <a:pt x="2010" y="1011"/>
                    <a:pt x="1" y="3389"/>
                    <a:pt x="1" y="3389"/>
                  </a:cubicBezTo>
                  <a:lnTo>
                    <a:pt x="1195" y="6141"/>
                  </a:lnTo>
                  <a:cubicBezTo>
                    <a:pt x="1195" y="6141"/>
                    <a:pt x="3595" y="5441"/>
                    <a:pt x="3872" y="5365"/>
                  </a:cubicBezTo>
                  <a:cubicBezTo>
                    <a:pt x="4154" y="5289"/>
                    <a:pt x="5523" y="4344"/>
                    <a:pt x="5610" y="4089"/>
                  </a:cubicBezTo>
                  <a:cubicBezTo>
                    <a:pt x="5696" y="3834"/>
                    <a:pt x="5349" y="3264"/>
                    <a:pt x="5349" y="3264"/>
                  </a:cubicBezTo>
                  <a:cubicBezTo>
                    <a:pt x="5349" y="3264"/>
                    <a:pt x="5555" y="3068"/>
                    <a:pt x="5528" y="2895"/>
                  </a:cubicBezTo>
                  <a:cubicBezTo>
                    <a:pt x="5501" y="2715"/>
                    <a:pt x="5164" y="2379"/>
                    <a:pt x="5164" y="2379"/>
                  </a:cubicBezTo>
                  <a:cubicBezTo>
                    <a:pt x="5164" y="2379"/>
                    <a:pt x="5273" y="2037"/>
                    <a:pt x="5164" y="1798"/>
                  </a:cubicBezTo>
                  <a:cubicBezTo>
                    <a:pt x="5056" y="1559"/>
                    <a:pt x="4828" y="1559"/>
                    <a:pt x="4828" y="1559"/>
                  </a:cubicBezTo>
                  <a:cubicBezTo>
                    <a:pt x="4828" y="1559"/>
                    <a:pt x="5153" y="1391"/>
                    <a:pt x="5056" y="1087"/>
                  </a:cubicBezTo>
                  <a:cubicBezTo>
                    <a:pt x="4958" y="777"/>
                    <a:pt x="4773" y="652"/>
                    <a:pt x="4773" y="652"/>
                  </a:cubicBezTo>
                  <a:cubicBezTo>
                    <a:pt x="5148" y="332"/>
                    <a:pt x="4839" y="1"/>
                    <a:pt x="4839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5770550" y="2403525"/>
              <a:ext cx="20375" cy="10750"/>
            </a:xfrm>
            <a:custGeom>
              <a:avLst/>
              <a:gdLst/>
              <a:ahLst/>
              <a:cxnLst/>
              <a:rect l="l" t="t" r="r" b="b"/>
              <a:pathLst>
                <a:path w="815" h="430" extrusionOk="0">
                  <a:moveTo>
                    <a:pt x="693" y="0"/>
                  </a:moveTo>
                  <a:cubicBezTo>
                    <a:pt x="683" y="0"/>
                    <a:pt x="673" y="2"/>
                    <a:pt x="663" y="6"/>
                  </a:cubicBezTo>
                  <a:cubicBezTo>
                    <a:pt x="473" y="76"/>
                    <a:pt x="283" y="147"/>
                    <a:pt x="93" y="218"/>
                  </a:cubicBezTo>
                  <a:cubicBezTo>
                    <a:pt x="38" y="239"/>
                    <a:pt x="0" y="294"/>
                    <a:pt x="17" y="348"/>
                  </a:cubicBezTo>
                  <a:cubicBezTo>
                    <a:pt x="30" y="389"/>
                    <a:pt x="74" y="429"/>
                    <a:pt x="119" y="429"/>
                  </a:cubicBezTo>
                  <a:cubicBezTo>
                    <a:pt x="129" y="429"/>
                    <a:pt x="138" y="428"/>
                    <a:pt x="147" y="424"/>
                  </a:cubicBezTo>
                  <a:cubicBezTo>
                    <a:pt x="337" y="348"/>
                    <a:pt x="527" y="277"/>
                    <a:pt x="723" y="207"/>
                  </a:cubicBezTo>
                  <a:cubicBezTo>
                    <a:pt x="771" y="185"/>
                    <a:pt x="815" y="136"/>
                    <a:pt x="793" y="76"/>
                  </a:cubicBezTo>
                  <a:cubicBezTo>
                    <a:pt x="780" y="36"/>
                    <a:pt x="737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5780175" y="2425100"/>
              <a:ext cx="18225" cy="9750"/>
            </a:xfrm>
            <a:custGeom>
              <a:avLst/>
              <a:gdLst/>
              <a:ahLst/>
              <a:cxnLst/>
              <a:rect l="l" t="t" r="r" b="b"/>
              <a:pathLst>
                <a:path w="729" h="390" extrusionOk="0">
                  <a:moveTo>
                    <a:pt x="612" y="0"/>
                  </a:moveTo>
                  <a:cubicBezTo>
                    <a:pt x="602" y="0"/>
                    <a:pt x="592" y="2"/>
                    <a:pt x="582" y="6"/>
                  </a:cubicBezTo>
                  <a:cubicBezTo>
                    <a:pt x="419" y="66"/>
                    <a:pt x="256" y="120"/>
                    <a:pt x="93" y="180"/>
                  </a:cubicBezTo>
                  <a:cubicBezTo>
                    <a:pt x="44" y="202"/>
                    <a:pt x="1" y="256"/>
                    <a:pt x="23" y="310"/>
                  </a:cubicBezTo>
                  <a:cubicBezTo>
                    <a:pt x="37" y="352"/>
                    <a:pt x="78" y="390"/>
                    <a:pt x="127" y="390"/>
                  </a:cubicBezTo>
                  <a:cubicBezTo>
                    <a:pt x="136" y="390"/>
                    <a:pt x="144" y="389"/>
                    <a:pt x="153" y="386"/>
                  </a:cubicBezTo>
                  <a:cubicBezTo>
                    <a:pt x="310" y="326"/>
                    <a:pt x="473" y="267"/>
                    <a:pt x="636" y="207"/>
                  </a:cubicBezTo>
                  <a:cubicBezTo>
                    <a:pt x="690" y="191"/>
                    <a:pt x="728" y="136"/>
                    <a:pt x="712" y="77"/>
                  </a:cubicBezTo>
                  <a:cubicBezTo>
                    <a:pt x="699" y="37"/>
                    <a:pt x="65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5787100" y="2446675"/>
              <a:ext cx="16725" cy="9350"/>
            </a:xfrm>
            <a:custGeom>
              <a:avLst/>
              <a:gdLst/>
              <a:ahLst/>
              <a:cxnLst/>
              <a:rect l="l" t="t" r="r" b="b"/>
              <a:pathLst>
                <a:path w="669" h="374" extrusionOk="0">
                  <a:moveTo>
                    <a:pt x="551" y="1"/>
                  </a:moveTo>
                  <a:cubicBezTo>
                    <a:pt x="542" y="1"/>
                    <a:pt x="532" y="2"/>
                    <a:pt x="522" y="6"/>
                  </a:cubicBezTo>
                  <a:cubicBezTo>
                    <a:pt x="375" y="61"/>
                    <a:pt x="234" y="110"/>
                    <a:pt x="93" y="164"/>
                  </a:cubicBezTo>
                  <a:cubicBezTo>
                    <a:pt x="39" y="186"/>
                    <a:pt x="1" y="234"/>
                    <a:pt x="17" y="294"/>
                  </a:cubicBezTo>
                  <a:cubicBezTo>
                    <a:pt x="31" y="336"/>
                    <a:pt x="77" y="374"/>
                    <a:pt x="123" y="374"/>
                  </a:cubicBezTo>
                  <a:cubicBezTo>
                    <a:pt x="131" y="374"/>
                    <a:pt x="139" y="373"/>
                    <a:pt x="147" y="370"/>
                  </a:cubicBezTo>
                  <a:lnTo>
                    <a:pt x="576" y="207"/>
                  </a:lnTo>
                  <a:cubicBezTo>
                    <a:pt x="625" y="186"/>
                    <a:pt x="669" y="137"/>
                    <a:pt x="647" y="77"/>
                  </a:cubicBezTo>
                  <a:cubicBezTo>
                    <a:pt x="634" y="37"/>
                    <a:pt x="595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5741800" y="2381075"/>
              <a:ext cx="48250" cy="24725"/>
            </a:xfrm>
            <a:custGeom>
              <a:avLst/>
              <a:gdLst/>
              <a:ahLst/>
              <a:cxnLst/>
              <a:rect l="l" t="t" r="r" b="b"/>
              <a:pathLst>
                <a:path w="1930" h="989" extrusionOk="0">
                  <a:moveTo>
                    <a:pt x="1802" y="0"/>
                  </a:moveTo>
                  <a:cubicBezTo>
                    <a:pt x="1790" y="0"/>
                    <a:pt x="1777" y="3"/>
                    <a:pt x="1764" y="8"/>
                  </a:cubicBezTo>
                  <a:cubicBezTo>
                    <a:pt x="1188" y="220"/>
                    <a:pt x="629" y="480"/>
                    <a:pt x="97" y="790"/>
                  </a:cubicBezTo>
                  <a:cubicBezTo>
                    <a:pt x="0" y="850"/>
                    <a:pt x="60" y="988"/>
                    <a:pt x="154" y="988"/>
                  </a:cubicBezTo>
                  <a:cubicBezTo>
                    <a:pt x="170" y="988"/>
                    <a:pt x="188" y="984"/>
                    <a:pt x="206" y="974"/>
                  </a:cubicBezTo>
                  <a:cubicBezTo>
                    <a:pt x="722" y="670"/>
                    <a:pt x="1259" y="415"/>
                    <a:pt x="1818" y="209"/>
                  </a:cubicBezTo>
                  <a:cubicBezTo>
                    <a:pt x="1930" y="165"/>
                    <a:pt x="1898" y="0"/>
                    <a:pt x="1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5755350" y="2463525"/>
              <a:ext cx="142950" cy="289275"/>
            </a:xfrm>
            <a:custGeom>
              <a:avLst/>
              <a:gdLst/>
              <a:ahLst/>
              <a:cxnLst/>
              <a:rect l="l" t="t" r="r" b="b"/>
              <a:pathLst>
                <a:path w="5718" h="11571" extrusionOk="0">
                  <a:moveTo>
                    <a:pt x="2112" y="0"/>
                  </a:moveTo>
                  <a:lnTo>
                    <a:pt x="1016" y="663"/>
                  </a:lnTo>
                  <a:lnTo>
                    <a:pt x="0" y="359"/>
                  </a:lnTo>
                  <a:lnTo>
                    <a:pt x="0" y="359"/>
                  </a:lnTo>
                  <a:lnTo>
                    <a:pt x="646" y="11570"/>
                  </a:lnTo>
                  <a:lnTo>
                    <a:pt x="5718" y="1046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5675250" y="2460125"/>
              <a:ext cx="96275" cy="292675"/>
            </a:xfrm>
            <a:custGeom>
              <a:avLst/>
              <a:gdLst/>
              <a:ahLst/>
              <a:cxnLst/>
              <a:rect l="l" t="t" r="r" b="b"/>
              <a:pathLst>
                <a:path w="3851" h="11707" extrusionOk="0">
                  <a:moveTo>
                    <a:pt x="1261" y="0"/>
                  </a:moveTo>
                  <a:lnTo>
                    <a:pt x="1" y="10267"/>
                  </a:lnTo>
                  <a:lnTo>
                    <a:pt x="3850" y="11706"/>
                  </a:lnTo>
                  <a:lnTo>
                    <a:pt x="3204" y="495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724400" y="2402425"/>
              <a:ext cx="27175" cy="67100"/>
            </a:xfrm>
            <a:custGeom>
              <a:avLst/>
              <a:gdLst/>
              <a:ahLst/>
              <a:cxnLst/>
              <a:rect l="l" t="t" r="r" b="b"/>
              <a:pathLst>
                <a:path w="1087" h="2684" extrusionOk="0">
                  <a:moveTo>
                    <a:pt x="997" y="1"/>
                  </a:moveTo>
                  <a:cubicBezTo>
                    <a:pt x="972" y="1"/>
                    <a:pt x="947" y="14"/>
                    <a:pt x="929" y="39"/>
                  </a:cubicBezTo>
                  <a:cubicBezTo>
                    <a:pt x="0" y="1500"/>
                    <a:pt x="38" y="2564"/>
                    <a:pt x="38" y="2607"/>
                  </a:cubicBezTo>
                  <a:cubicBezTo>
                    <a:pt x="44" y="2651"/>
                    <a:pt x="76" y="2683"/>
                    <a:pt x="120" y="2683"/>
                  </a:cubicBezTo>
                  <a:cubicBezTo>
                    <a:pt x="142" y="2683"/>
                    <a:pt x="163" y="2672"/>
                    <a:pt x="180" y="2656"/>
                  </a:cubicBezTo>
                  <a:cubicBezTo>
                    <a:pt x="190" y="2640"/>
                    <a:pt x="196" y="2623"/>
                    <a:pt x="196" y="2602"/>
                  </a:cubicBezTo>
                  <a:cubicBezTo>
                    <a:pt x="196" y="2591"/>
                    <a:pt x="163" y="1543"/>
                    <a:pt x="1065" y="120"/>
                  </a:cubicBezTo>
                  <a:cubicBezTo>
                    <a:pt x="1086" y="88"/>
                    <a:pt x="1075" y="39"/>
                    <a:pt x="1037" y="12"/>
                  </a:cubicBezTo>
                  <a:cubicBezTo>
                    <a:pt x="1024" y="4"/>
                    <a:pt x="1011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5769325" y="2478150"/>
              <a:ext cx="61650" cy="276625"/>
            </a:xfrm>
            <a:custGeom>
              <a:avLst/>
              <a:gdLst/>
              <a:ahLst/>
              <a:cxnLst/>
              <a:rect l="l" t="t" r="r" b="b"/>
              <a:pathLst>
                <a:path w="2466" h="11065" extrusionOk="0">
                  <a:moveTo>
                    <a:pt x="453" y="1"/>
                  </a:moveTo>
                  <a:cubicBezTo>
                    <a:pt x="449" y="1"/>
                    <a:pt x="445" y="1"/>
                    <a:pt x="440" y="2"/>
                  </a:cubicBezTo>
                  <a:cubicBezTo>
                    <a:pt x="402" y="12"/>
                    <a:pt x="375" y="56"/>
                    <a:pt x="381" y="99"/>
                  </a:cubicBezTo>
                  <a:lnTo>
                    <a:pt x="2297" y="8537"/>
                  </a:lnTo>
                  <a:lnTo>
                    <a:pt x="33" y="10931"/>
                  </a:lnTo>
                  <a:cubicBezTo>
                    <a:pt x="1" y="10964"/>
                    <a:pt x="1" y="11012"/>
                    <a:pt x="33" y="11045"/>
                  </a:cubicBezTo>
                  <a:cubicBezTo>
                    <a:pt x="49" y="11058"/>
                    <a:pt x="68" y="11065"/>
                    <a:pt x="87" y="11065"/>
                  </a:cubicBezTo>
                  <a:cubicBezTo>
                    <a:pt x="109" y="11065"/>
                    <a:pt x="130" y="11057"/>
                    <a:pt x="147" y="11040"/>
                  </a:cubicBezTo>
                  <a:lnTo>
                    <a:pt x="2438" y="8613"/>
                  </a:lnTo>
                  <a:lnTo>
                    <a:pt x="2444" y="8613"/>
                  </a:lnTo>
                  <a:cubicBezTo>
                    <a:pt x="2460" y="8591"/>
                    <a:pt x="2466" y="8564"/>
                    <a:pt x="2460" y="8542"/>
                  </a:cubicBezTo>
                  <a:lnTo>
                    <a:pt x="538" y="61"/>
                  </a:lnTo>
                  <a:cubicBezTo>
                    <a:pt x="528" y="22"/>
                    <a:pt x="492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5826600" y="2690175"/>
              <a:ext cx="73875" cy="36875"/>
            </a:xfrm>
            <a:custGeom>
              <a:avLst/>
              <a:gdLst/>
              <a:ahLst/>
              <a:cxnLst/>
              <a:rect l="l" t="t" r="r" b="b"/>
              <a:pathLst>
                <a:path w="2955" h="1475" extrusionOk="0">
                  <a:moveTo>
                    <a:pt x="94" y="0"/>
                  </a:moveTo>
                  <a:cubicBezTo>
                    <a:pt x="64" y="0"/>
                    <a:pt x="35" y="17"/>
                    <a:pt x="23" y="45"/>
                  </a:cubicBezTo>
                  <a:cubicBezTo>
                    <a:pt x="1" y="83"/>
                    <a:pt x="17" y="132"/>
                    <a:pt x="55" y="148"/>
                  </a:cubicBezTo>
                  <a:lnTo>
                    <a:pt x="2830" y="1467"/>
                  </a:lnTo>
                  <a:cubicBezTo>
                    <a:pt x="2840" y="1472"/>
                    <a:pt x="2851" y="1475"/>
                    <a:pt x="2862" y="1475"/>
                  </a:cubicBezTo>
                  <a:cubicBezTo>
                    <a:pt x="2885" y="1475"/>
                    <a:pt x="2909" y="1464"/>
                    <a:pt x="2927" y="1446"/>
                  </a:cubicBezTo>
                  <a:cubicBezTo>
                    <a:pt x="2927" y="1440"/>
                    <a:pt x="2933" y="1435"/>
                    <a:pt x="2938" y="1429"/>
                  </a:cubicBezTo>
                  <a:cubicBezTo>
                    <a:pt x="2954" y="1391"/>
                    <a:pt x="2938" y="1342"/>
                    <a:pt x="2900" y="1326"/>
                  </a:cubicBezTo>
                  <a:lnTo>
                    <a:pt x="126" y="7"/>
                  </a:lnTo>
                  <a:cubicBezTo>
                    <a:pt x="116" y="2"/>
                    <a:pt x="10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5804750" y="2452400"/>
              <a:ext cx="253450" cy="266050"/>
            </a:xfrm>
            <a:custGeom>
              <a:avLst/>
              <a:gdLst/>
              <a:ahLst/>
              <a:cxnLst/>
              <a:rect l="l" t="t" r="r" b="b"/>
              <a:pathLst>
                <a:path w="10138" h="10642" extrusionOk="0">
                  <a:moveTo>
                    <a:pt x="1619" y="0"/>
                  </a:moveTo>
                  <a:lnTo>
                    <a:pt x="1032" y="1135"/>
                  </a:lnTo>
                  <a:lnTo>
                    <a:pt x="1" y="1401"/>
                  </a:lnTo>
                  <a:lnTo>
                    <a:pt x="6391" y="10642"/>
                  </a:lnTo>
                  <a:lnTo>
                    <a:pt x="10137" y="7058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5756850" y="2487400"/>
              <a:ext cx="207700" cy="250325"/>
            </a:xfrm>
            <a:custGeom>
              <a:avLst/>
              <a:gdLst/>
              <a:ahLst/>
              <a:cxnLst/>
              <a:rect l="l" t="t" r="r" b="b"/>
              <a:pathLst>
                <a:path w="8308" h="10013" extrusionOk="0">
                  <a:moveTo>
                    <a:pt x="1917" y="1"/>
                  </a:moveTo>
                  <a:lnTo>
                    <a:pt x="0" y="593"/>
                  </a:lnTo>
                  <a:lnTo>
                    <a:pt x="4268" y="10013"/>
                  </a:lnTo>
                  <a:lnTo>
                    <a:pt x="8307" y="9242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5962475" y="2626800"/>
              <a:ext cx="97750" cy="93700"/>
            </a:xfrm>
            <a:custGeom>
              <a:avLst/>
              <a:gdLst/>
              <a:ahLst/>
              <a:cxnLst/>
              <a:rect l="l" t="t" r="r" b="b"/>
              <a:pathLst>
                <a:path w="3910" h="3748" extrusionOk="0">
                  <a:moveTo>
                    <a:pt x="3828" y="1"/>
                  </a:moveTo>
                  <a:lnTo>
                    <a:pt x="283" y="6"/>
                  </a:lnTo>
                  <a:cubicBezTo>
                    <a:pt x="240" y="6"/>
                    <a:pt x="207" y="39"/>
                    <a:pt x="202" y="82"/>
                  </a:cubicBezTo>
                  <a:lnTo>
                    <a:pt x="1" y="3660"/>
                  </a:lnTo>
                  <a:cubicBezTo>
                    <a:pt x="1" y="3704"/>
                    <a:pt x="33" y="3742"/>
                    <a:pt x="77" y="3747"/>
                  </a:cubicBezTo>
                  <a:cubicBezTo>
                    <a:pt x="120" y="3747"/>
                    <a:pt x="158" y="3714"/>
                    <a:pt x="158" y="3671"/>
                  </a:cubicBezTo>
                  <a:lnTo>
                    <a:pt x="354" y="164"/>
                  </a:lnTo>
                  <a:lnTo>
                    <a:pt x="3828" y="158"/>
                  </a:lnTo>
                  <a:cubicBezTo>
                    <a:pt x="3856" y="158"/>
                    <a:pt x="3877" y="147"/>
                    <a:pt x="3888" y="131"/>
                  </a:cubicBezTo>
                  <a:cubicBezTo>
                    <a:pt x="3899" y="120"/>
                    <a:pt x="3910" y="104"/>
                    <a:pt x="3910" y="82"/>
                  </a:cubicBezTo>
                  <a:cubicBezTo>
                    <a:pt x="3910" y="39"/>
                    <a:pt x="3872" y="1"/>
                    <a:pt x="3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5828375" y="2478850"/>
              <a:ext cx="143225" cy="152075"/>
            </a:xfrm>
            <a:custGeom>
              <a:avLst/>
              <a:gdLst/>
              <a:ahLst/>
              <a:cxnLst/>
              <a:rect l="l" t="t" r="r" b="b"/>
              <a:pathLst>
                <a:path w="5729" h="6083" extrusionOk="0">
                  <a:moveTo>
                    <a:pt x="87" y="0"/>
                  </a:moveTo>
                  <a:cubicBezTo>
                    <a:pt x="68" y="0"/>
                    <a:pt x="49" y="7"/>
                    <a:pt x="33" y="22"/>
                  </a:cubicBezTo>
                  <a:cubicBezTo>
                    <a:pt x="0" y="50"/>
                    <a:pt x="0" y="98"/>
                    <a:pt x="28" y="131"/>
                  </a:cubicBezTo>
                  <a:lnTo>
                    <a:pt x="5587" y="6060"/>
                  </a:lnTo>
                  <a:cubicBezTo>
                    <a:pt x="5604" y="6074"/>
                    <a:pt x="5626" y="6082"/>
                    <a:pt x="5647" y="6082"/>
                  </a:cubicBezTo>
                  <a:cubicBezTo>
                    <a:pt x="5666" y="6082"/>
                    <a:pt x="5686" y="6075"/>
                    <a:pt x="5701" y="6060"/>
                  </a:cubicBezTo>
                  <a:cubicBezTo>
                    <a:pt x="5701" y="6060"/>
                    <a:pt x="5701" y="6055"/>
                    <a:pt x="5707" y="6055"/>
                  </a:cubicBezTo>
                  <a:cubicBezTo>
                    <a:pt x="5728" y="6027"/>
                    <a:pt x="5728" y="5978"/>
                    <a:pt x="5701" y="5951"/>
                  </a:cubicBezTo>
                  <a:lnTo>
                    <a:pt x="142" y="22"/>
                  </a:lnTo>
                  <a:cubicBezTo>
                    <a:pt x="127" y="8"/>
                    <a:pt x="10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5730500" y="2400925"/>
              <a:ext cx="34650" cy="103700"/>
            </a:xfrm>
            <a:custGeom>
              <a:avLst/>
              <a:gdLst/>
              <a:ahLst/>
              <a:cxnLst/>
              <a:rect l="l" t="t" r="r" b="b"/>
              <a:pathLst>
                <a:path w="1386" h="4148" extrusionOk="0">
                  <a:moveTo>
                    <a:pt x="908" y="1"/>
                  </a:moveTo>
                  <a:cubicBezTo>
                    <a:pt x="883" y="1"/>
                    <a:pt x="861" y="13"/>
                    <a:pt x="848" y="39"/>
                  </a:cubicBezTo>
                  <a:cubicBezTo>
                    <a:pt x="1" y="1261"/>
                    <a:pt x="1179" y="3986"/>
                    <a:pt x="1228" y="4100"/>
                  </a:cubicBezTo>
                  <a:cubicBezTo>
                    <a:pt x="1244" y="4128"/>
                    <a:pt x="1271" y="4147"/>
                    <a:pt x="1299" y="4147"/>
                  </a:cubicBezTo>
                  <a:cubicBezTo>
                    <a:pt x="1310" y="4147"/>
                    <a:pt x="1321" y="4144"/>
                    <a:pt x="1331" y="4138"/>
                  </a:cubicBezTo>
                  <a:cubicBezTo>
                    <a:pt x="1342" y="4133"/>
                    <a:pt x="1353" y="4128"/>
                    <a:pt x="1364" y="4122"/>
                  </a:cubicBezTo>
                  <a:cubicBezTo>
                    <a:pt x="1380" y="4095"/>
                    <a:pt x="1385" y="4068"/>
                    <a:pt x="1374" y="4035"/>
                  </a:cubicBezTo>
                  <a:cubicBezTo>
                    <a:pt x="1364" y="4008"/>
                    <a:pt x="180" y="1277"/>
                    <a:pt x="973" y="126"/>
                  </a:cubicBezTo>
                  <a:cubicBezTo>
                    <a:pt x="1000" y="88"/>
                    <a:pt x="989" y="39"/>
                    <a:pt x="956" y="18"/>
                  </a:cubicBezTo>
                  <a:cubicBezTo>
                    <a:pt x="941" y="7"/>
                    <a:pt x="924" y="1"/>
                    <a:pt x="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5795125" y="2418725"/>
              <a:ext cx="49975" cy="40500"/>
            </a:xfrm>
            <a:custGeom>
              <a:avLst/>
              <a:gdLst/>
              <a:ahLst/>
              <a:cxnLst/>
              <a:rect l="l" t="t" r="r" b="b"/>
              <a:pathLst>
                <a:path w="1999" h="1620" extrusionOk="0">
                  <a:moveTo>
                    <a:pt x="90" y="0"/>
                  </a:moveTo>
                  <a:cubicBezTo>
                    <a:pt x="65" y="0"/>
                    <a:pt x="40" y="14"/>
                    <a:pt x="22" y="39"/>
                  </a:cubicBezTo>
                  <a:cubicBezTo>
                    <a:pt x="0" y="77"/>
                    <a:pt x="11" y="120"/>
                    <a:pt x="49" y="147"/>
                  </a:cubicBezTo>
                  <a:lnTo>
                    <a:pt x="1862" y="1608"/>
                  </a:lnTo>
                  <a:cubicBezTo>
                    <a:pt x="1876" y="1616"/>
                    <a:pt x="1890" y="1619"/>
                    <a:pt x="1904" y="1619"/>
                  </a:cubicBezTo>
                  <a:cubicBezTo>
                    <a:pt x="1927" y="1619"/>
                    <a:pt x="1948" y="1609"/>
                    <a:pt x="1966" y="1591"/>
                  </a:cubicBezTo>
                  <a:cubicBezTo>
                    <a:pt x="1966" y="1586"/>
                    <a:pt x="1971" y="1586"/>
                    <a:pt x="1971" y="1580"/>
                  </a:cubicBezTo>
                  <a:cubicBezTo>
                    <a:pt x="1998" y="1542"/>
                    <a:pt x="1982" y="1494"/>
                    <a:pt x="1949" y="1472"/>
                  </a:cubicBezTo>
                  <a:lnTo>
                    <a:pt x="130" y="11"/>
                  </a:lnTo>
                  <a:cubicBezTo>
                    <a:pt x="117" y="4"/>
                    <a:pt x="104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5793625" y="2423325"/>
              <a:ext cx="44000" cy="50000"/>
            </a:xfrm>
            <a:custGeom>
              <a:avLst/>
              <a:gdLst/>
              <a:ahLst/>
              <a:cxnLst/>
              <a:rect l="l" t="t" r="r" b="b"/>
              <a:pathLst>
                <a:path w="1760" h="2000" extrusionOk="0">
                  <a:moveTo>
                    <a:pt x="85" y="1"/>
                  </a:moveTo>
                  <a:cubicBezTo>
                    <a:pt x="63" y="1"/>
                    <a:pt x="42" y="11"/>
                    <a:pt x="28" y="28"/>
                  </a:cubicBezTo>
                  <a:cubicBezTo>
                    <a:pt x="0" y="61"/>
                    <a:pt x="0" y="110"/>
                    <a:pt x="33" y="142"/>
                  </a:cubicBezTo>
                  <a:lnTo>
                    <a:pt x="1624" y="1977"/>
                  </a:lnTo>
                  <a:cubicBezTo>
                    <a:pt x="1639" y="1992"/>
                    <a:pt x="1657" y="1999"/>
                    <a:pt x="1675" y="1999"/>
                  </a:cubicBezTo>
                  <a:cubicBezTo>
                    <a:pt x="1697" y="1999"/>
                    <a:pt x="1718" y="1990"/>
                    <a:pt x="1732" y="1972"/>
                  </a:cubicBezTo>
                  <a:cubicBezTo>
                    <a:pt x="1760" y="1939"/>
                    <a:pt x="1760" y="1891"/>
                    <a:pt x="1727" y="1858"/>
                  </a:cubicBezTo>
                  <a:lnTo>
                    <a:pt x="136" y="23"/>
                  </a:lnTo>
                  <a:cubicBezTo>
                    <a:pt x="121" y="8"/>
                    <a:pt x="10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5751550" y="2402425"/>
              <a:ext cx="50775" cy="87100"/>
            </a:xfrm>
            <a:custGeom>
              <a:avLst/>
              <a:gdLst/>
              <a:ahLst/>
              <a:cxnLst/>
              <a:rect l="l" t="t" r="r" b="b"/>
              <a:pathLst>
                <a:path w="2031" h="3484" extrusionOk="0">
                  <a:moveTo>
                    <a:pt x="76" y="1"/>
                  </a:moveTo>
                  <a:cubicBezTo>
                    <a:pt x="33" y="1"/>
                    <a:pt x="0" y="39"/>
                    <a:pt x="0" y="82"/>
                  </a:cubicBezTo>
                  <a:cubicBezTo>
                    <a:pt x="22" y="2488"/>
                    <a:pt x="1884" y="3465"/>
                    <a:pt x="1906" y="3476"/>
                  </a:cubicBezTo>
                  <a:cubicBezTo>
                    <a:pt x="1916" y="3481"/>
                    <a:pt x="1927" y="3483"/>
                    <a:pt x="1938" y="3483"/>
                  </a:cubicBezTo>
                  <a:cubicBezTo>
                    <a:pt x="1961" y="3483"/>
                    <a:pt x="1984" y="3473"/>
                    <a:pt x="1998" y="3454"/>
                  </a:cubicBezTo>
                  <a:cubicBezTo>
                    <a:pt x="2004" y="3454"/>
                    <a:pt x="2009" y="3449"/>
                    <a:pt x="2009" y="3443"/>
                  </a:cubicBezTo>
                  <a:cubicBezTo>
                    <a:pt x="2031" y="3400"/>
                    <a:pt x="2015" y="3356"/>
                    <a:pt x="1977" y="3335"/>
                  </a:cubicBezTo>
                  <a:cubicBezTo>
                    <a:pt x="1960" y="3324"/>
                    <a:pt x="180" y="2384"/>
                    <a:pt x="158" y="77"/>
                  </a:cubicBezTo>
                  <a:cubicBezTo>
                    <a:pt x="158" y="34"/>
                    <a:pt x="120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8"/>
          <p:cNvGrpSpPr/>
          <p:nvPr/>
        </p:nvGrpSpPr>
        <p:grpSpPr>
          <a:xfrm>
            <a:off x="6050500" y="3685025"/>
            <a:ext cx="402953" cy="448014"/>
            <a:chOff x="6050500" y="3685025"/>
            <a:chExt cx="402953" cy="448014"/>
          </a:xfrm>
        </p:grpSpPr>
        <p:sp>
          <p:nvSpPr>
            <p:cNvPr id="793" name="Google Shape;793;p48"/>
            <p:cNvSpPr/>
            <p:nvPr/>
          </p:nvSpPr>
          <p:spPr>
            <a:xfrm>
              <a:off x="6214562" y="3873472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6050500" y="3838385"/>
              <a:ext cx="78563" cy="61130"/>
            </a:xfrm>
            <a:custGeom>
              <a:avLst/>
              <a:gdLst/>
              <a:ahLst/>
              <a:cxnLst/>
              <a:rect l="l" t="t" r="r" b="b"/>
              <a:pathLst>
                <a:path w="3936" h="3063" extrusionOk="0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6406267" y="3820263"/>
              <a:ext cx="47185" cy="36502"/>
            </a:xfrm>
            <a:custGeom>
              <a:avLst/>
              <a:gdLst/>
              <a:ahLst/>
              <a:cxnLst/>
              <a:rect l="l" t="t" r="r" b="b"/>
              <a:pathLst>
                <a:path w="2364" h="1829" extrusionOk="0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6298210" y="3703387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6085827" y="3685025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8240962" y="1681397"/>
            <a:ext cx="310641" cy="259568"/>
            <a:chOff x="8240962" y="1681397"/>
            <a:chExt cx="310641" cy="259568"/>
          </a:xfrm>
        </p:grpSpPr>
        <p:sp>
          <p:nvSpPr>
            <p:cNvPr id="799" name="Google Shape;799;p48"/>
            <p:cNvSpPr/>
            <p:nvPr/>
          </p:nvSpPr>
          <p:spPr>
            <a:xfrm>
              <a:off x="8240962" y="1681397"/>
              <a:ext cx="96926" cy="259567"/>
            </a:xfrm>
            <a:custGeom>
              <a:avLst/>
              <a:gdLst/>
              <a:ahLst/>
              <a:cxnLst/>
              <a:rect l="l" t="t" r="r" b="b"/>
              <a:pathLst>
                <a:path w="4856" h="13006" extrusionOk="0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8504417" y="1904463"/>
              <a:ext cx="47185" cy="36502"/>
            </a:xfrm>
            <a:custGeom>
              <a:avLst/>
              <a:gdLst/>
              <a:ahLst/>
              <a:cxnLst/>
              <a:rect l="l" t="t" r="r" b="b"/>
              <a:pathLst>
                <a:path w="2364" h="1829" extrusionOk="0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8396360" y="1787587"/>
              <a:ext cx="47185" cy="36742"/>
            </a:xfrm>
            <a:custGeom>
              <a:avLst/>
              <a:gdLst/>
              <a:ahLst/>
              <a:cxnLst/>
              <a:rect l="l" t="t" r="r" b="b"/>
              <a:pathLst>
                <a:path w="2364" h="1841" extrusionOk="0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8"/>
          <p:cNvSpPr/>
          <p:nvPr/>
        </p:nvSpPr>
        <p:spPr>
          <a:xfrm>
            <a:off x="-390750" y="3534213"/>
            <a:ext cx="4138725" cy="1665100"/>
          </a:xfrm>
          <a:custGeom>
            <a:avLst/>
            <a:gdLst/>
            <a:ahLst/>
            <a:cxnLst/>
            <a:rect l="l" t="t" r="r" b="b"/>
            <a:pathLst>
              <a:path w="165549" h="66604" extrusionOk="0">
                <a:moveTo>
                  <a:pt x="0" y="20033"/>
                </a:moveTo>
                <a:cubicBezTo>
                  <a:pt x="12610" y="4271"/>
                  <a:pt x="39420" y="-4951"/>
                  <a:pt x="58054" y="2808"/>
                </a:cubicBezTo>
                <a:cubicBezTo>
                  <a:pt x="65625" y="5961"/>
                  <a:pt x="61683" y="18807"/>
                  <a:pt x="63795" y="26732"/>
                </a:cubicBezTo>
                <a:cubicBezTo>
                  <a:pt x="64864" y="30744"/>
                  <a:pt x="69249" y="34157"/>
                  <a:pt x="73365" y="34706"/>
                </a:cubicBezTo>
                <a:cubicBezTo>
                  <a:pt x="90599" y="37004"/>
                  <a:pt x="105380" y="14052"/>
                  <a:pt x="122487" y="17162"/>
                </a:cubicBezTo>
                <a:cubicBezTo>
                  <a:pt x="125825" y="17769"/>
                  <a:pt x="130207" y="19312"/>
                  <a:pt x="131100" y="22585"/>
                </a:cubicBezTo>
                <a:cubicBezTo>
                  <a:pt x="132867" y="29063"/>
                  <a:pt x="121685" y="38637"/>
                  <a:pt x="127272" y="42362"/>
                </a:cubicBezTo>
                <a:cubicBezTo>
                  <a:pt x="134130" y="46934"/>
                  <a:pt x="143955" y="37067"/>
                  <a:pt x="151833" y="39491"/>
                </a:cubicBezTo>
                <a:cubicBezTo>
                  <a:pt x="158703" y="41605"/>
                  <a:pt x="160949" y="51262"/>
                  <a:pt x="162359" y="58310"/>
                </a:cubicBezTo>
                <a:cubicBezTo>
                  <a:pt x="162940" y="61215"/>
                  <a:pt x="165549" y="63642"/>
                  <a:pt x="165549" y="6660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3216906" y="2106233"/>
            <a:ext cx="52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691" name="Google Shape;691;p47"/>
          <p:cNvSpPr txBox="1">
            <a:spLocks noGrp="1"/>
          </p:cNvSpPr>
          <p:nvPr>
            <p:ph type="title" idx="2"/>
          </p:nvPr>
        </p:nvSpPr>
        <p:spPr>
          <a:xfrm>
            <a:off x="1159713" y="1179075"/>
            <a:ext cx="1738695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93" name="Google Shape;693;p47"/>
          <p:cNvGrpSpPr/>
          <p:nvPr/>
        </p:nvGrpSpPr>
        <p:grpSpPr>
          <a:xfrm flipH="1">
            <a:off x="435710" y="1601734"/>
            <a:ext cx="2538636" cy="2423099"/>
            <a:chOff x="3067500" y="2082175"/>
            <a:chExt cx="3231050" cy="3084000"/>
          </a:xfrm>
        </p:grpSpPr>
        <p:sp>
          <p:nvSpPr>
            <p:cNvPr id="694" name="Google Shape;694;p47"/>
            <p:cNvSpPr/>
            <p:nvPr/>
          </p:nvSpPr>
          <p:spPr>
            <a:xfrm>
              <a:off x="3108250" y="3769100"/>
              <a:ext cx="2405900" cy="938725"/>
            </a:xfrm>
            <a:custGeom>
              <a:avLst/>
              <a:gdLst/>
              <a:ahLst/>
              <a:cxnLst/>
              <a:rect l="l" t="t" r="r" b="b"/>
              <a:pathLst>
                <a:path w="96236" h="37549" extrusionOk="0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140350" y="3707175"/>
              <a:ext cx="715425" cy="879025"/>
            </a:xfrm>
            <a:custGeom>
              <a:avLst/>
              <a:gdLst/>
              <a:ahLst/>
              <a:cxnLst/>
              <a:rect l="l" t="t" r="r" b="b"/>
              <a:pathLst>
                <a:path w="28617" h="35161" extrusionOk="0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958425" y="2111775"/>
              <a:ext cx="2233300" cy="1736600"/>
            </a:xfrm>
            <a:custGeom>
              <a:avLst/>
              <a:gdLst/>
              <a:ahLst/>
              <a:cxnLst/>
              <a:rect l="l" t="t" r="r" b="b"/>
              <a:pathLst>
                <a:path w="89332" h="69464" extrusionOk="0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794425" y="2082175"/>
              <a:ext cx="399050" cy="176500"/>
            </a:xfrm>
            <a:custGeom>
              <a:avLst/>
              <a:gdLst/>
              <a:ahLst/>
              <a:cxnLst/>
              <a:rect l="l" t="t" r="r" b="b"/>
              <a:pathLst>
                <a:path w="15962" h="7060" extrusionOk="0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3188875" y="4548850"/>
              <a:ext cx="441850" cy="419075"/>
            </a:xfrm>
            <a:custGeom>
              <a:avLst/>
              <a:gdLst/>
              <a:ahLst/>
              <a:cxnLst/>
              <a:rect l="l" t="t" r="r" b="b"/>
              <a:pathLst>
                <a:path w="17674" h="16763" extrusionOk="0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3263675" y="4484375"/>
              <a:ext cx="329200" cy="67250"/>
            </a:xfrm>
            <a:custGeom>
              <a:avLst/>
              <a:gdLst/>
              <a:ahLst/>
              <a:cxnLst/>
              <a:rect l="l" t="t" r="r" b="b"/>
              <a:pathLst>
                <a:path w="13168" h="2690" extrusionOk="0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331775" y="4523075"/>
              <a:ext cx="189500" cy="231875"/>
            </a:xfrm>
            <a:custGeom>
              <a:avLst/>
              <a:gdLst/>
              <a:ahLst/>
              <a:cxnLst/>
              <a:rect l="l" t="t" r="r" b="b"/>
              <a:pathLst>
                <a:path w="7580" h="9275" extrusionOk="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868275" y="4735700"/>
              <a:ext cx="441850" cy="418850"/>
            </a:xfrm>
            <a:custGeom>
              <a:avLst/>
              <a:gdLst/>
              <a:ahLst/>
              <a:cxnLst/>
              <a:rect l="l" t="t" r="r" b="b"/>
              <a:pathLst>
                <a:path w="17674" h="16754" extrusionOk="0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943075" y="4670925"/>
              <a:ext cx="329200" cy="67550"/>
            </a:xfrm>
            <a:custGeom>
              <a:avLst/>
              <a:gdLst/>
              <a:ahLst/>
              <a:cxnLst/>
              <a:rect l="l" t="t" r="r" b="b"/>
              <a:pathLst>
                <a:path w="13168" h="2702" extrusionOk="0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5010900" y="4709650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067500" y="2400100"/>
              <a:ext cx="2619825" cy="1446700"/>
            </a:xfrm>
            <a:custGeom>
              <a:avLst/>
              <a:gdLst/>
              <a:ahLst/>
              <a:cxnLst/>
              <a:rect l="l" t="t" r="r" b="b"/>
              <a:pathLst>
                <a:path w="104793" h="57868" extrusionOk="0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087575" y="2923000"/>
              <a:ext cx="2348275" cy="335875"/>
            </a:xfrm>
            <a:custGeom>
              <a:avLst/>
              <a:gdLst/>
              <a:ahLst/>
              <a:cxnLst/>
              <a:rect l="l" t="t" r="r" b="b"/>
              <a:pathLst>
                <a:path w="93931" h="13435" extrusionOk="0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076525" y="2633500"/>
              <a:ext cx="2502825" cy="162800"/>
            </a:xfrm>
            <a:custGeom>
              <a:avLst/>
              <a:gdLst/>
              <a:ahLst/>
              <a:cxnLst/>
              <a:rect l="l" t="t" r="r" b="b"/>
              <a:pathLst>
                <a:path w="100113" h="6512" extrusionOk="0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098350" y="3194250"/>
              <a:ext cx="2212925" cy="464850"/>
            </a:xfrm>
            <a:custGeom>
              <a:avLst/>
              <a:gdLst/>
              <a:ahLst/>
              <a:cxnLst/>
              <a:rect l="l" t="t" r="r" b="b"/>
              <a:pathLst>
                <a:path w="88517" h="18594" extrusionOk="0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10275" y="2410200"/>
              <a:ext cx="183100" cy="1423425"/>
            </a:xfrm>
            <a:custGeom>
              <a:avLst/>
              <a:gdLst/>
              <a:ahLst/>
              <a:cxnLst/>
              <a:rect l="l" t="t" r="r" b="b"/>
              <a:pathLst>
                <a:path w="7324" h="56937" extrusionOk="0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48900" y="2412225"/>
              <a:ext cx="177275" cy="1368775"/>
            </a:xfrm>
            <a:custGeom>
              <a:avLst/>
              <a:gdLst/>
              <a:ahLst/>
              <a:cxnLst/>
              <a:rect l="l" t="t" r="r" b="b"/>
              <a:pathLst>
                <a:path w="7091" h="54751" extrusionOk="0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687825" y="2414025"/>
              <a:ext cx="171150" cy="1314575"/>
            </a:xfrm>
            <a:custGeom>
              <a:avLst/>
              <a:gdLst/>
              <a:ahLst/>
              <a:cxnLst/>
              <a:rect l="l" t="t" r="r" b="b"/>
              <a:pathLst>
                <a:path w="6846" h="52583" extrusionOk="0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4426750" y="2416075"/>
              <a:ext cx="164750" cy="1260150"/>
            </a:xfrm>
            <a:custGeom>
              <a:avLst/>
              <a:gdLst/>
              <a:ahLst/>
              <a:cxnLst/>
              <a:rect l="l" t="t" r="r" b="b"/>
              <a:pathLst>
                <a:path w="6590" h="50406" extrusionOk="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165375" y="2418100"/>
              <a:ext cx="158925" cy="1205725"/>
            </a:xfrm>
            <a:custGeom>
              <a:avLst/>
              <a:gdLst/>
              <a:ahLst/>
              <a:cxnLst/>
              <a:rect l="l" t="t" r="r" b="b"/>
              <a:pathLst>
                <a:path w="6357" h="48229" extrusionOk="0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904300" y="2420075"/>
              <a:ext cx="152825" cy="1151350"/>
            </a:xfrm>
            <a:custGeom>
              <a:avLst/>
              <a:gdLst/>
              <a:ahLst/>
              <a:cxnLst/>
              <a:rect l="l" t="t" r="r" b="b"/>
              <a:pathLst>
                <a:path w="6113" h="46054" extrusionOk="0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3642925" y="2422125"/>
              <a:ext cx="147000" cy="1096925"/>
            </a:xfrm>
            <a:custGeom>
              <a:avLst/>
              <a:gdLst/>
              <a:ahLst/>
              <a:cxnLst/>
              <a:rect l="l" t="t" r="r" b="b"/>
              <a:pathLst>
                <a:path w="5880" h="43877" extrusionOk="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81850" y="2424150"/>
              <a:ext cx="140900" cy="1042500"/>
            </a:xfrm>
            <a:custGeom>
              <a:avLst/>
              <a:gdLst/>
              <a:ahLst/>
              <a:cxnLst/>
              <a:rect l="l" t="t" r="r" b="b"/>
              <a:pathLst>
                <a:path w="5636" h="41700" extrusionOk="0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120775" y="2426200"/>
              <a:ext cx="134775" cy="988075"/>
            </a:xfrm>
            <a:custGeom>
              <a:avLst/>
              <a:gdLst/>
              <a:ahLst/>
              <a:cxnLst/>
              <a:rect l="l" t="t" r="r" b="b"/>
              <a:pathLst>
                <a:path w="5391" h="39523" extrusionOk="0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13325" y="3780750"/>
              <a:ext cx="2405900" cy="938700"/>
            </a:xfrm>
            <a:custGeom>
              <a:avLst/>
              <a:gdLst/>
              <a:ahLst/>
              <a:cxnLst/>
              <a:rect l="l" t="t" r="r" b="b"/>
              <a:pathLst>
                <a:path w="96236" h="37548" extrusionOk="0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4245400" y="3718800"/>
              <a:ext cx="715150" cy="879050"/>
            </a:xfrm>
            <a:custGeom>
              <a:avLst/>
              <a:gdLst/>
              <a:ahLst/>
              <a:cxnLst/>
              <a:rect l="l" t="t" r="r" b="b"/>
              <a:pathLst>
                <a:path w="28606" h="35162" extrusionOk="0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063200" y="2123425"/>
              <a:ext cx="2233325" cy="1736600"/>
            </a:xfrm>
            <a:custGeom>
              <a:avLst/>
              <a:gdLst/>
              <a:ahLst/>
              <a:cxnLst/>
              <a:rect l="l" t="t" r="r" b="b"/>
              <a:pathLst>
                <a:path w="89333" h="69464" extrusionOk="0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5899200" y="2093825"/>
              <a:ext cx="399350" cy="176475"/>
            </a:xfrm>
            <a:custGeom>
              <a:avLst/>
              <a:gdLst/>
              <a:ahLst/>
              <a:cxnLst/>
              <a:rect l="l" t="t" r="r" b="b"/>
              <a:pathLst>
                <a:path w="15974" h="7059" extrusionOk="0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293950" y="4560475"/>
              <a:ext cx="441850" cy="419150"/>
            </a:xfrm>
            <a:custGeom>
              <a:avLst/>
              <a:gdLst/>
              <a:ahLst/>
              <a:cxnLst/>
              <a:rect l="l" t="t" r="r" b="b"/>
              <a:pathLst>
                <a:path w="17674" h="16766" extrusionOk="0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401050" y="4662100"/>
              <a:ext cx="227625" cy="215900"/>
            </a:xfrm>
            <a:custGeom>
              <a:avLst/>
              <a:gdLst/>
              <a:ahLst/>
              <a:cxnLst/>
              <a:rect l="l" t="t" r="r" b="b"/>
              <a:pathLst>
                <a:path w="9105" h="8636" extrusionOk="0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368750" y="4496000"/>
              <a:ext cx="329200" cy="67275"/>
            </a:xfrm>
            <a:custGeom>
              <a:avLst/>
              <a:gdLst/>
              <a:ahLst/>
              <a:cxnLst/>
              <a:rect l="l" t="t" r="r" b="b"/>
              <a:pathLst>
                <a:path w="13168" h="2691" extrusionOk="0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36575" y="4534725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973050" y="4747325"/>
              <a:ext cx="442150" cy="418850"/>
            </a:xfrm>
            <a:custGeom>
              <a:avLst/>
              <a:gdLst/>
              <a:ahLst/>
              <a:cxnLst/>
              <a:rect l="l" t="t" r="r" b="b"/>
              <a:pathLst>
                <a:path w="17686" h="16754" extrusionOk="0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80150" y="4848700"/>
              <a:ext cx="227925" cy="215875"/>
            </a:xfrm>
            <a:custGeom>
              <a:avLst/>
              <a:gdLst/>
              <a:ahLst/>
              <a:cxnLst/>
              <a:rect l="l" t="t" r="r" b="b"/>
              <a:pathLst>
                <a:path w="9117" h="8635" extrusionOk="0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5047850" y="4682575"/>
              <a:ext cx="329225" cy="67550"/>
            </a:xfrm>
            <a:custGeom>
              <a:avLst/>
              <a:gdLst/>
              <a:ahLst/>
              <a:cxnLst/>
              <a:rect l="l" t="t" r="r" b="b"/>
              <a:pathLst>
                <a:path w="13169" h="2702" extrusionOk="0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115950" y="4721275"/>
              <a:ext cx="189800" cy="231900"/>
            </a:xfrm>
            <a:custGeom>
              <a:avLst/>
              <a:gdLst/>
              <a:ahLst/>
              <a:cxnLst/>
              <a:rect l="l" t="t" r="r" b="b"/>
              <a:pathLst>
                <a:path w="7592" h="9276" extrusionOk="0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094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74"/>
          <p:cNvSpPr/>
          <p:nvPr/>
        </p:nvSpPr>
        <p:spPr>
          <a:xfrm rot="3673305">
            <a:off x="-150174" y="3207643"/>
            <a:ext cx="2865765" cy="1968685"/>
          </a:xfrm>
          <a:custGeom>
            <a:avLst/>
            <a:gdLst/>
            <a:ahLst/>
            <a:cxnLst/>
            <a:rect l="l" t="t" r="r" b="b"/>
            <a:pathLst>
              <a:path w="57567" h="37873" extrusionOk="0">
                <a:moveTo>
                  <a:pt x="45725" y="0"/>
                </a:moveTo>
                <a:cubicBezTo>
                  <a:pt x="40516" y="0"/>
                  <a:pt x="35881" y="4007"/>
                  <a:pt x="30773" y="4900"/>
                </a:cubicBezTo>
                <a:cubicBezTo>
                  <a:pt x="30170" y="4989"/>
                  <a:pt x="29572" y="5029"/>
                  <a:pt x="28978" y="5029"/>
                </a:cubicBezTo>
                <a:cubicBezTo>
                  <a:pt x="24407" y="5029"/>
                  <a:pt x="20069" y="2692"/>
                  <a:pt x="15461" y="2692"/>
                </a:cubicBezTo>
                <a:cubicBezTo>
                  <a:pt x="14970" y="2692"/>
                  <a:pt x="14475" y="2719"/>
                  <a:pt x="13977" y="2778"/>
                </a:cubicBezTo>
                <a:cubicBezTo>
                  <a:pt x="5155" y="3460"/>
                  <a:pt x="1" y="14223"/>
                  <a:pt x="3063" y="22295"/>
                </a:cubicBezTo>
                <a:cubicBezTo>
                  <a:pt x="6902" y="32767"/>
                  <a:pt x="17608" y="37872"/>
                  <a:pt x="28449" y="37872"/>
                </a:cubicBezTo>
                <a:cubicBezTo>
                  <a:pt x="40636" y="37872"/>
                  <a:pt x="52995" y="31419"/>
                  <a:pt x="55959" y="18884"/>
                </a:cubicBezTo>
                <a:cubicBezTo>
                  <a:pt x="57566" y="11949"/>
                  <a:pt x="55292" y="2497"/>
                  <a:pt x="48039" y="277"/>
                </a:cubicBezTo>
                <a:cubicBezTo>
                  <a:pt x="47253" y="85"/>
                  <a:pt x="46483" y="0"/>
                  <a:pt x="4572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6" name="Google Shape;2196;p74"/>
          <p:cNvGrpSpPr/>
          <p:nvPr/>
        </p:nvGrpSpPr>
        <p:grpSpPr>
          <a:xfrm flipH="1">
            <a:off x="199375" y="4198700"/>
            <a:ext cx="1159900" cy="944800"/>
            <a:chOff x="339875" y="3409400"/>
            <a:chExt cx="1159900" cy="944800"/>
          </a:xfrm>
        </p:grpSpPr>
        <p:sp>
          <p:nvSpPr>
            <p:cNvPr id="2197" name="Google Shape;2197;p74"/>
            <p:cNvSpPr/>
            <p:nvPr/>
          </p:nvSpPr>
          <p:spPr>
            <a:xfrm>
              <a:off x="799300" y="3409400"/>
              <a:ext cx="363850" cy="944800"/>
            </a:xfrm>
            <a:custGeom>
              <a:avLst/>
              <a:gdLst/>
              <a:ahLst/>
              <a:cxnLst/>
              <a:rect l="l" t="t" r="r" b="b"/>
              <a:pathLst>
                <a:path w="14554" h="37792" extrusionOk="0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4"/>
            <p:cNvSpPr/>
            <p:nvPr/>
          </p:nvSpPr>
          <p:spPr>
            <a:xfrm>
              <a:off x="948450" y="3782325"/>
              <a:ext cx="551325" cy="568575"/>
            </a:xfrm>
            <a:custGeom>
              <a:avLst/>
              <a:gdLst/>
              <a:ahLst/>
              <a:cxnLst/>
              <a:rect l="l" t="t" r="r" b="b"/>
              <a:pathLst>
                <a:path w="22053" h="22743" extrusionOk="0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4"/>
            <p:cNvSpPr/>
            <p:nvPr/>
          </p:nvSpPr>
          <p:spPr>
            <a:xfrm>
              <a:off x="339875" y="3524525"/>
              <a:ext cx="445025" cy="829675"/>
            </a:xfrm>
            <a:custGeom>
              <a:avLst/>
              <a:gdLst/>
              <a:ahLst/>
              <a:cxnLst/>
              <a:rect l="l" t="t" r="r" b="b"/>
              <a:pathLst>
                <a:path w="17801" h="33187" extrusionOk="0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4"/>
            <p:cNvSpPr/>
            <p:nvPr/>
          </p:nvSpPr>
          <p:spPr>
            <a:xfrm>
              <a:off x="872625" y="3543375"/>
              <a:ext cx="149625" cy="802075"/>
            </a:xfrm>
            <a:custGeom>
              <a:avLst/>
              <a:gdLst/>
              <a:ahLst/>
              <a:cxnLst/>
              <a:rect l="l" t="t" r="r" b="b"/>
              <a:pathLst>
                <a:path w="5985" h="32083" extrusionOk="0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4"/>
            <p:cNvSpPr/>
            <p:nvPr/>
          </p:nvSpPr>
          <p:spPr>
            <a:xfrm>
              <a:off x="413225" y="3602675"/>
              <a:ext cx="331100" cy="747300"/>
            </a:xfrm>
            <a:custGeom>
              <a:avLst/>
              <a:gdLst/>
              <a:ahLst/>
              <a:cxnLst/>
              <a:rect l="l" t="t" r="r" b="b"/>
              <a:pathLst>
                <a:path w="13244" h="29892" extrusionOk="0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4"/>
            <p:cNvSpPr/>
            <p:nvPr/>
          </p:nvSpPr>
          <p:spPr>
            <a:xfrm>
              <a:off x="986350" y="3868275"/>
              <a:ext cx="416750" cy="476800"/>
            </a:xfrm>
            <a:custGeom>
              <a:avLst/>
              <a:gdLst/>
              <a:ahLst/>
              <a:cxnLst/>
              <a:rect l="l" t="t" r="r" b="b"/>
              <a:pathLst>
                <a:path w="16670" h="19072" extrusionOk="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3" name="Google Shape;2203;p74"/>
          <p:cNvSpPr/>
          <p:nvPr/>
        </p:nvSpPr>
        <p:spPr>
          <a:xfrm>
            <a:off x="845300" y="4565612"/>
            <a:ext cx="3492775" cy="1096225"/>
          </a:xfrm>
          <a:custGeom>
            <a:avLst/>
            <a:gdLst/>
            <a:ahLst/>
            <a:cxnLst/>
            <a:rect l="l" t="t" r="r" b="b"/>
            <a:pathLst>
              <a:path w="139711" h="43849" extrusionOk="0">
                <a:moveTo>
                  <a:pt x="0" y="39384"/>
                </a:moveTo>
                <a:cubicBezTo>
                  <a:pt x="16793" y="36584"/>
                  <a:pt x="32366" y="26858"/>
                  <a:pt x="45294" y="15780"/>
                </a:cubicBezTo>
                <a:cubicBezTo>
                  <a:pt x="48564" y="12978"/>
                  <a:pt x="50294" y="7931"/>
                  <a:pt x="49760" y="3658"/>
                </a:cubicBezTo>
                <a:cubicBezTo>
                  <a:pt x="49393" y="719"/>
                  <a:pt x="44277" y="-468"/>
                  <a:pt x="41467" y="469"/>
                </a:cubicBezTo>
                <a:cubicBezTo>
                  <a:pt x="38636" y="1413"/>
                  <a:pt x="39621" y="7744"/>
                  <a:pt x="42104" y="9400"/>
                </a:cubicBezTo>
                <a:cubicBezTo>
                  <a:pt x="44810" y="11205"/>
                  <a:pt x="48421" y="11314"/>
                  <a:pt x="51674" y="11314"/>
                </a:cubicBezTo>
                <a:cubicBezTo>
                  <a:pt x="63980" y="11314"/>
                  <a:pt x="75744" y="5493"/>
                  <a:pt x="88037" y="4934"/>
                </a:cubicBezTo>
                <a:cubicBezTo>
                  <a:pt x="94788" y="4627"/>
                  <a:pt x="99981" y="11589"/>
                  <a:pt x="106538" y="13228"/>
                </a:cubicBezTo>
                <a:cubicBezTo>
                  <a:pt x="111894" y="14567"/>
                  <a:pt x="118895" y="13501"/>
                  <a:pt x="122487" y="17693"/>
                </a:cubicBezTo>
                <a:cubicBezTo>
                  <a:pt x="129280" y="25620"/>
                  <a:pt x="132326" y="36470"/>
                  <a:pt x="139711" y="43849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04" name="Google Shape;2204;p74"/>
          <p:cNvSpPr/>
          <p:nvPr/>
        </p:nvSpPr>
        <p:spPr>
          <a:xfrm>
            <a:off x="7894675" y="2094361"/>
            <a:ext cx="1562975" cy="3695075"/>
          </a:xfrm>
          <a:custGeom>
            <a:avLst/>
            <a:gdLst/>
            <a:ahLst/>
            <a:cxnLst/>
            <a:rect l="l" t="t" r="r" b="b"/>
            <a:pathLst>
              <a:path w="62519" h="147803" extrusionOk="0">
                <a:moveTo>
                  <a:pt x="62519" y="1074"/>
                </a:moveTo>
                <a:cubicBezTo>
                  <a:pt x="56352" y="1074"/>
                  <a:pt x="49745" y="-1216"/>
                  <a:pt x="44019" y="1074"/>
                </a:cubicBezTo>
                <a:cubicBezTo>
                  <a:pt x="36674" y="4012"/>
                  <a:pt x="31285" y="12409"/>
                  <a:pt x="29984" y="20212"/>
                </a:cubicBezTo>
                <a:cubicBezTo>
                  <a:pt x="28770" y="27493"/>
                  <a:pt x="31395" y="35182"/>
                  <a:pt x="34449" y="41903"/>
                </a:cubicBezTo>
                <a:cubicBezTo>
                  <a:pt x="36202" y="45760"/>
                  <a:pt x="40457" y="50391"/>
                  <a:pt x="38277" y="54024"/>
                </a:cubicBezTo>
                <a:cubicBezTo>
                  <a:pt x="32225" y="64111"/>
                  <a:pt x="17245" y="69215"/>
                  <a:pt x="15311" y="80818"/>
                </a:cubicBezTo>
                <a:cubicBezTo>
                  <a:pt x="13713" y="90405"/>
                  <a:pt x="22768" y="100096"/>
                  <a:pt x="20414" y="109526"/>
                </a:cubicBezTo>
                <a:cubicBezTo>
                  <a:pt x="18921" y="115509"/>
                  <a:pt x="12015" y="118562"/>
                  <a:pt x="7655" y="122923"/>
                </a:cubicBezTo>
                <a:cubicBezTo>
                  <a:pt x="1520" y="129060"/>
                  <a:pt x="0" y="139126"/>
                  <a:pt x="0" y="147803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2205" name="Google Shape;2205;p74"/>
          <p:cNvGrpSpPr/>
          <p:nvPr/>
        </p:nvGrpSpPr>
        <p:grpSpPr>
          <a:xfrm>
            <a:off x="1021971" y="2881001"/>
            <a:ext cx="178571" cy="203397"/>
            <a:chOff x="3539071" y="3160101"/>
            <a:chExt cx="178571" cy="203397"/>
          </a:xfrm>
        </p:grpSpPr>
        <p:sp>
          <p:nvSpPr>
            <p:cNvPr id="2206" name="Google Shape;2206;p74"/>
            <p:cNvSpPr/>
            <p:nvPr/>
          </p:nvSpPr>
          <p:spPr>
            <a:xfrm>
              <a:off x="3618256" y="3327528"/>
              <a:ext cx="46224" cy="35969"/>
            </a:xfrm>
            <a:custGeom>
              <a:avLst/>
              <a:gdLst/>
              <a:ahLst/>
              <a:cxnLst/>
              <a:rect l="l" t="t" r="r" b="b"/>
              <a:pathLst>
                <a:path w="1199" h="933" extrusionOk="0">
                  <a:moveTo>
                    <a:pt x="599" y="0"/>
                  </a:moveTo>
                  <a:cubicBezTo>
                    <a:pt x="1" y="0"/>
                    <a:pt x="1" y="933"/>
                    <a:pt x="599" y="933"/>
                  </a:cubicBezTo>
                  <a:cubicBezTo>
                    <a:pt x="1191" y="933"/>
                    <a:pt x="1198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4"/>
            <p:cNvSpPr/>
            <p:nvPr/>
          </p:nvSpPr>
          <p:spPr>
            <a:xfrm>
              <a:off x="3539071" y="3259138"/>
              <a:ext cx="27796" cy="21397"/>
            </a:xfrm>
            <a:custGeom>
              <a:avLst/>
              <a:gdLst/>
              <a:ahLst/>
              <a:cxnLst/>
              <a:rect l="l" t="t" r="r" b="b"/>
              <a:pathLst>
                <a:path w="721" h="555" extrusionOk="0">
                  <a:moveTo>
                    <a:pt x="364" y="1"/>
                  </a:moveTo>
                  <a:cubicBezTo>
                    <a:pt x="1" y="1"/>
                    <a:pt x="1" y="554"/>
                    <a:pt x="364" y="554"/>
                  </a:cubicBezTo>
                  <a:cubicBezTo>
                    <a:pt x="721" y="554"/>
                    <a:pt x="721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4"/>
            <p:cNvSpPr/>
            <p:nvPr/>
          </p:nvSpPr>
          <p:spPr>
            <a:xfrm>
              <a:off x="3690154" y="3199230"/>
              <a:ext cx="27488" cy="21397"/>
            </a:xfrm>
            <a:custGeom>
              <a:avLst/>
              <a:gdLst/>
              <a:ahLst/>
              <a:cxnLst/>
              <a:rect l="l" t="t" r="r" b="b"/>
              <a:pathLst>
                <a:path w="713" h="555" extrusionOk="0">
                  <a:moveTo>
                    <a:pt x="356" y="1"/>
                  </a:moveTo>
                  <a:cubicBezTo>
                    <a:pt x="0" y="1"/>
                    <a:pt x="0" y="554"/>
                    <a:pt x="356" y="554"/>
                  </a:cubicBezTo>
                  <a:cubicBezTo>
                    <a:pt x="713" y="554"/>
                    <a:pt x="713" y="1"/>
                    <a:pt x="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4"/>
            <p:cNvSpPr/>
            <p:nvPr/>
          </p:nvSpPr>
          <p:spPr>
            <a:xfrm>
              <a:off x="3612126" y="3160101"/>
              <a:ext cx="29261" cy="78069"/>
            </a:xfrm>
            <a:custGeom>
              <a:avLst/>
              <a:gdLst/>
              <a:ahLst/>
              <a:cxnLst/>
              <a:rect l="l" t="t" r="r" b="b"/>
              <a:pathLst>
                <a:path w="759" h="2025" extrusionOk="0">
                  <a:moveTo>
                    <a:pt x="379" y="0"/>
                  </a:moveTo>
                  <a:lnTo>
                    <a:pt x="0" y="1016"/>
                  </a:lnTo>
                  <a:lnTo>
                    <a:pt x="379" y="2024"/>
                  </a:lnTo>
                  <a:lnTo>
                    <a:pt x="758" y="1016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7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211" name="Google Shape;2211;p74"/>
          <p:cNvSpPr txBox="1">
            <a:spLocks noGrp="1"/>
          </p:cNvSpPr>
          <p:nvPr>
            <p:ph type="body" idx="1"/>
          </p:nvPr>
        </p:nvSpPr>
        <p:spPr>
          <a:xfrm>
            <a:off x="914250" y="1221361"/>
            <a:ext cx="7399434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Data yang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digunakan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berasal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dari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Kaggle yang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dapat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diakses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melalui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tautan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berikut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b="1" i="0" u="sng" dirty="0">
                <a:effectLst/>
                <a:latin typeface="Anaheim" panose="020B0604020202020204" charset="0"/>
                <a:hlinkClick r:id="rId3"/>
              </a:rPr>
              <a:t>https://www.kaggle.com/datasets/imakash3011/customer-personality-analysis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Dataset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untuk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proyek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ini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disediakan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oleh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Dr.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Omar Romero-Hernandez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dengan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 total 2240 baris dan 29 </a:t>
            </a:r>
            <a:r>
              <a:rPr lang="en-ID" b="1" i="0" dirty="0" err="1">
                <a:solidFill>
                  <a:srgbClr val="374151"/>
                </a:solidFill>
                <a:effectLst/>
                <a:latin typeface="Anaheim" panose="020B0604020202020204" charset="0"/>
              </a:rPr>
              <a:t>kolom</a:t>
            </a:r>
            <a:r>
              <a:rPr lang="en-ID" b="1" i="0" dirty="0">
                <a:solidFill>
                  <a:srgbClr val="374151"/>
                </a:solidFill>
                <a:effectLst/>
                <a:latin typeface="Anaheim" panose="020B0604020202020204" charset="0"/>
              </a:rPr>
              <a:t>.</a:t>
            </a:r>
            <a:endParaRPr b="1" dirty="0">
              <a:latin typeface="Anaheim" panose="020B0604020202020204" charset="0"/>
            </a:endParaRPr>
          </a:p>
        </p:txBody>
      </p:sp>
      <p:grpSp>
        <p:nvGrpSpPr>
          <p:cNvPr id="2212" name="Google Shape;2212;p74"/>
          <p:cNvGrpSpPr/>
          <p:nvPr/>
        </p:nvGrpSpPr>
        <p:grpSpPr>
          <a:xfrm>
            <a:off x="1453772" y="3080785"/>
            <a:ext cx="1395923" cy="1269717"/>
            <a:chOff x="694775" y="1280900"/>
            <a:chExt cx="2670600" cy="2429150"/>
          </a:xfrm>
        </p:grpSpPr>
        <p:sp>
          <p:nvSpPr>
            <p:cNvPr id="2213" name="Google Shape;2213;p74"/>
            <p:cNvSpPr/>
            <p:nvPr/>
          </p:nvSpPr>
          <p:spPr>
            <a:xfrm>
              <a:off x="896200" y="1309350"/>
              <a:ext cx="1700250" cy="2372200"/>
            </a:xfrm>
            <a:custGeom>
              <a:avLst/>
              <a:gdLst/>
              <a:ahLst/>
              <a:cxnLst/>
              <a:rect l="l" t="t" r="r" b="b"/>
              <a:pathLst>
                <a:path w="68010" h="94888" extrusionOk="0">
                  <a:moveTo>
                    <a:pt x="27613" y="0"/>
                  </a:moveTo>
                  <a:cubicBezTo>
                    <a:pt x="26624" y="0"/>
                    <a:pt x="25702" y="636"/>
                    <a:pt x="25383" y="1628"/>
                  </a:cubicBezTo>
                  <a:lnTo>
                    <a:pt x="394" y="79756"/>
                  </a:lnTo>
                  <a:cubicBezTo>
                    <a:pt x="0" y="80984"/>
                    <a:pt x="675" y="82295"/>
                    <a:pt x="1910" y="82689"/>
                  </a:cubicBezTo>
                  <a:lnTo>
                    <a:pt x="39686" y="94778"/>
                  </a:lnTo>
                  <a:cubicBezTo>
                    <a:pt x="39920" y="94852"/>
                    <a:pt x="40158" y="94887"/>
                    <a:pt x="40392" y="94887"/>
                  </a:cubicBezTo>
                  <a:cubicBezTo>
                    <a:pt x="41383" y="94887"/>
                    <a:pt x="42308" y="94256"/>
                    <a:pt x="42627" y="93262"/>
                  </a:cubicBezTo>
                  <a:lnTo>
                    <a:pt x="67616" y="15134"/>
                  </a:lnTo>
                  <a:cubicBezTo>
                    <a:pt x="68010" y="13906"/>
                    <a:pt x="67328" y="12588"/>
                    <a:pt x="66107" y="12201"/>
                  </a:cubicBezTo>
                  <a:lnTo>
                    <a:pt x="28324" y="112"/>
                  </a:lnTo>
                  <a:cubicBezTo>
                    <a:pt x="28088" y="36"/>
                    <a:pt x="27849" y="0"/>
                    <a:pt x="27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4"/>
            <p:cNvSpPr/>
            <p:nvPr/>
          </p:nvSpPr>
          <p:spPr>
            <a:xfrm>
              <a:off x="864350" y="1280900"/>
              <a:ext cx="1763950" cy="2429150"/>
            </a:xfrm>
            <a:custGeom>
              <a:avLst/>
              <a:gdLst/>
              <a:ahLst/>
              <a:cxnLst/>
              <a:rect l="l" t="t" r="r" b="b"/>
              <a:pathLst>
                <a:path w="70558" h="97166" extrusionOk="0">
                  <a:moveTo>
                    <a:pt x="28887" y="1138"/>
                  </a:moveTo>
                  <a:cubicBezTo>
                    <a:pt x="29123" y="1138"/>
                    <a:pt x="29362" y="1174"/>
                    <a:pt x="29598" y="1250"/>
                  </a:cubicBezTo>
                  <a:lnTo>
                    <a:pt x="62008" y="11619"/>
                  </a:lnTo>
                  <a:lnTo>
                    <a:pt x="67381" y="13339"/>
                  </a:lnTo>
                  <a:cubicBezTo>
                    <a:pt x="68602" y="13726"/>
                    <a:pt x="69284" y="15044"/>
                    <a:pt x="68890" y="16272"/>
                  </a:cubicBezTo>
                  <a:lnTo>
                    <a:pt x="48365" y="80432"/>
                  </a:lnTo>
                  <a:lnTo>
                    <a:pt x="43901" y="94400"/>
                  </a:lnTo>
                  <a:cubicBezTo>
                    <a:pt x="43582" y="95394"/>
                    <a:pt x="42657" y="96025"/>
                    <a:pt x="41666" y="96025"/>
                  </a:cubicBezTo>
                  <a:cubicBezTo>
                    <a:pt x="41432" y="96025"/>
                    <a:pt x="41194" y="95990"/>
                    <a:pt x="40960" y="95916"/>
                  </a:cubicBezTo>
                  <a:lnTo>
                    <a:pt x="27673" y="91664"/>
                  </a:lnTo>
                  <a:lnTo>
                    <a:pt x="3184" y="83827"/>
                  </a:lnTo>
                  <a:cubicBezTo>
                    <a:pt x="1949" y="83433"/>
                    <a:pt x="1274" y="82122"/>
                    <a:pt x="1668" y="80894"/>
                  </a:cubicBezTo>
                  <a:lnTo>
                    <a:pt x="3139" y="76286"/>
                  </a:lnTo>
                  <a:lnTo>
                    <a:pt x="26657" y="2766"/>
                  </a:lnTo>
                  <a:cubicBezTo>
                    <a:pt x="26976" y="1774"/>
                    <a:pt x="27898" y="1138"/>
                    <a:pt x="28887" y="1138"/>
                  </a:cubicBezTo>
                  <a:close/>
                  <a:moveTo>
                    <a:pt x="28885" y="1"/>
                  </a:moveTo>
                  <a:cubicBezTo>
                    <a:pt x="27419" y="1"/>
                    <a:pt x="26053" y="942"/>
                    <a:pt x="25581" y="2417"/>
                  </a:cubicBezTo>
                  <a:lnTo>
                    <a:pt x="584" y="80545"/>
                  </a:lnTo>
                  <a:cubicBezTo>
                    <a:pt x="1" y="82372"/>
                    <a:pt x="1009" y="84327"/>
                    <a:pt x="2836" y="84911"/>
                  </a:cubicBezTo>
                  <a:lnTo>
                    <a:pt x="40619" y="97000"/>
                  </a:lnTo>
                  <a:cubicBezTo>
                    <a:pt x="40967" y="97112"/>
                    <a:pt x="41321" y="97165"/>
                    <a:pt x="41669" y="97165"/>
                  </a:cubicBezTo>
                  <a:cubicBezTo>
                    <a:pt x="43139" y="97165"/>
                    <a:pt x="44513" y="96220"/>
                    <a:pt x="44984" y="94749"/>
                  </a:cubicBezTo>
                  <a:lnTo>
                    <a:pt x="69974" y="16621"/>
                  </a:lnTo>
                  <a:cubicBezTo>
                    <a:pt x="70557" y="14794"/>
                    <a:pt x="69549" y="12839"/>
                    <a:pt x="67723" y="12255"/>
                  </a:cubicBezTo>
                  <a:lnTo>
                    <a:pt x="29939" y="166"/>
                  </a:lnTo>
                  <a:cubicBezTo>
                    <a:pt x="29590" y="54"/>
                    <a:pt x="29235" y="1"/>
                    <a:pt x="28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4"/>
            <p:cNvSpPr/>
            <p:nvPr/>
          </p:nvSpPr>
          <p:spPr>
            <a:xfrm>
              <a:off x="978050" y="2623925"/>
              <a:ext cx="1063400" cy="890600"/>
            </a:xfrm>
            <a:custGeom>
              <a:avLst/>
              <a:gdLst/>
              <a:ahLst/>
              <a:cxnLst/>
              <a:rect l="l" t="t" r="r" b="b"/>
              <a:pathLst>
                <a:path w="42536" h="35624" extrusionOk="0">
                  <a:moveTo>
                    <a:pt x="7360" y="1"/>
                  </a:moveTo>
                  <a:lnTo>
                    <a:pt x="0" y="23019"/>
                  </a:lnTo>
                  <a:lnTo>
                    <a:pt x="25316" y="31114"/>
                  </a:lnTo>
                  <a:lnTo>
                    <a:pt x="39421" y="35624"/>
                  </a:lnTo>
                  <a:lnTo>
                    <a:pt x="42536" y="25869"/>
                  </a:lnTo>
                  <a:cubicBezTo>
                    <a:pt x="35404" y="12712"/>
                    <a:pt x="22231" y="2987"/>
                    <a:pt x="7557" y="69"/>
                  </a:cubicBezTo>
                  <a:lnTo>
                    <a:pt x="7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4"/>
            <p:cNvSpPr/>
            <p:nvPr/>
          </p:nvSpPr>
          <p:spPr>
            <a:xfrm>
              <a:off x="1162050" y="2000350"/>
              <a:ext cx="1285850" cy="1270325"/>
            </a:xfrm>
            <a:custGeom>
              <a:avLst/>
              <a:gdLst/>
              <a:ahLst/>
              <a:cxnLst/>
              <a:rect l="l" t="t" r="r" b="b"/>
              <a:pathLst>
                <a:path w="51434" h="50813" extrusionOk="0">
                  <a:moveTo>
                    <a:pt x="51434" y="0"/>
                  </a:moveTo>
                  <a:lnTo>
                    <a:pt x="51434" y="0"/>
                  </a:lnTo>
                  <a:cubicBezTo>
                    <a:pt x="40277" y="10417"/>
                    <a:pt x="25045" y="16297"/>
                    <a:pt x="9801" y="16297"/>
                  </a:cubicBezTo>
                  <a:cubicBezTo>
                    <a:pt x="7553" y="16297"/>
                    <a:pt x="5305" y="16169"/>
                    <a:pt x="3070" y="15909"/>
                  </a:cubicBezTo>
                  <a:lnTo>
                    <a:pt x="2911" y="15856"/>
                  </a:lnTo>
                  <a:lnTo>
                    <a:pt x="0" y="24944"/>
                  </a:lnTo>
                  <a:lnTo>
                    <a:pt x="197" y="25012"/>
                  </a:lnTo>
                  <a:cubicBezTo>
                    <a:pt x="14871" y="27930"/>
                    <a:pt x="28044" y="37655"/>
                    <a:pt x="35176" y="50812"/>
                  </a:cubicBezTo>
                  <a:lnTo>
                    <a:pt x="51434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4"/>
            <p:cNvSpPr/>
            <p:nvPr/>
          </p:nvSpPr>
          <p:spPr>
            <a:xfrm>
              <a:off x="1234800" y="1417875"/>
              <a:ext cx="1298550" cy="989925"/>
            </a:xfrm>
            <a:custGeom>
              <a:avLst/>
              <a:gdLst/>
              <a:ahLst/>
              <a:cxnLst/>
              <a:rect l="l" t="t" r="r" b="b"/>
              <a:pathLst>
                <a:path w="51942" h="39597" extrusionOk="0">
                  <a:moveTo>
                    <a:pt x="12522" y="0"/>
                  </a:moveTo>
                  <a:lnTo>
                    <a:pt x="1" y="39155"/>
                  </a:lnTo>
                  <a:lnTo>
                    <a:pt x="160" y="39208"/>
                  </a:lnTo>
                  <a:cubicBezTo>
                    <a:pt x="2395" y="39468"/>
                    <a:pt x="4643" y="39596"/>
                    <a:pt x="6891" y="39596"/>
                  </a:cubicBezTo>
                  <a:cubicBezTo>
                    <a:pt x="22135" y="39596"/>
                    <a:pt x="37367" y="33716"/>
                    <a:pt x="48524" y="23299"/>
                  </a:cubicBezTo>
                  <a:lnTo>
                    <a:pt x="51942" y="12612"/>
                  </a:lnTo>
                  <a:lnTo>
                    <a:pt x="45757" y="10634"/>
                  </a:lnTo>
                  <a:lnTo>
                    <a:pt x="125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4"/>
            <p:cNvSpPr/>
            <p:nvPr/>
          </p:nvSpPr>
          <p:spPr>
            <a:xfrm>
              <a:off x="2367550" y="1605975"/>
              <a:ext cx="55900" cy="50125"/>
            </a:xfrm>
            <a:custGeom>
              <a:avLst/>
              <a:gdLst/>
              <a:ahLst/>
              <a:cxnLst/>
              <a:rect l="l" t="t" r="r" b="b"/>
              <a:pathLst>
                <a:path w="2236" h="2005" extrusionOk="0">
                  <a:moveTo>
                    <a:pt x="1119" y="1"/>
                  </a:moveTo>
                  <a:cubicBezTo>
                    <a:pt x="694" y="1"/>
                    <a:pt x="302" y="271"/>
                    <a:pt x="167" y="700"/>
                  </a:cubicBezTo>
                  <a:cubicBezTo>
                    <a:pt x="0" y="1223"/>
                    <a:pt x="288" y="1784"/>
                    <a:pt x="811" y="1958"/>
                  </a:cubicBezTo>
                  <a:cubicBezTo>
                    <a:pt x="912" y="1990"/>
                    <a:pt x="1013" y="2005"/>
                    <a:pt x="1113" y="2005"/>
                  </a:cubicBezTo>
                  <a:cubicBezTo>
                    <a:pt x="1540" y="2005"/>
                    <a:pt x="1934" y="1730"/>
                    <a:pt x="2069" y="1306"/>
                  </a:cubicBezTo>
                  <a:cubicBezTo>
                    <a:pt x="2236" y="783"/>
                    <a:pt x="1948" y="215"/>
                    <a:pt x="1425" y="48"/>
                  </a:cubicBezTo>
                  <a:cubicBezTo>
                    <a:pt x="1323" y="16"/>
                    <a:pt x="1220" y="1"/>
                    <a:pt x="1119" y="1"/>
                  </a:cubicBez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4"/>
            <p:cNvSpPr/>
            <p:nvPr/>
          </p:nvSpPr>
          <p:spPr>
            <a:xfrm>
              <a:off x="1780125" y="1422550"/>
              <a:ext cx="552950" cy="205625"/>
            </a:xfrm>
            <a:custGeom>
              <a:avLst/>
              <a:gdLst/>
              <a:ahLst/>
              <a:cxnLst/>
              <a:rect l="l" t="t" r="r" b="b"/>
              <a:pathLst>
                <a:path w="22118" h="8225" extrusionOk="0">
                  <a:moveTo>
                    <a:pt x="1012" y="1"/>
                  </a:moveTo>
                  <a:cubicBezTo>
                    <a:pt x="634" y="1"/>
                    <a:pt x="276" y="242"/>
                    <a:pt x="153" y="624"/>
                  </a:cubicBezTo>
                  <a:cubicBezTo>
                    <a:pt x="1" y="1094"/>
                    <a:pt x="266" y="1602"/>
                    <a:pt x="729" y="1746"/>
                  </a:cubicBezTo>
                  <a:lnTo>
                    <a:pt x="20844" y="8181"/>
                  </a:lnTo>
                  <a:cubicBezTo>
                    <a:pt x="20936" y="8210"/>
                    <a:pt x="21028" y="8224"/>
                    <a:pt x="21119" y="8224"/>
                  </a:cubicBezTo>
                  <a:cubicBezTo>
                    <a:pt x="21498" y="8224"/>
                    <a:pt x="21850" y="7983"/>
                    <a:pt x="21966" y="7605"/>
                  </a:cubicBezTo>
                  <a:cubicBezTo>
                    <a:pt x="22118" y="7135"/>
                    <a:pt x="21860" y="6627"/>
                    <a:pt x="21390" y="6476"/>
                  </a:cubicBezTo>
                  <a:lnTo>
                    <a:pt x="1274" y="41"/>
                  </a:lnTo>
                  <a:cubicBezTo>
                    <a:pt x="1188" y="14"/>
                    <a:pt x="1099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4"/>
            <p:cNvSpPr/>
            <p:nvPr/>
          </p:nvSpPr>
          <p:spPr>
            <a:xfrm>
              <a:off x="1242950" y="3337825"/>
              <a:ext cx="404000" cy="200125"/>
            </a:xfrm>
            <a:custGeom>
              <a:avLst/>
              <a:gdLst/>
              <a:ahLst/>
              <a:cxnLst/>
              <a:rect l="l" t="t" r="r" b="b"/>
              <a:pathLst>
                <a:path w="16160" h="8005" extrusionOk="0">
                  <a:moveTo>
                    <a:pt x="2481" y="0"/>
                  </a:moveTo>
                  <a:cubicBezTo>
                    <a:pt x="2123" y="0"/>
                    <a:pt x="1773" y="87"/>
                    <a:pt x="1463" y="247"/>
                  </a:cubicBezTo>
                  <a:cubicBezTo>
                    <a:pt x="963" y="504"/>
                    <a:pt x="554" y="959"/>
                    <a:pt x="364" y="1535"/>
                  </a:cubicBezTo>
                  <a:cubicBezTo>
                    <a:pt x="0" y="2695"/>
                    <a:pt x="645" y="3945"/>
                    <a:pt x="1797" y="4317"/>
                  </a:cubicBezTo>
                  <a:lnTo>
                    <a:pt x="13007" y="7902"/>
                  </a:lnTo>
                  <a:cubicBezTo>
                    <a:pt x="13229" y="7971"/>
                    <a:pt x="13454" y="8004"/>
                    <a:pt x="13675" y="8004"/>
                  </a:cubicBezTo>
                  <a:cubicBezTo>
                    <a:pt x="14034" y="8004"/>
                    <a:pt x="14383" y="7917"/>
                    <a:pt x="14697" y="7758"/>
                  </a:cubicBezTo>
                  <a:cubicBezTo>
                    <a:pt x="15197" y="7492"/>
                    <a:pt x="15599" y="7045"/>
                    <a:pt x="15788" y="6469"/>
                  </a:cubicBezTo>
                  <a:cubicBezTo>
                    <a:pt x="16160" y="5310"/>
                    <a:pt x="15515" y="4059"/>
                    <a:pt x="14356" y="3688"/>
                  </a:cubicBezTo>
                  <a:lnTo>
                    <a:pt x="3146" y="103"/>
                  </a:lnTo>
                  <a:cubicBezTo>
                    <a:pt x="2926" y="33"/>
                    <a:pt x="2702" y="0"/>
                    <a:pt x="2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4"/>
            <p:cNvSpPr/>
            <p:nvPr/>
          </p:nvSpPr>
          <p:spPr>
            <a:xfrm>
              <a:off x="700275" y="1577425"/>
              <a:ext cx="1392725" cy="1507175"/>
            </a:xfrm>
            <a:custGeom>
              <a:avLst/>
              <a:gdLst/>
              <a:ahLst/>
              <a:cxnLst/>
              <a:rect l="l" t="t" r="r" b="b"/>
              <a:pathLst>
                <a:path w="55709" h="60287" extrusionOk="0">
                  <a:moveTo>
                    <a:pt x="32872" y="0"/>
                  </a:moveTo>
                  <a:lnTo>
                    <a:pt x="0" y="14052"/>
                  </a:lnTo>
                  <a:lnTo>
                    <a:pt x="15295" y="60286"/>
                  </a:lnTo>
                  <a:lnTo>
                    <a:pt x="34994" y="51866"/>
                  </a:lnTo>
                  <a:lnTo>
                    <a:pt x="36010" y="51434"/>
                  </a:lnTo>
                  <a:lnTo>
                    <a:pt x="55709" y="43013"/>
                  </a:lnTo>
                  <a:lnTo>
                    <a:pt x="32872" y="0"/>
                  </a:ln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4"/>
            <p:cNvSpPr/>
            <p:nvPr/>
          </p:nvSpPr>
          <p:spPr>
            <a:xfrm>
              <a:off x="700275" y="1561700"/>
              <a:ext cx="821800" cy="367050"/>
            </a:xfrm>
            <a:custGeom>
              <a:avLst/>
              <a:gdLst/>
              <a:ahLst/>
              <a:cxnLst/>
              <a:rect l="l" t="t" r="r" b="b"/>
              <a:pathLst>
                <a:path w="32872" h="14682" extrusionOk="0">
                  <a:moveTo>
                    <a:pt x="29310" y="0"/>
                  </a:moveTo>
                  <a:lnTo>
                    <a:pt x="16159" y="5616"/>
                  </a:lnTo>
                  <a:lnTo>
                    <a:pt x="15151" y="6048"/>
                  </a:lnTo>
                  <a:lnTo>
                    <a:pt x="2001" y="11665"/>
                  </a:lnTo>
                  <a:lnTo>
                    <a:pt x="0" y="14681"/>
                  </a:lnTo>
                  <a:lnTo>
                    <a:pt x="0" y="14681"/>
                  </a:lnTo>
                  <a:lnTo>
                    <a:pt x="32872" y="629"/>
                  </a:lnTo>
                  <a:lnTo>
                    <a:pt x="29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4"/>
            <p:cNvSpPr/>
            <p:nvPr/>
          </p:nvSpPr>
          <p:spPr>
            <a:xfrm>
              <a:off x="801450" y="1414025"/>
              <a:ext cx="543475" cy="439125"/>
            </a:xfrm>
            <a:custGeom>
              <a:avLst/>
              <a:gdLst/>
              <a:ahLst/>
              <a:cxnLst/>
              <a:rect l="l" t="t" r="r" b="b"/>
              <a:pathLst>
                <a:path w="21739" h="17565" extrusionOk="0">
                  <a:moveTo>
                    <a:pt x="10727" y="1"/>
                  </a:moveTo>
                  <a:cubicBezTo>
                    <a:pt x="9494" y="1"/>
                    <a:pt x="8229" y="274"/>
                    <a:pt x="6943" y="821"/>
                  </a:cubicBezTo>
                  <a:cubicBezTo>
                    <a:pt x="4503" y="1867"/>
                    <a:pt x="2835" y="3535"/>
                    <a:pt x="1971" y="5786"/>
                  </a:cubicBezTo>
                  <a:cubicBezTo>
                    <a:pt x="0" y="10940"/>
                    <a:pt x="2919" y="17299"/>
                    <a:pt x="3040" y="17564"/>
                  </a:cubicBezTo>
                  <a:lnTo>
                    <a:pt x="3472" y="17367"/>
                  </a:lnTo>
                  <a:cubicBezTo>
                    <a:pt x="3442" y="17299"/>
                    <a:pt x="516" y="10917"/>
                    <a:pt x="2418" y="5952"/>
                  </a:cubicBezTo>
                  <a:cubicBezTo>
                    <a:pt x="3229" y="3830"/>
                    <a:pt x="4813" y="2254"/>
                    <a:pt x="7133" y="1261"/>
                  </a:cubicBezTo>
                  <a:cubicBezTo>
                    <a:pt x="8354" y="740"/>
                    <a:pt x="9555" y="480"/>
                    <a:pt x="10725" y="480"/>
                  </a:cubicBezTo>
                  <a:cubicBezTo>
                    <a:pt x="11769" y="480"/>
                    <a:pt x="12790" y="687"/>
                    <a:pt x="13780" y="1102"/>
                  </a:cubicBezTo>
                  <a:cubicBezTo>
                    <a:pt x="18676" y="3156"/>
                    <a:pt x="21268" y="9682"/>
                    <a:pt x="21299" y="9750"/>
                  </a:cubicBezTo>
                  <a:lnTo>
                    <a:pt x="21738" y="9575"/>
                  </a:lnTo>
                  <a:cubicBezTo>
                    <a:pt x="21632" y="9303"/>
                    <a:pt x="19055" y="2799"/>
                    <a:pt x="13962" y="662"/>
                  </a:cubicBezTo>
                  <a:cubicBezTo>
                    <a:pt x="12915" y="221"/>
                    <a:pt x="11834" y="1"/>
                    <a:pt x="10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4"/>
            <p:cNvSpPr/>
            <p:nvPr/>
          </p:nvSpPr>
          <p:spPr>
            <a:xfrm>
              <a:off x="694775" y="1926450"/>
              <a:ext cx="487750" cy="1095050"/>
            </a:xfrm>
            <a:custGeom>
              <a:avLst/>
              <a:gdLst/>
              <a:ahLst/>
              <a:cxnLst/>
              <a:rect l="l" t="t" r="r" b="b"/>
              <a:pathLst>
                <a:path w="19510" h="43802" extrusionOk="0">
                  <a:moveTo>
                    <a:pt x="432" y="0"/>
                  </a:moveTo>
                  <a:lnTo>
                    <a:pt x="0" y="190"/>
                  </a:lnTo>
                  <a:lnTo>
                    <a:pt x="19070" y="43801"/>
                  </a:lnTo>
                  <a:lnTo>
                    <a:pt x="19510" y="43612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4"/>
            <p:cNvSpPr/>
            <p:nvPr/>
          </p:nvSpPr>
          <p:spPr>
            <a:xfrm>
              <a:off x="1516575" y="1575150"/>
              <a:ext cx="461975" cy="1098825"/>
            </a:xfrm>
            <a:custGeom>
              <a:avLst/>
              <a:gdLst/>
              <a:ahLst/>
              <a:cxnLst/>
              <a:rect l="l" t="t" r="r" b="b"/>
              <a:pathLst>
                <a:path w="18479" h="43953" extrusionOk="0">
                  <a:moveTo>
                    <a:pt x="440" y="0"/>
                  </a:moveTo>
                  <a:lnTo>
                    <a:pt x="0" y="182"/>
                  </a:lnTo>
                  <a:lnTo>
                    <a:pt x="18031" y="43953"/>
                  </a:lnTo>
                  <a:lnTo>
                    <a:pt x="18479" y="43771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4"/>
            <p:cNvSpPr/>
            <p:nvPr/>
          </p:nvSpPr>
          <p:spPr>
            <a:xfrm>
              <a:off x="977850" y="2016500"/>
              <a:ext cx="760825" cy="585675"/>
            </a:xfrm>
            <a:custGeom>
              <a:avLst/>
              <a:gdLst/>
              <a:ahLst/>
              <a:cxnLst/>
              <a:rect l="l" t="t" r="r" b="b"/>
              <a:pathLst>
                <a:path w="30433" h="23427" extrusionOk="0">
                  <a:moveTo>
                    <a:pt x="2532" y="0"/>
                  </a:moveTo>
                  <a:cubicBezTo>
                    <a:pt x="2244" y="0"/>
                    <a:pt x="1964" y="60"/>
                    <a:pt x="1706" y="180"/>
                  </a:cubicBezTo>
                  <a:cubicBezTo>
                    <a:pt x="1" y="984"/>
                    <a:pt x="107" y="3811"/>
                    <a:pt x="1881" y="5099"/>
                  </a:cubicBezTo>
                  <a:lnTo>
                    <a:pt x="26612" y="22926"/>
                  </a:lnTo>
                  <a:cubicBezTo>
                    <a:pt x="27072" y="23258"/>
                    <a:pt x="27580" y="23427"/>
                    <a:pt x="28066" y="23427"/>
                  </a:cubicBezTo>
                  <a:cubicBezTo>
                    <a:pt x="28357" y="23427"/>
                    <a:pt x="28640" y="23366"/>
                    <a:pt x="28901" y="23244"/>
                  </a:cubicBezTo>
                  <a:cubicBezTo>
                    <a:pt x="30152" y="22661"/>
                    <a:pt x="30432" y="20986"/>
                    <a:pt x="29788" y="19621"/>
                  </a:cubicBezTo>
                  <a:cubicBezTo>
                    <a:pt x="29560" y="19129"/>
                    <a:pt x="29204" y="18674"/>
                    <a:pt x="28727" y="18333"/>
                  </a:cubicBezTo>
                  <a:lnTo>
                    <a:pt x="3988" y="506"/>
                  </a:lnTo>
                  <a:cubicBezTo>
                    <a:pt x="3529" y="172"/>
                    <a:pt x="3020" y="0"/>
                    <a:pt x="2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4"/>
            <p:cNvSpPr/>
            <p:nvPr/>
          </p:nvSpPr>
          <p:spPr>
            <a:xfrm>
              <a:off x="1279150" y="1823925"/>
              <a:ext cx="391675" cy="394300"/>
            </a:xfrm>
            <a:custGeom>
              <a:avLst/>
              <a:gdLst/>
              <a:ahLst/>
              <a:cxnLst/>
              <a:rect l="l" t="t" r="r" b="b"/>
              <a:pathLst>
                <a:path w="15667" h="15772" extrusionOk="0">
                  <a:moveTo>
                    <a:pt x="6680" y="4529"/>
                  </a:moveTo>
                  <a:cubicBezTo>
                    <a:pt x="7329" y="4529"/>
                    <a:pt x="8186" y="5191"/>
                    <a:pt x="9156" y="7254"/>
                  </a:cubicBezTo>
                  <a:cubicBezTo>
                    <a:pt x="10338" y="9771"/>
                    <a:pt x="10020" y="10832"/>
                    <a:pt x="9353" y="11150"/>
                  </a:cubicBezTo>
                  <a:cubicBezTo>
                    <a:pt x="9315" y="11165"/>
                    <a:pt x="9270" y="11188"/>
                    <a:pt x="9224" y="11203"/>
                  </a:cubicBezTo>
                  <a:cubicBezTo>
                    <a:pt x="9143" y="11226"/>
                    <a:pt x="9058" y="11239"/>
                    <a:pt x="8969" y="11239"/>
                  </a:cubicBezTo>
                  <a:cubicBezTo>
                    <a:pt x="8321" y="11239"/>
                    <a:pt x="7460" y="10584"/>
                    <a:pt x="6488" y="8512"/>
                  </a:cubicBezTo>
                  <a:cubicBezTo>
                    <a:pt x="5306" y="5996"/>
                    <a:pt x="5624" y="4927"/>
                    <a:pt x="6283" y="4617"/>
                  </a:cubicBezTo>
                  <a:cubicBezTo>
                    <a:pt x="6405" y="4561"/>
                    <a:pt x="6537" y="4529"/>
                    <a:pt x="6680" y="4529"/>
                  </a:cubicBezTo>
                  <a:close/>
                  <a:moveTo>
                    <a:pt x="6829" y="0"/>
                  </a:moveTo>
                  <a:cubicBezTo>
                    <a:pt x="6005" y="0"/>
                    <a:pt x="5179" y="188"/>
                    <a:pt x="4381" y="562"/>
                  </a:cubicBezTo>
                  <a:lnTo>
                    <a:pt x="4328" y="592"/>
                  </a:lnTo>
                  <a:cubicBezTo>
                    <a:pt x="1152" y="2115"/>
                    <a:pt x="0" y="5898"/>
                    <a:pt x="2175" y="10536"/>
                  </a:cubicBezTo>
                  <a:cubicBezTo>
                    <a:pt x="3825" y="14055"/>
                    <a:pt x="6297" y="15771"/>
                    <a:pt x="8784" y="15771"/>
                  </a:cubicBezTo>
                  <a:cubicBezTo>
                    <a:pt x="9554" y="15771"/>
                    <a:pt x="10325" y="15607"/>
                    <a:pt x="11074" y="15281"/>
                  </a:cubicBezTo>
                  <a:cubicBezTo>
                    <a:pt x="11134" y="15258"/>
                    <a:pt x="11195" y="15235"/>
                    <a:pt x="11255" y="15205"/>
                  </a:cubicBezTo>
                  <a:cubicBezTo>
                    <a:pt x="14477" y="13689"/>
                    <a:pt x="15667" y="9930"/>
                    <a:pt x="13469" y="5231"/>
                  </a:cubicBezTo>
                  <a:cubicBezTo>
                    <a:pt x="11821" y="1730"/>
                    <a:pt x="9332" y="0"/>
                    <a:pt x="6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4"/>
            <p:cNvSpPr/>
            <p:nvPr/>
          </p:nvSpPr>
          <p:spPr>
            <a:xfrm>
              <a:off x="1027700" y="2398475"/>
              <a:ext cx="389400" cy="394225"/>
            </a:xfrm>
            <a:custGeom>
              <a:avLst/>
              <a:gdLst/>
              <a:ahLst/>
              <a:cxnLst/>
              <a:rect l="l" t="t" r="r" b="b"/>
              <a:pathLst>
                <a:path w="15576" h="15769" extrusionOk="0">
                  <a:moveTo>
                    <a:pt x="6621" y="4527"/>
                  </a:moveTo>
                  <a:cubicBezTo>
                    <a:pt x="7270" y="4527"/>
                    <a:pt x="8137" y="5186"/>
                    <a:pt x="9111" y="7253"/>
                  </a:cubicBezTo>
                  <a:cubicBezTo>
                    <a:pt x="10217" y="9610"/>
                    <a:pt x="10005" y="10694"/>
                    <a:pt x="9421" y="11081"/>
                  </a:cubicBezTo>
                  <a:cubicBezTo>
                    <a:pt x="9391" y="11111"/>
                    <a:pt x="9346" y="11126"/>
                    <a:pt x="9308" y="11149"/>
                  </a:cubicBezTo>
                  <a:cubicBezTo>
                    <a:pt x="9262" y="11164"/>
                    <a:pt x="9224" y="11187"/>
                    <a:pt x="9179" y="11202"/>
                  </a:cubicBezTo>
                  <a:cubicBezTo>
                    <a:pt x="9098" y="11225"/>
                    <a:pt x="9013" y="11237"/>
                    <a:pt x="8923" y="11237"/>
                  </a:cubicBezTo>
                  <a:cubicBezTo>
                    <a:pt x="8276" y="11237"/>
                    <a:pt x="7415" y="10582"/>
                    <a:pt x="6443" y="8511"/>
                  </a:cubicBezTo>
                  <a:cubicBezTo>
                    <a:pt x="5336" y="6154"/>
                    <a:pt x="5548" y="5070"/>
                    <a:pt x="6117" y="4684"/>
                  </a:cubicBezTo>
                  <a:cubicBezTo>
                    <a:pt x="6155" y="4653"/>
                    <a:pt x="6200" y="4638"/>
                    <a:pt x="6238" y="4615"/>
                  </a:cubicBezTo>
                  <a:cubicBezTo>
                    <a:pt x="6276" y="4600"/>
                    <a:pt x="6321" y="4577"/>
                    <a:pt x="6367" y="4562"/>
                  </a:cubicBezTo>
                  <a:cubicBezTo>
                    <a:pt x="6447" y="4539"/>
                    <a:pt x="6532" y="4527"/>
                    <a:pt x="6621" y="4527"/>
                  </a:cubicBezTo>
                  <a:close/>
                  <a:moveTo>
                    <a:pt x="6790" y="0"/>
                  </a:moveTo>
                  <a:cubicBezTo>
                    <a:pt x="6026" y="0"/>
                    <a:pt x="5261" y="162"/>
                    <a:pt x="4518" y="485"/>
                  </a:cubicBezTo>
                  <a:cubicBezTo>
                    <a:pt x="4457" y="507"/>
                    <a:pt x="4396" y="538"/>
                    <a:pt x="4336" y="560"/>
                  </a:cubicBezTo>
                  <a:lnTo>
                    <a:pt x="4283" y="591"/>
                  </a:lnTo>
                  <a:cubicBezTo>
                    <a:pt x="4222" y="613"/>
                    <a:pt x="4169" y="644"/>
                    <a:pt x="4108" y="674"/>
                  </a:cubicBezTo>
                  <a:cubicBezTo>
                    <a:pt x="1069" y="2258"/>
                    <a:pt x="0" y="5987"/>
                    <a:pt x="2130" y="10527"/>
                  </a:cubicBezTo>
                  <a:cubicBezTo>
                    <a:pt x="3781" y="14049"/>
                    <a:pt x="6255" y="15769"/>
                    <a:pt x="8743" y="15769"/>
                  </a:cubicBezTo>
                  <a:cubicBezTo>
                    <a:pt x="9511" y="15769"/>
                    <a:pt x="10281" y="15605"/>
                    <a:pt x="11028" y="15279"/>
                  </a:cubicBezTo>
                  <a:cubicBezTo>
                    <a:pt x="11089" y="15257"/>
                    <a:pt x="11150" y="15226"/>
                    <a:pt x="11210" y="15204"/>
                  </a:cubicBezTo>
                  <a:lnTo>
                    <a:pt x="11263" y="15173"/>
                  </a:lnTo>
                  <a:cubicBezTo>
                    <a:pt x="11324" y="15151"/>
                    <a:pt x="11377" y="15120"/>
                    <a:pt x="11438" y="15090"/>
                  </a:cubicBezTo>
                  <a:cubicBezTo>
                    <a:pt x="14484" y="13506"/>
                    <a:pt x="15576" y="9815"/>
                    <a:pt x="13423" y="5229"/>
                  </a:cubicBezTo>
                  <a:cubicBezTo>
                    <a:pt x="11780" y="1734"/>
                    <a:pt x="9292" y="0"/>
                    <a:pt x="6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4"/>
            <p:cNvSpPr/>
            <p:nvPr/>
          </p:nvSpPr>
          <p:spPr>
            <a:xfrm>
              <a:off x="1803250" y="2224700"/>
              <a:ext cx="1562125" cy="293900"/>
            </a:xfrm>
            <a:custGeom>
              <a:avLst/>
              <a:gdLst/>
              <a:ahLst/>
              <a:cxnLst/>
              <a:rect l="l" t="t" r="r" b="b"/>
              <a:pathLst>
                <a:path w="62485" h="11756" extrusionOk="0">
                  <a:moveTo>
                    <a:pt x="5875" y="0"/>
                  </a:moveTo>
                  <a:cubicBezTo>
                    <a:pt x="4260" y="0"/>
                    <a:pt x="2797" y="660"/>
                    <a:pt x="1729" y="1721"/>
                  </a:cubicBezTo>
                  <a:cubicBezTo>
                    <a:pt x="660" y="2789"/>
                    <a:pt x="1" y="4260"/>
                    <a:pt x="1" y="5874"/>
                  </a:cubicBezTo>
                  <a:cubicBezTo>
                    <a:pt x="1" y="9111"/>
                    <a:pt x="2646" y="11756"/>
                    <a:pt x="5875" y="11756"/>
                  </a:cubicBezTo>
                  <a:lnTo>
                    <a:pt x="56611" y="11756"/>
                  </a:lnTo>
                  <a:cubicBezTo>
                    <a:pt x="59840" y="11756"/>
                    <a:pt x="62485" y="9111"/>
                    <a:pt x="62485" y="5874"/>
                  </a:cubicBezTo>
                  <a:cubicBezTo>
                    <a:pt x="62485" y="2645"/>
                    <a:pt x="59840" y="0"/>
                    <a:pt x="56611" y="0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4"/>
            <p:cNvSpPr/>
            <p:nvPr/>
          </p:nvSpPr>
          <p:spPr>
            <a:xfrm>
              <a:off x="1782800" y="2204225"/>
              <a:ext cx="1561925" cy="293725"/>
            </a:xfrm>
            <a:custGeom>
              <a:avLst/>
              <a:gdLst/>
              <a:ahLst/>
              <a:cxnLst/>
              <a:rect l="l" t="t" r="r" b="b"/>
              <a:pathLst>
                <a:path w="62477" h="11749" extrusionOk="0">
                  <a:moveTo>
                    <a:pt x="5874" y="1"/>
                  </a:moveTo>
                  <a:cubicBezTo>
                    <a:pt x="4260" y="1"/>
                    <a:pt x="2789" y="660"/>
                    <a:pt x="1721" y="1721"/>
                  </a:cubicBezTo>
                  <a:cubicBezTo>
                    <a:pt x="659" y="2790"/>
                    <a:pt x="0" y="4253"/>
                    <a:pt x="0" y="5875"/>
                  </a:cubicBezTo>
                  <a:cubicBezTo>
                    <a:pt x="0" y="9111"/>
                    <a:pt x="2645" y="11749"/>
                    <a:pt x="5874" y="11749"/>
                  </a:cubicBezTo>
                  <a:lnTo>
                    <a:pt x="56603" y="11749"/>
                  </a:lnTo>
                  <a:cubicBezTo>
                    <a:pt x="59839" y="11749"/>
                    <a:pt x="62477" y="9111"/>
                    <a:pt x="62477" y="5875"/>
                  </a:cubicBezTo>
                  <a:cubicBezTo>
                    <a:pt x="62477" y="2638"/>
                    <a:pt x="59839" y="1"/>
                    <a:pt x="56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4"/>
            <p:cNvSpPr/>
            <p:nvPr/>
          </p:nvSpPr>
          <p:spPr>
            <a:xfrm>
              <a:off x="1876975" y="2250275"/>
              <a:ext cx="212050" cy="201625"/>
            </a:xfrm>
            <a:custGeom>
              <a:avLst/>
              <a:gdLst/>
              <a:ahLst/>
              <a:cxnLst/>
              <a:rect l="l" t="t" r="r" b="b"/>
              <a:pathLst>
                <a:path w="8482" h="8065" extrusionOk="0">
                  <a:moveTo>
                    <a:pt x="4237" y="0"/>
                  </a:moveTo>
                  <a:lnTo>
                    <a:pt x="2926" y="2653"/>
                  </a:lnTo>
                  <a:lnTo>
                    <a:pt x="0" y="3078"/>
                  </a:lnTo>
                  <a:lnTo>
                    <a:pt x="2115" y="5147"/>
                  </a:lnTo>
                  <a:lnTo>
                    <a:pt x="1614" y="8065"/>
                  </a:lnTo>
                  <a:lnTo>
                    <a:pt x="4237" y="6685"/>
                  </a:lnTo>
                  <a:lnTo>
                    <a:pt x="6859" y="8065"/>
                  </a:lnTo>
                  <a:lnTo>
                    <a:pt x="6359" y="5147"/>
                  </a:lnTo>
                  <a:lnTo>
                    <a:pt x="8481" y="3078"/>
                  </a:lnTo>
                  <a:lnTo>
                    <a:pt x="5548" y="2653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4"/>
            <p:cNvSpPr/>
            <p:nvPr/>
          </p:nvSpPr>
          <p:spPr>
            <a:xfrm>
              <a:off x="2167075" y="2250275"/>
              <a:ext cx="211850" cy="201625"/>
            </a:xfrm>
            <a:custGeom>
              <a:avLst/>
              <a:gdLst/>
              <a:ahLst/>
              <a:cxnLst/>
              <a:rect l="l" t="t" r="r" b="b"/>
              <a:pathLst>
                <a:path w="8474" h="8065" extrusionOk="0">
                  <a:moveTo>
                    <a:pt x="4237" y="0"/>
                  </a:moveTo>
                  <a:lnTo>
                    <a:pt x="2926" y="2653"/>
                  </a:lnTo>
                  <a:lnTo>
                    <a:pt x="0" y="3078"/>
                  </a:lnTo>
                  <a:lnTo>
                    <a:pt x="2115" y="5147"/>
                  </a:lnTo>
                  <a:lnTo>
                    <a:pt x="1614" y="8065"/>
                  </a:lnTo>
                  <a:lnTo>
                    <a:pt x="4237" y="6685"/>
                  </a:lnTo>
                  <a:lnTo>
                    <a:pt x="6859" y="8065"/>
                  </a:lnTo>
                  <a:lnTo>
                    <a:pt x="6359" y="5147"/>
                  </a:lnTo>
                  <a:lnTo>
                    <a:pt x="8474" y="3078"/>
                  </a:lnTo>
                  <a:lnTo>
                    <a:pt x="5548" y="2653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4"/>
            <p:cNvSpPr/>
            <p:nvPr/>
          </p:nvSpPr>
          <p:spPr>
            <a:xfrm>
              <a:off x="2459450" y="2250275"/>
              <a:ext cx="212050" cy="201625"/>
            </a:xfrm>
            <a:custGeom>
              <a:avLst/>
              <a:gdLst/>
              <a:ahLst/>
              <a:cxnLst/>
              <a:rect l="l" t="t" r="r" b="b"/>
              <a:pathLst>
                <a:path w="8482" h="8065" extrusionOk="0">
                  <a:moveTo>
                    <a:pt x="4237" y="0"/>
                  </a:moveTo>
                  <a:lnTo>
                    <a:pt x="2926" y="2653"/>
                  </a:lnTo>
                  <a:lnTo>
                    <a:pt x="0" y="3078"/>
                  </a:lnTo>
                  <a:lnTo>
                    <a:pt x="2122" y="5147"/>
                  </a:lnTo>
                  <a:lnTo>
                    <a:pt x="1622" y="8065"/>
                  </a:lnTo>
                  <a:lnTo>
                    <a:pt x="4237" y="6685"/>
                  </a:lnTo>
                  <a:lnTo>
                    <a:pt x="6859" y="8065"/>
                  </a:lnTo>
                  <a:lnTo>
                    <a:pt x="6359" y="5147"/>
                  </a:lnTo>
                  <a:lnTo>
                    <a:pt x="8481" y="3078"/>
                  </a:lnTo>
                  <a:lnTo>
                    <a:pt x="5548" y="2653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4"/>
            <p:cNvSpPr/>
            <p:nvPr/>
          </p:nvSpPr>
          <p:spPr>
            <a:xfrm>
              <a:off x="2749550" y="2250275"/>
              <a:ext cx="211850" cy="201625"/>
            </a:xfrm>
            <a:custGeom>
              <a:avLst/>
              <a:gdLst/>
              <a:ahLst/>
              <a:cxnLst/>
              <a:rect l="l" t="t" r="r" b="b"/>
              <a:pathLst>
                <a:path w="8474" h="8065" extrusionOk="0">
                  <a:moveTo>
                    <a:pt x="4237" y="0"/>
                  </a:moveTo>
                  <a:lnTo>
                    <a:pt x="2926" y="2653"/>
                  </a:lnTo>
                  <a:lnTo>
                    <a:pt x="0" y="3078"/>
                  </a:lnTo>
                  <a:lnTo>
                    <a:pt x="2115" y="5147"/>
                  </a:lnTo>
                  <a:lnTo>
                    <a:pt x="1614" y="8065"/>
                  </a:lnTo>
                  <a:lnTo>
                    <a:pt x="4237" y="6685"/>
                  </a:lnTo>
                  <a:lnTo>
                    <a:pt x="6859" y="8065"/>
                  </a:lnTo>
                  <a:lnTo>
                    <a:pt x="6359" y="5147"/>
                  </a:lnTo>
                  <a:lnTo>
                    <a:pt x="8474" y="3078"/>
                  </a:lnTo>
                  <a:lnTo>
                    <a:pt x="5548" y="2653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4"/>
            <p:cNvSpPr/>
            <p:nvPr/>
          </p:nvSpPr>
          <p:spPr>
            <a:xfrm>
              <a:off x="3036225" y="2250275"/>
              <a:ext cx="212050" cy="201625"/>
            </a:xfrm>
            <a:custGeom>
              <a:avLst/>
              <a:gdLst/>
              <a:ahLst/>
              <a:cxnLst/>
              <a:rect l="l" t="t" r="r" b="b"/>
              <a:pathLst>
                <a:path w="8482" h="8065" extrusionOk="0">
                  <a:moveTo>
                    <a:pt x="4237" y="0"/>
                  </a:moveTo>
                  <a:lnTo>
                    <a:pt x="2926" y="2653"/>
                  </a:lnTo>
                  <a:lnTo>
                    <a:pt x="1" y="3078"/>
                  </a:lnTo>
                  <a:lnTo>
                    <a:pt x="2123" y="5147"/>
                  </a:lnTo>
                  <a:lnTo>
                    <a:pt x="1615" y="8065"/>
                  </a:lnTo>
                  <a:lnTo>
                    <a:pt x="4237" y="6685"/>
                  </a:lnTo>
                  <a:lnTo>
                    <a:pt x="6860" y="8065"/>
                  </a:lnTo>
                  <a:lnTo>
                    <a:pt x="6360" y="5147"/>
                  </a:lnTo>
                  <a:lnTo>
                    <a:pt x="8482" y="3078"/>
                  </a:lnTo>
                  <a:lnTo>
                    <a:pt x="5549" y="2653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74"/>
          <p:cNvGrpSpPr/>
          <p:nvPr/>
        </p:nvGrpSpPr>
        <p:grpSpPr>
          <a:xfrm>
            <a:off x="3070075" y="2962064"/>
            <a:ext cx="2128527" cy="1388438"/>
            <a:chOff x="4020800" y="3073475"/>
            <a:chExt cx="1428925" cy="932025"/>
          </a:xfrm>
        </p:grpSpPr>
        <p:sp>
          <p:nvSpPr>
            <p:cNvPr id="2237" name="Google Shape;2237;p74"/>
            <p:cNvSpPr/>
            <p:nvPr/>
          </p:nvSpPr>
          <p:spPr>
            <a:xfrm>
              <a:off x="5037375" y="3313100"/>
              <a:ext cx="213200" cy="223225"/>
            </a:xfrm>
            <a:custGeom>
              <a:avLst/>
              <a:gdLst/>
              <a:ahLst/>
              <a:cxnLst/>
              <a:rect l="l" t="t" r="r" b="b"/>
              <a:pathLst>
                <a:path w="8528" h="8929" extrusionOk="0">
                  <a:moveTo>
                    <a:pt x="0" y="0"/>
                  </a:moveTo>
                  <a:lnTo>
                    <a:pt x="485" y="1440"/>
                  </a:lnTo>
                  <a:lnTo>
                    <a:pt x="2486" y="7375"/>
                  </a:lnTo>
                  <a:lnTo>
                    <a:pt x="2532" y="7405"/>
                  </a:lnTo>
                  <a:cubicBezTo>
                    <a:pt x="2532" y="7398"/>
                    <a:pt x="2539" y="7382"/>
                    <a:pt x="2547" y="7375"/>
                  </a:cubicBezTo>
                  <a:cubicBezTo>
                    <a:pt x="3017" y="8239"/>
                    <a:pt x="4017" y="8845"/>
                    <a:pt x="5207" y="8921"/>
                  </a:cubicBezTo>
                  <a:cubicBezTo>
                    <a:pt x="5283" y="8929"/>
                    <a:pt x="5359" y="8929"/>
                    <a:pt x="5442" y="8929"/>
                  </a:cubicBezTo>
                  <a:cubicBezTo>
                    <a:pt x="6920" y="8929"/>
                    <a:pt x="8171" y="8087"/>
                    <a:pt x="8527" y="6943"/>
                  </a:cubicBezTo>
                  <a:lnTo>
                    <a:pt x="7466" y="4214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4"/>
            <p:cNvSpPr/>
            <p:nvPr/>
          </p:nvSpPr>
          <p:spPr>
            <a:xfrm>
              <a:off x="4272225" y="3948625"/>
              <a:ext cx="917150" cy="56875"/>
            </a:xfrm>
            <a:custGeom>
              <a:avLst/>
              <a:gdLst/>
              <a:ahLst/>
              <a:cxnLst/>
              <a:rect l="l" t="t" r="r" b="b"/>
              <a:pathLst>
                <a:path w="36686" h="2275" extrusionOk="0">
                  <a:moveTo>
                    <a:pt x="1" y="0"/>
                  </a:moveTo>
                  <a:lnTo>
                    <a:pt x="1" y="2274"/>
                  </a:lnTo>
                  <a:lnTo>
                    <a:pt x="36685" y="2274"/>
                  </a:lnTo>
                  <a:lnTo>
                    <a:pt x="36685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4"/>
            <p:cNvSpPr/>
            <p:nvPr/>
          </p:nvSpPr>
          <p:spPr>
            <a:xfrm>
              <a:off x="4339875" y="3561125"/>
              <a:ext cx="781850" cy="365350"/>
            </a:xfrm>
            <a:custGeom>
              <a:avLst/>
              <a:gdLst/>
              <a:ahLst/>
              <a:cxnLst/>
              <a:rect l="l" t="t" r="r" b="b"/>
              <a:pathLst>
                <a:path w="31274" h="14614" extrusionOk="0">
                  <a:moveTo>
                    <a:pt x="1" y="0"/>
                  </a:moveTo>
                  <a:lnTo>
                    <a:pt x="1" y="14613"/>
                  </a:lnTo>
                  <a:lnTo>
                    <a:pt x="6602" y="14613"/>
                  </a:lnTo>
                  <a:lnTo>
                    <a:pt x="6602" y="0"/>
                  </a:lnTo>
                  <a:close/>
                  <a:moveTo>
                    <a:pt x="24672" y="0"/>
                  </a:moveTo>
                  <a:lnTo>
                    <a:pt x="24672" y="10809"/>
                  </a:lnTo>
                  <a:lnTo>
                    <a:pt x="24672" y="14613"/>
                  </a:lnTo>
                  <a:lnTo>
                    <a:pt x="31273" y="14613"/>
                  </a:lnTo>
                  <a:lnTo>
                    <a:pt x="31273" y="3828"/>
                  </a:lnTo>
                  <a:lnTo>
                    <a:pt x="31273" y="0"/>
                  </a:lnTo>
                  <a:close/>
                </a:path>
              </a:pathLst>
            </a:custGeom>
            <a:solidFill>
              <a:srgbClr val="FE4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4"/>
            <p:cNvSpPr/>
            <p:nvPr/>
          </p:nvSpPr>
          <p:spPr>
            <a:xfrm>
              <a:off x="4309000" y="3497450"/>
              <a:ext cx="858575" cy="451200"/>
            </a:xfrm>
            <a:custGeom>
              <a:avLst/>
              <a:gdLst/>
              <a:ahLst/>
              <a:cxnLst/>
              <a:rect l="l" t="t" r="r" b="b"/>
              <a:pathLst>
                <a:path w="34343" h="18048" extrusionOk="0">
                  <a:moveTo>
                    <a:pt x="2691" y="1"/>
                  </a:moveTo>
                  <a:cubicBezTo>
                    <a:pt x="2213" y="872"/>
                    <a:pt x="1198" y="1486"/>
                    <a:pt x="0" y="1547"/>
                  </a:cubicBezTo>
                  <a:lnTo>
                    <a:pt x="501" y="18047"/>
                  </a:lnTo>
                  <a:lnTo>
                    <a:pt x="33835" y="18047"/>
                  </a:lnTo>
                  <a:lnTo>
                    <a:pt x="34342" y="1547"/>
                  </a:lnTo>
                  <a:cubicBezTo>
                    <a:pt x="33152" y="1471"/>
                    <a:pt x="32152" y="865"/>
                    <a:pt x="31682" y="1"/>
                  </a:cubicBezTo>
                  <a:cubicBezTo>
                    <a:pt x="31674" y="8"/>
                    <a:pt x="31667" y="24"/>
                    <a:pt x="31667" y="31"/>
                  </a:cubicBezTo>
                  <a:cubicBezTo>
                    <a:pt x="31152" y="933"/>
                    <a:pt x="30053" y="1555"/>
                    <a:pt x="28779" y="1555"/>
                  </a:cubicBezTo>
                  <a:cubicBezTo>
                    <a:pt x="27491" y="1555"/>
                    <a:pt x="26384" y="918"/>
                    <a:pt x="25884" y="1"/>
                  </a:cubicBezTo>
                  <a:cubicBezTo>
                    <a:pt x="25876" y="8"/>
                    <a:pt x="25876" y="16"/>
                    <a:pt x="25869" y="24"/>
                  </a:cubicBezTo>
                  <a:cubicBezTo>
                    <a:pt x="25361" y="925"/>
                    <a:pt x="24262" y="1555"/>
                    <a:pt x="22981" y="1555"/>
                  </a:cubicBezTo>
                  <a:cubicBezTo>
                    <a:pt x="21692" y="1555"/>
                    <a:pt x="20586" y="918"/>
                    <a:pt x="20086" y="1"/>
                  </a:cubicBezTo>
                  <a:cubicBezTo>
                    <a:pt x="20078" y="8"/>
                    <a:pt x="20078" y="16"/>
                    <a:pt x="20070" y="24"/>
                  </a:cubicBezTo>
                  <a:cubicBezTo>
                    <a:pt x="19563" y="925"/>
                    <a:pt x="18464" y="1555"/>
                    <a:pt x="17183" y="1555"/>
                  </a:cubicBezTo>
                  <a:cubicBezTo>
                    <a:pt x="15894" y="1555"/>
                    <a:pt x="14788" y="918"/>
                    <a:pt x="14287" y="1"/>
                  </a:cubicBezTo>
                  <a:cubicBezTo>
                    <a:pt x="13787" y="918"/>
                    <a:pt x="12673" y="1555"/>
                    <a:pt x="11385" y="1555"/>
                  </a:cubicBezTo>
                  <a:cubicBezTo>
                    <a:pt x="10096" y="1555"/>
                    <a:pt x="8989" y="918"/>
                    <a:pt x="8489" y="1"/>
                  </a:cubicBezTo>
                  <a:cubicBezTo>
                    <a:pt x="7981" y="918"/>
                    <a:pt x="6875" y="1555"/>
                    <a:pt x="5586" y="1555"/>
                  </a:cubicBezTo>
                  <a:cubicBezTo>
                    <a:pt x="4305" y="1555"/>
                    <a:pt x="3191" y="918"/>
                    <a:pt x="2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4"/>
            <p:cNvSpPr/>
            <p:nvPr/>
          </p:nvSpPr>
          <p:spPr>
            <a:xfrm>
              <a:off x="4338175" y="3254725"/>
              <a:ext cx="800025" cy="58400"/>
            </a:xfrm>
            <a:custGeom>
              <a:avLst/>
              <a:gdLst/>
              <a:ahLst/>
              <a:cxnLst/>
              <a:rect l="l" t="t" r="r" b="b"/>
              <a:pathLst>
                <a:path w="32001" h="2336" extrusionOk="0">
                  <a:moveTo>
                    <a:pt x="1" y="1"/>
                  </a:moveTo>
                  <a:lnTo>
                    <a:pt x="1" y="2335"/>
                  </a:lnTo>
                  <a:lnTo>
                    <a:pt x="32001" y="2335"/>
                  </a:lnTo>
                  <a:lnTo>
                    <a:pt x="320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4"/>
            <p:cNvSpPr/>
            <p:nvPr/>
          </p:nvSpPr>
          <p:spPr>
            <a:xfrm>
              <a:off x="4956650" y="3656825"/>
              <a:ext cx="165075" cy="269650"/>
            </a:xfrm>
            <a:custGeom>
              <a:avLst/>
              <a:gdLst/>
              <a:ahLst/>
              <a:cxnLst/>
              <a:rect l="l" t="t" r="r" b="b"/>
              <a:pathLst>
                <a:path w="6603" h="10786" extrusionOk="0">
                  <a:moveTo>
                    <a:pt x="6102" y="0"/>
                  </a:moveTo>
                  <a:cubicBezTo>
                    <a:pt x="6026" y="265"/>
                    <a:pt x="5943" y="531"/>
                    <a:pt x="5852" y="788"/>
                  </a:cubicBezTo>
                  <a:lnTo>
                    <a:pt x="5852" y="10035"/>
                  </a:lnTo>
                  <a:lnTo>
                    <a:pt x="759" y="10035"/>
                  </a:lnTo>
                  <a:lnTo>
                    <a:pt x="759" y="6837"/>
                  </a:lnTo>
                  <a:cubicBezTo>
                    <a:pt x="668" y="6882"/>
                    <a:pt x="584" y="6935"/>
                    <a:pt x="501" y="6981"/>
                  </a:cubicBezTo>
                  <a:lnTo>
                    <a:pt x="1" y="6981"/>
                  </a:lnTo>
                  <a:lnTo>
                    <a:pt x="1" y="10785"/>
                  </a:lnTo>
                  <a:lnTo>
                    <a:pt x="6602" y="10785"/>
                  </a:lnTo>
                  <a:lnTo>
                    <a:pt x="6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4"/>
            <p:cNvSpPr/>
            <p:nvPr/>
          </p:nvSpPr>
          <p:spPr>
            <a:xfrm>
              <a:off x="4956650" y="3561125"/>
              <a:ext cx="165075" cy="270225"/>
            </a:xfrm>
            <a:custGeom>
              <a:avLst/>
              <a:gdLst/>
              <a:ahLst/>
              <a:cxnLst/>
              <a:rect l="l" t="t" r="r" b="b"/>
              <a:pathLst>
                <a:path w="6603" h="10809" extrusionOk="0">
                  <a:moveTo>
                    <a:pt x="1" y="0"/>
                  </a:moveTo>
                  <a:lnTo>
                    <a:pt x="1" y="10809"/>
                  </a:lnTo>
                  <a:lnTo>
                    <a:pt x="501" y="10809"/>
                  </a:lnTo>
                  <a:cubicBezTo>
                    <a:pt x="584" y="10763"/>
                    <a:pt x="668" y="10710"/>
                    <a:pt x="759" y="10665"/>
                  </a:cubicBezTo>
                  <a:lnTo>
                    <a:pt x="759" y="751"/>
                  </a:lnTo>
                  <a:lnTo>
                    <a:pt x="5852" y="751"/>
                  </a:lnTo>
                  <a:lnTo>
                    <a:pt x="5852" y="4616"/>
                  </a:lnTo>
                  <a:cubicBezTo>
                    <a:pt x="5943" y="4359"/>
                    <a:pt x="6026" y="4093"/>
                    <a:pt x="6102" y="3828"/>
                  </a:cubicBezTo>
                  <a:lnTo>
                    <a:pt x="6602" y="3828"/>
                  </a:lnTo>
                  <a:lnTo>
                    <a:pt x="6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4"/>
            <p:cNvSpPr/>
            <p:nvPr/>
          </p:nvSpPr>
          <p:spPr>
            <a:xfrm>
              <a:off x="4975600" y="3676525"/>
              <a:ext cx="127350" cy="231200"/>
            </a:xfrm>
            <a:custGeom>
              <a:avLst/>
              <a:gdLst/>
              <a:ahLst/>
              <a:cxnLst/>
              <a:rect l="l" t="t" r="r" b="b"/>
              <a:pathLst>
                <a:path w="5094" h="9248" extrusionOk="0">
                  <a:moveTo>
                    <a:pt x="5094" y="0"/>
                  </a:moveTo>
                  <a:cubicBezTo>
                    <a:pt x="4177" y="2532"/>
                    <a:pt x="2343" y="4722"/>
                    <a:pt x="1" y="6049"/>
                  </a:cubicBezTo>
                  <a:lnTo>
                    <a:pt x="1" y="9247"/>
                  </a:lnTo>
                  <a:lnTo>
                    <a:pt x="5094" y="9247"/>
                  </a:lnTo>
                  <a:lnTo>
                    <a:pt x="5094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4"/>
            <p:cNvSpPr/>
            <p:nvPr/>
          </p:nvSpPr>
          <p:spPr>
            <a:xfrm>
              <a:off x="4975600" y="3579875"/>
              <a:ext cx="127350" cy="247875"/>
            </a:xfrm>
            <a:custGeom>
              <a:avLst/>
              <a:gdLst/>
              <a:ahLst/>
              <a:cxnLst/>
              <a:rect l="l" t="t" r="r" b="b"/>
              <a:pathLst>
                <a:path w="5094" h="9915" extrusionOk="0">
                  <a:moveTo>
                    <a:pt x="1" y="1"/>
                  </a:moveTo>
                  <a:lnTo>
                    <a:pt x="1" y="9915"/>
                  </a:lnTo>
                  <a:cubicBezTo>
                    <a:pt x="2343" y="8588"/>
                    <a:pt x="4177" y="6398"/>
                    <a:pt x="5094" y="3866"/>
                  </a:cubicBezTo>
                  <a:lnTo>
                    <a:pt x="5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4"/>
            <p:cNvSpPr/>
            <p:nvPr/>
          </p:nvSpPr>
          <p:spPr>
            <a:xfrm>
              <a:off x="4900000" y="3313100"/>
              <a:ext cx="200675" cy="223225"/>
            </a:xfrm>
            <a:custGeom>
              <a:avLst/>
              <a:gdLst/>
              <a:ahLst/>
              <a:cxnLst/>
              <a:rect l="l" t="t" r="r" b="b"/>
              <a:pathLst>
                <a:path w="8027" h="8929" extrusionOk="0">
                  <a:moveTo>
                    <a:pt x="0" y="0"/>
                  </a:moveTo>
                  <a:lnTo>
                    <a:pt x="425" y="1440"/>
                  </a:lnTo>
                  <a:lnTo>
                    <a:pt x="2191" y="7375"/>
                  </a:lnTo>
                  <a:lnTo>
                    <a:pt x="2229" y="7398"/>
                  </a:lnTo>
                  <a:cubicBezTo>
                    <a:pt x="2236" y="7390"/>
                    <a:pt x="2236" y="7382"/>
                    <a:pt x="2244" y="7375"/>
                  </a:cubicBezTo>
                  <a:cubicBezTo>
                    <a:pt x="2744" y="8292"/>
                    <a:pt x="3851" y="8929"/>
                    <a:pt x="5139" y="8929"/>
                  </a:cubicBezTo>
                  <a:cubicBezTo>
                    <a:pt x="6413" y="8929"/>
                    <a:pt x="7512" y="8307"/>
                    <a:pt x="8027" y="7405"/>
                  </a:cubicBezTo>
                  <a:lnTo>
                    <a:pt x="7981" y="7375"/>
                  </a:lnTo>
                  <a:lnTo>
                    <a:pt x="5980" y="1440"/>
                  </a:lnTo>
                  <a:lnTo>
                    <a:pt x="5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4"/>
            <p:cNvSpPr/>
            <p:nvPr/>
          </p:nvSpPr>
          <p:spPr>
            <a:xfrm>
              <a:off x="4447125" y="3141800"/>
              <a:ext cx="611675" cy="173025"/>
            </a:xfrm>
            <a:custGeom>
              <a:avLst/>
              <a:gdLst/>
              <a:ahLst/>
              <a:cxnLst/>
              <a:rect l="l" t="t" r="r" b="b"/>
              <a:pathLst>
                <a:path w="24467" h="6921" extrusionOk="0">
                  <a:moveTo>
                    <a:pt x="24467" y="0"/>
                  </a:moveTo>
                  <a:lnTo>
                    <a:pt x="1" y="326"/>
                  </a:lnTo>
                  <a:lnTo>
                    <a:pt x="516" y="6920"/>
                  </a:lnTo>
                  <a:lnTo>
                    <a:pt x="23330" y="6920"/>
                  </a:lnTo>
                  <a:lnTo>
                    <a:pt x="244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4"/>
            <p:cNvSpPr/>
            <p:nvPr/>
          </p:nvSpPr>
          <p:spPr>
            <a:xfrm>
              <a:off x="4765075" y="3313100"/>
              <a:ext cx="190650" cy="223225"/>
            </a:xfrm>
            <a:custGeom>
              <a:avLst/>
              <a:gdLst/>
              <a:ahLst/>
              <a:cxnLst/>
              <a:rect l="l" t="t" r="r" b="b"/>
              <a:pathLst>
                <a:path w="7626" h="8929" extrusionOk="0">
                  <a:moveTo>
                    <a:pt x="1" y="0"/>
                  </a:moveTo>
                  <a:lnTo>
                    <a:pt x="349" y="1440"/>
                  </a:lnTo>
                  <a:lnTo>
                    <a:pt x="1790" y="7375"/>
                  </a:lnTo>
                  <a:lnTo>
                    <a:pt x="1827" y="7398"/>
                  </a:lnTo>
                  <a:cubicBezTo>
                    <a:pt x="1835" y="7390"/>
                    <a:pt x="1835" y="7382"/>
                    <a:pt x="1843" y="7375"/>
                  </a:cubicBezTo>
                  <a:cubicBezTo>
                    <a:pt x="2343" y="8292"/>
                    <a:pt x="3449" y="8929"/>
                    <a:pt x="4738" y="8929"/>
                  </a:cubicBezTo>
                  <a:cubicBezTo>
                    <a:pt x="6019" y="8929"/>
                    <a:pt x="7118" y="8299"/>
                    <a:pt x="7626" y="7398"/>
                  </a:cubicBezTo>
                  <a:lnTo>
                    <a:pt x="7588" y="7375"/>
                  </a:lnTo>
                  <a:lnTo>
                    <a:pt x="5822" y="1440"/>
                  </a:lnTo>
                  <a:lnTo>
                    <a:pt x="53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4"/>
            <p:cNvSpPr/>
            <p:nvPr/>
          </p:nvSpPr>
          <p:spPr>
            <a:xfrm>
              <a:off x="4914400" y="3847250"/>
              <a:ext cx="17275" cy="101400"/>
            </a:xfrm>
            <a:custGeom>
              <a:avLst/>
              <a:gdLst/>
              <a:ahLst/>
              <a:cxnLst/>
              <a:rect l="l" t="t" r="r" b="b"/>
              <a:pathLst>
                <a:path w="691" h="4056" extrusionOk="0">
                  <a:moveTo>
                    <a:pt x="0" y="0"/>
                  </a:moveTo>
                  <a:lnTo>
                    <a:pt x="0" y="4055"/>
                  </a:lnTo>
                  <a:lnTo>
                    <a:pt x="690" y="4055"/>
                  </a:lnTo>
                  <a:lnTo>
                    <a:pt x="690" y="23"/>
                  </a:lnTo>
                  <a:lnTo>
                    <a:pt x="319" y="23"/>
                  </a:lnTo>
                  <a:cubicBezTo>
                    <a:pt x="213" y="15"/>
                    <a:pt x="107" y="8"/>
                    <a:pt x="0" y="0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4"/>
            <p:cNvSpPr/>
            <p:nvPr/>
          </p:nvSpPr>
          <p:spPr>
            <a:xfrm>
              <a:off x="4529925" y="3591450"/>
              <a:ext cx="401750" cy="357200"/>
            </a:xfrm>
            <a:custGeom>
              <a:avLst/>
              <a:gdLst/>
              <a:ahLst/>
              <a:cxnLst/>
              <a:rect l="l" t="t" r="r" b="b"/>
              <a:pathLst>
                <a:path w="16070" h="14288" extrusionOk="0">
                  <a:moveTo>
                    <a:pt x="1" y="0"/>
                  </a:moveTo>
                  <a:lnTo>
                    <a:pt x="1" y="14287"/>
                  </a:lnTo>
                  <a:lnTo>
                    <a:pt x="691" y="14287"/>
                  </a:lnTo>
                  <a:lnTo>
                    <a:pt x="691" y="7837"/>
                  </a:lnTo>
                  <a:lnTo>
                    <a:pt x="691" y="872"/>
                  </a:lnTo>
                  <a:lnTo>
                    <a:pt x="15379" y="872"/>
                  </a:lnTo>
                  <a:lnTo>
                    <a:pt x="15379" y="10232"/>
                  </a:lnTo>
                  <a:cubicBezTo>
                    <a:pt x="15486" y="10240"/>
                    <a:pt x="15592" y="10247"/>
                    <a:pt x="15698" y="10255"/>
                  </a:cubicBezTo>
                  <a:lnTo>
                    <a:pt x="16069" y="10255"/>
                  </a:lnTo>
                  <a:lnTo>
                    <a:pt x="160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4"/>
            <p:cNvSpPr/>
            <p:nvPr/>
          </p:nvSpPr>
          <p:spPr>
            <a:xfrm>
              <a:off x="4730775" y="3845700"/>
              <a:ext cx="183650" cy="102950"/>
            </a:xfrm>
            <a:custGeom>
              <a:avLst/>
              <a:gdLst/>
              <a:ahLst/>
              <a:cxnLst/>
              <a:rect l="l" t="t" r="r" b="b"/>
              <a:pathLst>
                <a:path w="7346" h="4118" extrusionOk="0">
                  <a:moveTo>
                    <a:pt x="5729" y="1"/>
                  </a:moveTo>
                  <a:cubicBezTo>
                    <a:pt x="3798" y="1"/>
                    <a:pt x="1867" y="262"/>
                    <a:pt x="1" y="760"/>
                  </a:cubicBezTo>
                  <a:lnTo>
                    <a:pt x="1" y="4117"/>
                  </a:lnTo>
                  <a:lnTo>
                    <a:pt x="7345" y="4117"/>
                  </a:lnTo>
                  <a:lnTo>
                    <a:pt x="7345" y="62"/>
                  </a:lnTo>
                  <a:cubicBezTo>
                    <a:pt x="6807" y="21"/>
                    <a:pt x="6268" y="1"/>
                    <a:pt x="5729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4"/>
            <p:cNvSpPr/>
            <p:nvPr/>
          </p:nvSpPr>
          <p:spPr>
            <a:xfrm>
              <a:off x="4730775" y="3613225"/>
              <a:ext cx="183650" cy="251475"/>
            </a:xfrm>
            <a:custGeom>
              <a:avLst/>
              <a:gdLst/>
              <a:ahLst/>
              <a:cxnLst/>
              <a:rect l="l" t="t" r="r" b="b"/>
              <a:pathLst>
                <a:path w="7346" h="10059" extrusionOk="0">
                  <a:moveTo>
                    <a:pt x="4965" y="1"/>
                  </a:moveTo>
                  <a:cubicBezTo>
                    <a:pt x="3685" y="1911"/>
                    <a:pt x="1964" y="3510"/>
                    <a:pt x="1" y="4692"/>
                  </a:cubicBezTo>
                  <a:lnTo>
                    <a:pt x="1" y="10059"/>
                  </a:lnTo>
                  <a:cubicBezTo>
                    <a:pt x="1867" y="9561"/>
                    <a:pt x="3798" y="9300"/>
                    <a:pt x="5729" y="9300"/>
                  </a:cubicBezTo>
                  <a:cubicBezTo>
                    <a:pt x="6268" y="9300"/>
                    <a:pt x="6807" y="9320"/>
                    <a:pt x="7345" y="9361"/>
                  </a:cubicBezTo>
                  <a:lnTo>
                    <a:pt x="73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4"/>
            <p:cNvSpPr/>
            <p:nvPr/>
          </p:nvSpPr>
          <p:spPr>
            <a:xfrm>
              <a:off x="4730775" y="3613225"/>
              <a:ext cx="124150" cy="117325"/>
            </a:xfrm>
            <a:custGeom>
              <a:avLst/>
              <a:gdLst/>
              <a:ahLst/>
              <a:cxnLst/>
              <a:rect l="l" t="t" r="r" b="b"/>
              <a:pathLst>
                <a:path w="4966" h="4693" extrusionOk="0">
                  <a:moveTo>
                    <a:pt x="1" y="1"/>
                  </a:moveTo>
                  <a:lnTo>
                    <a:pt x="1" y="4692"/>
                  </a:lnTo>
                  <a:cubicBezTo>
                    <a:pt x="1964" y="3510"/>
                    <a:pt x="3685" y="1911"/>
                    <a:pt x="496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4"/>
            <p:cNvSpPr/>
            <p:nvPr/>
          </p:nvSpPr>
          <p:spPr>
            <a:xfrm>
              <a:off x="4666175" y="3313100"/>
              <a:ext cx="144600" cy="223225"/>
            </a:xfrm>
            <a:custGeom>
              <a:avLst/>
              <a:gdLst/>
              <a:ahLst/>
              <a:cxnLst/>
              <a:rect l="l" t="t" r="r" b="b"/>
              <a:pathLst>
                <a:path w="5784" h="8929" extrusionOk="0">
                  <a:moveTo>
                    <a:pt x="1782" y="0"/>
                  </a:moveTo>
                  <a:lnTo>
                    <a:pt x="1433" y="1440"/>
                  </a:lnTo>
                  <a:lnTo>
                    <a:pt x="0" y="7375"/>
                  </a:lnTo>
                  <a:cubicBezTo>
                    <a:pt x="501" y="8292"/>
                    <a:pt x="1607" y="8929"/>
                    <a:pt x="2896" y="8929"/>
                  </a:cubicBezTo>
                  <a:cubicBezTo>
                    <a:pt x="4177" y="8929"/>
                    <a:pt x="5276" y="8299"/>
                    <a:pt x="5783" y="7398"/>
                  </a:cubicBezTo>
                  <a:lnTo>
                    <a:pt x="5746" y="7375"/>
                  </a:lnTo>
                  <a:lnTo>
                    <a:pt x="4305" y="1440"/>
                  </a:lnTo>
                  <a:lnTo>
                    <a:pt x="3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4"/>
            <p:cNvSpPr/>
            <p:nvPr/>
          </p:nvSpPr>
          <p:spPr>
            <a:xfrm>
              <a:off x="4554200" y="3864675"/>
              <a:ext cx="176600" cy="83975"/>
            </a:xfrm>
            <a:custGeom>
              <a:avLst/>
              <a:gdLst/>
              <a:ahLst/>
              <a:cxnLst/>
              <a:rect l="l" t="t" r="r" b="b"/>
              <a:pathLst>
                <a:path w="7064" h="3359" extrusionOk="0">
                  <a:moveTo>
                    <a:pt x="7064" y="1"/>
                  </a:moveTo>
                  <a:cubicBezTo>
                    <a:pt x="4540" y="668"/>
                    <a:pt x="2137" y="1782"/>
                    <a:pt x="0" y="3290"/>
                  </a:cubicBezTo>
                  <a:lnTo>
                    <a:pt x="0" y="3358"/>
                  </a:lnTo>
                  <a:lnTo>
                    <a:pt x="7064" y="3358"/>
                  </a:lnTo>
                  <a:lnTo>
                    <a:pt x="7064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4"/>
            <p:cNvSpPr/>
            <p:nvPr/>
          </p:nvSpPr>
          <p:spPr>
            <a:xfrm>
              <a:off x="4547175" y="3730525"/>
              <a:ext cx="183625" cy="218125"/>
            </a:xfrm>
            <a:custGeom>
              <a:avLst/>
              <a:gdLst/>
              <a:ahLst/>
              <a:cxnLst/>
              <a:rect l="l" t="t" r="r" b="b"/>
              <a:pathLst>
                <a:path w="7345" h="8725" extrusionOk="0">
                  <a:moveTo>
                    <a:pt x="7345" y="0"/>
                  </a:moveTo>
                  <a:cubicBezTo>
                    <a:pt x="5124" y="1334"/>
                    <a:pt x="2593" y="2145"/>
                    <a:pt x="1" y="2274"/>
                  </a:cubicBezTo>
                  <a:lnTo>
                    <a:pt x="1" y="8724"/>
                  </a:lnTo>
                  <a:lnTo>
                    <a:pt x="281" y="8724"/>
                  </a:lnTo>
                  <a:lnTo>
                    <a:pt x="281" y="8656"/>
                  </a:lnTo>
                  <a:cubicBezTo>
                    <a:pt x="2418" y="7148"/>
                    <a:pt x="4821" y="6034"/>
                    <a:pt x="7345" y="5367"/>
                  </a:cubicBezTo>
                  <a:lnTo>
                    <a:pt x="73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4"/>
            <p:cNvSpPr/>
            <p:nvPr/>
          </p:nvSpPr>
          <p:spPr>
            <a:xfrm>
              <a:off x="4547175" y="3613225"/>
              <a:ext cx="183625" cy="174175"/>
            </a:xfrm>
            <a:custGeom>
              <a:avLst/>
              <a:gdLst/>
              <a:ahLst/>
              <a:cxnLst/>
              <a:rect l="l" t="t" r="r" b="b"/>
              <a:pathLst>
                <a:path w="7345" h="6967" extrusionOk="0">
                  <a:moveTo>
                    <a:pt x="1" y="1"/>
                  </a:moveTo>
                  <a:lnTo>
                    <a:pt x="1" y="6966"/>
                  </a:lnTo>
                  <a:cubicBezTo>
                    <a:pt x="2593" y="6837"/>
                    <a:pt x="5124" y="6026"/>
                    <a:pt x="7345" y="4692"/>
                  </a:cubicBezTo>
                  <a:lnTo>
                    <a:pt x="7345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4"/>
            <p:cNvSpPr/>
            <p:nvPr/>
          </p:nvSpPr>
          <p:spPr>
            <a:xfrm>
              <a:off x="4521225" y="3313100"/>
              <a:ext cx="189500" cy="223225"/>
            </a:xfrm>
            <a:custGeom>
              <a:avLst/>
              <a:gdLst/>
              <a:ahLst/>
              <a:cxnLst/>
              <a:rect l="l" t="t" r="r" b="b"/>
              <a:pathLst>
                <a:path w="7580" h="8929" extrusionOk="0">
                  <a:moveTo>
                    <a:pt x="2183" y="0"/>
                  </a:moveTo>
                  <a:lnTo>
                    <a:pt x="1759" y="1440"/>
                  </a:lnTo>
                  <a:lnTo>
                    <a:pt x="0" y="7375"/>
                  </a:lnTo>
                  <a:cubicBezTo>
                    <a:pt x="500" y="8292"/>
                    <a:pt x="1607" y="8929"/>
                    <a:pt x="2896" y="8929"/>
                  </a:cubicBezTo>
                  <a:cubicBezTo>
                    <a:pt x="4184" y="8929"/>
                    <a:pt x="5298" y="8292"/>
                    <a:pt x="5798" y="7375"/>
                  </a:cubicBezTo>
                  <a:lnTo>
                    <a:pt x="7231" y="1440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4"/>
            <p:cNvSpPr/>
            <p:nvPr/>
          </p:nvSpPr>
          <p:spPr>
            <a:xfrm>
              <a:off x="4376250" y="3313100"/>
              <a:ext cx="199575" cy="223225"/>
            </a:xfrm>
            <a:custGeom>
              <a:avLst/>
              <a:gdLst/>
              <a:ahLst/>
              <a:cxnLst/>
              <a:rect l="l" t="t" r="r" b="b"/>
              <a:pathLst>
                <a:path w="7983" h="8929" extrusionOk="0">
                  <a:moveTo>
                    <a:pt x="2487" y="0"/>
                  </a:moveTo>
                  <a:lnTo>
                    <a:pt x="2010" y="1440"/>
                  </a:lnTo>
                  <a:lnTo>
                    <a:pt x="1" y="7375"/>
                  </a:lnTo>
                  <a:cubicBezTo>
                    <a:pt x="501" y="8292"/>
                    <a:pt x="1615" y="8929"/>
                    <a:pt x="2896" y="8929"/>
                  </a:cubicBezTo>
                  <a:cubicBezTo>
                    <a:pt x="4185" y="8929"/>
                    <a:pt x="5291" y="8292"/>
                    <a:pt x="5799" y="7375"/>
                  </a:cubicBezTo>
                  <a:lnTo>
                    <a:pt x="7558" y="1440"/>
                  </a:lnTo>
                  <a:lnTo>
                    <a:pt x="79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4"/>
            <p:cNvSpPr/>
            <p:nvPr/>
          </p:nvSpPr>
          <p:spPr>
            <a:xfrm>
              <a:off x="4339875" y="3561125"/>
              <a:ext cx="165075" cy="365350"/>
            </a:xfrm>
            <a:custGeom>
              <a:avLst/>
              <a:gdLst/>
              <a:ahLst/>
              <a:cxnLst/>
              <a:rect l="l" t="t" r="r" b="b"/>
              <a:pathLst>
                <a:path w="6603" h="14614" extrusionOk="0">
                  <a:moveTo>
                    <a:pt x="5844" y="751"/>
                  </a:moveTo>
                  <a:lnTo>
                    <a:pt x="5844" y="2100"/>
                  </a:lnTo>
                  <a:lnTo>
                    <a:pt x="5844" y="13863"/>
                  </a:lnTo>
                  <a:lnTo>
                    <a:pt x="751" y="13863"/>
                  </a:lnTo>
                  <a:lnTo>
                    <a:pt x="751" y="10255"/>
                  </a:lnTo>
                  <a:lnTo>
                    <a:pt x="751" y="751"/>
                  </a:lnTo>
                  <a:close/>
                  <a:moveTo>
                    <a:pt x="1" y="0"/>
                  </a:moveTo>
                  <a:lnTo>
                    <a:pt x="1" y="14613"/>
                  </a:lnTo>
                  <a:lnTo>
                    <a:pt x="6602" y="14613"/>
                  </a:lnTo>
                  <a:lnTo>
                    <a:pt x="6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4"/>
            <p:cNvSpPr/>
            <p:nvPr/>
          </p:nvSpPr>
          <p:spPr>
            <a:xfrm>
              <a:off x="4358650" y="3613600"/>
              <a:ext cx="127350" cy="294125"/>
            </a:xfrm>
            <a:custGeom>
              <a:avLst/>
              <a:gdLst/>
              <a:ahLst/>
              <a:cxnLst/>
              <a:rect l="l" t="t" r="r" b="b"/>
              <a:pathLst>
                <a:path w="5094" h="11765" extrusionOk="0">
                  <a:moveTo>
                    <a:pt x="5093" y="1"/>
                  </a:moveTo>
                  <a:cubicBezTo>
                    <a:pt x="4449" y="3215"/>
                    <a:pt x="2600" y="6171"/>
                    <a:pt x="0" y="8156"/>
                  </a:cubicBezTo>
                  <a:lnTo>
                    <a:pt x="0" y="11764"/>
                  </a:lnTo>
                  <a:lnTo>
                    <a:pt x="5093" y="11764"/>
                  </a:lnTo>
                  <a:lnTo>
                    <a:pt x="5093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4"/>
            <p:cNvSpPr/>
            <p:nvPr/>
          </p:nvSpPr>
          <p:spPr>
            <a:xfrm>
              <a:off x="4358650" y="3579875"/>
              <a:ext cx="127350" cy="237650"/>
            </a:xfrm>
            <a:custGeom>
              <a:avLst/>
              <a:gdLst/>
              <a:ahLst/>
              <a:cxnLst/>
              <a:rect l="l" t="t" r="r" b="b"/>
              <a:pathLst>
                <a:path w="5094" h="9506" extrusionOk="0">
                  <a:moveTo>
                    <a:pt x="0" y="1"/>
                  </a:moveTo>
                  <a:lnTo>
                    <a:pt x="0" y="9505"/>
                  </a:lnTo>
                  <a:cubicBezTo>
                    <a:pt x="2600" y="7520"/>
                    <a:pt x="4449" y="4564"/>
                    <a:pt x="5093" y="1350"/>
                  </a:cubicBezTo>
                  <a:lnTo>
                    <a:pt x="5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4"/>
            <p:cNvSpPr/>
            <p:nvPr/>
          </p:nvSpPr>
          <p:spPr>
            <a:xfrm>
              <a:off x="4226575" y="3313100"/>
              <a:ext cx="211850" cy="223225"/>
            </a:xfrm>
            <a:custGeom>
              <a:avLst/>
              <a:gdLst/>
              <a:ahLst/>
              <a:cxnLst/>
              <a:rect l="l" t="t" r="r" b="b"/>
              <a:pathLst>
                <a:path w="8474" h="8929" extrusionOk="0">
                  <a:moveTo>
                    <a:pt x="2699" y="0"/>
                  </a:moveTo>
                  <a:lnTo>
                    <a:pt x="1061" y="4214"/>
                  </a:lnTo>
                  <a:lnTo>
                    <a:pt x="0" y="6943"/>
                  </a:lnTo>
                  <a:cubicBezTo>
                    <a:pt x="356" y="8087"/>
                    <a:pt x="1607" y="8929"/>
                    <a:pt x="3085" y="8929"/>
                  </a:cubicBezTo>
                  <a:cubicBezTo>
                    <a:pt x="3161" y="8929"/>
                    <a:pt x="3221" y="8929"/>
                    <a:pt x="3297" y="8921"/>
                  </a:cubicBezTo>
                  <a:cubicBezTo>
                    <a:pt x="4495" y="8860"/>
                    <a:pt x="5510" y="8246"/>
                    <a:pt x="5988" y="7375"/>
                  </a:cubicBezTo>
                  <a:lnTo>
                    <a:pt x="7997" y="1440"/>
                  </a:lnTo>
                  <a:lnTo>
                    <a:pt x="84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4"/>
            <p:cNvSpPr/>
            <p:nvPr/>
          </p:nvSpPr>
          <p:spPr>
            <a:xfrm>
              <a:off x="4727575" y="3610200"/>
              <a:ext cx="6450" cy="341475"/>
            </a:xfrm>
            <a:custGeom>
              <a:avLst/>
              <a:gdLst/>
              <a:ahLst/>
              <a:cxnLst/>
              <a:rect l="l" t="t" r="r" b="b"/>
              <a:pathLst>
                <a:path w="258" h="13659" extrusionOk="0">
                  <a:moveTo>
                    <a:pt x="129" y="1"/>
                  </a:moveTo>
                  <a:cubicBezTo>
                    <a:pt x="61" y="1"/>
                    <a:pt x="0" y="54"/>
                    <a:pt x="0" y="122"/>
                  </a:cubicBezTo>
                  <a:lnTo>
                    <a:pt x="0" y="13537"/>
                  </a:lnTo>
                  <a:cubicBezTo>
                    <a:pt x="0" y="13605"/>
                    <a:pt x="61" y="13659"/>
                    <a:pt x="129" y="13659"/>
                  </a:cubicBezTo>
                  <a:cubicBezTo>
                    <a:pt x="197" y="13659"/>
                    <a:pt x="258" y="13605"/>
                    <a:pt x="258" y="13537"/>
                  </a:cubicBezTo>
                  <a:lnTo>
                    <a:pt x="258" y="122"/>
                  </a:lnTo>
                  <a:cubicBezTo>
                    <a:pt x="258" y="54"/>
                    <a:pt x="197" y="1"/>
                    <a:pt x="1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4"/>
            <p:cNvSpPr/>
            <p:nvPr/>
          </p:nvSpPr>
          <p:spPr>
            <a:xfrm>
              <a:off x="4269025" y="3945400"/>
              <a:ext cx="923550" cy="6275"/>
            </a:xfrm>
            <a:custGeom>
              <a:avLst/>
              <a:gdLst/>
              <a:ahLst/>
              <a:cxnLst/>
              <a:rect l="l" t="t" r="r" b="b"/>
              <a:pathLst>
                <a:path w="36942" h="251" extrusionOk="0">
                  <a:moveTo>
                    <a:pt x="129" y="0"/>
                  </a:moveTo>
                  <a:cubicBezTo>
                    <a:pt x="61" y="0"/>
                    <a:pt x="0" y="53"/>
                    <a:pt x="0" y="129"/>
                  </a:cubicBezTo>
                  <a:cubicBezTo>
                    <a:pt x="0" y="197"/>
                    <a:pt x="61" y="251"/>
                    <a:pt x="129" y="251"/>
                  </a:cubicBezTo>
                  <a:lnTo>
                    <a:pt x="36813" y="251"/>
                  </a:lnTo>
                  <a:cubicBezTo>
                    <a:pt x="36889" y="251"/>
                    <a:pt x="36942" y="197"/>
                    <a:pt x="36942" y="129"/>
                  </a:cubicBezTo>
                  <a:cubicBezTo>
                    <a:pt x="36942" y="53"/>
                    <a:pt x="36889" y="0"/>
                    <a:pt x="36813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4"/>
            <p:cNvSpPr/>
            <p:nvPr/>
          </p:nvSpPr>
          <p:spPr>
            <a:xfrm>
              <a:off x="4290800" y="3310050"/>
              <a:ext cx="895525" cy="6275"/>
            </a:xfrm>
            <a:custGeom>
              <a:avLst/>
              <a:gdLst/>
              <a:ahLst/>
              <a:cxnLst/>
              <a:rect l="l" t="t" r="r" b="b"/>
              <a:pathLst>
                <a:path w="35821" h="251" extrusionOk="0">
                  <a:moveTo>
                    <a:pt x="130" y="1"/>
                  </a:moveTo>
                  <a:cubicBezTo>
                    <a:pt x="61" y="1"/>
                    <a:pt x="1" y="54"/>
                    <a:pt x="1" y="122"/>
                  </a:cubicBezTo>
                  <a:cubicBezTo>
                    <a:pt x="1" y="190"/>
                    <a:pt x="61" y="251"/>
                    <a:pt x="130" y="251"/>
                  </a:cubicBezTo>
                  <a:lnTo>
                    <a:pt x="35692" y="251"/>
                  </a:lnTo>
                  <a:cubicBezTo>
                    <a:pt x="35760" y="251"/>
                    <a:pt x="35821" y="190"/>
                    <a:pt x="35821" y="122"/>
                  </a:cubicBezTo>
                  <a:cubicBezTo>
                    <a:pt x="35821" y="54"/>
                    <a:pt x="35760" y="1"/>
                    <a:pt x="3569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4"/>
            <p:cNvSpPr/>
            <p:nvPr/>
          </p:nvSpPr>
          <p:spPr>
            <a:xfrm>
              <a:off x="4050150" y="3073475"/>
              <a:ext cx="259250" cy="224975"/>
            </a:xfrm>
            <a:custGeom>
              <a:avLst/>
              <a:gdLst/>
              <a:ahLst/>
              <a:cxnLst/>
              <a:rect l="l" t="t" r="r" b="b"/>
              <a:pathLst>
                <a:path w="10370" h="8999" extrusionOk="0">
                  <a:moveTo>
                    <a:pt x="4942" y="0"/>
                  </a:moveTo>
                  <a:cubicBezTo>
                    <a:pt x="4615" y="0"/>
                    <a:pt x="4282" y="36"/>
                    <a:pt x="3950" y="111"/>
                  </a:cubicBezTo>
                  <a:cubicBezTo>
                    <a:pt x="1524" y="649"/>
                    <a:pt x="1" y="3059"/>
                    <a:pt x="547" y="5485"/>
                  </a:cubicBezTo>
                  <a:cubicBezTo>
                    <a:pt x="1011" y="7577"/>
                    <a:pt x="2869" y="8999"/>
                    <a:pt x="4928" y="8999"/>
                  </a:cubicBezTo>
                  <a:cubicBezTo>
                    <a:pt x="5255" y="8999"/>
                    <a:pt x="5588" y="8963"/>
                    <a:pt x="5920" y="8888"/>
                  </a:cubicBezTo>
                  <a:cubicBezTo>
                    <a:pt x="6860" y="8676"/>
                    <a:pt x="7671" y="8183"/>
                    <a:pt x="8270" y="7516"/>
                  </a:cubicBezTo>
                  <a:lnTo>
                    <a:pt x="10369" y="7440"/>
                  </a:lnTo>
                  <a:lnTo>
                    <a:pt x="9240" y="5818"/>
                  </a:lnTo>
                  <a:cubicBezTo>
                    <a:pt x="9460" y="5098"/>
                    <a:pt x="9505" y="4302"/>
                    <a:pt x="9323" y="3514"/>
                  </a:cubicBezTo>
                  <a:cubicBezTo>
                    <a:pt x="8859" y="1421"/>
                    <a:pt x="7001" y="0"/>
                    <a:pt x="4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4"/>
            <p:cNvSpPr/>
            <p:nvPr/>
          </p:nvSpPr>
          <p:spPr>
            <a:xfrm>
              <a:off x="4124825" y="3117925"/>
              <a:ext cx="100825" cy="130375"/>
            </a:xfrm>
            <a:custGeom>
              <a:avLst/>
              <a:gdLst/>
              <a:ahLst/>
              <a:cxnLst/>
              <a:rect l="l" t="t" r="r" b="b"/>
              <a:pathLst>
                <a:path w="4033" h="5215" extrusionOk="0">
                  <a:moveTo>
                    <a:pt x="3373" y="0"/>
                  </a:moveTo>
                  <a:cubicBezTo>
                    <a:pt x="3199" y="0"/>
                    <a:pt x="3039" y="84"/>
                    <a:pt x="2941" y="228"/>
                  </a:cubicBezTo>
                  <a:lnTo>
                    <a:pt x="91" y="4404"/>
                  </a:lnTo>
                  <a:cubicBezTo>
                    <a:pt x="30" y="4495"/>
                    <a:pt x="0" y="4593"/>
                    <a:pt x="0" y="4692"/>
                  </a:cubicBezTo>
                  <a:cubicBezTo>
                    <a:pt x="0" y="4965"/>
                    <a:pt x="212" y="5215"/>
                    <a:pt x="523" y="5215"/>
                  </a:cubicBezTo>
                  <a:cubicBezTo>
                    <a:pt x="690" y="5215"/>
                    <a:pt x="857" y="5132"/>
                    <a:pt x="955" y="4988"/>
                  </a:cubicBezTo>
                  <a:lnTo>
                    <a:pt x="3797" y="811"/>
                  </a:lnTo>
                  <a:cubicBezTo>
                    <a:pt x="4032" y="470"/>
                    <a:pt x="3790" y="0"/>
                    <a:pt x="3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4"/>
            <p:cNvSpPr/>
            <p:nvPr/>
          </p:nvSpPr>
          <p:spPr>
            <a:xfrm>
              <a:off x="4091100" y="3116025"/>
              <a:ext cx="69375" cy="72800"/>
            </a:xfrm>
            <a:custGeom>
              <a:avLst/>
              <a:gdLst/>
              <a:ahLst/>
              <a:cxnLst/>
              <a:rect l="l" t="t" r="r" b="b"/>
              <a:pathLst>
                <a:path w="2775" h="2912" extrusionOk="0">
                  <a:moveTo>
                    <a:pt x="1387" y="804"/>
                  </a:moveTo>
                  <a:cubicBezTo>
                    <a:pt x="1546" y="804"/>
                    <a:pt x="1713" y="956"/>
                    <a:pt x="1713" y="1456"/>
                  </a:cubicBezTo>
                  <a:cubicBezTo>
                    <a:pt x="1713" y="1926"/>
                    <a:pt x="1569" y="2085"/>
                    <a:pt x="1417" y="2100"/>
                  </a:cubicBezTo>
                  <a:lnTo>
                    <a:pt x="1387" y="2100"/>
                  </a:lnTo>
                  <a:cubicBezTo>
                    <a:pt x="1220" y="2100"/>
                    <a:pt x="1061" y="1956"/>
                    <a:pt x="1061" y="1456"/>
                  </a:cubicBezTo>
                  <a:cubicBezTo>
                    <a:pt x="1061" y="956"/>
                    <a:pt x="1220" y="804"/>
                    <a:pt x="1387" y="804"/>
                  </a:cubicBezTo>
                  <a:close/>
                  <a:moveTo>
                    <a:pt x="1387" y="1"/>
                  </a:moveTo>
                  <a:cubicBezTo>
                    <a:pt x="599" y="1"/>
                    <a:pt x="0" y="531"/>
                    <a:pt x="0" y="1456"/>
                  </a:cubicBezTo>
                  <a:cubicBezTo>
                    <a:pt x="0" y="2388"/>
                    <a:pt x="599" y="2911"/>
                    <a:pt x="1387" y="2911"/>
                  </a:cubicBezTo>
                  <a:cubicBezTo>
                    <a:pt x="1402" y="2911"/>
                    <a:pt x="1417" y="2911"/>
                    <a:pt x="1433" y="2903"/>
                  </a:cubicBezTo>
                  <a:cubicBezTo>
                    <a:pt x="2198" y="2888"/>
                    <a:pt x="2774" y="2373"/>
                    <a:pt x="2774" y="1456"/>
                  </a:cubicBezTo>
                  <a:cubicBezTo>
                    <a:pt x="2774" y="539"/>
                    <a:pt x="2183" y="8"/>
                    <a:pt x="1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4"/>
            <p:cNvSpPr/>
            <p:nvPr/>
          </p:nvSpPr>
          <p:spPr>
            <a:xfrm>
              <a:off x="4186600" y="3177425"/>
              <a:ext cx="69375" cy="72775"/>
            </a:xfrm>
            <a:custGeom>
              <a:avLst/>
              <a:gdLst/>
              <a:ahLst/>
              <a:cxnLst/>
              <a:rect l="l" t="t" r="r" b="b"/>
              <a:pathLst>
                <a:path w="2775" h="2911" extrusionOk="0">
                  <a:moveTo>
                    <a:pt x="1417" y="811"/>
                  </a:moveTo>
                  <a:cubicBezTo>
                    <a:pt x="1569" y="826"/>
                    <a:pt x="1713" y="993"/>
                    <a:pt x="1713" y="1456"/>
                  </a:cubicBezTo>
                  <a:cubicBezTo>
                    <a:pt x="1713" y="1925"/>
                    <a:pt x="1569" y="2085"/>
                    <a:pt x="1417" y="2100"/>
                  </a:cubicBezTo>
                  <a:cubicBezTo>
                    <a:pt x="1410" y="2107"/>
                    <a:pt x="1395" y="2107"/>
                    <a:pt x="1387" y="2107"/>
                  </a:cubicBezTo>
                  <a:cubicBezTo>
                    <a:pt x="1379" y="2107"/>
                    <a:pt x="1364" y="2107"/>
                    <a:pt x="1357" y="2100"/>
                  </a:cubicBezTo>
                  <a:cubicBezTo>
                    <a:pt x="1205" y="2085"/>
                    <a:pt x="1061" y="1925"/>
                    <a:pt x="1061" y="1456"/>
                  </a:cubicBezTo>
                  <a:cubicBezTo>
                    <a:pt x="1061" y="993"/>
                    <a:pt x="1205" y="826"/>
                    <a:pt x="1357" y="811"/>
                  </a:cubicBezTo>
                  <a:close/>
                  <a:moveTo>
                    <a:pt x="1387" y="0"/>
                  </a:moveTo>
                  <a:cubicBezTo>
                    <a:pt x="1372" y="0"/>
                    <a:pt x="1357" y="0"/>
                    <a:pt x="1342" y="8"/>
                  </a:cubicBezTo>
                  <a:cubicBezTo>
                    <a:pt x="576" y="23"/>
                    <a:pt x="0" y="554"/>
                    <a:pt x="0" y="1456"/>
                  </a:cubicBezTo>
                  <a:cubicBezTo>
                    <a:pt x="0" y="2365"/>
                    <a:pt x="568" y="2880"/>
                    <a:pt x="1326" y="2911"/>
                  </a:cubicBezTo>
                  <a:lnTo>
                    <a:pt x="1433" y="2911"/>
                  </a:lnTo>
                  <a:cubicBezTo>
                    <a:pt x="2198" y="2888"/>
                    <a:pt x="2774" y="2373"/>
                    <a:pt x="2774" y="1456"/>
                  </a:cubicBezTo>
                  <a:cubicBezTo>
                    <a:pt x="2774" y="554"/>
                    <a:pt x="2206" y="31"/>
                    <a:pt x="1440" y="8"/>
                  </a:cubicBezTo>
                  <a:cubicBezTo>
                    <a:pt x="1425" y="0"/>
                    <a:pt x="1417" y="0"/>
                    <a:pt x="1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4"/>
            <p:cNvSpPr/>
            <p:nvPr/>
          </p:nvSpPr>
          <p:spPr>
            <a:xfrm>
              <a:off x="5174175" y="3537625"/>
              <a:ext cx="275550" cy="211350"/>
            </a:xfrm>
            <a:custGeom>
              <a:avLst/>
              <a:gdLst/>
              <a:ahLst/>
              <a:cxnLst/>
              <a:rect l="l" t="t" r="r" b="b"/>
              <a:pathLst>
                <a:path w="11022" h="8454" extrusionOk="0">
                  <a:moveTo>
                    <a:pt x="6412" y="1"/>
                  </a:moveTo>
                  <a:cubicBezTo>
                    <a:pt x="4457" y="1"/>
                    <a:pt x="2697" y="1362"/>
                    <a:pt x="2275" y="3351"/>
                  </a:cubicBezTo>
                  <a:cubicBezTo>
                    <a:pt x="2168" y="3843"/>
                    <a:pt x="2161" y="4328"/>
                    <a:pt x="2221" y="4798"/>
                  </a:cubicBezTo>
                  <a:lnTo>
                    <a:pt x="1" y="6329"/>
                  </a:lnTo>
                  <a:lnTo>
                    <a:pt x="2775" y="6375"/>
                  </a:lnTo>
                  <a:cubicBezTo>
                    <a:pt x="3351" y="7360"/>
                    <a:pt x="4329" y="8103"/>
                    <a:pt x="5534" y="8361"/>
                  </a:cubicBezTo>
                  <a:cubicBezTo>
                    <a:pt x="5829" y="8423"/>
                    <a:pt x="6123" y="8454"/>
                    <a:pt x="6413" y="8454"/>
                  </a:cubicBezTo>
                  <a:cubicBezTo>
                    <a:pt x="8366" y="8454"/>
                    <a:pt x="10121" y="7088"/>
                    <a:pt x="10544" y="5102"/>
                  </a:cubicBezTo>
                  <a:cubicBezTo>
                    <a:pt x="11021" y="2820"/>
                    <a:pt x="9566" y="577"/>
                    <a:pt x="7284" y="92"/>
                  </a:cubicBezTo>
                  <a:cubicBezTo>
                    <a:pt x="6992" y="30"/>
                    <a:pt x="6700" y="1"/>
                    <a:pt x="6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4"/>
            <p:cNvSpPr/>
            <p:nvPr/>
          </p:nvSpPr>
          <p:spPr>
            <a:xfrm>
              <a:off x="5245800" y="3586125"/>
              <a:ext cx="180800" cy="126800"/>
            </a:xfrm>
            <a:custGeom>
              <a:avLst/>
              <a:gdLst/>
              <a:ahLst/>
              <a:cxnLst/>
              <a:rect l="l" t="t" r="r" b="b"/>
              <a:pathLst>
                <a:path w="7232" h="5072" extrusionOk="0">
                  <a:moveTo>
                    <a:pt x="6110" y="1"/>
                  </a:moveTo>
                  <a:lnTo>
                    <a:pt x="2851" y="2836"/>
                  </a:lnTo>
                  <a:lnTo>
                    <a:pt x="1085" y="1388"/>
                  </a:lnTo>
                  <a:lnTo>
                    <a:pt x="1" y="2707"/>
                  </a:lnTo>
                  <a:lnTo>
                    <a:pt x="2888" y="5072"/>
                  </a:lnTo>
                  <a:lnTo>
                    <a:pt x="7231" y="1282"/>
                  </a:lnTo>
                  <a:lnTo>
                    <a:pt x="6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4"/>
            <p:cNvSpPr/>
            <p:nvPr/>
          </p:nvSpPr>
          <p:spPr>
            <a:xfrm>
              <a:off x="4020800" y="3625525"/>
              <a:ext cx="280650" cy="209850"/>
            </a:xfrm>
            <a:custGeom>
              <a:avLst/>
              <a:gdLst/>
              <a:ahLst/>
              <a:cxnLst/>
              <a:rect l="l" t="t" r="r" b="b"/>
              <a:pathLst>
                <a:path w="11226" h="8394" extrusionOk="0">
                  <a:moveTo>
                    <a:pt x="4699" y="0"/>
                  </a:moveTo>
                  <a:cubicBezTo>
                    <a:pt x="3515" y="0"/>
                    <a:pt x="2339" y="499"/>
                    <a:pt x="1508" y="1472"/>
                  </a:cubicBezTo>
                  <a:cubicBezTo>
                    <a:pt x="0" y="3230"/>
                    <a:pt x="205" y="5883"/>
                    <a:pt x="1971" y="7384"/>
                  </a:cubicBezTo>
                  <a:cubicBezTo>
                    <a:pt x="2761" y="8062"/>
                    <a:pt x="3733" y="8394"/>
                    <a:pt x="4700" y="8394"/>
                  </a:cubicBezTo>
                  <a:cubicBezTo>
                    <a:pt x="5883" y="8394"/>
                    <a:pt x="7060" y="7897"/>
                    <a:pt x="7890" y="6929"/>
                  </a:cubicBezTo>
                  <a:cubicBezTo>
                    <a:pt x="8625" y="6073"/>
                    <a:pt x="8951" y="4996"/>
                    <a:pt x="8883" y="3950"/>
                  </a:cubicBezTo>
                  <a:lnTo>
                    <a:pt x="11225" y="2669"/>
                  </a:lnTo>
                  <a:lnTo>
                    <a:pt x="8459" y="2336"/>
                  </a:lnTo>
                  <a:cubicBezTo>
                    <a:pt x="8216" y="1843"/>
                    <a:pt x="7867" y="1388"/>
                    <a:pt x="7428" y="1010"/>
                  </a:cubicBezTo>
                  <a:cubicBezTo>
                    <a:pt x="6635" y="332"/>
                    <a:pt x="5664" y="0"/>
                    <a:pt x="4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4"/>
            <p:cNvSpPr/>
            <p:nvPr/>
          </p:nvSpPr>
          <p:spPr>
            <a:xfrm>
              <a:off x="4062100" y="3655500"/>
              <a:ext cx="147825" cy="142500"/>
            </a:xfrm>
            <a:custGeom>
              <a:avLst/>
              <a:gdLst/>
              <a:ahLst/>
              <a:cxnLst/>
              <a:rect l="l" t="t" r="r" b="b"/>
              <a:pathLst>
                <a:path w="5913" h="5700" extrusionOk="0">
                  <a:moveTo>
                    <a:pt x="2858" y="0"/>
                  </a:moveTo>
                  <a:lnTo>
                    <a:pt x="2032" y="1887"/>
                  </a:lnTo>
                  <a:lnTo>
                    <a:pt x="0" y="2274"/>
                  </a:lnTo>
                  <a:lnTo>
                    <a:pt x="1539" y="3653"/>
                  </a:lnTo>
                  <a:lnTo>
                    <a:pt x="1281" y="5700"/>
                  </a:lnTo>
                  <a:lnTo>
                    <a:pt x="1281" y="5700"/>
                  </a:lnTo>
                  <a:lnTo>
                    <a:pt x="3070" y="4654"/>
                  </a:lnTo>
                  <a:lnTo>
                    <a:pt x="4935" y="5533"/>
                  </a:lnTo>
                  <a:lnTo>
                    <a:pt x="4935" y="5533"/>
                  </a:lnTo>
                  <a:lnTo>
                    <a:pt x="4495" y="3517"/>
                  </a:lnTo>
                  <a:lnTo>
                    <a:pt x="5912" y="2009"/>
                  </a:lnTo>
                  <a:lnTo>
                    <a:pt x="3858" y="180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5" name="Google Shape;2275;p74"/>
          <p:cNvGrpSpPr/>
          <p:nvPr/>
        </p:nvGrpSpPr>
        <p:grpSpPr>
          <a:xfrm>
            <a:off x="5562311" y="2962075"/>
            <a:ext cx="2216465" cy="1388456"/>
            <a:chOff x="5902175" y="1321325"/>
            <a:chExt cx="1381750" cy="861325"/>
          </a:xfrm>
        </p:grpSpPr>
        <p:sp>
          <p:nvSpPr>
            <p:cNvPr id="2276" name="Google Shape;2276;p74"/>
            <p:cNvSpPr/>
            <p:nvPr/>
          </p:nvSpPr>
          <p:spPr>
            <a:xfrm>
              <a:off x="5902175" y="1714225"/>
              <a:ext cx="482825" cy="441900"/>
            </a:xfrm>
            <a:custGeom>
              <a:avLst/>
              <a:gdLst/>
              <a:ahLst/>
              <a:cxnLst/>
              <a:rect l="l" t="t" r="r" b="b"/>
              <a:pathLst>
                <a:path w="19313" h="17676" extrusionOk="0">
                  <a:moveTo>
                    <a:pt x="14705" y="0"/>
                  </a:moveTo>
                  <a:lnTo>
                    <a:pt x="7785" y="880"/>
                  </a:lnTo>
                  <a:lnTo>
                    <a:pt x="7777" y="880"/>
                  </a:lnTo>
                  <a:lnTo>
                    <a:pt x="857" y="1751"/>
                  </a:lnTo>
                  <a:lnTo>
                    <a:pt x="925" y="16069"/>
                  </a:lnTo>
                  <a:cubicBezTo>
                    <a:pt x="925" y="16069"/>
                    <a:pt x="1" y="16804"/>
                    <a:pt x="198" y="17675"/>
                  </a:cubicBezTo>
                  <a:lnTo>
                    <a:pt x="9748" y="16463"/>
                  </a:lnTo>
                  <a:lnTo>
                    <a:pt x="9755" y="16463"/>
                  </a:lnTo>
                  <a:lnTo>
                    <a:pt x="19313" y="15258"/>
                  </a:lnTo>
                  <a:cubicBezTo>
                    <a:pt x="19283" y="14363"/>
                    <a:pt x="18206" y="13886"/>
                    <a:pt x="18206" y="13886"/>
                  </a:cubicBezTo>
                  <a:lnTo>
                    <a:pt x="14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4"/>
            <p:cNvSpPr/>
            <p:nvPr/>
          </p:nvSpPr>
          <p:spPr>
            <a:xfrm>
              <a:off x="5923600" y="1698500"/>
              <a:ext cx="346200" cy="59525"/>
            </a:xfrm>
            <a:custGeom>
              <a:avLst/>
              <a:gdLst/>
              <a:ahLst/>
              <a:cxnLst/>
              <a:rect l="l" t="t" r="r" b="b"/>
              <a:pathLst>
                <a:path w="13848" h="2381" extrusionOk="0">
                  <a:moveTo>
                    <a:pt x="12286" y="0"/>
                  </a:moveTo>
                  <a:lnTo>
                    <a:pt x="6822" y="698"/>
                  </a:lnTo>
                  <a:lnTo>
                    <a:pt x="6814" y="698"/>
                  </a:lnTo>
                  <a:lnTo>
                    <a:pt x="1357" y="1387"/>
                  </a:lnTo>
                  <a:lnTo>
                    <a:pt x="0" y="2380"/>
                  </a:lnTo>
                  <a:lnTo>
                    <a:pt x="6920" y="1509"/>
                  </a:lnTo>
                  <a:lnTo>
                    <a:pt x="6928" y="1509"/>
                  </a:lnTo>
                  <a:lnTo>
                    <a:pt x="13848" y="629"/>
                  </a:lnTo>
                  <a:lnTo>
                    <a:pt x="12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4"/>
            <p:cNvSpPr/>
            <p:nvPr/>
          </p:nvSpPr>
          <p:spPr>
            <a:xfrm>
              <a:off x="5993700" y="1611275"/>
              <a:ext cx="196325" cy="137075"/>
            </a:xfrm>
            <a:custGeom>
              <a:avLst/>
              <a:gdLst/>
              <a:ahLst/>
              <a:cxnLst/>
              <a:rect l="l" t="t" r="r" b="b"/>
              <a:pathLst>
                <a:path w="7853" h="5483" extrusionOk="0">
                  <a:moveTo>
                    <a:pt x="4003" y="1"/>
                  </a:moveTo>
                  <a:cubicBezTo>
                    <a:pt x="3838" y="1"/>
                    <a:pt x="3668" y="12"/>
                    <a:pt x="3495" y="33"/>
                  </a:cubicBezTo>
                  <a:cubicBezTo>
                    <a:pt x="2509" y="154"/>
                    <a:pt x="1744" y="586"/>
                    <a:pt x="1198" y="1306"/>
                  </a:cubicBezTo>
                  <a:cubicBezTo>
                    <a:pt x="1" y="2913"/>
                    <a:pt x="379" y="5377"/>
                    <a:pt x="395" y="5483"/>
                  </a:cubicBezTo>
                  <a:lnTo>
                    <a:pt x="1190" y="5354"/>
                  </a:lnTo>
                  <a:cubicBezTo>
                    <a:pt x="1190" y="5331"/>
                    <a:pt x="849" y="3126"/>
                    <a:pt x="1850" y="1799"/>
                  </a:cubicBezTo>
                  <a:cubicBezTo>
                    <a:pt x="2259" y="1246"/>
                    <a:pt x="2828" y="935"/>
                    <a:pt x="3593" y="837"/>
                  </a:cubicBezTo>
                  <a:cubicBezTo>
                    <a:pt x="3736" y="818"/>
                    <a:pt x="3873" y="809"/>
                    <a:pt x="4007" y="809"/>
                  </a:cubicBezTo>
                  <a:cubicBezTo>
                    <a:pt x="4590" y="809"/>
                    <a:pt x="5087" y="984"/>
                    <a:pt x="5518" y="1329"/>
                  </a:cubicBezTo>
                  <a:cubicBezTo>
                    <a:pt x="6814" y="2360"/>
                    <a:pt x="7042" y="4588"/>
                    <a:pt x="7042" y="4611"/>
                  </a:cubicBezTo>
                  <a:lnTo>
                    <a:pt x="7853" y="4535"/>
                  </a:lnTo>
                  <a:cubicBezTo>
                    <a:pt x="7838" y="4429"/>
                    <a:pt x="7587" y="1951"/>
                    <a:pt x="6034" y="700"/>
                  </a:cubicBezTo>
                  <a:cubicBezTo>
                    <a:pt x="5448" y="233"/>
                    <a:pt x="4769" y="1"/>
                    <a:pt x="4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4"/>
            <p:cNvSpPr/>
            <p:nvPr/>
          </p:nvSpPr>
          <p:spPr>
            <a:xfrm>
              <a:off x="5995225" y="1740950"/>
              <a:ext cx="37925" cy="45100"/>
            </a:xfrm>
            <a:custGeom>
              <a:avLst/>
              <a:gdLst/>
              <a:ahLst/>
              <a:cxnLst/>
              <a:rect l="l" t="t" r="r" b="b"/>
              <a:pathLst>
                <a:path w="1517" h="1804" extrusionOk="0">
                  <a:moveTo>
                    <a:pt x="1311" y="0"/>
                  </a:moveTo>
                  <a:lnTo>
                    <a:pt x="0" y="167"/>
                  </a:lnTo>
                  <a:lnTo>
                    <a:pt x="205" y="1804"/>
                  </a:lnTo>
                  <a:lnTo>
                    <a:pt x="1516" y="1637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4"/>
            <p:cNvSpPr/>
            <p:nvPr/>
          </p:nvSpPr>
          <p:spPr>
            <a:xfrm>
              <a:off x="6162900" y="1719725"/>
              <a:ext cx="38125" cy="44925"/>
            </a:xfrm>
            <a:custGeom>
              <a:avLst/>
              <a:gdLst/>
              <a:ahLst/>
              <a:cxnLst/>
              <a:rect l="l" t="t" r="r" b="b"/>
              <a:pathLst>
                <a:path w="1525" h="1797" extrusionOk="0">
                  <a:moveTo>
                    <a:pt x="1320" y="0"/>
                  </a:moveTo>
                  <a:lnTo>
                    <a:pt x="1" y="167"/>
                  </a:lnTo>
                  <a:lnTo>
                    <a:pt x="213" y="1797"/>
                  </a:lnTo>
                  <a:lnTo>
                    <a:pt x="1524" y="163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4"/>
            <p:cNvSpPr/>
            <p:nvPr/>
          </p:nvSpPr>
          <p:spPr>
            <a:xfrm>
              <a:off x="5970200" y="1878325"/>
              <a:ext cx="266450" cy="178125"/>
            </a:xfrm>
            <a:custGeom>
              <a:avLst/>
              <a:gdLst/>
              <a:ahLst/>
              <a:cxnLst/>
              <a:rect l="l" t="t" r="r" b="b"/>
              <a:pathLst>
                <a:path w="10658" h="7125" extrusionOk="0">
                  <a:moveTo>
                    <a:pt x="10581" y="0"/>
                  </a:moveTo>
                  <a:cubicBezTo>
                    <a:pt x="6655" y="1577"/>
                    <a:pt x="2995" y="3994"/>
                    <a:pt x="1" y="6981"/>
                  </a:cubicBezTo>
                  <a:lnTo>
                    <a:pt x="145" y="7125"/>
                  </a:lnTo>
                  <a:cubicBezTo>
                    <a:pt x="3123" y="4154"/>
                    <a:pt x="6754" y="1759"/>
                    <a:pt x="10657" y="190"/>
                  </a:cubicBezTo>
                  <a:lnTo>
                    <a:pt x="10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4"/>
            <p:cNvSpPr/>
            <p:nvPr/>
          </p:nvSpPr>
          <p:spPr>
            <a:xfrm>
              <a:off x="6073100" y="1966050"/>
              <a:ext cx="105950" cy="48900"/>
            </a:xfrm>
            <a:custGeom>
              <a:avLst/>
              <a:gdLst/>
              <a:ahLst/>
              <a:cxnLst/>
              <a:rect l="l" t="t" r="r" b="b"/>
              <a:pathLst>
                <a:path w="4238" h="1956" extrusionOk="0">
                  <a:moveTo>
                    <a:pt x="4161" y="0"/>
                  </a:moveTo>
                  <a:lnTo>
                    <a:pt x="0" y="1774"/>
                  </a:lnTo>
                  <a:lnTo>
                    <a:pt x="84" y="1956"/>
                  </a:lnTo>
                  <a:lnTo>
                    <a:pt x="4237" y="19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4"/>
            <p:cNvSpPr/>
            <p:nvPr/>
          </p:nvSpPr>
          <p:spPr>
            <a:xfrm>
              <a:off x="6801100" y="1601850"/>
              <a:ext cx="480175" cy="560900"/>
            </a:xfrm>
            <a:custGeom>
              <a:avLst/>
              <a:gdLst/>
              <a:ahLst/>
              <a:cxnLst/>
              <a:rect l="l" t="t" r="r" b="b"/>
              <a:pathLst>
                <a:path w="19207" h="22436" extrusionOk="0">
                  <a:moveTo>
                    <a:pt x="4123" y="1"/>
                  </a:moveTo>
                  <a:lnTo>
                    <a:pt x="0" y="20268"/>
                  </a:lnTo>
                  <a:lnTo>
                    <a:pt x="9042" y="21329"/>
                  </a:lnTo>
                  <a:lnTo>
                    <a:pt x="9505" y="21382"/>
                  </a:lnTo>
                  <a:lnTo>
                    <a:pt x="18547" y="22436"/>
                  </a:lnTo>
                  <a:lnTo>
                    <a:pt x="19206" y="1759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4"/>
            <p:cNvSpPr/>
            <p:nvPr/>
          </p:nvSpPr>
          <p:spPr>
            <a:xfrm>
              <a:off x="6904175" y="1584625"/>
              <a:ext cx="377100" cy="61225"/>
            </a:xfrm>
            <a:custGeom>
              <a:avLst/>
              <a:gdLst/>
              <a:ahLst/>
              <a:cxnLst/>
              <a:rect l="l" t="t" r="r" b="b"/>
              <a:pathLst>
                <a:path w="15084" h="2449" extrusionOk="0">
                  <a:moveTo>
                    <a:pt x="1380" y="0"/>
                  </a:moveTo>
                  <a:lnTo>
                    <a:pt x="0" y="690"/>
                  </a:lnTo>
                  <a:lnTo>
                    <a:pt x="15083" y="2448"/>
                  </a:lnTo>
                  <a:lnTo>
                    <a:pt x="13909" y="1463"/>
                  </a:lnTo>
                  <a:lnTo>
                    <a:pt x="7875" y="758"/>
                  </a:lnTo>
                  <a:lnTo>
                    <a:pt x="7405" y="705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4"/>
            <p:cNvSpPr/>
            <p:nvPr/>
          </p:nvSpPr>
          <p:spPr>
            <a:xfrm>
              <a:off x="6985450" y="1476950"/>
              <a:ext cx="225525" cy="159600"/>
            </a:xfrm>
            <a:custGeom>
              <a:avLst/>
              <a:gdLst/>
              <a:ahLst/>
              <a:cxnLst/>
              <a:rect l="l" t="t" r="r" b="b"/>
              <a:pathLst>
                <a:path w="9021" h="6384" extrusionOk="0">
                  <a:moveTo>
                    <a:pt x="4429" y="0"/>
                  </a:moveTo>
                  <a:cubicBezTo>
                    <a:pt x="3541" y="0"/>
                    <a:pt x="2756" y="270"/>
                    <a:pt x="2093" y="813"/>
                  </a:cubicBezTo>
                  <a:cubicBezTo>
                    <a:pt x="281" y="2291"/>
                    <a:pt x="16" y="5255"/>
                    <a:pt x="1" y="5376"/>
                  </a:cubicBezTo>
                  <a:lnTo>
                    <a:pt x="206" y="5399"/>
                  </a:lnTo>
                  <a:cubicBezTo>
                    <a:pt x="206" y="5368"/>
                    <a:pt x="478" y="2397"/>
                    <a:pt x="2222" y="965"/>
                  </a:cubicBezTo>
                  <a:cubicBezTo>
                    <a:pt x="2844" y="462"/>
                    <a:pt x="3581" y="204"/>
                    <a:pt x="4419" y="204"/>
                  </a:cubicBezTo>
                  <a:cubicBezTo>
                    <a:pt x="4592" y="204"/>
                    <a:pt x="4769" y="215"/>
                    <a:pt x="4950" y="237"/>
                  </a:cubicBezTo>
                  <a:cubicBezTo>
                    <a:pt x="6011" y="358"/>
                    <a:pt x="6853" y="813"/>
                    <a:pt x="7436" y="1579"/>
                  </a:cubicBezTo>
                  <a:cubicBezTo>
                    <a:pt x="8808" y="3367"/>
                    <a:pt x="8384" y="6323"/>
                    <a:pt x="8384" y="6354"/>
                  </a:cubicBezTo>
                  <a:lnTo>
                    <a:pt x="8581" y="6384"/>
                  </a:lnTo>
                  <a:cubicBezTo>
                    <a:pt x="8604" y="6255"/>
                    <a:pt x="9020" y="3314"/>
                    <a:pt x="7595" y="1457"/>
                  </a:cubicBezTo>
                  <a:cubicBezTo>
                    <a:pt x="6974" y="639"/>
                    <a:pt x="6095" y="161"/>
                    <a:pt x="4973" y="32"/>
                  </a:cubicBezTo>
                  <a:cubicBezTo>
                    <a:pt x="4788" y="11"/>
                    <a:pt x="4606" y="0"/>
                    <a:pt x="4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4"/>
            <p:cNvSpPr/>
            <p:nvPr/>
          </p:nvSpPr>
          <p:spPr>
            <a:xfrm>
              <a:off x="6847325" y="1601475"/>
              <a:ext cx="59325" cy="503100"/>
            </a:xfrm>
            <a:custGeom>
              <a:avLst/>
              <a:gdLst/>
              <a:ahLst/>
              <a:cxnLst/>
              <a:rect l="l" t="t" r="r" b="b"/>
              <a:pathLst>
                <a:path w="2373" h="20124" extrusionOk="0">
                  <a:moveTo>
                    <a:pt x="2176" y="1"/>
                  </a:moveTo>
                  <a:lnTo>
                    <a:pt x="1" y="20101"/>
                  </a:lnTo>
                  <a:lnTo>
                    <a:pt x="198" y="20124"/>
                  </a:lnTo>
                  <a:lnTo>
                    <a:pt x="2373" y="23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4"/>
            <p:cNvSpPr/>
            <p:nvPr/>
          </p:nvSpPr>
          <p:spPr>
            <a:xfrm>
              <a:off x="7213975" y="1645625"/>
              <a:ext cx="69950" cy="499125"/>
            </a:xfrm>
            <a:custGeom>
              <a:avLst/>
              <a:gdLst/>
              <a:ahLst/>
              <a:cxnLst/>
              <a:rect l="l" t="t" r="r" b="b"/>
              <a:pathLst>
                <a:path w="2798" h="19965" extrusionOk="0">
                  <a:moveTo>
                    <a:pt x="2593" y="1"/>
                  </a:moveTo>
                  <a:lnTo>
                    <a:pt x="1" y="19934"/>
                  </a:lnTo>
                  <a:lnTo>
                    <a:pt x="198" y="19965"/>
                  </a:lnTo>
                  <a:lnTo>
                    <a:pt x="2797" y="23"/>
                  </a:lnTo>
                  <a:lnTo>
                    <a:pt x="25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4"/>
            <p:cNvSpPr/>
            <p:nvPr/>
          </p:nvSpPr>
          <p:spPr>
            <a:xfrm>
              <a:off x="6843150" y="1575900"/>
              <a:ext cx="186875" cy="195575"/>
            </a:xfrm>
            <a:custGeom>
              <a:avLst/>
              <a:gdLst/>
              <a:ahLst/>
              <a:cxnLst/>
              <a:rect l="l" t="t" r="r" b="b"/>
              <a:pathLst>
                <a:path w="7475" h="7823" extrusionOk="0">
                  <a:moveTo>
                    <a:pt x="1" y="0"/>
                  </a:moveTo>
                  <a:lnTo>
                    <a:pt x="425" y="1259"/>
                  </a:lnTo>
                  <a:lnTo>
                    <a:pt x="2184" y="6466"/>
                  </a:lnTo>
                  <a:lnTo>
                    <a:pt x="2214" y="6488"/>
                  </a:lnTo>
                  <a:cubicBezTo>
                    <a:pt x="2222" y="6481"/>
                    <a:pt x="2229" y="6473"/>
                    <a:pt x="2229" y="6466"/>
                  </a:cubicBezTo>
                  <a:cubicBezTo>
                    <a:pt x="2646" y="7216"/>
                    <a:pt x="3525" y="7754"/>
                    <a:pt x="4564" y="7815"/>
                  </a:cubicBezTo>
                  <a:cubicBezTo>
                    <a:pt x="4632" y="7822"/>
                    <a:pt x="4700" y="7822"/>
                    <a:pt x="4768" y="7822"/>
                  </a:cubicBezTo>
                  <a:cubicBezTo>
                    <a:pt x="6072" y="7822"/>
                    <a:pt x="7163" y="7087"/>
                    <a:pt x="7474" y="6087"/>
                  </a:cubicBezTo>
                  <a:lnTo>
                    <a:pt x="6542" y="3692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4"/>
            <p:cNvSpPr/>
            <p:nvPr/>
          </p:nvSpPr>
          <p:spPr>
            <a:xfrm>
              <a:off x="6172375" y="2132800"/>
              <a:ext cx="804025" cy="49850"/>
            </a:xfrm>
            <a:custGeom>
              <a:avLst/>
              <a:gdLst/>
              <a:ahLst/>
              <a:cxnLst/>
              <a:rect l="l" t="t" r="r" b="b"/>
              <a:pathLst>
                <a:path w="32161" h="1994" extrusionOk="0">
                  <a:moveTo>
                    <a:pt x="1" y="0"/>
                  </a:moveTo>
                  <a:lnTo>
                    <a:pt x="1" y="1994"/>
                  </a:lnTo>
                  <a:lnTo>
                    <a:pt x="32160" y="1994"/>
                  </a:lnTo>
                  <a:lnTo>
                    <a:pt x="3216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4"/>
            <p:cNvSpPr/>
            <p:nvPr/>
          </p:nvSpPr>
          <p:spPr>
            <a:xfrm>
              <a:off x="6231700" y="1793050"/>
              <a:ext cx="685375" cy="320450"/>
            </a:xfrm>
            <a:custGeom>
              <a:avLst/>
              <a:gdLst/>
              <a:ahLst/>
              <a:cxnLst/>
              <a:rect l="l" t="t" r="r" b="b"/>
              <a:pathLst>
                <a:path w="27415" h="12818" extrusionOk="0">
                  <a:moveTo>
                    <a:pt x="0" y="0"/>
                  </a:moveTo>
                  <a:lnTo>
                    <a:pt x="0" y="12817"/>
                  </a:lnTo>
                  <a:lnTo>
                    <a:pt x="5791" y="12817"/>
                  </a:lnTo>
                  <a:lnTo>
                    <a:pt x="5791" y="0"/>
                  </a:lnTo>
                  <a:close/>
                  <a:moveTo>
                    <a:pt x="21632" y="0"/>
                  </a:moveTo>
                  <a:lnTo>
                    <a:pt x="21632" y="12817"/>
                  </a:lnTo>
                  <a:lnTo>
                    <a:pt x="27415" y="12817"/>
                  </a:lnTo>
                  <a:lnTo>
                    <a:pt x="27415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4"/>
            <p:cNvSpPr/>
            <p:nvPr/>
          </p:nvSpPr>
          <p:spPr>
            <a:xfrm>
              <a:off x="6204600" y="1737350"/>
              <a:ext cx="752650" cy="395475"/>
            </a:xfrm>
            <a:custGeom>
              <a:avLst/>
              <a:gdLst/>
              <a:ahLst/>
              <a:cxnLst/>
              <a:rect l="l" t="t" r="r" b="b"/>
              <a:pathLst>
                <a:path w="30106" h="15819" extrusionOk="0">
                  <a:moveTo>
                    <a:pt x="7443" y="0"/>
                  </a:moveTo>
                  <a:cubicBezTo>
                    <a:pt x="7004" y="803"/>
                    <a:pt x="6026" y="1364"/>
                    <a:pt x="4904" y="1364"/>
                  </a:cubicBezTo>
                  <a:cubicBezTo>
                    <a:pt x="3775" y="1364"/>
                    <a:pt x="2797" y="811"/>
                    <a:pt x="2365" y="8"/>
                  </a:cubicBezTo>
                  <a:cubicBezTo>
                    <a:pt x="1941" y="766"/>
                    <a:pt x="1046" y="1304"/>
                    <a:pt x="0" y="1357"/>
                  </a:cubicBezTo>
                  <a:lnTo>
                    <a:pt x="440" y="15818"/>
                  </a:lnTo>
                  <a:lnTo>
                    <a:pt x="29666" y="15818"/>
                  </a:lnTo>
                  <a:lnTo>
                    <a:pt x="30106" y="1357"/>
                  </a:lnTo>
                  <a:cubicBezTo>
                    <a:pt x="29067" y="1296"/>
                    <a:pt x="28188" y="758"/>
                    <a:pt x="27771" y="8"/>
                  </a:cubicBezTo>
                  <a:cubicBezTo>
                    <a:pt x="27771" y="15"/>
                    <a:pt x="27764" y="23"/>
                    <a:pt x="27756" y="30"/>
                  </a:cubicBezTo>
                  <a:cubicBezTo>
                    <a:pt x="27316" y="819"/>
                    <a:pt x="26346" y="1364"/>
                    <a:pt x="25232" y="1364"/>
                  </a:cubicBezTo>
                  <a:cubicBezTo>
                    <a:pt x="24103" y="1364"/>
                    <a:pt x="23133" y="803"/>
                    <a:pt x="22693" y="0"/>
                  </a:cubicBezTo>
                  <a:cubicBezTo>
                    <a:pt x="22685" y="8"/>
                    <a:pt x="22685" y="15"/>
                    <a:pt x="22678" y="23"/>
                  </a:cubicBezTo>
                  <a:cubicBezTo>
                    <a:pt x="22231" y="819"/>
                    <a:pt x="21268" y="1364"/>
                    <a:pt x="20146" y="1364"/>
                  </a:cubicBezTo>
                  <a:cubicBezTo>
                    <a:pt x="19017" y="1364"/>
                    <a:pt x="18047" y="803"/>
                    <a:pt x="17607" y="0"/>
                  </a:cubicBezTo>
                  <a:cubicBezTo>
                    <a:pt x="17600" y="8"/>
                    <a:pt x="17600" y="15"/>
                    <a:pt x="17592" y="23"/>
                  </a:cubicBezTo>
                  <a:cubicBezTo>
                    <a:pt x="17152" y="819"/>
                    <a:pt x="16182" y="1364"/>
                    <a:pt x="15068" y="1364"/>
                  </a:cubicBezTo>
                  <a:cubicBezTo>
                    <a:pt x="13939" y="1364"/>
                    <a:pt x="12969" y="803"/>
                    <a:pt x="12521" y="0"/>
                  </a:cubicBezTo>
                  <a:cubicBezTo>
                    <a:pt x="12082" y="803"/>
                    <a:pt x="11112" y="1364"/>
                    <a:pt x="9982" y="1364"/>
                  </a:cubicBezTo>
                  <a:cubicBezTo>
                    <a:pt x="8853" y="1364"/>
                    <a:pt x="7883" y="803"/>
                    <a:pt x="7443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4"/>
            <p:cNvSpPr/>
            <p:nvPr/>
          </p:nvSpPr>
          <p:spPr>
            <a:xfrm>
              <a:off x="6230375" y="1524750"/>
              <a:ext cx="701300" cy="51175"/>
            </a:xfrm>
            <a:custGeom>
              <a:avLst/>
              <a:gdLst/>
              <a:ahLst/>
              <a:cxnLst/>
              <a:rect l="l" t="t" r="r" b="b"/>
              <a:pathLst>
                <a:path w="28052" h="2047" extrusionOk="0">
                  <a:moveTo>
                    <a:pt x="0" y="0"/>
                  </a:moveTo>
                  <a:lnTo>
                    <a:pt x="0" y="2046"/>
                  </a:lnTo>
                  <a:lnTo>
                    <a:pt x="28051" y="2046"/>
                  </a:lnTo>
                  <a:lnTo>
                    <a:pt x="28051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4"/>
            <p:cNvSpPr/>
            <p:nvPr/>
          </p:nvSpPr>
          <p:spPr>
            <a:xfrm>
              <a:off x="6786700" y="1372775"/>
              <a:ext cx="254500" cy="138925"/>
            </a:xfrm>
            <a:custGeom>
              <a:avLst/>
              <a:gdLst/>
              <a:ahLst/>
              <a:cxnLst/>
              <a:rect l="l" t="t" r="r" b="b"/>
              <a:pathLst>
                <a:path w="10180" h="5557" extrusionOk="0">
                  <a:moveTo>
                    <a:pt x="6996" y="0"/>
                  </a:moveTo>
                  <a:lnTo>
                    <a:pt x="6996" y="0"/>
                  </a:lnTo>
                  <a:cubicBezTo>
                    <a:pt x="4995" y="1569"/>
                    <a:pt x="2615" y="2850"/>
                    <a:pt x="15" y="3745"/>
                  </a:cubicBezTo>
                  <a:cubicBezTo>
                    <a:pt x="0" y="3858"/>
                    <a:pt x="8" y="3957"/>
                    <a:pt x="31" y="4033"/>
                  </a:cubicBezTo>
                  <a:cubicBezTo>
                    <a:pt x="243" y="4722"/>
                    <a:pt x="675" y="5139"/>
                    <a:pt x="910" y="5533"/>
                  </a:cubicBezTo>
                  <a:cubicBezTo>
                    <a:pt x="1193" y="5549"/>
                    <a:pt x="1477" y="5556"/>
                    <a:pt x="1761" y="5556"/>
                  </a:cubicBezTo>
                  <a:cubicBezTo>
                    <a:pt x="4826" y="5556"/>
                    <a:pt x="7890" y="4667"/>
                    <a:pt x="10179" y="3085"/>
                  </a:cubicBezTo>
                  <a:lnTo>
                    <a:pt x="10179" y="3085"/>
                  </a:lnTo>
                  <a:cubicBezTo>
                    <a:pt x="10138" y="3085"/>
                    <a:pt x="10097" y="3086"/>
                    <a:pt x="10055" y="3086"/>
                  </a:cubicBezTo>
                  <a:cubicBezTo>
                    <a:pt x="8848" y="3086"/>
                    <a:pt x="7367" y="2981"/>
                    <a:pt x="6253" y="2812"/>
                  </a:cubicBezTo>
                  <a:cubicBezTo>
                    <a:pt x="6647" y="1903"/>
                    <a:pt x="6897" y="955"/>
                    <a:pt x="6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4"/>
            <p:cNvSpPr/>
            <p:nvPr/>
          </p:nvSpPr>
          <p:spPr>
            <a:xfrm>
              <a:off x="6772475" y="1793050"/>
              <a:ext cx="144600" cy="320450"/>
            </a:xfrm>
            <a:custGeom>
              <a:avLst/>
              <a:gdLst/>
              <a:ahLst/>
              <a:cxnLst/>
              <a:rect l="l" t="t" r="r" b="b"/>
              <a:pathLst>
                <a:path w="5784" h="12818" extrusionOk="0">
                  <a:moveTo>
                    <a:pt x="5124" y="667"/>
                  </a:moveTo>
                  <a:lnTo>
                    <a:pt x="5124" y="4480"/>
                  </a:lnTo>
                  <a:lnTo>
                    <a:pt x="5124" y="12158"/>
                  </a:lnTo>
                  <a:lnTo>
                    <a:pt x="660" y="12158"/>
                  </a:lnTo>
                  <a:lnTo>
                    <a:pt x="660" y="10725"/>
                  </a:lnTo>
                  <a:lnTo>
                    <a:pt x="660" y="4237"/>
                  </a:lnTo>
                  <a:lnTo>
                    <a:pt x="660" y="667"/>
                  </a:lnTo>
                  <a:close/>
                  <a:moveTo>
                    <a:pt x="1" y="0"/>
                  </a:moveTo>
                  <a:lnTo>
                    <a:pt x="1" y="12817"/>
                  </a:lnTo>
                  <a:lnTo>
                    <a:pt x="5784" y="12817"/>
                  </a:lnTo>
                  <a:lnTo>
                    <a:pt x="57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4"/>
            <p:cNvSpPr/>
            <p:nvPr/>
          </p:nvSpPr>
          <p:spPr>
            <a:xfrm>
              <a:off x="6788975" y="1905025"/>
              <a:ext cx="111625" cy="191975"/>
            </a:xfrm>
            <a:custGeom>
              <a:avLst/>
              <a:gdLst/>
              <a:ahLst/>
              <a:cxnLst/>
              <a:rect l="l" t="t" r="r" b="b"/>
              <a:pathLst>
                <a:path w="4465" h="7679" extrusionOk="0">
                  <a:moveTo>
                    <a:pt x="4464" y="1"/>
                  </a:moveTo>
                  <a:cubicBezTo>
                    <a:pt x="2153" y="1282"/>
                    <a:pt x="470" y="3639"/>
                    <a:pt x="23" y="6246"/>
                  </a:cubicBezTo>
                  <a:lnTo>
                    <a:pt x="0" y="6246"/>
                  </a:lnTo>
                  <a:lnTo>
                    <a:pt x="0" y="7679"/>
                  </a:lnTo>
                  <a:lnTo>
                    <a:pt x="4464" y="7679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rgbClr val="BFB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4"/>
            <p:cNvSpPr/>
            <p:nvPr/>
          </p:nvSpPr>
          <p:spPr>
            <a:xfrm>
              <a:off x="6788975" y="1809725"/>
              <a:ext cx="111625" cy="251475"/>
            </a:xfrm>
            <a:custGeom>
              <a:avLst/>
              <a:gdLst/>
              <a:ahLst/>
              <a:cxnLst/>
              <a:rect l="l" t="t" r="r" b="b"/>
              <a:pathLst>
                <a:path w="4465" h="10059" extrusionOk="0">
                  <a:moveTo>
                    <a:pt x="2251" y="0"/>
                  </a:moveTo>
                  <a:cubicBezTo>
                    <a:pt x="1895" y="1380"/>
                    <a:pt x="1099" y="2646"/>
                    <a:pt x="0" y="3570"/>
                  </a:cubicBezTo>
                  <a:lnTo>
                    <a:pt x="0" y="10058"/>
                  </a:lnTo>
                  <a:lnTo>
                    <a:pt x="23" y="10058"/>
                  </a:lnTo>
                  <a:cubicBezTo>
                    <a:pt x="470" y="7451"/>
                    <a:pt x="2153" y="5094"/>
                    <a:pt x="4464" y="3813"/>
                  </a:cubicBezTo>
                  <a:lnTo>
                    <a:pt x="4464" y="0"/>
                  </a:ln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4"/>
            <p:cNvSpPr/>
            <p:nvPr/>
          </p:nvSpPr>
          <p:spPr>
            <a:xfrm>
              <a:off x="6722650" y="1575900"/>
              <a:ext cx="175850" cy="195575"/>
            </a:xfrm>
            <a:custGeom>
              <a:avLst/>
              <a:gdLst/>
              <a:ahLst/>
              <a:cxnLst/>
              <a:rect l="l" t="t" r="r" b="b"/>
              <a:pathLst>
                <a:path w="7034" h="7823" extrusionOk="0">
                  <a:moveTo>
                    <a:pt x="0" y="0"/>
                  </a:moveTo>
                  <a:lnTo>
                    <a:pt x="379" y="1259"/>
                  </a:lnTo>
                  <a:lnTo>
                    <a:pt x="1918" y="6458"/>
                  </a:lnTo>
                  <a:lnTo>
                    <a:pt x="1956" y="6481"/>
                  </a:lnTo>
                  <a:cubicBezTo>
                    <a:pt x="1963" y="6473"/>
                    <a:pt x="1963" y="6466"/>
                    <a:pt x="1971" y="6458"/>
                  </a:cubicBezTo>
                  <a:cubicBezTo>
                    <a:pt x="2411" y="7269"/>
                    <a:pt x="3381" y="7822"/>
                    <a:pt x="4510" y="7822"/>
                  </a:cubicBezTo>
                  <a:cubicBezTo>
                    <a:pt x="5624" y="7822"/>
                    <a:pt x="6594" y="7277"/>
                    <a:pt x="7034" y="6488"/>
                  </a:cubicBezTo>
                  <a:lnTo>
                    <a:pt x="7004" y="6466"/>
                  </a:lnTo>
                  <a:lnTo>
                    <a:pt x="5245" y="1259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4"/>
            <p:cNvSpPr/>
            <p:nvPr/>
          </p:nvSpPr>
          <p:spPr>
            <a:xfrm>
              <a:off x="6788975" y="1809725"/>
              <a:ext cx="56300" cy="89275"/>
            </a:xfrm>
            <a:custGeom>
              <a:avLst/>
              <a:gdLst/>
              <a:ahLst/>
              <a:cxnLst/>
              <a:rect l="l" t="t" r="r" b="b"/>
              <a:pathLst>
                <a:path w="2252" h="3571" extrusionOk="0">
                  <a:moveTo>
                    <a:pt x="0" y="0"/>
                  </a:moveTo>
                  <a:lnTo>
                    <a:pt x="0" y="3570"/>
                  </a:lnTo>
                  <a:cubicBezTo>
                    <a:pt x="1099" y="2646"/>
                    <a:pt x="1895" y="1380"/>
                    <a:pt x="2251" y="0"/>
                  </a:cubicBezTo>
                  <a:close/>
                </a:path>
              </a:pathLst>
            </a:custGeom>
            <a:solidFill>
              <a:srgbClr val="BFB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4"/>
            <p:cNvSpPr/>
            <p:nvPr/>
          </p:nvSpPr>
          <p:spPr>
            <a:xfrm>
              <a:off x="6604600" y="1575900"/>
              <a:ext cx="166950" cy="195575"/>
            </a:xfrm>
            <a:custGeom>
              <a:avLst/>
              <a:gdLst/>
              <a:ahLst/>
              <a:cxnLst/>
              <a:rect l="l" t="t" r="r" b="b"/>
              <a:pathLst>
                <a:path w="6678" h="7823" extrusionOk="0">
                  <a:moveTo>
                    <a:pt x="0" y="0"/>
                  </a:moveTo>
                  <a:lnTo>
                    <a:pt x="304" y="1259"/>
                  </a:lnTo>
                  <a:lnTo>
                    <a:pt x="1562" y="6458"/>
                  </a:lnTo>
                  <a:lnTo>
                    <a:pt x="1592" y="6481"/>
                  </a:lnTo>
                  <a:cubicBezTo>
                    <a:pt x="1600" y="6473"/>
                    <a:pt x="1600" y="6466"/>
                    <a:pt x="1607" y="6458"/>
                  </a:cubicBezTo>
                  <a:cubicBezTo>
                    <a:pt x="2047" y="7261"/>
                    <a:pt x="3017" y="7822"/>
                    <a:pt x="4146" y="7822"/>
                  </a:cubicBezTo>
                  <a:cubicBezTo>
                    <a:pt x="5268" y="7822"/>
                    <a:pt x="6231" y="7277"/>
                    <a:pt x="6678" y="6481"/>
                  </a:cubicBezTo>
                  <a:lnTo>
                    <a:pt x="6640" y="6458"/>
                  </a:lnTo>
                  <a:lnTo>
                    <a:pt x="5101" y="1259"/>
                  </a:lnTo>
                  <a:lnTo>
                    <a:pt x="4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4"/>
            <p:cNvSpPr/>
            <p:nvPr/>
          </p:nvSpPr>
          <p:spPr>
            <a:xfrm>
              <a:off x="6398250" y="1819775"/>
              <a:ext cx="352275" cy="313050"/>
            </a:xfrm>
            <a:custGeom>
              <a:avLst/>
              <a:gdLst/>
              <a:ahLst/>
              <a:cxnLst/>
              <a:rect l="l" t="t" r="r" b="b"/>
              <a:pathLst>
                <a:path w="14091" h="12522" extrusionOk="0">
                  <a:moveTo>
                    <a:pt x="0" y="0"/>
                  </a:moveTo>
                  <a:lnTo>
                    <a:pt x="0" y="12521"/>
                  </a:lnTo>
                  <a:lnTo>
                    <a:pt x="607" y="12521"/>
                  </a:lnTo>
                  <a:lnTo>
                    <a:pt x="607" y="7284"/>
                  </a:lnTo>
                  <a:lnTo>
                    <a:pt x="607" y="766"/>
                  </a:lnTo>
                  <a:lnTo>
                    <a:pt x="13484" y="766"/>
                  </a:lnTo>
                  <a:lnTo>
                    <a:pt x="13484" y="1887"/>
                  </a:lnTo>
                  <a:lnTo>
                    <a:pt x="13484" y="12521"/>
                  </a:lnTo>
                  <a:lnTo>
                    <a:pt x="14091" y="12521"/>
                  </a:lnTo>
                  <a:lnTo>
                    <a:pt x="14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4"/>
            <p:cNvSpPr/>
            <p:nvPr/>
          </p:nvSpPr>
          <p:spPr>
            <a:xfrm>
              <a:off x="6600425" y="1321325"/>
              <a:ext cx="247325" cy="203450"/>
            </a:xfrm>
            <a:custGeom>
              <a:avLst/>
              <a:gdLst/>
              <a:ahLst/>
              <a:cxnLst/>
              <a:rect l="l" t="t" r="r" b="b"/>
              <a:pathLst>
                <a:path w="9893" h="8138" extrusionOk="0">
                  <a:moveTo>
                    <a:pt x="7032" y="1"/>
                  </a:moveTo>
                  <a:cubicBezTo>
                    <a:pt x="6986" y="1"/>
                    <a:pt x="6939" y="2"/>
                    <a:pt x="6890" y="4"/>
                  </a:cubicBezTo>
                  <a:cubicBezTo>
                    <a:pt x="3813" y="148"/>
                    <a:pt x="539" y="5916"/>
                    <a:pt x="61" y="6795"/>
                  </a:cubicBezTo>
                  <a:cubicBezTo>
                    <a:pt x="16" y="6864"/>
                    <a:pt x="1" y="6902"/>
                    <a:pt x="1" y="6902"/>
                  </a:cubicBezTo>
                  <a:cubicBezTo>
                    <a:pt x="205" y="6955"/>
                    <a:pt x="372" y="7015"/>
                    <a:pt x="516" y="7084"/>
                  </a:cubicBezTo>
                  <a:cubicBezTo>
                    <a:pt x="516" y="7084"/>
                    <a:pt x="2094" y="4752"/>
                    <a:pt x="3389" y="4752"/>
                  </a:cubicBezTo>
                  <a:cubicBezTo>
                    <a:pt x="3511" y="4752"/>
                    <a:pt x="3630" y="4772"/>
                    <a:pt x="3745" y="4817"/>
                  </a:cubicBezTo>
                  <a:cubicBezTo>
                    <a:pt x="5086" y="5348"/>
                    <a:pt x="5428" y="7561"/>
                    <a:pt x="1327" y="8039"/>
                  </a:cubicBezTo>
                  <a:lnTo>
                    <a:pt x="1327" y="8137"/>
                  </a:lnTo>
                  <a:lnTo>
                    <a:pt x="8527" y="8137"/>
                  </a:lnTo>
                  <a:cubicBezTo>
                    <a:pt x="8535" y="7940"/>
                    <a:pt x="8467" y="7773"/>
                    <a:pt x="8361" y="7591"/>
                  </a:cubicBezTo>
                  <a:cubicBezTo>
                    <a:pt x="8126" y="7197"/>
                    <a:pt x="7694" y="6780"/>
                    <a:pt x="7482" y="6091"/>
                  </a:cubicBezTo>
                  <a:cubicBezTo>
                    <a:pt x="7459" y="6015"/>
                    <a:pt x="7451" y="5916"/>
                    <a:pt x="7466" y="5803"/>
                  </a:cubicBezTo>
                  <a:cubicBezTo>
                    <a:pt x="7578" y="4370"/>
                    <a:pt x="9893" y="1"/>
                    <a:pt x="7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4"/>
            <p:cNvSpPr/>
            <p:nvPr/>
          </p:nvSpPr>
          <p:spPr>
            <a:xfrm>
              <a:off x="6574475" y="1866950"/>
              <a:ext cx="160900" cy="265875"/>
            </a:xfrm>
            <a:custGeom>
              <a:avLst/>
              <a:gdLst/>
              <a:ahLst/>
              <a:cxnLst/>
              <a:rect l="l" t="t" r="r" b="b"/>
              <a:pathLst>
                <a:path w="6436" h="10635" extrusionOk="0">
                  <a:moveTo>
                    <a:pt x="6390" y="0"/>
                  </a:moveTo>
                  <a:cubicBezTo>
                    <a:pt x="3942" y="1334"/>
                    <a:pt x="1759" y="3169"/>
                    <a:pt x="0" y="5336"/>
                  </a:cubicBezTo>
                  <a:lnTo>
                    <a:pt x="0" y="10634"/>
                  </a:lnTo>
                  <a:lnTo>
                    <a:pt x="6435" y="10634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rgbClr val="BFB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4"/>
            <p:cNvSpPr/>
            <p:nvPr/>
          </p:nvSpPr>
          <p:spPr>
            <a:xfrm>
              <a:off x="6574475" y="1838900"/>
              <a:ext cx="160900" cy="161475"/>
            </a:xfrm>
            <a:custGeom>
              <a:avLst/>
              <a:gdLst/>
              <a:ahLst/>
              <a:cxnLst/>
              <a:rect l="l" t="t" r="r" b="b"/>
              <a:pathLst>
                <a:path w="6436" h="6459" extrusionOk="0">
                  <a:moveTo>
                    <a:pt x="2835" y="1"/>
                  </a:moveTo>
                  <a:cubicBezTo>
                    <a:pt x="2608" y="1016"/>
                    <a:pt x="1910" y="1858"/>
                    <a:pt x="1160" y="2578"/>
                  </a:cubicBezTo>
                  <a:cubicBezTo>
                    <a:pt x="789" y="2926"/>
                    <a:pt x="402" y="3267"/>
                    <a:pt x="0" y="3578"/>
                  </a:cubicBezTo>
                  <a:lnTo>
                    <a:pt x="0" y="6458"/>
                  </a:lnTo>
                  <a:cubicBezTo>
                    <a:pt x="1759" y="4291"/>
                    <a:pt x="3942" y="2456"/>
                    <a:pt x="6390" y="1122"/>
                  </a:cubicBezTo>
                  <a:lnTo>
                    <a:pt x="6435" y="1122"/>
                  </a:lnTo>
                  <a:lnTo>
                    <a:pt x="6435" y="1"/>
                  </a:ln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4"/>
            <p:cNvSpPr/>
            <p:nvPr/>
          </p:nvSpPr>
          <p:spPr>
            <a:xfrm>
              <a:off x="6613325" y="1440100"/>
              <a:ext cx="122800" cy="82200"/>
            </a:xfrm>
            <a:custGeom>
              <a:avLst/>
              <a:gdLst/>
              <a:ahLst/>
              <a:cxnLst/>
              <a:rect l="l" t="t" r="r" b="b"/>
              <a:pathLst>
                <a:path w="4912" h="3288" extrusionOk="0">
                  <a:moveTo>
                    <a:pt x="2873" y="1"/>
                  </a:moveTo>
                  <a:cubicBezTo>
                    <a:pt x="1578" y="1"/>
                    <a:pt x="0" y="2333"/>
                    <a:pt x="0" y="2333"/>
                  </a:cubicBezTo>
                  <a:cubicBezTo>
                    <a:pt x="781" y="2704"/>
                    <a:pt x="811" y="3288"/>
                    <a:pt x="811" y="3288"/>
                  </a:cubicBezTo>
                  <a:cubicBezTo>
                    <a:pt x="4912" y="2810"/>
                    <a:pt x="4570" y="597"/>
                    <a:pt x="3229" y="66"/>
                  </a:cubicBezTo>
                  <a:cubicBezTo>
                    <a:pt x="3114" y="21"/>
                    <a:pt x="2995" y="1"/>
                    <a:pt x="2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4"/>
            <p:cNvSpPr/>
            <p:nvPr/>
          </p:nvSpPr>
          <p:spPr>
            <a:xfrm>
              <a:off x="6574475" y="1838900"/>
              <a:ext cx="70875" cy="89475"/>
            </a:xfrm>
            <a:custGeom>
              <a:avLst/>
              <a:gdLst/>
              <a:ahLst/>
              <a:cxnLst/>
              <a:rect l="l" t="t" r="r" b="b"/>
              <a:pathLst>
                <a:path w="2835" h="3579" extrusionOk="0">
                  <a:moveTo>
                    <a:pt x="0" y="1"/>
                  </a:moveTo>
                  <a:lnTo>
                    <a:pt x="0" y="3578"/>
                  </a:lnTo>
                  <a:cubicBezTo>
                    <a:pt x="402" y="3267"/>
                    <a:pt x="789" y="2926"/>
                    <a:pt x="1160" y="2578"/>
                  </a:cubicBezTo>
                  <a:cubicBezTo>
                    <a:pt x="1910" y="1858"/>
                    <a:pt x="2608" y="1016"/>
                    <a:pt x="2835" y="1"/>
                  </a:cubicBezTo>
                  <a:close/>
                </a:path>
              </a:pathLst>
            </a:custGeom>
            <a:solidFill>
              <a:srgbClr val="BFB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4"/>
            <p:cNvSpPr/>
            <p:nvPr/>
          </p:nvSpPr>
          <p:spPr>
            <a:xfrm>
              <a:off x="6517625" y="1575900"/>
              <a:ext cx="126800" cy="195575"/>
            </a:xfrm>
            <a:custGeom>
              <a:avLst/>
              <a:gdLst/>
              <a:ahLst/>
              <a:cxnLst/>
              <a:rect l="l" t="t" r="r" b="b"/>
              <a:pathLst>
                <a:path w="5072" h="7823" extrusionOk="0">
                  <a:moveTo>
                    <a:pt x="1569" y="0"/>
                  </a:moveTo>
                  <a:lnTo>
                    <a:pt x="1259" y="1259"/>
                  </a:lnTo>
                  <a:lnTo>
                    <a:pt x="0" y="6458"/>
                  </a:lnTo>
                  <a:cubicBezTo>
                    <a:pt x="448" y="7261"/>
                    <a:pt x="1418" y="7822"/>
                    <a:pt x="2547" y="7822"/>
                  </a:cubicBezTo>
                  <a:cubicBezTo>
                    <a:pt x="3661" y="7822"/>
                    <a:pt x="4631" y="7277"/>
                    <a:pt x="5071" y="6481"/>
                  </a:cubicBezTo>
                  <a:lnTo>
                    <a:pt x="5041" y="6458"/>
                  </a:lnTo>
                  <a:lnTo>
                    <a:pt x="3783" y="1259"/>
                  </a:lnTo>
                  <a:lnTo>
                    <a:pt x="34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4"/>
            <p:cNvSpPr/>
            <p:nvPr/>
          </p:nvSpPr>
          <p:spPr>
            <a:xfrm>
              <a:off x="6545675" y="1491950"/>
              <a:ext cx="87950" cy="32825"/>
            </a:xfrm>
            <a:custGeom>
              <a:avLst/>
              <a:gdLst/>
              <a:ahLst/>
              <a:cxnLst/>
              <a:rect l="l" t="t" r="r" b="b"/>
              <a:pathLst>
                <a:path w="3518" h="1313" extrusionOk="0">
                  <a:moveTo>
                    <a:pt x="1759" y="1"/>
                  </a:moveTo>
                  <a:cubicBezTo>
                    <a:pt x="1599" y="24"/>
                    <a:pt x="1455" y="46"/>
                    <a:pt x="1327" y="77"/>
                  </a:cubicBezTo>
                  <a:cubicBezTo>
                    <a:pt x="1122" y="130"/>
                    <a:pt x="948" y="190"/>
                    <a:pt x="804" y="259"/>
                  </a:cubicBezTo>
                  <a:cubicBezTo>
                    <a:pt x="23" y="630"/>
                    <a:pt x="0" y="1214"/>
                    <a:pt x="0" y="1214"/>
                  </a:cubicBezTo>
                  <a:lnTo>
                    <a:pt x="0" y="1312"/>
                  </a:lnTo>
                  <a:lnTo>
                    <a:pt x="3517" y="1312"/>
                  </a:lnTo>
                  <a:lnTo>
                    <a:pt x="3517" y="1214"/>
                  </a:lnTo>
                  <a:cubicBezTo>
                    <a:pt x="3517" y="1214"/>
                    <a:pt x="3487" y="630"/>
                    <a:pt x="2706" y="259"/>
                  </a:cubicBezTo>
                  <a:cubicBezTo>
                    <a:pt x="2562" y="190"/>
                    <a:pt x="2395" y="130"/>
                    <a:pt x="2191" y="77"/>
                  </a:cubicBezTo>
                  <a:cubicBezTo>
                    <a:pt x="2054" y="46"/>
                    <a:pt x="1918" y="24"/>
                    <a:pt x="1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4"/>
            <p:cNvSpPr/>
            <p:nvPr/>
          </p:nvSpPr>
          <p:spPr>
            <a:xfrm>
              <a:off x="6495275" y="2000350"/>
              <a:ext cx="79225" cy="132475"/>
            </a:xfrm>
            <a:custGeom>
              <a:avLst/>
              <a:gdLst/>
              <a:ahLst/>
              <a:cxnLst/>
              <a:rect l="l" t="t" r="r" b="b"/>
              <a:pathLst>
                <a:path w="3169" h="5299" extrusionOk="0">
                  <a:moveTo>
                    <a:pt x="3168" y="0"/>
                  </a:moveTo>
                  <a:cubicBezTo>
                    <a:pt x="1865" y="1592"/>
                    <a:pt x="796" y="3373"/>
                    <a:pt x="0" y="5275"/>
                  </a:cubicBezTo>
                  <a:lnTo>
                    <a:pt x="0" y="5298"/>
                  </a:lnTo>
                  <a:lnTo>
                    <a:pt x="3168" y="529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rgbClr val="BFB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4"/>
            <p:cNvSpPr/>
            <p:nvPr/>
          </p:nvSpPr>
          <p:spPr>
            <a:xfrm>
              <a:off x="6413400" y="1928350"/>
              <a:ext cx="161100" cy="204475"/>
            </a:xfrm>
            <a:custGeom>
              <a:avLst/>
              <a:gdLst/>
              <a:ahLst/>
              <a:cxnLst/>
              <a:rect l="l" t="t" r="r" b="b"/>
              <a:pathLst>
                <a:path w="6444" h="8179" extrusionOk="0">
                  <a:moveTo>
                    <a:pt x="6443" y="0"/>
                  </a:moveTo>
                  <a:cubicBezTo>
                    <a:pt x="4564" y="1463"/>
                    <a:pt x="2343" y="2479"/>
                    <a:pt x="1" y="2941"/>
                  </a:cubicBezTo>
                  <a:lnTo>
                    <a:pt x="1" y="8178"/>
                  </a:lnTo>
                  <a:lnTo>
                    <a:pt x="3275" y="8178"/>
                  </a:lnTo>
                  <a:lnTo>
                    <a:pt x="3275" y="8155"/>
                  </a:lnTo>
                  <a:cubicBezTo>
                    <a:pt x="4071" y="6253"/>
                    <a:pt x="5140" y="4472"/>
                    <a:pt x="6443" y="2880"/>
                  </a:cubicBezTo>
                  <a:lnTo>
                    <a:pt x="6443" y="0"/>
                  </a:ln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4"/>
            <p:cNvSpPr/>
            <p:nvPr/>
          </p:nvSpPr>
          <p:spPr>
            <a:xfrm>
              <a:off x="6413400" y="1838900"/>
              <a:ext cx="161100" cy="162975"/>
            </a:xfrm>
            <a:custGeom>
              <a:avLst/>
              <a:gdLst/>
              <a:ahLst/>
              <a:cxnLst/>
              <a:rect l="l" t="t" r="r" b="b"/>
              <a:pathLst>
                <a:path w="6444" h="6519" extrusionOk="0">
                  <a:moveTo>
                    <a:pt x="1" y="1"/>
                  </a:moveTo>
                  <a:lnTo>
                    <a:pt x="1" y="6519"/>
                  </a:lnTo>
                  <a:cubicBezTo>
                    <a:pt x="2343" y="6057"/>
                    <a:pt x="4564" y="5041"/>
                    <a:pt x="6443" y="3578"/>
                  </a:cubicBezTo>
                  <a:lnTo>
                    <a:pt x="6443" y="1"/>
                  </a:lnTo>
                  <a:close/>
                </a:path>
              </a:pathLst>
            </a:custGeom>
            <a:solidFill>
              <a:srgbClr val="BFB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4"/>
            <p:cNvSpPr/>
            <p:nvPr/>
          </p:nvSpPr>
          <p:spPr>
            <a:xfrm>
              <a:off x="6325650" y="1321325"/>
              <a:ext cx="253200" cy="203450"/>
            </a:xfrm>
            <a:custGeom>
              <a:avLst/>
              <a:gdLst/>
              <a:ahLst/>
              <a:cxnLst/>
              <a:rect l="l" t="t" r="r" b="b"/>
              <a:pathLst>
                <a:path w="10128" h="8138" extrusionOk="0">
                  <a:moveTo>
                    <a:pt x="3093" y="1"/>
                  </a:moveTo>
                  <a:cubicBezTo>
                    <a:pt x="1" y="1"/>
                    <a:pt x="2960" y="5113"/>
                    <a:pt x="2647" y="6091"/>
                  </a:cubicBezTo>
                  <a:cubicBezTo>
                    <a:pt x="2328" y="7091"/>
                    <a:pt x="1578" y="7508"/>
                    <a:pt x="1593" y="8137"/>
                  </a:cubicBezTo>
                  <a:lnTo>
                    <a:pt x="8801" y="8137"/>
                  </a:lnTo>
                  <a:lnTo>
                    <a:pt x="8801" y="8039"/>
                  </a:lnTo>
                  <a:cubicBezTo>
                    <a:pt x="4693" y="7561"/>
                    <a:pt x="5042" y="5348"/>
                    <a:pt x="6376" y="4817"/>
                  </a:cubicBezTo>
                  <a:cubicBezTo>
                    <a:pt x="6491" y="4772"/>
                    <a:pt x="6610" y="4752"/>
                    <a:pt x="6731" y="4752"/>
                  </a:cubicBezTo>
                  <a:cubicBezTo>
                    <a:pt x="8027" y="4752"/>
                    <a:pt x="9605" y="7084"/>
                    <a:pt x="9605" y="7084"/>
                  </a:cubicBezTo>
                  <a:cubicBezTo>
                    <a:pt x="9749" y="7015"/>
                    <a:pt x="9923" y="6955"/>
                    <a:pt x="10128" y="6902"/>
                  </a:cubicBezTo>
                  <a:cubicBezTo>
                    <a:pt x="10128" y="6902"/>
                    <a:pt x="10105" y="6864"/>
                    <a:pt x="10059" y="6795"/>
                  </a:cubicBezTo>
                  <a:cubicBezTo>
                    <a:pt x="9582" y="5916"/>
                    <a:pt x="6308" y="148"/>
                    <a:pt x="3238" y="4"/>
                  </a:cubicBezTo>
                  <a:cubicBezTo>
                    <a:pt x="3188" y="2"/>
                    <a:pt x="3140" y="1"/>
                    <a:pt x="3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4"/>
            <p:cNvSpPr/>
            <p:nvPr/>
          </p:nvSpPr>
          <p:spPr>
            <a:xfrm>
              <a:off x="6390675" y="1575900"/>
              <a:ext cx="166200" cy="195575"/>
            </a:xfrm>
            <a:custGeom>
              <a:avLst/>
              <a:gdLst/>
              <a:ahLst/>
              <a:cxnLst/>
              <a:rect l="l" t="t" r="r" b="b"/>
              <a:pathLst>
                <a:path w="6648" h="7823" extrusionOk="0">
                  <a:moveTo>
                    <a:pt x="1918" y="0"/>
                  </a:moveTo>
                  <a:lnTo>
                    <a:pt x="1546" y="1259"/>
                  </a:lnTo>
                  <a:lnTo>
                    <a:pt x="0" y="6458"/>
                  </a:lnTo>
                  <a:cubicBezTo>
                    <a:pt x="440" y="7261"/>
                    <a:pt x="1410" y="7822"/>
                    <a:pt x="2539" y="7822"/>
                  </a:cubicBezTo>
                  <a:cubicBezTo>
                    <a:pt x="3669" y="7822"/>
                    <a:pt x="4639" y="7261"/>
                    <a:pt x="5078" y="6458"/>
                  </a:cubicBezTo>
                  <a:lnTo>
                    <a:pt x="6337" y="1259"/>
                  </a:lnTo>
                  <a:lnTo>
                    <a:pt x="6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4"/>
            <p:cNvSpPr/>
            <p:nvPr/>
          </p:nvSpPr>
          <p:spPr>
            <a:xfrm>
              <a:off x="6442975" y="1440100"/>
              <a:ext cx="122800" cy="82200"/>
            </a:xfrm>
            <a:custGeom>
              <a:avLst/>
              <a:gdLst/>
              <a:ahLst/>
              <a:cxnLst/>
              <a:rect l="l" t="t" r="r" b="b"/>
              <a:pathLst>
                <a:path w="4912" h="3288" extrusionOk="0">
                  <a:moveTo>
                    <a:pt x="2044" y="1"/>
                  </a:moveTo>
                  <a:cubicBezTo>
                    <a:pt x="1923" y="1"/>
                    <a:pt x="1805" y="21"/>
                    <a:pt x="1690" y="66"/>
                  </a:cubicBezTo>
                  <a:cubicBezTo>
                    <a:pt x="349" y="597"/>
                    <a:pt x="0" y="2810"/>
                    <a:pt x="4108" y="3288"/>
                  </a:cubicBezTo>
                  <a:cubicBezTo>
                    <a:pt x="4108" y="3288"/>
                    <a:pt x="4131" y="2704"/>
                    <a:pt x="4912" y="2333"/>
                  </a:cubicBezTo>
                  <a:cubicBezTo>
                    <a:pt x="4912" y="2333"/>
                    <a:pt x="3334" y="1"/>
                    <a:pt x="2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4"/>
            <p:cNvSpPr/>
            <p:nvPr/>
          </p:nvSpPr>
          <p:spPr>
            <a:xfrm>
              <a:off x="6263725" y="1575900"/>
              <a:ext cx="174900" cy="195575"/>
            </a:xfrm>
            <a:custGeom>
              <a:avLst/>
              <a:gdLst/>
              <a:ahLst/>
              <a:cxnLst/>
              <a:rect l="l" t="t" r="r" b="b"/>
              <a:pathLst>
                <a:path w="6996" h="7823" extrusionOk="0">
                  <a:moveTo>
                    <a:pt x="2175" y="0"/>
                  </a:moveTo>
                  <a:lnTo>
                    <a:pt x="1751" y="1259"/>
                  </a:lnTo>
                  <a:lnTo>
                    <a:pt x="0" y="6466"/>
                  </a:lnTo>
                  <a:cubicBezTo>
                    <a:pt x="432" y="7269"/>
                    <a:pt x="1410" y="7822"/>
                    <a:pt x="2539" y="7822"/>
                  </a:cubicBezTo>
                  <a:cubicBezTo>
                    <a:pt x="3661" y="7822"/>
                    <a:pt x="4639" y="7261"/>
                    <a:pt x="5078" y="6458"/>
                  </a:cubicBezTo>
                  <a:lnTo>
                    <a:pt x="6624" y="1259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4"/>
            <p:cNvSpPr/>
            <p:nvPr/>
          </p:nvSpPr>
          <p:spPr>
            <a:xfrm>
              <a:off x="6231700" y="1793050"/>
              <a:ext cx="144775" cy="320450"/>
            </a:xfrm>
            <a:custGeom>
              <a:avLst/>
              <a:gdLst/>
              <a:ahLst/>
              <a:cxnLst/>
              <a:rect l="l" t="t" r="r" b="b"/>
              <a:pathLst>
                <a:path w="5791" h="12818" extrusionOk="0">
                  <a:moveTo>
                    <a:pt x="5124" y="667"/>
                  </a:moveTo>
                  <a:lnTo>
                    <a:pt x="5124" y="8573"/>
                  </a:lnTo>
                  <a:lnTo>
                    <a:pt x="5124" y="12158"/>
                  </a:lnTo>
                  <a:lnTo>
                    <a:pt x="660" y="12158"/>
                  </a:lnTo>
                  <a:lnTo>
                    <a:pt x="660" y="9747"/>
                  </a:lnTo>
                  <a:lnTo>
                    <a:pt x="660" y="6011"/>
                  </a:lnTo>
                  <a:lnTo>
                    <a:pt x="660" y="667"/>
                  </a:lnTo>
                  <a:close/>
                  <a:moveTo>
                    <a:pt x="0" y="0"/>
                  </a:moveTo>
                  <a:lnTo>
                    <a:pt x="0" y="12817"/>
                  </a:lnTo>
                  <a:lnTo>
                    <a:pt x="5791" y="12817"/>
                  </a:lnTo>
                  <a:lnTo>
                    <a:pt x="57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4"/>
            <p:cNvSpPr/>
            <p:nvPr/>
          </p:nvSpPr>
          <p:spPr>
            <a:xfrm>
              <a:off x="6248175" y="2007250"/>
              <a:ext cx="111625" cy="89750"/>
            </a:xfrm>
            <a:custGeom>
              <a:avLst/>
              <a:gdLst/>
              <a:ahLst/>
              <a:cxnLst/>
              <a:rect l="l" t="t" r="r" b="b"/>
              <a:pathLst>
                <a:path w="4465" h="3590" extrusionOk="0">
                  <a:moveTo>
                    <a:pt x="4200" y="0"/>
                  </a:moveTo>
                  <a:cubicBezTo>
                    <a:pt x="2733" y="0"/>
                    <a:pt x="1259" y="414"/>
                    <a:pt x="1" y="1179"/>
                  </a:cubicBezTo>
                  <a:lnTo>
                    <a:pt x="1" y="3590"/>
                  </a:lnTo>
                  <a:lnTo>
                    <a:pt x="4465" y="3590"/>
                  </a:lnTo>
                  <a:lnTo>
                    <a:pt x="4465" y="5"/>
                  </a:lnTo>
                  <a:cubicBezTo>
                    <a:pt x="4377" y="2"/>
                    <a:pt x="4289" y="0"/>
                    <a:pt x="4200" y="0"/>
                  </a:cubicBezTo>
                  <a:close/>
                </a:path>
              </a:pathLst>
            </a:custGeom>
            <a:solidFill>
              <a:srgbClr val="BFB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4"/>
            <p:cNvSpPr/>
            <p:nvPr/>
          </p:nvSpPr>
          <p:spPr>
            <a:xfrm>
              <a:off x="6248175" y="1809725"/>
              <a:ext cx="111625" cy="227025"/>
            </a:xfrm>
            <a:custGeom>
              <a:avLst/>
              <a:gdLst/>
              <a:ahLst/>
              <a:cxnLst/>
              <a:rect l="l" t="t" r="r" b="b"/>
              <a:pathLst>
                <a:path w="4465" h="9081" extrusionOk="0">
                  <a:moveTo>
                    <a:pt x="3752" y="0"/>
                  </a:moveTo>
                  <a:lnTo>
                    <a:pt x="3752" y="8"/>
                  </a:lnTo>
                  <a:cubicBezTo>
                    <a:pt x="3123" y="2130"/>
                    <a:pt x="1789" y="4033"/>
                    <a:pt x="8" y="5344"/>
                  </a:cubicBezTo>
                  <a:lnTo>
                    <a:pt x="1" y="5344"/>
                  </a:lnTo>
                  <a:lnTo>
                    <a:pt x="1" y="9080"/>
                  </a:lnTo>
                  <a:cubicBezTo>
                    <a:pt x="1259" y="8315"/>
                    <a:pt x="2733" y="7901"/>
                    <a:pt x="4200" y="7901"/>
                  </a:cubicBezTo>
                  <a:cubicBezTo>
                    <a:pt x="4289" y="7901"/>
                    <a:pt x="4377" y="7903"/>
                    <a:pt x="4465" y="7906"/>
                  </a:cubicBezTo>
                  <a:lnTo>
                    <a:pt x="4465" y="0"/>
                  </a:ln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4"/>
            <p:cNvSpPr/>
            <p:nvPr/>
          </p:nvSpPr>
          <p:spPr>
            <a:xfrm>
              <a:off x="6248175" y="1809725"/>
              <a:ext cx="93825" cy="133600"/>
            </a:xfrm>
            <a:custGeom>
              <a:avLst/>
              <a:gdLst/>
              <a:ahLst/>
              <a:cxnLst/>
              <a:rect l="l" t="t" r="r" b="b"/>
              <a:pathLst>
                <a:path w="3753" h="5344" extrusionOk="0">
                  <a:moveTo>
                    <a:pt x="1" y="0"/>
                  </a:moveTo>
                  <a:lnTo>
                    <a:pt x="1" y="5344"/>
                  </a:lnTo>
                  <a:lnTo>
                    <a:pt x="8" y="5344"/>
                  </a:lnTo>
                  <a:cubicBezTo>
                    <a:pt x="1789" y="4033"/>
                    <a:pt x="3123" y="2130"/>
                    <a:pt x="3752" y="8"/>
                  </a:cubicBezTo>
                  <a:lnTo>
                    <a:pt x="3752" y="0"/>
                  </a:lnTo>
                  <a:close/>
                </a:path>
              </a:pathLst>
            </a:custGeom>
            <a:solidFill>
              <a:srgbClr val="BFB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4"/>
            <p:cNvSpPr/>
            <p:nvPr/>
          </p:nvSpPr>
          <p:spPr>
            <a:xfrm>
              <a:off x="6132400" y="1575900"/>
              <a:ext cx="185725" cy="195575"/>
            </a:xfrm>
            <a:custGeom>
              <a:avLst/>
              <a:gdLst/>
              <a:ahLst/>
              <a:cxnLst/>
              <a:rect l="l" t="t" r="r" b="b"/>
              <a:pathLst>
                <a:path w="7429" h="7823" extrusionOk="0">
                  <a:moveTo>
                    <a:pt x="2365" y="0"/>
                  </a:moveTo>
                  <a:lnTo>
                    <a:pt x="933" y="3692"/>
                  </a:lnTo>
                  <a:lnTo>
                    <a:pt x="1" y="6087"/>
                  </a:lnTo>
                  <a:cubicBezTo>
                    <a:pt x="311" y="7087"/>
                    <a:pt x="1410" y="7822"/>
                    <a:pt x="2706" y="7822"/>
                  </a:cubicBezTo>
                  <a:cubicBezTo>
                    <a:pt x="2767" y="7822"/>
                    <a:pt x="2828" y="7822"/>
                    <a:pt x="2888" y="7815"/>
                  </a:cubicBezTo>
                  <a:cubicBezTo>
                    <a:pt x="3934" y="7762"/>
                    <a:pt x="4829" y="7224"/>
                    <a:pt x="5253" y="6466"/>
                  </a:cubicBezTo>
                  <a:lnTo>
                    <a:pt x="7004" y="1259"/>
                  </a:lnTo>
                  <a:lnTo>
                    <a:pt x="7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4"/>
            <p:cNvSpPr/>
            <p:nvPr/>
          </p:nvSpPr>
          <p:spPr>
            <a:xfrm>
              <a:off x="6571625" y="1836250"/>
              <a:ext cx="5525" cy="299400"/>
            </a:xfrm>
            <a:custGeom>
              <a:avLst/>
              <a:gdLst/>
              <a:ahLst/>
              <a:cxnLst/>
              <a:rect l="l" t="t" r="r" b="b"/>
              <a:pathLst>
                <a:path w="221" h="11976" extrusionOk="0">
                  <a:moveTo>
                    <a:pt x="114" y="1"/>
                  </a:moveTo>
                  <a:cubicBezTo>
                    <a:pt x="54" y="1"/>
                    <a:pt x="1" y="46"/>
                    <a:pt x="1" y="107"/>
                  </a:cubicBezTo>
                  <a:lnTo>
                    <a:pt x="1" y="11862"/>
                  </a:lnTo>
                  <a:cubicBezTo>
                    <a:pt x="1" y="11923"/>
                    <a:pt x="54" y="11976"/>
                    <a:pt x="114" y="11976"/>
                  </a:cubicBezTo>
                  <a:cubicBezTo>
                    <a:pt x="175" y="11976"/>
                    <a:pt x="220" y="11923"/>
                    <a:pt x="220" y="11862"/>
                  </a:cubicBezTo>
                  <a:lnTo>
                    <a:pt x="220" y="107"/>
                  </a:lnTo>
                  <a:cubicBezTo>
                    <a:pt x="220" y="46"/>
                    <a:pt x="175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4"/>
            <p:cNvSpPr/>
            <p:nvPr/>
          </p:nvSpPr>
          <p:spPr>
            <a:xfrm>
              <a:off x="6169550" y="2130150"/>
              <a:ext cx="809675" cy="5500"/>
            </a:xfrm>
            <a:custGeom>
              <a:avLst/>
              <a:gdLst/>
              <a:ahLst/>
              <a:cxnLst/>
              <a:rect l="l" t="t" r="r" b="b"/>
              <a:pathLst>
                <a:path w="32387" h="220" extrusionOk="0">
                  <a:moveTo>
                    <a:pt x="114" y="0"/>
                  </a:moveTo>
                  <a:cubicBezTo>
                    <a:pt x="53" y="0"/>
                    <a:pt x="0" y="46"/>
                    <a:pt x="0" y="106"/>
                  </a:cubicBezTo>
                  <a:cubicBezTo>
                    <a:pt x="0" y="167"/>
                    <a:pt x="53" y="220"/>
                    <a:pt x="114" y="220"/>
                  </a:cubicBezTo>
                  <a:lnTo>
                    <a:pt x="32273" y="220"/>
                  </a:lnTo>
                  <a:cubicBezTo>
                    <a:pt x="32334" y="220"/>
                    <a:pt x="32387" y="167"/>
                    <a:pt x="32387" y="106"/>
                  </a:cubicBezTo>
                  <a:cubicBezTo>
                    <a:pt x="32387" y="46"/>
                    <a:pt x="32334" y="0"/>
                    <a:pt x="32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4"/>
            <p:cNvSpPr/>
            <p:nvPr/>
          </p:nvSpPr>
          <p:spPr>
            <a:xfrm>
              <a:off x="6188675" y="1573050"/>
              <a:ext cx="788475" cy="5525"/>
            </a:xfrm>
            <a:custGeom>
              <a:avLst/>
              <a:gdLst/>
              <a:ahLst/>
              <a:cxnLst/>
              <a:rect l="l" t="t" r="r" b="b"/>
              <a:pathLst>
                <a:path w="31539" h="221" extrusionOk="0">
                  <a:moveTo>
                    <a:pt x="114" y="1"/>
                  </a:moveTo>
                  <a:cubicBezTo>
                    <a:pt x="54" y="1"/>
                    <a:pt x="1" y="54"/>
                    <a:pt x="1" y="114"/>
                  </a:cubicBezTo>
                  <a:cubicBezTo>
                    <a:pt x="1" y="175"/>
                    <a:pt x="54" y="221"/>
                    <a:pt x="114" y="221"/>
                  </a:cubicBezTo>
                  <a:lnTo>
                    <a:pt x="31425" y="221"/>
                  </a:lnTo>
                  <a:cubicBezTo>
                    <a:pt x="31485" y="221"/>
                    <a:pt x="31538" y="175"/>
                    <a:pt x="31538" y="114"/>
                  </a:cubicBezTo>
                  <a:cubicBezTo>
                    <a:pt x="31538" y="54"/>
                    <a:pt x="31485" y="1"/>
                    <a:pt x="31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910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"/>
          <p:cNvSpPr/>
          <p:nvPr/>
        </p:nvSpPr>
        <p:spPr>
          <a:xfrm>
            <a:off x="-92850" y="2442925"/>
            <a:ext cx="3067197" cy="2126998"/>
          </a:xfrm>
          <a:custGeom>
            <a:avLst/>
            <a:gdLst/>
            <a:ahLst/>
            <a:cxnLst/>
            <a:rect l="l" t="t" r="r" b="b"/>
            <a:pathLst>
              <a:path w="51916" h="36002" extrusionOk="0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7"/>
          <p:cNvSpPr txBox="1">
            <a:spLocks noGrp="1"/>
          </p:cNvSpPr>
          <p:nvPr>
            <p:ph type="ctrTitle"/>
          </p:nvPr>
        </p:nvSpPr>
        <p:spPr>
          <a:xfrm>
            <a:off x="3216906" y="2106233"/>
            <a:ext cx="52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Attributes</a:t>
            </a:r>
            <a:endParaRPr dirty="0"/>
          </a:p>
        </p:txBody>
      </p:sp>
      <p:sp>
        <p:nvSpPr>
          <p:cNvPr id="691" name="Google Shape;691;p47"/>
          <p:cNvSpPr txBox="1">
            <a:spLocks noGrp="1"/>
          </p:cNvSpPr>
          <p:nvPr>
            <p:ph type="title" idx="2"/>
          </p:nvPr>
        </p:nvSpPr>
        <p:spPr>
          <a:xfrm>
            <a:off x="1159713" y="1179075"/>
            <a:ext cx="1738695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93" name="Google Shape;693;p47"/>
          <p:cNvGrpSpPr/>
          <p:nvPr/>
        </p:nvGrpSpPr>
        <p:grpSpPr>
          <a:xfrm flipH="1">
            <a:off x="435710" y="1601734"/>
            <a:ext cx="2538636" cy="2423099"/>
            <a:chOff x="3067500" y="2082175"/>
            <a:chExt cx="3231050" cy="3084000"/>
          </a:xfrm>
        </p:grpSpPr>
        <p:sp>
          <p:nvSpPr>
            <p:cNvPr id="694" name="Google Shape;694;p47"/>
            <p:cNvSpPr/>
            <p:nvPr/>
          </p:nvSpPr>
          <p:spPr>
            <a:xfrm>
              <a:off x="3108250" y="3769100"/>
              <a:ext cx="2405900" cy="938725"/>
            </a:xfrm>
            <a:custGeom>
              <a:avLst/>
              <a:gdLst/>
              <a:ahLst/>
              <a:cxnLst/>
              <a:rect l="l" t="t" r="r" b="b"/>
              <a:pathLst>
                <a:path w="96236" h="37549" extrusionOk="0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140350" y="3707175"/>
              <a:ext cx="715425" cy="879025"/>
            </a:xfrm>
            <a:custGeom>
              <a:avLst/>
              <a:gdLst/>
              <a:ahLst/>
              <a:cxnLst/>
              <a:rect l="l" t="t" r="r" b="b"/>
              <a:pathLst>
                <a:path w="28617" h="35161" extrusionOk="0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958425" y="2111775"/>
              <a:ext cx="2233300" cy="1736600"/>
            </a:xfrm>
            <a:custGeom>
              <a:avLst/>
              <a:gdLst/>
              <a:ahLst/>
              <a:cxnLst/>
              <a:rect l="l" t="t" r="r" b="b"/>
              <a:pathLst>
                <a:path w="89332" h="69464" extrusionOk="0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794425" y="2082175"/>
              <a:ext cx="399050" cy="176500"/>
            </a:xfrm>
            <a:custGeom>
              <a:avLst/>
              <a:gdLst/>
              <a:ahLst/>
              <a:cxnLst/>
              <a:rect l="l" t="t" r="r" b="b"/>
              <a:pathLst>
                <a:path w="15962" h="7060" extrusionOk="0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3188875" y="4548850"/>
              <a:ext cx="441850" cy="419075"/>
            </a:xfrm>
            <a:custGeom>
              <a:avLst/>
              <a:gdLst/>
              <a:ahLst/>
              <a:cxnLst/>
              <a:rect l="l" t="t" r="r" b="b"/>
              <a:pathLst>
                <a:path w="17674" h="16763" extrusionOk="0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3263675" y="4484375"/>
              <a:ext cx="329200" cy="67250"/>
            </a:xfrm>
            <a:custGeom>
              <a:avLst/>
              <a:gdLst/>
              <a:ahLst/>
              <a:cxnLst/>
              <a:rect l="l" t="t" r="r" b="b"/>
              <a:pathLst>
                <a:path w="13168" h="2690" extrusionOk="0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331775" y="4523075"/>
              <a:ext cx="189500" cy="231875"/>
            </a:xfrm>
            <a:custGeom>
              <a:avLst/>
              <a:gdLst/>
              <a:ahLst/>
              <a:cxnLst/>
              <a:rect l="l" t="t" r="r" b="b"/>
              <a:pathLst>
                <a:path w="7580" h="9275" extrusionOk="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4868275" y="4735700"/>
              <a:ext cx="441850" cy="418850"/>
            </a:xfrm>
            <a:custGeom>
              <a:avLst/>
              <a:gdLst/>
              <a:ahLst/>
              <a:cxnLst/>
              <a:rect l="l" t="t" r="r" b="b"/>
              <a:pathLst>
                <a:path w="17674" h="16754" extrusionOk="0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4943075" y="4670925"/>
              <a:ext cx="329200" cy="67550"/>
            </a:xfrm>
            <a:custGeom>
              <a:avLst/>
              <a:gdLst/>
              <a:ahLst/>
              <a:cxnLst/>
              <a:rect l="l" t="t" r="r" b="b"/>
              <a:pathLst>
                <a:path w="13168" h="2702" extrusionOk="0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5010900" y="4709650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067500" y="2400100"/>
              <a:ext cx="2619825" cy="1446700"/>
            </a:xfrm>
            <a:custGeom>
              <a:avLst/>
              <a:gdLst/>
              <a:ahLst/>
              <a:cxnLst/>
              <a:rect l="l" t="t" r="r" b="b"/>
              <a:pathLst>
                <a:path w="104793" h="57868" extrusionOk="0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087575" y="2923000"/>
              <a:ext cx="2348275" cy="335875"/>
            </a:xfrm>
            <a:custGeom>
              <a:avLst/>
              <a:gdLst/>
              <a:ahLst/>
              <a:cxnLst/>
              <a:rect l="l" t="t" r="r" b="b"/>
              <a:pathLst>
                <a:path w="93931" h="13435" extrusionOk="0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3076525" y="2633500"/>
              <a:ext cx="2502825" cy="162800"/>
            </a:xfrm>
            <a:custGeom>
              <a:avLst/>
              <a:gdLst/>
              <a:ahLst/>
              <a:cxnLst/>
              <a:rect l="l" t="t" r="r" b="b"/>
              <a:pathLst>
                <a:path w="100113" h="6512" extrusionOk="0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3098350" y="3194250"/>
              <a:ext cx="2212925" cy="464850"/>
            </a:xfrm>
            <a:custGeom>
              <a:avLst/>
              <a:gdLst/>
              <a:ahLst/>
              <a:cxnLst/>
              <a:rect l="l" t="t" r="r" b="b"/>
              <a:pathLst>
                <a:path w="88517" h="18594" extrusionOk="0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10275" y="2410200"/>
              <a:ext cx="183100" cy="1423425"/>
            </a:xfrm>
            <a:custGeom>
              <a:avLst/>
              <a:gdLst/>
              <a:ahLst/>
              <a:cxnLst/>
              <a:rect l="l" t="t" r="r" b="b"/>
              <a:pathLst>
                <a:path w="7324" h="56937" extrusionOk="0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48900" y="2412225"/>
              <a:ext cx="177275" cy="1368775"/>
            </a:xfrm>
            <a:custGeom>
              <a:avLst/>
              <a:gdLst/>
              <a:ahLst/>
              <a:cxnLst/>
              <a:rect l="l" t="t" r="r" b="b"/>
              <a:pathLst>
                <a:path w="7091" h="54751" extrusionOk="0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4687825" y="2414025"/>
              <a:ext cx="171150" cy="1314575"/>
            </a:xfrm>
            <a:custGeom>
              <a:avLst/>
              <a:gdLst/>
              <a:ahLst/>
              <a:cxnLst/>
              <a:rect l="l" t="t" r="r" b="b"/>
              <a:pathLst>
                <a:path w="6846" h="52583" extrusionOk="0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4426750" y="2416075"/>
              <a:ext cx="164750" cy="1260150"/>
            </a:xfrm>
            <a:custGeom>
              <a:avLst/>
              <a:gdLst/>
              <a:ahLst/>
              <a:cxnLst/>
              <a:rect l="l" t="t" r="r" b="b"/>
              <a:pathLst>
                <a:path w="6590" h="50406" extrusionOk="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165375" y="2418100"/>
              <a:ext cx="158925" cy="1205725"/>
            </a:xfrm>
            <a:custGeom>
              <a:avLst/>
              <a:gdLst/>
              <a:ahLst/>
              <a:cxnLst/>
              <a:rect l="l" t="t" r="r" b="b"/>
              <a:pathLst>
                <a:path w="6357" h="48229" extrusionOk="0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904300" y="2420075"/>
              <a:ext cx="152825" cy="1151350"/>
            </a:xfrm>
            <a:custGeom>
              <a:avLst/>
              <a:gdLst/>
              <a:ahLst/>
              <a:cxnLst/>
              <a:rect l="l" t="t" r="r" b="b"/>
              <a:pathLst>
                <a:path w="6113" h="46054" extrusionOk="0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3642925" y="2422125"/>
              <a:ext cx="147000" cy="1096925"/>
            </a:xfrm>
            <a:custGeom>
              <a:avLst/>
              <a:gdLst/>
              <a:ahLst/>
              <a:cxnLst/>
              <a:rect l="l" t="t" r="r" b="b"/>
              <a:pathLst>
                <a:path w="5880" h="43877" extrusionOk="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3381850" y="2424150"/>
              <a:ext cx="140900" cy="1042500"/>
            </a:xfrm>
            <a:custGeom>
              <a:avLst/>
              <a:gdLst/>
              <a:ahLst/>
              <a:cxnLst/>
              <a:rect l="l" t="t" r="r" b="b"/>
              <a:pathLst>
                <a:path w="5636" h="41700" extrusionOk="0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3120775" y="2426200"/>
              <a:ext cx="134775" cy="988075"/>
            </a:xfrm>
            <a:custGeom>
              <a:avLst/>
              <a:gdLst/>
              <a:ahLst/>
              <a:cxnLst/>
              <a:rect l="l" t="t" r="r" b="b"/>
              <a:pathLst>
                <a:path w="5391" h="39523" extrusionOk="0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3213325" y="3780750"/>
              <a:ext cx="2405900" cy="938700"/>
            </a:xfrm>
            <a:custGeom>
              <a:avLst/>
              <a:gdLst/>
              <a:ahLst/>
              <a:cxnLst/>
              <a:rect l="l" t="t" r="r" b="b"/>
              <a:pathLst>
                <a:path w="96236" h="37548" extrusionOk="0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4245400" y="3718800"/>
              <a:ext cx="715150" cy="879050"/>
            </a:xfrm>
            <a:custGeom>
              <a:avLst/>
              <a:gdLst/>
              <a:ahLst/>
              <a:cxnLst/>
              <a:rect l="l" t="t" r="r" b="b"/>
              <a:pathLst>
                <a:path w="28606" h="35162" extrusionOk="0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4063200" y="2123425"/>
              <a:ext cx="2233325" cy="1736600"/>
            </a:xfrm>
            <a:custGeom>
              <a:avLst/>
              <a:gdLst/>
              <a:ahLst/>
              <a:cxnLst/>
              <a:rect l="l" t="t" r="r" b="b"/>
              <a:pathLst>
                <a:path w="89333" h="69464" extrusionOk="0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5899200" y="2093825"/>
              <a:ext cx="399350" cy="176475"/>
            </a:xfrm>
            <a:custGeom>
              <a:avLst/>
              <a:gdLst/>
              <a:ahLst/>
              <a:cxnLst/>
              <a:rect l="l" t="t" r="r" b="b"/>
              <a:pathLst>
                <a:path w="15974" h="7059" extrusionOk="0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3293950" y="4560475"/>
              <a:ext cx="441850" cy="419150"/>
            </a:xfrm>
            <a:custGeom>
              <a:avLst/>
              <a:gdLst/>
              <a:ahLst/>
              <a:cxnLst/>
              <a:rect l="l" t="t" r="r" b="b"/>
              <a:pathLst>
                <a:path w="17674" h="16766" extrusionOk="0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3401050" y="4662100"/>
              <a:ext cx="227625" cy="215900"/>
            </a:xfrm>
            <a:custGeom>
              <a:avLst/>
              <a:gdLst/>
              <a:ahLst/>
              <a:cxnLst/>
              <a:rect l="l" t="t" r="r" b="b"/>
              <a:pathLst>
                <a:path w="9105" h="8636" extrusionOk="0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3368750" y="4496000"/>
              <a:ext cx="329200" cy="67275"/>
            </a:xfrm>
            <a:custGeom>
              <a:avLst/>
              <a:gdLst/>
              <a:ahLst/>
              <a:cxnLst/>
              <a:rect l="l" t="t" r="r" b="b"/>
              <a:pathLst>
                <a:path w="13168" h="2691" extrusionOk="0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436575" y="4534725"/>
              <a:ext cx="189775" cy="231875"/>
            </a:xfrm>
            <a:custGeom>
              <a:avLst/>
              <a:gdLst/>
              <a:ahLst/>
              <a:cxnLst/>
              <a:rect l="l" t="t" r="r" b="b"/>
              <a:pathLst>
                <a:path w="7591" h="9275" extrusionOk="0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973050" y="4747325"/>
              <a:ext cx="442150" cy="418850"/>
            </a:xfrm>
            <a:custGeom>
              <a:avLst/>
              <a:gdLst/>
              <a:ahLst/>
              <a:cxnLst/>
              <a:rect l="l" t="t" r="r" b="b"/>
              <a:pathLst>
                <a:path w="17686" h="16754" extrusionOk="0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080150" y="4848700"/>
              <a:ext cx="227925" cy="215875"/>
            </a:xfrm>
            <a:custGeom>
              <a:avLst/>
              <a:gdLst/>
              <a:ahLst/>
              <a:cxnLst/>
              <a:rect l="l" t="t" r="r" b="b"/>
              <a:pathLst>
                <a:path w="9117" h="8635" extrusionOk="0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5047850" y="4682575"/>
              <a:ext cx="329225" cy="67550"/>
            </a:xfrm>
            <a:custGeom>
              <a:avLst/>
              <a:gdLst/>
              <a:ahLst/>
              <a:cxnLst/>
              <a:rect l="l" t="t" r="r" b="b"/>
              <a:pathLst>
                <a:path w="13169" h="2702" extrusionOk="0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5115950" y="4721275"/>
              <a:ext cx="189800" cy="231900"/>
            </a:xfrm>
            <a:custGeom>
              <a:avLst/>
              <a:gdLst/>
              <a:ahLst/>
              <a:cxnLst/>
              <a:rect l="l" t="t" r="r" b="b"/>
              <a:pathLst>
                <a:path w="7592" h="9276" extrusionOk="0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7"/>
          <p:cNvSpPr/>
          <p:nvPr/>
        </p:nvSpPr>
        <p:spPr>
          <a:xfrm rot="10800000" flipH="1">
            <a:off x="679860" y="2821250"/>
            <a:ext cx="86425" cy="231474"/>
          </a:xfrm>
          <a:custGeom>
            <a:avLst/>
            <a:gdLst/>
            <a:ahLst/>
            <a:cxnLst/>
            <a:rect l="l" t="t" r="r" b="b"/>
            <a:pathLst>
              <a:path w="4856" h="13006" extrusionOk="0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7"/>
          <p:cNvSpPr/>
          <p:nvPr/>
        </p:nvSpPr>
        <p:spPr>
          <a:xfrm rot="10800000" flipH="1">
            <a:off x="533563" y="3029499"/>
            <a:ext cx="70051" cy="54514"/>
          </a:xfrm>
          <a:custGeom>
            <a:avLst/>
            <a:gdLst/>
            <a:ahLst/>
            <a:cxnLst/>
            <a:rect l="l" t="t" r="r" b="b"/>
            <a:pathLst>
              <a:path w="3936" h="3063" extrusionOk="0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7"/>
          <p:cNvSpPr/>
          <p:nvPr/>
        </p:nvSpPr>
        <p:spPr>
          <a:xfrm rot="10800000" flipH="1">
            <a:off x="850808" y="3067622"/>
            <a:ext cx="42073" cy="32552"/>
          </a:xfrm>
          <a:custGeom>
            <a:avLst/>
            <a:gdLst/>
            <a:ahLst/>
            <a:cxnLst/>
            <a:rect l="l" t="t" r="r" b="b"/>
            <a:pathLst>
              <a:path w="2364" h="1829" extrusionOk="0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7"/>
          <p:cNvSpPr/>
          <p:nvPr/>
        </p:nvSpPr>
        <p:spPr>
          <a:xfrm rot="10800000" flipH="1">
            <a:off x="754451" y="3171632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7"/>
          <p:cNvSpPr/>
          <p:nvPr/>
        </p:nvSpPr>
        <p:spPr>
          <a:xfrm rot="10800000" flipH="1">
            <a:off x="565065" y="3188006"/>
            <a:ext cx="42073" cy="32765"/>
          </a:xfrm>
          <a:custGeom>
            <a:avLst/>
            <a:gdLst/>
            <a:ahLst/>
            <a:cxnLst/>
            <a:rect l="l" t="t" r="r" b="b"/>
            <a:pathLst>
              <a:path w="2364" h="1841" extrusionOk="0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631160" y="4071705"/>
            <a:ext cx="2643100" cy="1167500"/>
          </a:xfrm>
          <a:custGeom>
            <a:avLst/>
            <a:gdLst/>
            <a:ahLst/>
            <a:cxnLst/>
            <a:rect l="l" t="t" r="r" b="b"/>
            <a:pathLst>
              <a:path w="105724" h="46700" extrusionOk="0">
                <a:moveTo>
                  <a:pt x="105724" y="1724"/>
                </a:moveTo>
                <a:cubicBezTo>
                  <a:pt x="94770" y="1724"/>
                  <a:pt x="83496" y="-1571"/>
                  <a:pt x="72869" y="1086"/>
                </a:cubicBezTo>
                <a:cubicBezTo>
                  <a:pt x="69948" y="1816"/>
                  <a:pt x="68938" y="5656"/>
                  <a:pt x="66809" y="7785"/>
                </a:cubicBezTo>
                <a:cubicBezTo>
                  <a:pt x="64098" y="10496"/>
                  <a:pt x="59784" y="11294"/>
                  <a:pt x="55964" y="11612"/>
                </a:cubicBezTo>
                <a:cubicBezTo>
                  <a:pt x="46019" y="12441"/>
                  <a:pt x="36746" y="2437"/>
                  <a:pt x="26937" y="4276"/>
                </a:cubicBezTo>
                <a:cubicBezTo>
                  <a:pt x="14148" y="6674"/>
                  <a:pt x="2471" y="19863"/>
                  <a:pt x="143" y="32665"/>
                </a:cubicBezTo>
                <a:cubicBezTo>
                  <a:pt x="-1800" y="43354"/>
                  <a:pt x="21941" y="32927"/>
                  <a:pt x="32678" y="34579"/>
                </a:cubicBezTo>
                <a:cubicBezTo>
                  <a:pt x="38252" y="35436"/>
                  <a:pt x="42697" y="41350"/>
                  <a:pt x="44480" y="4670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5" name="Google Shape;735;p47"/>
          <p:cNvSpPr/>
          <p:nvPr/>
        </p:nvSpPr>
        <p:spPr>
          <a:xfrm>
            <a:off x="2743200" y="4363078"/>
            <a:ext cx="3022300" cy="916000"/>
          </a:xfrm>
          <a:custGeom>
            <a:avLst/>
            <a:gdLst/>
            <a:ahLst/>
            <a:cxnLst/>
            <a:rect l="l" t="t" r="r" b="b"/>
            <a:pathLst>
              <a:path w="120892" h="36640" extrusionOk="0">
                <a:moveTo>
                  <a:pt x="0" y="36640"/>
                </a:moveTo>
                <a:cubicBezTo>
                  <a:pt x="12056" y="22862"/>
                  <a:pt x="29645" y="13737"/>
                  <a:pt x="47209" y="8570"/>
                </a:cubicBezTo>
                <a:cubicBezTo>
                  <a:pt x="54092" y="6545"/>
                  <a:pt x="61521" y="7301"/>
                  <a:pt x="68580" y="6018"/>
                </a:cubicBezTo>
                <a:cubicBezTo>
                  <a:pt x="75736" y="4717"/>
                  <a:pt x="82532" y="-1302"/>
                  <a:pt x="89632" y="276"/>
                </a:cubicBezTo>
                <a:cubicBezTo>
                  <a:pt x="93449" y="1124"/>
                  <a:pt x="95551" y="5464"/>
                  <a:pt x="97926" y="8570"/>
                </a:cubicBezTo>
                <a:cubicBezTo>
                  <a:pt x="101724" y="13536"/>
                  <a:pt x="106364" y="17802"/>
                  <a:pt x="110366" y="22605"/>
                </a:cubicBezTo>
                <a:cubicBezTo>
                  <a:pt x="113792" y="26716"/>
                  <a:pt x="115815" y="33034"/>
                  <a:pt x="120892" y="3472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736" name="Google Shape;736;p47"/>
          <p:cNvSpPr/>
          <p:nvPr/>
        </p:nvSpPr>
        <p:spPr>
          <a:xfrm>
            <a:off x="5063750" y="-39875"/>
            <a:ext cx="4162650" cy="1969000"/>
          </a:xfrm>
          <a:custGeom>
            <a:avLst/>
            <a:gdLst/>
            <a:ahLst/>
            <a:cxnLst/>
            <a:rect l="l" t="t" r="r" b="b"/>
            <a:pathLst>
              <a:path w="166506" h="78760" extrusionOk="0">
                <a:moveTo>
                  <a:pt x="0" y="0"/>
                </a:moveTo>
                <a:cubicBezTo>
                  <a:pt x="0" y="12422"/>
                  <a:pt x="10552" y="29760"/>
                  <a:pt x="22967" y="29346"/>
                </a:cubicBezTo>
                <a:cubicBezTo>
                  <a:pt x="39273" y="28802"/>
                  <a:pt x="58255" y="13054"/>
                  <a:pt x="71451" y="22647"/>
                </a:cubicBezTo>
                <a:cubicBezTo>
                  <a:pt x="81429" y="29901"/>
                  <a:pt x="81222" y="49452"/>
                  <a:pt x="93141" y="52631"/>
                </a:cubicBezTo>
                <a:cubicBezTo>
                  <a:pt x="103012" y="55264"/>
                  <a:pt x="113712" y="53183"/>
                  <a:pt x="123763" y="51355"/>
                </a:cubicBezTo>
                <a:cubicBezTo>
                  <a:pt x="130144" y="50195"/>
                  <a:pt x="139366" y="46139"/>
                  <a:pt x="143221" y="51355"/>
                </a:cubicBezTo>
                <a:cubicBezTo>
                  <a:pt x="147869" y="57644"/>
                  <a:pt x="144508" y="67328"/>
                  <a:pt x="148005" y="74322"/>
                </a:cubicBezTo>
                <a:cubicBezTo>
                  <a:pt x="150770" y="79851"/>
                  <a:pt x="162135" y="79969"/>
                  <a:pt x="166506" y="7559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46065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Relationship Management Training Workshop by Slidesgo">
  <a:themeElements>
    <a:clrScheme name="Simple Light">
      <a:dk1>
        <a:srgbClr val="091F4E"/>
      </a:dk1>
      <a:lt1>
        <a:srgbClr val="FFFFFF"/>
      </a:lt1>
      <a:dk2>
        <a:srgbClr val="F2F2F2"/>
      </a:dk2>
      <a:lt2>
        <a:srgbClr val="5D8A4A"/>
      </a:lt2>
      <a:accent1>
        <a:srgbClr val="6E9B5B"/>
      </a:accent1>
      <a:accent2>
        <a:srgbClr val="44407D"/>
      </a:accent2>
      <a:accent3>
        <a:srgbClr val="574F85"/>
      </a:accent3>
      <a:accent4>
        <a:srgbClr val="073763"/>
      </a:accent4>
      <a:accent5>
        <a:srgbClr val="3C78D8"/>
      </a:accent5>
      <a:accent6>
        <a:srgbClr val="FD7915"/>
      </a:accent6>
      <a:hlink>
        <a:srgbClr val="091F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867</Words>
  <Application>Microsoft Office PowerPoint</Application>
  <PresentationFormat>On-screen Show (16:9)</PresentationFormat>
  <Paragraphs>190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Epilogue</vt:lpstr>
      <vt:lpstr>Consolas</vt:lpstr>
      <vt:lpstr>Anaheim</vt:lpstr>
      <vt:lpstr>Customer Relationship Management Training Workshop by Slidesgo</vt:lpstr>
      <vt:lpstr>Customer Personality Analysis Capstone Project</vt:lpstr>
      <vt:lpstr>Problem Analysis</vt:lpstr>
      <vt:lpstr>Background</vt:lpstr>
      <vt:lpstr>Background</vt:lpstr>
      <vt:lpstr>Problem Analysis</vt:lpstr>
      <vt:lpstr>Problem Analysis</vt:lpstr>
      <vt:lpstr>Data</vt:lpstr>
      <vt:lpstr>Data</vt:lpstr>
      <vt:lpstr>Content Attributes</vt:lpstr>
      <vt:lpstr>Content Attributes</vt:lpstr>
      <vt:lpstr>Content Attributes</vt:lpstr>
      <vt:lpstr>Data Preparation</vt:lpstr>
      <vt:lpstr>Data Preparation</vt:lpstr>
      <vt:lpstr>Data Processing</vt:lpstr>
      <vt:lpstr>Data Analysis</vt:lpstr>
      <vt:lpstr>Univariate Analysis</vt:lpstr>
      <vt:lpstr>Univariate Analysis</vt:lpstr>
      <vt:lpstr>Multivariate Analysis</vt:lpstr>
      <vt:lpstr>Outliers</vt:lpstr>
      <vt:lpstr>Data Transformation</vt:lpstr>
      <vt:lpstr>Data Transformation</vt:lpstr>
      <vt:lpstr>Change Format Data</vt:lpstr>
      <vt:lpstr>Change Format Data</vt:lpstr>
      <vt:lpstr>Check Outliers</vt:lpstr>
      <vt:lpstr>Check Outliers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Conclusion &amp; Recommendation</vt:lpstr>
      <vt:lpstr>Conclusion</vt:lpstr>
      <vt:lpstr>Recommendation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Personality Analysis Capstone Project</dc:title>
  <cp:lastModifiedBy>shardiyantid</cp:lastModifiedBy>
  <cp:revision>21</cp:revision>
  <dcterms:modified xsi:type="dcterms:W3CDTF">2023-04-04T09:09:22Z</dcterms:modified>
</cp:coreProperties>
</file>