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98100" y="632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Communication with WebRTC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98100" y="1192017"/>
            <a:ext cx="82221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IIT Bombay Summer Internship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Mentors - 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Mr. Harish Satpute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 -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Omkar Damle - DA-IICT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Rishabh Verma - NIT Silchar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Yash Trivedi - VIT University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98100" y="98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NG - I2I</a:t>
            </a:r>
          </a:p>
        </p:txBody>
      </p:sp>
      <p:pic>
        <p:nvPicPr>
          <p:cNvPr descr="iit_logo1_trans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181" y="1699625"/>
            <a:ext cx="3087445" cy="295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598100" y="887224"/>
            <a:ext cx="8222100" cy="39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Attractive and Concise UI / 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Extend support for more presentation formats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Add more feature to canvas toolbar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Extensive feature and scalability 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Extend support for more video formats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Android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98100" y="963374"/>
            <a:ext cx="8222100" cy="38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Real-Time Communication and Sharing Suite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WebRTC - plugin and extension free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Works on WebRTC compliant browsers across various devices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Video Conferencing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Chatting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Whiteboard Sharing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Presentation Sharing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Local Video Streaming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598100" y="887139"/>
            <a:ext cx="8222100" cy="9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Enable real-time audio</a:t>
            </a:r>
            <a:r>
              <a:rPr lang="en"/>
              <a:t> and </a:t>
            </a:r>
            <a:r>
              <a:rPr lang="en"/>
              <a:t>video communication.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Extend audio and video communication to other forms. </a:t>
            </a:r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598100" y="18514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598100" y="2715972"/>
            <a:ext cx="8222100" cy="21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Business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Distance Learning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Telecommuting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Legal environments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Telemedicine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 Levels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598100" y="887125"/>
            <a:ext cx="8222100" cy="40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Administrator -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Head of the meeting - necessary entity.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Grant controller permission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Mute / Unmute any user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Controller -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Draw on canvas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Share Presentation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Stream Local Video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General User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598100" y="147774"/>
            <a:ext cx="8222100" cy="5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Key Technologies - 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98100" y="658638"/>
            <a:ext cx="8222100" cy="44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Client -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JavaScript + HTML + CSS.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JavaScript WebSockets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Fabric.js JavaScript Library.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JSON custom signaling protocol.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Java Server -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KMS Java Client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 WebSocket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Apache POI XSLF Library.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MySQL database.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Kurento Media Server -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Kurento Protocol.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Media Pipeline and Elements.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Conferencing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598100" y="887224"/>
            <a:ext cx="8222100" cy="39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Audio - Video of meeting attendees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Audio / Video toggle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List of attendees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Public Room chat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Private User chat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Enlarged User video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Presentation and Video Sharing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598100" y="887224"/>
            <a:ext cx="8222100" cy="39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</a:t>
            </a:r>
            <a:r>
              <a:rPr lang="en"/>
              <a:t>pload local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Asynchronous AJAX call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Presentation Controls -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Previous slide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Next slide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First slide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Last slide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Slide counter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Slide transition animation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Whiteboard Sharing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598100" y="887224"/>
            <a:ext cx="8222100" cy="39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Canvas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Toolbar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Free Hand drawing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Shapes - line, rectangle, circle, triangle etc.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Inserting image and text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Stroke and Fill colour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Undo and Redo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Edit Shapes - resize, change colour, layering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Save as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Current state preserved when new user enters late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