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Yash Trivedi"/>
  <p:cmAuthor clrIdx="1" id="1" initials="" lastIdx="1" name="Omkar Dam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I'm adding Basic Kurento Overview and the Database Recording application details.</p:text>
  </p:cm>
  <p:cm authorId="0" idx="2">
    <p:pos x="6000" y="100"/>
    <p:text>Also, added the main slide.</p:text>
  </p:cm>
  <p:cm authorId="0" idx="3">
    <p:pos x="6000" y="200"/>
    <p:text>@Omkar, if you want, you can remove the names of the mentors from your 1st slide and use that space for any content that you might have.</p:text>
  </p:cm>
  <p:cm authorId="1" idx="1">
    <p:pos x="6000" y="300"/>
    <p:text>let it be there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251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WebRTC Team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1191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IIT Bombay Summer Internship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Members -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Omkar Damle - DA-IICT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Rishabh Verma - NIT Silchar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Yash Trivedi - VIT University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Mentors -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Mr. Harish Satpute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Mr. Santosh Shingare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20350" l="0" r="0" t="0"/>
          <a:stretch/>
        </p:blipFill>
        <p:spPr>
          <a:xfrm>
            <a:off x="4392275" y="170762"/>
            <a:ext cx="1049403" cy="9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460950" y="2562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possibilities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460938" y="128076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Combining with last week’s module which had room and admin feature and users could join specific rooms.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Kurento Media Server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598088" y="9633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Kurento is an open source WebRTC media server.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Kurento Media Server features include group communications, transcoding, recording, mixing, broadcasting and routing of audiovisual flows.</a:t>
            </a:r>
          </a:p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There are available Kurento Client libraries in Java and Javascript to control Kurento Media Server from applications.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737" y="3157674"/>
            <a:ext cx="4072524" cy="1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598100" y="269424"/>
            <a:ext cx="8222100" cy="59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KMS Features -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598088" y="8871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Networked streaming protocols, including HTTP, RTP and WebRTC.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Group communications (MCUs and SFUs functionality) supporting both media mixing and media routing/dispatching.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Generic support for computational vision and augmented reality filters.</a:t>
            </a:r>
          </a:p>
        </p:txBody>
      </p:sp>
      <p:sp>
        <p:nvSpPr>
          <p:cNvPr id="170" name="Shape 170"/>
          <p:cNvSpPr txBox="1"/>
          <p:nvPr>
            <p:ph type="ctrTitle"/>
          </p:nvPr>
        </p:nvSpPr>
        <p:spPr>
          <a:xfrm>
            <a:off x="598100" y="2784024"/>
            <a:ext cx="8222100" cy="59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KMS Clients -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598088" y="33255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Using the Kurento JavaScript Client directly in a WebRTC enabled browser.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Using the Kurento Java Client in a Java EE Application Server.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Using the Kurento JavaScript Client in a Node.js server.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598100" y="216649"/>
            <a:ext cx="8222100" cy="56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Media Elements - 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598088" y="7347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Kurento Client API is based on the concept of Media Element.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 Media Element holds a specific media capability.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638300"/>
            <a:ext cx="47625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598100" y="185549"/>
            <a:ext cx="8222100" cy="59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Media Pipeline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598088" y="7347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graph of connected media elements is called a Media Pipeline.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When creating a pipeline, we need to determine the capabilities we want to use - the media elements - and the topology determining which media elements provide media to which other media elements - the connectivity.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Example - WebRtcEndpoint and RecorderEndpoint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867025"/>
            <a:ext cx="4762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598100" y="99949"/>
            <a:ext cx="8222100" cy="6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KMS WebRTC Recording and Playback -</a:t>
            </a: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598088" y="810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Video Feedback portal.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Users can record and post video feedback.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Uses WebRTC for transmission of the audio and video.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Feedback videos can be retrieved and played later.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2522300"/>
            <a:ext cx="3835900" cy="2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598100" y="71574"/>
            <a:ext cx="8222100" cy="5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Key Technologies - </a:t>
            </a:r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598088" y="6585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Client -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JavaScript + HTML + CSS.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JavaScript WebSockets API.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JSON custom signaling protocol.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Java Server - 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KMS Java Client API.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Spring Framework.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Java WebSocket API.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JSON custom signaling protocol + Kurento Protocol.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MySQL database.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Kurento Media Server - 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Kurento Protocol.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Media Pipeline and Elements.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Whiteboard sharing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Mentor - Mr. Harish Satpute</a:t>
            </a:r>
          </a:p>
          <a:p>
            <a:pPr indent="0" lvl="0" marL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    Mr. Santosh Shingare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544475" y="3830900"/>
            <a:ext cx="30327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-</a:t>
            </a:r>
            <a:r>
              <a:rPr lang="en" sz="2400">
                <a:solidFill>
                  <a:srgbClr val="FFFFFF"/>
                </a:solidFill>
              </a:rPr>
              <a:t>By Omkar Damle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DA-IICT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598100" y="270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Front end technologies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460938" y="10171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har char="-"/>
            </a:pPr>
            <a:r>
              <a:rPr lang="en"/>
              <a:t>Fabric JS canvas library</a:t>
            </a:r>
          </a:p>
          <a:p>
            <a:pPr indent="-228600" lvl="0" marL="4572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Extensive use of socket.io library for socket communication with server.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Basic HTML, CSS and JavaScript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95500" y="2861775"/>
            <a:ext cx="5609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 end technologies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60950" y="3876500"/>
            <a:ext cx="4184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-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-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283825" y="6438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last week’s paint app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409538" y="166836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Fabric js library used which offers excellent features. One main feature used is treating all entities as objects on canvas.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previous application, I was sending the entire canvas by converting it into data url. Here I only send the object properties in JSON format.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features added compared to previous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535500" y="1476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535500" y="986557"/>
            <a:ext cx="8222100" cy="33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Free hand brush (width and color adjustable)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Types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Pencil brush (in-built)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Spray brush (in-built)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Circle brush (in-built)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Horizontal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Vertical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Square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diamond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535500" y="1476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535500" y="986557"/>
            <a:ext cx="8222100" cy="33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Shapes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Types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Circle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Triangle</a:t>
            </a:r>
          </a:p>
          <a:p>
            <a:pPr indent="-228600" lvl="0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r</a:t>
            </a:r>
            <a:r>
              <a:rPr lang="en">
                <a:solidFill>
                  <a:srgbClr val="FFFFFF"/>
                </a:solidFill>
              </a:rPr>
              <a:t>ectangle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-   Line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-   Eraser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-   Real time drawing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35500" y="1476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35500" y="986557"/>
            <a:ext cx="8222100" cy="33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Text box (Real time text editing)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Image insertion from desktop file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Controls	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- Undo*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Redo*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send canvas to server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- Download as png file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535500" y="1476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Two modes of operation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460950" y="693232"/>
            <a:ext cx="8222100" cy="33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1.    </a:t>
            </a:r>
            <a:r>
              <a:rPr lang="en">
                <a:solidFill>
                  <a:srgbClr val="FFFFFF"/>
                </a:solidFill>
              </a:rPr>
              <a:t>Draw mode </a:t>
            </a:r>
          </a:p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 for drawing on canvas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Edit Scene (extensive use of object model offered by fabric.js)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- for editing already drawn objects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Can change stroke and fill of shapes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can move around and resize objects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can change text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delete objects (no need to erase !)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page up and page down buttons to bring objects forward or                  backward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- clear canvas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