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08036-B362-4D65-A41B-2019B83D723F}" v="5" dt="2020-07-15T04:52:48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Shinde" userId="7103a465-92ca-4210-a21c-5288a5a9a8f0" providerId="ADAL" clId="{7D008036-B362-4D65-A41B-2019B83D723F}"/>
    <pc:docChg chg="addSld delSld modSld sldOrd">
      <pc:chgData name="Santosh Shinde" userId="7103a465-92ca-4210-a21c-5288a5a9a8f0" providerId="ADAL" clId="{7D008036-B362-4D65-A41B-2019B83D723F}" dt="2020-07-15T04:52:52.111" v="27" actId="1038"/>
      <pc:docMkLst>
        <pc:docMk/>
      </pc:docMkLst>
      <pc:sldChg chg="del">
        <pc:chgData name="Santosh Shinde" userId="7103a465-92ca-4210-a21c-5288a5a9a8f0" providerId="ADAL" clId="{7D008036-B362-4D65-A41B-2019B83D723F}" dt="2020-07-15T04:52:45.931" v="8" actId="2696"/>
        <pc:sldMkLst>
          <pc:docMk/>
          <pc:sldMk cId="1108384246" sldId="258"/>
        </pc:sldMkLst>
      </pc:sldChg>
      <pc:sldChg chg="add del">
        <pc:chgData name="Santosh Shinde" userId="7103a465-92ca-4210-a21c-5288a5a9a8f0" providerId="ADAL" clId="{7D008036-B362-4D65-A41B-2019B83D723F}" dt="2020-07-15T04:51:17.492" v="1" actId="2696"/>
        <pc:sldMkLst>
          <pc:docMk/>
          <pc:sldMk cId="46532098" sldId="259"/>
        </pc:sldMkLst>
      </pc:sldChg>
      <pc:sldChg chg="modSp add del">
        <pc:chgData name="Santosh Shinde" userId="7103a465-92ca-4210-a21c-5288a5a9a8f0" providerId="ADAL" clId="{7D008036-B362-4D65-A41B-2019B83D723F}" dt="2020-07-15T04:51:56.734" v="4" actId="2696"/>
        <pc:sldMkLst>
          <pc:docMk/>
          <pc:sldMk cId="1416925120" sldId="259"/>
        </pc:sldMkLst>
        <pc:spChg chg="mod">
          <ac:chgData name="Santosh Shinde" userId="7103a465-92ca-4210-a21c-5288a5a9a8f0" providerId="ADAL" clId="{7D008036-B362-4D65-A41B-2019B83D723F}" dt="2020-07-15T04:51:23.690" v="3" actId="688"/>
          <ac:spMkLst>
            <pc:docMk/>
            <pc:sldMk cId="1416925120" sldId="259"/>
            <ac:spMk id="6" creationId="{3E5CAA93-E579-4277-B497-DE5CEDF2E518}"/>
          </ac:spMkLst>
        </pc:spChg>
      </pc:sldChg>
      <pc:sldChg chg="modSp add ord">
        <pc:chgData name="Santosh Shinde" userId="7103a465-92ca-4210-a21c-5288a5a9a8f0" providerId="ADAL" clId="{7D008036-B362-4D65-A41B-2019B83D723F}" dt="2020-07-15T04:52:18.667" v="7"/>
        <pc:sldMkLst>
          <pc:docMk/>
          <pc:sldMk cId="3368158266" sldId="259"/>
        </pc:sldMkLst>
        <pc:spChg chg="mod">
          <ac:chgData name="Santosh Shinde" userId="7103a465-92ca-4210-a21c-5288a5a9a8f0" providerId="ADAL" clId="{7D008036-B362-4D65-A41B-2019B83D723F}" dt="2020-07-15T04:52:02.298" v="6" actId="688"/>
          <ac:spMkLst>
            <pc:docMk/>
            <pc:sldMk cId="3368158266" sldId="259"/>
            <ac:spMk id="6" creationId="{3E5CAA93-E579-4277-B497-DE5CEDF2E518}"/>
          </ac:spMkLst>
        </pc:spChg>
      </pc:sldChg>
      <pc:sldChg chg="modSp add">
        <pc:chgData name="Santosh Shinde" userId="7103a465-92ca-4210-a21c-5288a5a9a8f0" providerId="ADAL" clId="{7D008036-B362-4D65-A41B-2019B83D723F}" dt="2020-07-15T04:52:52.111" v="27" actId="1038"/>
        <pc:sldMkLst>
          <pc:docMk/>
          <pc:sldMk cId="2370985337" sldId="260"/>
        </pc:sldMkLst>
        <pc:spChg chg="mod">
          <ac:chgData name="Santosh Shinde" userId="7103a465-92ca-4210-a21c-5288a5a9a8f0" providerId="ADAL" clId="{7D008036-B362-4D65-A41B-2019B83D723F}" dt="2020-07-15T04:52:52.111" v="27" actId="1038"/>
          <ac:spMkLst>
            <pc:docMk/>
            <pc:sldMk cId="2370985337" sldId="260"/>
            <ac:spMk id="4" creationId="{1E0AAFDE-6306-45F8-952C-CF71AA56B6E6}"/>
          </ac:spMkLst>
        </pc:spChg>
        <pc:spChg chg="mod">
          <ac:chgData name="Santosh Shinde" userId="7103a465-92ca-4210-a21c-5288a5a9a8f0" providerId="ADAL" clId="{7D008036-B362-4D65-A41B-2019B83D723F}" dt="2020-07-15T04:52:52.111" v="27" actId="1038"/>
          <ac:spMkLst>
            <pc:docMk/>
            <pc:sldMk cId="2370985337" sldId="260"/>
            <ac:spMk id="5" creationId="{05F2BC32-1EDC-47C4-994C-E4C179E4A4A8}"/>
          </ac:spMkLst>
        </pc:spChg>
        <pc:spChg chg="mod">
          <ac:chgData name="Santosh Shinde" userId="7103a465-92ca-4210-a21c-5288a5a9a8f0" providerId="ADAL" clId="{7D008036-B362-4D65-A41B-2019B83D723F}" dt="2020-07-15T04:52:52.111" v="27" actId="1038"/>
          <ac:spMkLst>
            <pc:docMk/>
            <pc:sldMk cId="2370985337" sldId="260"/>
            <ac:spMk id="6" creationId="{3E5CAA93-E579-4277-B497-DE5CEDF2E518}"/>
          </ac:spMkLst>
        </pc:spChg>
        <pc:spChg chg="mod">
          <ac:chgData name="Santosh Shinde" userId="7103a465-92ca-4210-a21c-5288a5a9a8f0" providerId="ADAL" clId="{7D008036-B362-4D65-A41B-2019B83D723F}" dt="2020-07-15T04:52:52.111" v="27" actId="1038"/>
          <ac:spMkLst>
            <pc:docMk/>
            <pc:sldMk cId="2370985337" sldId="260"/>
            <ac:spMk id="7" creationId="{53E011A9-6E68-49DD-B00B-B9F91608E55D}"/>
          </ac:spMkLst>
        </pc:spChg>
        <pc:spChg chg="mod">
          <ac:chgData name="Santosh Shinde" userId="7103a465-92ca-4210-a21c-5288a5a9a8f0" providerId="ADAL" clId="{7D008036-B362-4D65-A41B-2019B83D723F}" dt="2020-07-15T04:52:52.111" v="27" actId="1038"/>
          <ac:spMkLst>
            <pc:docMk/>
            <pc:sldMk cId="2370985337" sldId="260"/>
            <ac:spMk id="8" creationId="{3B2DC4D2-DD62-4D0E-9660-FD45FB2D11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A4647B-0B86-4FF3-9E0B-EA8E3F99F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52CEE2-EC68-43D1-9B33-E595F8AEA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8BDA4A-2F6E-4386-BBA6-19C4E4EA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F52-170B-458C-BAE1-1094FBDABF7B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E150D8-E591-453D-AAEA-8161F7C0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CCA085-8DF4-4D4F-9F20-118524B7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66D2-5384-40AA-842D-4BD056B6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46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738DDE-2828-478E-A114-2FB67A23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A55C09-D6AE-40EA-B3ED-EC60AD147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672920-BA4D-4D54-97E4-0F1DC4CF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F52-170B-458C-BAE1-1094FBDABF7B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0F4A4D-8735-48E2-AB2E-4999377D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9B3EC5-4504-4567-8F7F-8254E4C6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66D2-5384-40AA-842D-4BD056B6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09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68912A1-B064-4CD1-B26F-9E318488D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9CBFC0-C539-4C3A-BFD3-FDFAFB0FE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C5D9D6-C327-4924-B0B2-888A8314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F52-170B-458C-BAE1-1094FBDABF7B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51F881-9E45-46A0-8051-BD4B9256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94AC90-77D0-4AE6-B69A-D95EA506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66D2-5384-40AA-842D-4BD056B6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10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B93ED-411A-4076-A951-79849BBD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2E6153-F160-4836-B70E-C33BB498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9AF16B-C76E-4184-A8AA-33A97E68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F52-170B-458C-BAE1-1094FBDABF7B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B4DCB8-95C3-467D-9CEA-598016B9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82585B-8485-48E8-A10B-7C9683F1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66D2-5384-40AA-842D-4BD056B6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2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20CD9-22AC-492E-968B-193D1ABC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EE3C7E-164F-4EB6-BB4E-D100DD8D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F743EC-0A84-4C5A-86D8-C33ABE73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F52-170B-458C-BAE1-1094FBDABF7B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AA6D4D-9EC3-45CA-8C0C-24C5DBDD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267282-A082-46EC-A802-0C886823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66D2-5384-40AA-842D-4BD056B6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67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A7D58-21A6-4519-B195-E485F09D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875110-51B5-4FFC-9735-73A4B33F7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872204-D841-4A6F-B282-C92C7CDB8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87DA306-F218-49C5-9D1C-F2DB8EEC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F52-170B-458C-BAE1-1094FBDABF7B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818C7F-D448-43FA-B08F-19A0E21E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FA5CDA-CFAD-4157-B16E-5C6ACB85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66D2-5384-40AA-842D-4BD056B6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21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D6811-D584-47C3-BD1F-C38AC1B9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D33684-672D-4A3F-845E-6812C7380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74AE792-5083-4242-A7C4-DC8BB90F5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85C4891-D4AF-4D4E-8D62-3784FDF11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F16542D-ADA4-4EB5-84A5-7F767D4F6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E160F8F-0F7B-4E31-8A3B-3A737851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F52-170B-458C-BAE1-1094FBDABF7B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6E0731E-1DFF-4902-ACEC-F83EDE35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74E1ACF-495F-43B7-B4D4-82387B61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66D2-5384-40AA-842D-4BD056B6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0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482905-3CD2-46C6-9A68-6C242022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939866-B2EE-4599-886B-5F4B6E2C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F52-170B-458C-BAE1-1094FBDABF7B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1139A7-00B6-4A12-9904-3BC24769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E84334D-1C3E-4ABA-882E-2CDF80BF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66D2-5384-40AA-842D-4BD056B6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06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677DDDC-E879-40E4-8125-67C0FCA1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F52-170B-458C-BAE1-1094FBDABF7B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B3F032-7966-4F18-B4B3-AA6623A0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08F415-F0DD-4C8B-8B8A-74146E9D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66D2-5384-40AA-842D-4BD056B6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04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7C5CA-471B-44EC-B2D7-E1FBE61F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E7D8C4-5BEC-42AA-911F-1321A343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7E42F5-9CAB-452D-9F0A-01F4B7834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FAFECB-65C4-4B3C-9446-33ECD82B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F52-170B-458C-BAE1-1094FBDABF7B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1E96057-752F-426B-AC1D-07965E84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6034E3-3660-4239-A788-6DC9DD01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66D2-5384-40AA-842D-4BD056B6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90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A99ABB-FD44-4C5F-9AB1-45E1A811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9E8CC6C-7811-4C4D-8934-920C390B8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FCD27EE-B7CE-42B3-9F70-610DB83D9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15B416-B211-413C-BA5B-49BEFBF0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F52-170B-458C-BAE1-1094FBDABF7B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D3BC91-C1D1-4CB4-8020-9206B772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2B858C-5B96-4453-82CD-5D0A2008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66D2-5384-40AA-842D-4BD056B6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82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E3230F8-C9A5-4093-A813-C01FCA44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DA5BD7-DBD9-45D2-9C90-4118B8E6D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EDA556-5BCF-4B9A-8F9F-567FAFBB3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9BF52-170B-458C-BAE1-1094FBDABF7B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56EBA3-0933-4786-A703-E750624C2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220DCD-9AD4-486F-933D-FAFE841B6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666D2-5384-40AA-842D-4BD056B6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34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E0AAFDE-6306-45F8-952C-CF71AA56B6E6}"/>
              </a:ext>
            </a:extLst>
          </p:cNvPr>
          <p:cNvSpPr/>
          <p:nvPr/>
        </p:nvSpPr>
        <p:spPr>
          <a:xfrm>
            <a:off x="1930400" y="1365956"/>
            <a:ext cx="4651022" cy="326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5F2BC32-1EDC-47C4-994C-E4C179E4A4A8}"/>
              </a:ext>
            </a:extLst>
          </p:cNvPr>
          <p:cNvSpPr/>
          <p:nvPr/>
        </p:nvSpPr>
        <p:spPr>
          <a:xfrm>
            <a:off x="3510844" y="1952978"/>
            <a:ext cx="756356" cy="40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E5CAA93-E579-4277-B497-DE5CEDF2E518}"/>
              </a:ext>
            </a:extLst>
          </p:cNvPr>
          <p:cNvSpPr/>
          <p:nvPr/>
        </p:nvSpPr>
        <p:spPr>
          <a:xfrm>
            <a:off x="5523088" y="1653823"/>
            <a:ext cx="756356" cy="40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E011A9-6E68-49DD-B00B-B9F91608E55D}"/>
              </a:ext>
            </a:extLst>
          </p:cNvPr>
          <p:cNvSpPr/>
          <p:nvPr/>
        </p:nvSpPr>
        <p:spPr>
          <a:xfrm>
            <a:off x="5339644" y="3141133"/>
            <a:ext cx="756356" cy="40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B2DC4D2-DD62-4D0E-9660-FD45FB2D111C}"/>
              </a:ext>
            </a:extLst>
          </p:cNvPr>
          <p:cNvSpPr/>
          <p:nvPr/>
        </p:nvSpPr>
        <p:spPr>
          <a:xfrm>
            <a:off x="2156177" y="1524000"/>
            <a:ext cx="372533" cy="32737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8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E0AAFDE-6306-45F8-952C-CF71AA56B6E6}"/>
              </a:ext>
            </a:extLst>
          </p:cNvPr>
          <p:cNvSpPr/>
          <p:nvPr/>
        </p:nvSpPr>
        <p:spPr>
          <a:xfrm>
            <a:off x="1930400" y="1365956"/>
            <a:ext cx="4651022" cy="326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E5CAA93-E579-4277-B497-DE5CEDF2E518}"/>
              </a:ext>
            </a:extLst>
          </p:cNvPr>
          <p:cNvSpPr/>
          <p:nvPr/>
        </p:nvSpPr>
        <p:spPr>
          <a:xfrm>
            <a:off x="5523088" y="1653823"/>
            <a:ext cx="756356" cy="40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E011A9-6E68-49DD-B00B-B9F91608E55D}"/>
              </a:ext>
            </a:extLst>
          </p:cNvPr>
          <p:cNvSpPr/>
          <p:nvPr/>
        </p:nvSpPr>
        <p:spPr>
          <a:xfrm>
            <a:off x="5339644" y="3141133"/>
            <a:ext cx="756356" cy="40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B2DC4D2-DD62-4D0E-9660-FD45FB2D111C}"/>
              </a:ext>
            </a:extLst>
          </p:cNvPr>
          <p:cNvSpPr/>
          <p:nvPr/>
        </p:nvSpPr>
        <p:spPr>
          <a:xfrm>
            <a:off x="2156177" y="1524000"/>
            <a:ext cx="338667" cy="32737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44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E0AAFDE-6306-45F8-952C-CF71AA56B6E6}"/>
              </a:ext>
            </a:extLst>
          </p:cNvPr>
          <p:cNvSpPr/>
          <p:nvPr/>
        </p:nvSpPr>
        <p:spPr>
          <a:xfrm>
            <a:off x="1930400" y="1365956"/>
            <a:ext cx="4651022" cy="326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5F2BC32-1EDC-47C4-994C-E4C179E4A4A8}"/>
              </a:ext>
            </a:extLst>
          </p:cNvPr>
          <p:cNvSpPr/>
          <p:nvPr/>
        </p:nvSpPr>
        <p:spPr>
          <a:xfrm>
            <a:off x="3510844" y="1952978"/>
            <a:ext cx="756356" cy="40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E5CAA93-E579-4277-B497-DE5CEDF2E518}"/>
              </a:ext>
            </a:extLst>
          </p:cNvPr>
          <p:cNvSpPr/>
          <p:nvPr/>
        </p:nvSpPr>
        <p:spPr>
          <a:xfrm rot="632203">
            <a:off x="5523088" y="1653823"/>
            <a:ext cx="756356" cy="40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E011A9-6E68-49DD-B00B-B9F91608E55D}"/>
              </a:ext>
            </a:extLst>
          </p:cNvPr>
          <p:cNvSpPr/>
          <p:nvPr/>
        </p:nvSpPr>
        <p:spPr>
          <a:xfrm>
            <a:off x="5339644" y="3141133"/>
            <a:ext cx="756356" cy="40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B2DC4D2-DD62-4D0E-9660-FD45FB2D111C}"/>
              </a:ext>
            </a:extLst>
          </p:cNvPr>
          <p:cNvSpPr/>
          <p:nvPr/>
        </p:nvSpPr>
        <p:spPr>
          <a:xfrm>
            <a:off x="2156177" y="1524000"/>
            <a:ext cx="372533" cy="32737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15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E0AAFDE-6306-45F8-952C-CF71AA56B6E6}"/>
              </a:ext>
            </a:extLst>
          </p:cNvPr>
          <p:cNvSpPr/>
          <p:nvPr/>
        </p:nvSpPr>
        <p:spPr>
          <a:xfrm>
            <a:off x="2585157" y="1365956"/>
            <a:ext cx="4651022" cy="326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5F2BC32-1EDC-47C4-994C-E4C179E4A4A8}"/>
              </a:ext>
            </a:extLst>
          </p:cNvPr>
          <p:cNvSpPr/>
          <p:nvPr/>
        </p:nvSpPr>
        <p:spPr>
          <a:xfrm>
            <a:off x="4165601" y="1952978"/>
            <a:ext cx="756356" cy="40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E5CAA93-E579-4277-B497-DE5CEDF2E518}"/>
              </a:ext>
            </a:extLst>
          </p:cNvPr>
          <p:cNvSpPr/>
          <p:nvPr/>
        </p:nvSpPr>
        <p:spPr>
          <a:xfrm>
            <a:off x="6177845" y="1653823"/>
            <a:ext cx="756356" cy="40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E011A9-6E68-49DD-B00B-B9F91608E55D}"/>
              </a:ext>
            </a:extLst>
          </p:cNvPr>
          <p:cNvSpPr/>
          <p:nvPr/>
        </p:nvSpPr>
        <p:spPr>
          <a:xfrm>
            <a:off x="5994401" y="3141133"/>
            <a:ext cx="756356" cy="40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B2DC4D2-DD62-4D0E-9660-FD45FB2D111C}"/>
              </a:ext>
            </a:extLst>
          </p:cNvPr>
          <p:cNvSpPr/>
          <p:nvPr/>
        </p:nvSpPr>
        <p:spPr>
          <a:xfrm>
            <a:off x="2810934" y="1524000"/>
            <a:ext cx="372533" cy="32737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9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A97CA9BA9A804E984F039C9081D2CC" ma:contentTypeVersion="13" ma:contentTypeDescription="Create a new document." ma:contentTypeScope="" ma:versionID="2e1356ef4f966b5bd4a50cb033987f98">
  <xsd:schema xmlns:xsd="http://www.w3.org/2001/XMLSchema" xmlns:xs="http://www.w3.org/2001/XMLSchema" xmlns:p="http://schemas.microsoft.com/office/2006/metadata/properties" xmlns:ns3="a1bb8dd1-e623-4086-9208-bc7d595492d6" xmlns:ns4="a45867c6-787a-4557-83d1-ca352066343e" targetNamespace="http://schemas.microsoft.com/office/2006/metadata/properties" ma:root="true" ma:fieldsID="70df2aa3f9338dc5dfc5f006e5c16f94" ns3:_="" ns4:_="">
    <xsd:import namespace="a1bb8dd1-e623-4086-9208-bc7d595492d6"/>
    <xsd:import namespace="a45867c6-787a-4557-83d1-ca35206634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b8dd1-e623-4086-9208-bc7d595492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867c6-787a-4557-83d1-ca352066343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17463C-5F0A-4C5E-BF4A-D946CC7DEA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61905-665E-4461-85CD-7E177BB242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bb8dd1-e623-4086-9208-bc7d595492d6"/>
    <ds:schemaRef ds:uri="a45867c6-787a-4557-83d1-ca35206634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D2E331-3E6D-44A1-93A5-855E9FDCCE8F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a45867c6-787a-4557-83d1-ca352066343e"/>
    <ds:schemaRef ds:uri="a1bb8dd1-e623-4086-9208-bc7d595492d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Shinde</dc:creator>
  <cp:lastModifiedBy>Windows User</cp:lastModifiedBy>
  <cp:revision>5</cp:revision>
  <dcterms:created xsi:type="dcterms:W3CDTF">2020-07-15T04:47:14Z</dcterms:created>
  <dcterms:modified xsi:type="dcterms:W3CDTF">2020-07-20T05:07:23Z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0x01010093A97CA9BA9A804E984F039C9081D2CC</vt:lpwstr>
  </property>
</Properties>
</file>