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RESTful Web Service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Implementation WITH Docker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By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Shardul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VIRkar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SAI SHRAVAN 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05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Model: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41862"/>
            <a:ext cx="9905999" cy="465037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Implemented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RESTFUL web service that runs in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ocker container.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data for the list of music is stored in a JSON file.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data is displayed in the browser by using a python file which loads the data from JSON file.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web service uses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two GET routes :</a:t>
            </a:r>
          </a:p>
          <a:p>
            <a:pPr marL="800100" lvl="1" indent="-342900"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“/music”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route displays the list of all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music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along with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their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id,artist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song.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AutoNum type="arabicParenR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“/music/&lt;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id&gt;” can be used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music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based on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given id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 data model is an API that uses HTTP request to manipulate data.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16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</TotalTime>
  <Words>121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Courier New</vt:lpstr>
      <vt:lpstr>Trebuchet MS</vt:lpstr>
      <vt:lpstr>Tw Cen MT</vt:lpstr>
      <vt:lpstr>Circuit</vt:lpstr>
      <vt:lpstr>RESTful Web Service Implementation WITH Docker  </vt:lpstr>
      <vt:lpstr>Data Model:</vt:lpstr>
    </vt:vector>
  </TitlesOfParts>
  <Company>Pace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Web Service Implementation WITH Docker  </dc:title>
  <dc:creator>sai shravan kamatham</dc:creator>
  <cp:lastModifiedBy>Shardul Virkar</cp:lastModifiedBy>
  <cp:revision>2</cp:revision>
  <dcterms:created xsi:type="dcterms:W3CDTF">2018-05-02T21:13:06Z</dcterms:created>
  <dcterms:modified xsi:type="dcterms:W3CDTF">2018-05-02T22:09:32Z</dcterms:modified>
</cp:coreProperties>
</file>