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13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68365C-C352-4C20-9287-20054DCF38C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F52C99-9F18-421C-9B1C-2DCFB4E53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EF2-CB79-0B67-2730-9E3994F72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33F03-CEC3-158B-958B-BA6A359B2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4248"/>
            <a:ext cx="9144000" cy="1655762"/>
          </a:xfrm>
        </p:spPr>
        <p:txBody>
          <a:bodyPr/>
          <a:lstStyle/>
          <a:p>
            <a:r>
              <a:rPr lang="en-US" dirty="0"/>
              <a:t>-Shardul Chavan</a:t>
            </a:r>
          </a:p>
          <a:p>
            <a:r>
              <a:rPr lang="en-US" dirty="0"/>
              <a:t>Data Science Engineering Methods and Tools</a:t>
            </a:r>
          </a:p>
        </p:txBody>
      </p:sp>
    </p:spTree>
    <p:extLst>
      <p:ext uri="{BB962C8B-B14F-4D97-AF65-F5344CB8AC3E}">
        <p14:creationId xmlns:p14="http://schemas.microsoft.com/office/powerpoint/2010/main" val="75190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6C88-C474-4BB0-59C3-5C49D9E1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89CC-AEB3-0B81-6520-0E6BFE00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650184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Fully Connected </a:t>
            </a:r>
          </a:p>
          <a:p>
            <a:pPr marL="36900" indent="0">
              <a:buNone/>
            </a:pPr>
            <a:r>
              <a:rPr lang="en-US" sz="1400" dirty="0"/>
              <a:t>Each neuron in one layer is connected to each neuron in another layer</a:t>
            </a:r>
            <a:endParaRPr lang="en-US" dirty="0"/>
          </a:p>
          <a:p>
            <a:r>
              <a:rPr lang="en-US" dirty="0"/>
              <a:t>Convolution</a:t>
            </a:r>
          </a:p>
          <a:p>
            <a:pPr marL="36900" indent="0">
              <a:buNone/>
            </a:pPr>
            <a:r>
              <a:rPr lang="en-US" sz="1400" dirty="0"/>
              <a:t>Its most common use is for detecting features in images</a:t>
            </a:r>
            <a:endParaRPr lang="en-US" dirty="0"/>
          </a:p>
          <a:p>
            <a:r>
              <a:rPr lang="en-US" dirty="0"/>
              <a:t>Deconvolution</a:t>
            </a:r>
          </a:p>
          <a:p>
            <a:pPr marL="36900" indent="0">
              <a:buNone/>
            </a:pPr>
            <a:r>
              <a:rPr lang="en-US" sz="1400" dirty="0"/>
              <a:t>Deconvolution layer effectively </a:t>
            </a:r>
            <a:r>
              <a:rPr lang="en-US" sz="1400" dirty="0" err="1"/>
              <a:t>upsamples</a:t>
            </a:r>
            <a:r>
              <a:rPr lang="en-US" sz="1400" dirty="0"/>
              <a:t> data to a higher resolution</a:t>
            </a:r>
          </a:p>
          <a:p>
            <a:r>
              <a:rPr lang="en-US" dirty="0"/>
              <a:t>Recurrent</a:t>
            </a:r>
          </a:p>
          <a:p>
            <a:pPr marL="36900" indent="0">
              <a:buNone/>
            </a:pPr>
            <a:r>
              <a:rPr lang="en-US" sz="1400" dirty="0"/>
              <a:t>Its input consists of both the data to analyze as well as the output from a previous calculation performed by that layer.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3298A-E36B-7FAB-19BC-385D7FD8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697" y="1732449"/>
            <a:ext cx="2259914" cy="2145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28005-FC6F-3FD4-0D24-13519284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26" y="1732449"/>
            <a:ext cx="2888231" cy="2145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84C42-69EA-96B8-3FD4-7A95CE8B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326" y="4291263"/>
            <a:ext cx="2888230" cy="2056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7DB0C-D0F5-65FD-92F3-691FAA792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697" y="4291262"/>
            <a:ext cx="2259914" cy="20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4A76-111D-23CF-8833-CE8CF1C0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1263"/>
            <a:ext cx="10353762" cy="970450"/>
          </a:xfrm>
        </p:spPr>
        <p:txBody>
          <a:bodyPr/>
          <a:lstStyle/>
          <a:p>
            <a:r>
              <a:rPr lang="en-US" dirty="0"/>
              <a:t>Types of Layers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E7A1-EFE1-2248-C585-3F91A45D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5045847" cy="4604182"/>
          </a:xfrm>
        </p:spPr>
        <p:txBody>
          <a:bodyPr/>
          <a:lstStyle/>
          <a:p>
            <a:r>
              <a:rPr lang="en-US" dirty="0"/>
              <a:t>Input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First is the input layer. This layer will accept the data and pass it to the rest of the network</a:t>
            </a:r>
          </a:p>
          <a:p>
            <a:r>
              <a:rPr lang="en-US" dirty="0"/>
              <a:t>Hidden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Second type of layer is called the hidden layer. Hidden layers are either one or more in number for a neural network.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Responsible for the excellent performance and complexity of neural networks</a:t>
            </a:r>
          </a:p>
          <a:p>
            <a:r>
              <a:rPr lang="en-US" dirty="0"/>
              <a:t>Output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Holds the result or the output of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73171-969C-ECC2-562F-1E63F3F9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23" y="1580050"/>
            <a:ext cx="4572396" cy="46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2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A836-92CB-B3E8-279E-258B56AC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025E-2A1A-5C63-CE2F-0150F031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32230"/>
            <a:ext cx="4526672" cy="3543608"/>
          </a:xfrm>
        </p:spPr>
        <p:txBody>
          <a:bodyPr/>
          <a:lstStyle/>
          <a:p>
            <a:r>
              <a:rPr lang="en-US" dirty="0"/>
              <a:t>Sigmoid Function</a:t>
            </a:r>
          </a:p>
          <a:p>
            <a:r>
              <a:rPr lang="en-US" dirty="0"/>
              <a:t>Exists between (0 to 1). Therefore, it is especially used for models where we have to predict the probability as an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B7665-99BE-0DA7-DE8D-9B56CFCA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79" y="2832231"/>
            <a:ext cx="4526672" cy="35436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A9E0E0-2058-0551-D4F6-B9B9764FE322}"/>
              </a:ext>
            </a:extLst>
          </p:cNvPr>
          <p:cNvSpPr txBox="1">
            <a:spLocks/>
          </p:cNvSpPr>
          <p:nvPr/>
        </p:nvSpPr>
        <p:spPr>
          <a:xfrm>
            <a:off x="924443" y="1580050"/>
            <a:ext cx="1011252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It is the function through which we pass our weighed sum, in order to have a significant output, namely as a vector of probability or a 0–1 output. </a:t>
            </a:r>
          </a:p>
        </p:txBody>
      </p:sp>
    </p:spTree>
    <p:extLst>
      <p:ext uri="{BB962C8B-B14F-4D97-AF65-F5344CB8AC3E}">
        <p14:creationId xmlns:p14="http://schemas.microsoft.com/office/powerpoint/2010/main" val="346829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34AC-6AF3-403D-B86A-DCED4BB8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1157"/>
            <a:ext cx="10353762" cy="970450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B98B-5DEC-6879-B1DF-A21A4B6D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0996"/>
            <a:ext cx="5663468" cy="4058751"/>
          </a:xfrm>
        </p:spPr>
        <p:txBody>
          <a:bodyPr/>
          <a:lstStyle/>
          <a:p>
            <a:r>
              <a:rPr lang="en-US" b="1" dirty="0"/>
              <a:t>Tanh or hyperbolic tangent Activation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tanh is also like logistic sigmoid but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Ranges from (-1 to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tanh is also sigmoidal (s - shaped)</a:t>
            </a:r>
          </a:p>
          <a:p>
            <a:r>
              <a:rPr lang="en-US" b="1" dirty="0"/>
              <a:t> </a:t>
            </a:r>
            <a:r>
              <a:rPr lang="en-US" b="1" dirty="0" err="1"/>
              <a:t>ReLU</a:t>
            </a:r>
            <a:r>
              <a:rPr lang="en-US" b="1" dirty="0"/>
              <a:t> (Rectified Linear Unit) Activation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Most used activation function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ReLU</a:t>
            </a:r>
            <a:r>
              <a:rPr lang="en-US" sz="1400" dirty="0"/>
              <a:t> is half rectified (from bottom)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Ranges from 0 to infinity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D820A-BDFE-94A1-C6E8-2CD9B144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14" y="3910041"/>
            <a:ext cx="3368332" cy="273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6F2F3-65AD-B159-57A9-3EBE8877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815" y="1580050"/>
            <a:ext cx="3368332" cy="22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3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</TotalTime>
  <Words>269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Courier New</vt:lpstr>
      <vt:lpstr>Wingdings 2</vt:lpstr>
      <vt:lpstr>Slate</vt:lpstr>
      <vt:lpstr>Neural Networks</vt:lpstr>
      <vt:lpstr>Types of Neural Networks</vt:lpstr>
      <vt:lpstr>Types of Layers in Neural Networks</vt:lpstr>
      <vt:lpstr>Activation Functions</vt:lpstr>
      <vt:lpstr>Activation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Shardul Chavan</dc:creator>
  <cp:lastModifiedBy>Shardul Chavan</cp:lastModifiedBy>
  <cp:revision>5</cp:revision>
  <dcterms:created xsi:type="dcterms:W3CDTF">2022-11-16T21:56:30Z</dcterms:created>
  <dcterms:modified xsi:type="dcterms:W3CDTF">2022-11-16T22:48:00Z</dcterms:modified>
</cp:coreProperties>
</file>