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8428-6159-41E3-9E8C-93669FFC7A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99DC-44F4-4760-AD94-4E6591A9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8428-6159-41E3-9E8C-93669FFC7A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99DC-44F4-4760-AD94-4E6591A9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5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8428-6159-41E3-9E8C-93669FFC7A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99DC-44F4-4760-AD94-4E6591A9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8428-6159-41E3-9E8C-93669FFC7A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99DC-44F4-4760-AD94-4E6591A9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8428-6159-41E3-9E8C-93669FFC7A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99DC-44F4-4760-AD94-4E6591A9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0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8428-6159-41E3-9E8C-93669FFC7A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99DC-44F4-4760-AD94-4E6591A9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8428-6159-41E3-9E8C-93669FFC7A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99DC-44F4-4760-AD94-4E6591A9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6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8428-6159-41E3-9E8C-93669FFC7A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99DC-44F4-4760-AD94-4E6591A9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5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8428-6159-41E3-9E8C-93669FFC7A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99DC-44F4-4760-AD94-4E6591A9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3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8428-6159-41E3-9E8C-93669FFC7A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99DC-44F4-4760-AD94-4E6591A9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9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8428-6159-41E3-9E8C-93669FFC7A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99DC-44F4-4760-AD94-4E6591A9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0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78428-6159-41E3-9E8C-93669FFC7A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E99DC-44F4-4760-AD94-4E6591A9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03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atasciencecentral.com/profiles/blogs/introduction-to-classification-regression-trees-ca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D096-9CA8-672F-C933-BB6939DF8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CD18B-E0D5-BC1E-3827-D3A9A3CC0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-Shardul Chavan</a:t>
            </a:r>
          </a:p>
          <a:p>
            <a:r>
              <a:rPr lang="en-US" dirty="0"/>
              <a:t>Data Science Engineering Methods &amp; Tools</a:t>
            </a:r>
          </a:p>
        </p:txBody>
      </p:sp>
    </p:spTree>
    <p:extLst>
      <p:ext uri="{BB962C8B-B14F-4D97-AF65-F5344CB8AC3E}">
        <p14:creationId xmlns:p14="http://schemas.microsoft.com/office/powerpoint/2010/main" val="265220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A6B1-6F86-1C27-B243-7DBE20FA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9134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 err="1"/>
              <a:t>XGBoost</a:t>
            </a:r>
            <a:r>
              <a:rPr lang="en-US" sz="3200" dirty="0"/>
              <a:t> is a decision-tree-based ensemble Machine Learning algorithm that uses a gradient boosting framework.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196ED0-3F83-C1C9-D8E3-E2EA7D23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2162986"/>
            <a:ext cx="833437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43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1339-73DB-0EDD-EDF5-95B1DBA8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XGBoost</a:t>
            </a:r>
            <a:r>
              <a:rPr lang="en-US" dirty="0"/>
              <a:t>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F5C32A-4B31-FFFC-4559-CC56D3B96252}"/>
              </a:ext>
            </a:extLst>
          </p:cNvPr>
          <p:cNvSpPr txBox="1">
            <a:spLocks/>
          </p:cNvSpPr>
          <p:nvPr/>
        </p:nvSpPr>
        <p:spPr>
          <a:xfrm>
            <a:off x="709863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97614-D430-8F53-1023-28A5FB8F9985}"/>
              </a:ext>
            </a:extLst>
          </p:cNvPr>
          <p:cNvSpPr txBox="1"/>
          <p:nvPr/>
        </p:nvSpPr>
        <p:spPr>
          <a:xfrm>
            <a:off x="838200" y="1469846"/>
            <a:ext cx="9765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Gradient Boosting Machines (GBMs) are both ensemble tree methods that apply the principle of boosting weak learners (</a:t>
            </a:r>
            <a:r>
              <a:rPr lang="en-US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generally) using the gradient descent architecture. However,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improves upon the base GBM framework through systems optimization and algorithmic enhancements.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EA94B8-C506-AB2F-96A0-ED84A008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53" y="2766218"/>
            <a:ext cx="740092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98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22C2-1199-C6C7-083D-BE65CBCE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5206A-2EF6-EC27-3606-DD83715A4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540" y="2377859"/>
            <a:ext cx="3391194" cy="400084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F09E29-6FFB-BCEC-63FB-9D7CDE188EC7}"/>
              </a:ext>
            </a:extLst>
          </p:cNvPr>
          <p:cNvSpPr txBox="1"/>
          <p:nvPr/>
        </p:nvSpPr>
        <p:spPr>
          <a:xfrm>
            <a:off x="1023541" y="1703474"/>
            <a:ext cx="339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074FA7-70F4-3D4A-3A82-C78C518A7BE5}"/>
              </a:ext>
            </a:extLst>
          </p:cNvPr>
          <p:cNvSpPr txBox="1"/>
          <p:nvPr/>
        </p:nvSpPr>
        <p:spPr>
          <a:xfrm>
            <a:off x="6758594" y="2365191"/>
            <a:ext cx="339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 Tuning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4F9581-5E18-0B9B-441E-1E0BAF7C5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14" y="3082260"/>
            <a:ext cx="5455954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2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81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XGBoost</vt:lpstr>
      <vt:lpstr>XGBoost is a decision-tree-based ensemble Machine Learning algorithm that uses a gradient boosting framework.</vt:lpstr>
      <vt:lpstr>Why XGBoost?</vt:lpstr>
      <vt:lpstr>XGBoost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</dc:title>
  <dc:creator>Shardul Sanjay Chavan</dc:creator>
  <cp:lastModifiedBy>Shardul Sanjay Chavan</cp:lastModifiedBy>
  <cp:revision>1</cp:revision>
  <dcterms:created xsi:type="dcterms:W3CDTF">2022-10-20T02:17:19Z</dcterms:created>
  <dcterms:modified xsi:type="dcterms:W3CDTF">2022-10-20T02:30:26Z</dcterms:modified>
</cp:coreProperties>
</file>