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October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363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October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October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October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9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October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1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October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6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October 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7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October 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281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October 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October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October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October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15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E7A55-1298-A916-1E49-7855C0CBF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 dirty="0"/>
              <a:t>Hierarchical &amp; K-Means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D50A7-051E-1C79-5FD0-006DE95EB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634" y="4082768"/>
            <a:ext cx="5437187" cy="22652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Data Science Engineering Methods &amp; Tools</a:t>
            </a: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- Shardul Chavan</a:t>
            </a:r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82C7EF-9EFD-C061-DC78-F0929BBBB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7" r="6943" b="1"/>
          <a:stretch/>
        </p:blipFill>
        <p:spPr bwMode="auto"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Oval 1043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9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Freeform: Shape 307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97" name="Oval 308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98" name="Oval 308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99" name="Group 308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100" name="Freeform: Shape 308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1" name="Freeform: Shape 308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02" name="Oval 308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03" name="Oval 308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104" name="Rectangle 309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1FF49C-88AE-833B-E904-FBB77DFC6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9"/>
          <a:stretch/>
        </p:blipFill>
        <p:spPr bwMode="auto"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5" name="Rectangle 3092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BA221-97EA-F1A8-CF32-7EE6EE8C9A72}"/>
              </a:ext>
            </a:extLst>
          </p:cNvPr>
          <p:cNvSpPr txBox="1"/>
          <p:nvPr/>
        </p:nvSpPr>
        <p:spPr>
          <a:xfrm>
            <a:off x="742264" y="-1776943"/>
            <a:ext cx="6287255" cy="288717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Hierarchical Clustering</a:t>
            </a:r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55272-A625-FFF9-C220-95C9EF07A822}"/>
              </a:ext>
            </a:extLst>
          </p:cNvPr>
          <p:cNvSpPr txBox="1"/>
          <p:nvPr/>
        </p:nvSpPr>
        <p:spPr>
          <a:xfrm>
            <a:off x="1164437" y="3082020"/>
            <a:ext cx="5442908" cy="187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effectLst/>
                <a:latin typeface="Lato" panose="020F0502020204030203" pitchFamily="34" charset="0"/>
              </a:rPr>
              <a:t>There are mainly two types of hierarchical </a:t>
            </a:r>
            <a:r>
              <a:rPr lang="en-US" sz="2000" b="1" i="0" dirty="0">
                <a:effectLst/>
                <a:latin typeface="Lato" panose="020F0502020204030203" pitchFamily="34" charset="0"/>
              </a:rPr>
              <a:t>clustering</a:t>
            </a:r>
            <a:r>
              <a:rPr lang="en-US" sz="2000" b="0" i="0" dirty="0">
                <a:effectLst/>
                <a:latin typeface="Lato" panose="020F0502020204030203" pitchFamily="34" charset="0"/>
              </a:rPr>
              <a:t>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Lato" panose="020F0502020204030203" pitchFamily="34" charset="0"/>
              </a:rPr>
              <a:t>Agglomerative hierarchical clustering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Lato" panose="020F0502020204030203" pitchFamily="34" charset="0"/>
              </a:rPr>
              <a:t>Divisive Hierarchical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163E0-F315-F4DE-819D-E7EBB8777D95}"/>
              </a:ext>
            </a:extLst>
          </p:cNvPr>
          <p:cNvSpPr txBox="1"/>
          <p:nvPr/>
        </p:nvSpPr>
        <p:spPr>
          <a:xfrm>
            <a:off x="1143820" y="1641367"/>
            <a:ext cx="61601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Verdana" panose="020B0604030504040204" pitchFamily="34" charset="0"/>
              </a:rPr>
              <a:t>Hierarchical clustering is an unsupervised learning method for clustering data points. </a:t>
            </a:r>
          </a:p>
          <a:p>
            <a:r>
              <a:rPr lang="en-US" sz="2000" dirty="0"/>
              <a:t>The algorithm builds clusters by measuring the dissimilarities between data.</a:t>
            </a:r>
          </a:p>
        </p:txBody>
      </p:sp>
    </p:spTree>
    <p:extLst>
      <p:ext uri="{BB962C8B-B14F-4D97-AF65-F5344CB8AC3E}">
        <p14:creationId xmlns:p14="http://schemas.microsoft.com/office/powerpoint/2010/main" val="381171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4" name="Freeform: Shape 41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36" name="Oval 41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38" name="Oval 41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140" name="Group 41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41" name="Freeform: Shape 41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42" name="Freeform: Shape 41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43" name="Oval 41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44" name="Oval 41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146" name="Rectangle 41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5B731-715A-B2EC-A95C-53D2A0F360F0}"/>
              </a:ext>
            </a:extLst>
          </p:cNvPr>
          <p:cNvSpPr txBox="1"/>
          <p:nvPr/>
        </p:nvSpPr>
        <p:spPr>
          <a:xfrm>
            <a:off x="914400" y="513460"/>
            <a:ext cx="10687722" cy="146759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Based on Pair Grid selected two columns i.e. Temperature  &amp; Humidity.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 each point to an individual cluster in this technique. Suppose there are 2 data points. We will assign each of these points to a cluster and hence will have 2 clusters in the beginning.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Then, at each iteration, we merge the closest pair of clusters and repeat this step until only clusters are left.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 are merging (or adding) the clusters at each step</a:t>
            </a:r>
          </a:p>
        </p:txBody>
      </p:sp>
      <p:sp>
        <p:nvSpPr>
          <p:cNvPr id="4148" name="Rectangle 4147">
            <a:extLst>
              <a:ext uri="{FF2B5EF4-FFF2-40B4-BE49-F238E27FC236}">
                <a16:creationId xmlns:a16="http://schemas.microsoft.com/office/drawing/2014/main" id="{8D43D8E9-B1AB-4D81-9F4E-04AA5C5AC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5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0" name="Rectangle 4149">
            <a:extLst>
              <a:ext uri="{FF2B5EF4-FFF2-40B4-BE49-F238E27FC236}">
                <a16:creationId xmlns:a16="http://schemas.microsoft.com/office/drawing/2014/main" id="{4ECC0BED-F03F-40D6-96CE-80CAE6666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9595B8-E236-070A-BD63-3E7D0C594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3" r="-2" b="12576"/>
          <a:stretch/>
        </p:blipFill>
        <p:spPr bwMode="auto">
          <a:xfrm>
            <a:off x="699751" y="2668524"/>
            <a:ext cx="6254900" cy="3676016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32B569-35E2-8866-F6D8-1C2567517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" t="407" r="2" b="5060"/>
          <a:stretch/>
        </p:blipFill>
        <p:spPr>
          <a:xfrm>
            <a:off x="7177187" y="2668524"/>
            <a:ext cx="4424935" cy="3676016"/>
          </a:xfrm>
          <a:custGeom>
            <a:avLst/>
            <a:gdLst/>
            <a:ahLst/>
            <a:cxnLst/>
            <a:rect l="l" t="t" r="r" b="b"/>
            <a:pathLst>
              <a:path w="6922273" h="4225290">
                <a:moveTo>
                  <a:pt x="0" y="0"/>
                </a:moveTo>
                <a:lnTo>
                  <a:pt x="6922273" y="0"/>
                </a:lnTo>
                <a:lnTo>
                  <a:pt x="6922273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4152" name="Rectangle 4151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57" name="Oval 205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59" name="Oval 205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64" name="Oval 206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65" name="Oval 206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037B07-2E12-9615-ECA6-8691CE320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1" t="14660" r="2109" b="12075"/>
          <a:stretch/>
        </p:blipFill>
        <p:spPr bwMode="auto">
          <a:xfrm>
            <a:off x="0" y="898359"/>
            <a:ext cx="10535055" cy="602381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Rectangle 2068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5B4D3-B90E-259A-CCB0-E600EB75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989" y="2085473"/>
            <a:ext cx="6156923" cy="2695283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K-means is an unsupervised learning method for clustering data points. The algorithm iteratively divides data points into K clusters by minimizing the variance in each cluster.</a:t>
            </a: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elbow method runs k-means clustering on the dataset for a range of values for k (say from 1-10) and then for each value of k computes an average score for all clusters.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731B1-78F9-40C8-2D94-5E9A802AE936}"/>
              </a:ext>
            </a:extLst>
          </p:cNvPr>
          <p:cNvSpPr txBox="1"/>
          <p:nvPr/>
        </p:nvSpPr>
        <p:spPr>
          <a:xfrm>
            <a:off x="725034" y="155569"/>
            <a:ext cx="6542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45598226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Lato</vt:lpstr>
      <vt:lpstr>Sitka Heading</vt:lpstr>
      <vt:lpstr>Source Sans Pro</vt:lpstr>
      <vt:lpstr>Times New Roman</vt:lpstr>
      <vt:lpstr>Verdana</vt:lpstr>
      <vt:lpstr>3DFloatVTI</vt:lpstr>
      <vt:lpstr>Hierarchical &amp; K-Means Clustering</vt:lpstr>
      <vt:lpstr>PowerPoint Presentation</vt:lpstr>
      <vt:lpstr>PowerPoint Presentation</vt:lpstr>
      <vt:lpstr>K-means is an unsupervised learning method for clustering data points. The algorithm iteratively divides data points into K clusters by minimizing the variance in each cluster.  The elbow method runs k-means clustering on the dataset for a range of values for k (say from 1-10) and then for each value of k computes an average score for all clusters.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&amp; K Means Clustering</dc:title>
  <dc:creator>Shardul Sanjay Chavan</dc:creator>
  <cp:lastModifiedBy>Shardul Sanjay Chavan</cp:lastModifiedBy>
  <cp:revision>3</cp:revision>
  <dcterms:created xsi:type="dcterms:W3CDTF">2022-10-06T21:18:05Z</dcterms:created>
  <dcterms:modified xsi:type="dcterms:W3CDTF">2022-10-06T21:57:22Z</dcterms:modified>
</cp:coreProperties>
</file>