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Dosis"/>
      <p:regular r:id="rId26"/>
      <p:bold r:id="rId27"/>
    </p:embeddedFont>
    <p:embeddedFont>
      <p:font typeface="Roboto"/>
      <p:regular r:id="rId28"/>
      <p:bold r:id="rId29"/>
      <p:italic r:id="rId30"/>
      <p:boldItalic r:id="rId31"/>
    </p:embeddedFon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osis-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Dosi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QuattrocentoSans-bold.fntdata"/><Relationship Id="rId10" Type="http://schemas.openxmlformats.org/officeDocument/2006/relationships/slide" Target="slides/slide5.xml"/><Relationship Id="rId32" Type="http://schemas.openxmlformats.org/officeDocument/2006/relationships/font" Target="fonts/QuattrocentoSans-regular.fntdata"/><Relationship Id="rId13" Type="http://schemas.openxmlformats.org/officeDocument/2006/relationships/slide" Target="slides/slide8.xml"/><Relationship Id="rId35" Type="http://schemas.openxmlformats.org/officeDocument/2006/relationships/font" Target="fonts/QuattrocentoSans-boldItalic.fntdata"/><Relationship Id="rId12" Type="http://schemas.openxmlformats.org/officeDocument/2006/relationships/slide" Target="slides/slide7.xml"/><Relationship Id="rId34" Type="http://schemas.openxmlformats.org/officeDocument/2006/relationships/font" Target="fonts/Quattrocento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8700">
              <a:alpha val="85098"/>
            </a:srgbClr>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Google Shape;13;p2"/>
          <p:cNvSpPr/>
          <p:nvPr/>
        </p:nvSpPr>
        <p:spPr>
          <a:xfrm flipH="1">
            <a:off x="1028475" y="4166400"/>
            <a:ext cx="8369700" cy="2280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1028475" y="0"/>
            <a:ext cx="5238600" cy="402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ted">
  <p:cSld name="BLANK_1">
    <p:bg>
      <p:bgPr>
        <a:solidFill>
          <a:srgbClr val="222222"/>
        </a:solidFill>
      </p:bgPr>
    </p:bg>
    <p:spTree>
      <p:nvGrpSpPr>
        <p:cNvPr id="15" name="Shape 15"/>
        <p:cNvGrpSpPr/>
        <p:nvPr/>
      </p:nvGrpSpPr>
      <p:grpSpPr>
        <a:xfrm>
          <a:off x="0" y="0"/>
          <a:ext cx="0" cy="0"/>
          <a:chOff x="0" y="0"/>
          <a:chExt cx="0" cy="0"/>
        </a:xfrm>
      </p:grpSpPr>
      <p:sp>
        <p:nvSpPr>
          <p:cNvPr id="16" name="Google Shape;16;p3"/>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333333"/>
          </a:solidFill>
          <a:ln>
            <a:noFill/>
          </a:ln>
        </p:spPr>
      </p:sp>
      <p:sp>
        <p:nvSpPr>
          <p:cNvPr id="17" name="Google Shape;17;p3"/>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sp>
        <p:nvSpPr>
          <p:cNvPr id="22" name="Google Shape;22;p4"/>
          <p:cNvSpPr/>
          <p:nvPr/>
        </p:nvSpPr>
        <p:spPr>
          <a:xfrm>
            <a:off x="-44050" y="-38100"/>
            <a:ext cx="4139800" cy="5192625"/>
          </a:xfrm>
          <a:custGeom>
            <a:rect b="b" l="l" r="r" t="t"/>
            <a:pathLst>
              <a:path extrusionOk="0" h="207705" w="165592">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idx="1" type="body"/>
          </p:nvPr>
        </p:nvSpPr>
        <p:spPr>
          <a:xfrm>
            <a:off x="990375" y="1021950"/>
            <a:ext cx="7343100" cy="3372600"/>
          </a:xfrm>
          <a:prstGeom prst="rect">
            <a:avLst/>
          </a:prstGeom>
          <a:noFill/>
          <a:ln>
            <a:noFill/>
          </a:ln>
        </p:spPr>
        <p:txBody>
          <a:bodyPr anchorCtr="0" anchor="ctr" bIns="91425" lIns="91425" spcFirstLastPara="1" rIns="91425" wrap="square" tIns="91425">
            <a:noAutofit/>
          </a:bodyPr>
          <a:lstStyle>
            <a:lvl1pPr indent="-457200" lvl="0" marL="457200" algn="l">
              <a:lnSpc>
                <a:spcPct val="100000"/>
              </a:lnSpc>
              <a:spcBef>
                <a:spcPts val="600"/>
              </a:spcBef>
              <a:spcAft>
                <a:spcPts val="0"/>
              </a:spcAft>
              <a:buSzPts val="3600"/>
              <a:buChar char="▸"/>
              <a:defRPr i="1" sz="3600"/>
            </a:lvl1pPr>
            <a:lvl2pPr indent="-457200" lvl="1" marL="914400" algn="l">
              <a:lnSpc>
                <a:spcPct val="100000"/>
              </a:lnSpc>
              <a:spcBef>
                <a:spcPts val="0"/>
              </a:spcBef>
              <a:spcAft>
                <a:spcPts val="0"/>
              </a:spcAft>
              <a:buSzPts val="3600"/>
              <a:buChar char="▹"/>
              <a:defRPr i="1" sz="3600"/>
            </a:lvl2pPr>
            <a:lvl3pPr indent="-457200" lvl="2" marL="1371600" algn="l">
              <a:lnSpc>
                <a:spcPct val="100000"/>
              </a:lnSpc>
              <a:spcBef>
                <a:spcPts val="0"/>
              </a:spcBef>
              <a:spcAft>
                <a:spcPts val="0"/>
              </a:spcAft>
              <a:buSzPts val="3600"/>
              <a:buChar char="▹"/>
              <a:defRPr i="1" sz="3600"/>
            </a:lvl3pPr>
            <a:lvl4pPr indent="-457200" lvl="3" marL="1828800" algn="l">
              <a:lnSpc>
                <a:spcPct val="100000"/>
              </a:lnSpc>
              <a:spcBef>
                <a:spcPts val="0"/>
              </a:spcBef>
              <a:spcAft>
                <a:spcPts val="0"/>
              </a:spcAft>
              <a:buSzPts val="3600"/>
              <a:buChar char="▹"/>
              <a:defRPr i="1" sz="3600"/>
            </a:lvl4pPr>
            <a:lvl5pPr indent="-457200" lvl="4" marL="2286000" algn="l">
              <a:lnSpc>
                <a:spcPct val="100000"/>
              </a:lnSpc>
              <a:spcBef>
                <a:spcPts val="0"/>
              </a:spcBef>
              <a:spcAft>
                <a:spcPts val="0"/>
              </a:spcAft>
              <a:buSzPts val="3600"/>
              <a:buChar char="▹"/>
              <a:defRPr i="1" sz="3600"/>
            </a:lvl5pPr>
            <a:lvl6pPr indent="-457200" lvl="5" marL="2743200" algn="l">
              <a:lnSpc>
                <a:spcPct val="100000"/>
              </a:lnSpc>
              <a:spcBef>
                <a:spcPts val="0"/>
              </a:spcBef>
              <a:spcAft>
                <a:spcPts val="0"/>
              </a:spcAft>
              <a:buSzPts val="3600"/>
              <a:buChar char="▹"/>
              <a:defRPr i="1" sz="3600"/>
            </a:lvl6pPr>
            <a:lvl7pPr indent="-457200" lvl="6" marL="3200400" algn="l">
              <a:lnSpc>
                <a:spcPct val="100000"/>
              </a:lnSpc>
              <a:spcBef>
                <a:spcPts val="0"/>
              </a:spcBef>
              <a:spcAft>
                <a:spcPts val="0"/>
              </a:spcAft>
              <a:buSzPts val="3600"/>
              <a:buChar char="▹"/>
              <a:defRPr i="1" sz="3600"/>
            </a:lvl7pPr>
            <a:lvl8pPr indent="-457200" lvl="7" marL="3657600" algn="l">
              <a:lnSpc>
                <a:spcPct val="100000"/>
              </a:lnSpc>
              <a:spcBef>
                <a:spcPts val="0"/>
              </a:spcBef>
              <a:spcAft>
                <a:spcPts val="0"/>
              </a:spcAft>
              <a:buSzPts val="3600"/>
              <a:buChar char="▹"/>
              <a:defRPr i="1" sz="3600"/>
            </a:lvl8pPr>
            <a:lvl9pPr indent="-457200" lvl="8" marL="4114800" algn="l">
              <a:lnSpc>
                <a:spcPct val="100000"/>
              </a:lnSpc>
              <a:spcBef>
                <a:spcPts val="0"/>
              </a:spcBef>
              <a:spcAft>
                <a:spcPts val="0"/>
              </a:spcAft>
              <a:buSzPts val="3600"/>
              <a:buChar char="▹"/>
              <a:defRPr i="1" sz="3600"/>
            </a:lvl9pPr>
          </a:lstStyle>
          <a:p/>
        </p:txBody>
      </p:sp>
      <p:sp>
        <p:nvSpPr>
          <p:cNvPr id="25" name="Google Shape;25;p4"/>
          <p:cNvSpPr txBox="1"/>
          <p:nvPr/>
        </p:nvSpPr>
        <p:spPr>
          <a:xfrm>
            <a:off x="-121150" y="-271850"/>
            <a:ext cx="19557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0"/>
              <a:buFont typeface="Arial"/>
              <a:buNone/>
            </a:pPr>
            <a:r>
              <a:rPr b="0" i="0" lang="en-IN" sz="15000" u="none" cap="none" strike="noStrike">
                <a:solidFill>
                  <a:srgbClr val="FFFFFF"/>
                </a:solidFill>
                <a:latin typeface="Dosis"/>
                <a:ea typeface="Dosis"/>
                <a:cs typeface="Dosis"/>
                <a:sym typeface="Dosis"/>
              </a:rPr>
              <a:t>“</a:t>
            </a:r>
            <a:endParaRPr b="0" i="0" sz="15000" u="none" cap="none" strike="noStrike">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flipH="1">
            <a:off x="6957299" y="4394650"/>
            <a:ext cx="26439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nvSpPr>
        <p:spPr>
          <a:xfrm>
            <a:off x="6957475" y="4137550"/>
            <a:ext cx="2186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0"/>
              <a:buFont typeface="Arial"/>
              <a:buNone/>
            </a:pPr>
            <a:r>
              <a:rPr b="0" i="0" lang="en-IN" sz="15000" u="none" cap="none" strike="noStrike">
                <a:solidFill>
                  <a:srgbClr val="FFFFFF"/>
                </a:solidFill>
                <a:latin typeface="Dosis"/>
                <a:ea typeface="Dosis"/>
                <a:cs typeface="Dosis"/>
                <a:sym typeface="Dosis"/>
              </a:rPr>
              <a:t>”</a:t>
            </a:r>
            <a:endParaRPr b="0" i="0" sz="15000" u="none" cap="none" strike="noStrike">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b="0" sz="2400"/>
            </a:lvl2pPr>
            <a:lvl3pPr lvl="2" algn="l">
              <a:lnSpc>
                <a:spcPct val="100000"/>
              </a:lnSpc>
              <a:spcBef>
                <a:spcPts val="0"/>
              </a:spcBef>
              <a:spcAft>
                <a:spcPts val="0"/>
              </a:spcAft>
              <a:buSzPts val="2400"/>
              <a:buNone/>
              <a:defRPr b="0" sz="2400"/>
            </a:lvl3pPr>
            <a:lvl4pPr lvl="3" algn="l">
              <a:lnSpc>
                <a:spcPct val="100000"/>
              </a:lnSpc>
              <a:spcBef>
                <a:spcPts val="0"/>
              </a:spcBef>
              <a:spcAft>
                <a:spcPts val="0"/>
              </a:spcAft>
              <a:buSzPts val="2400"/>
              <a:buNone/>
              <a:defRPr b="0" sz="2400"/>
            </a:lvl4pPr>
            <a:lvl5pPr lvl="4" algn="l">
              <a:lnSpc>
                <a:spcPct val="100000"/>
              </a:lnSpc>
              <a:spcBef>
                <a:spcPts val="0"/>
              </a:spcBef>
              <a:spcAft>
                <a:spcPts val="0"/>
              </a:spcAft>
              <a:buSzPts val="2400"/>
              <a:buNone/>
              <a:defRPr b="0" sz="2400"/>
            </a:lvl5pPr>
            <a:lvl6pPr lvl="5" algn="l">
              <a:lnSpc>
                <a:spcPct val="100000"/>
              </a:lnSpc>
              <a:spcBef>
                <a:spcPts val="0"/>
              </a:spcBef>
              <a:spcAft>
                <a:spcPts val="0"/>
              </a:spcAft>
              <a:buSzPts val="2400"/>
              <a:buNone/>
              <a:defRPr b="0" sz="2400"/>
            </a:lvl6pPr>
            <a:lvl7pPr lvl="6" algn="l">
              <a:lnSpc>
                <a:spcPct val="100000"/>
              </a:lnSpc>
              <a:spcBef>
                <a:spcPts val="0"/>
              </a:spcBef>
              <a:spcAft>
                <a:spcPts val="0"/>
              </a:spcAft>
              <a:buSzPts val="2400"/>
              <a:buNone/>
              <a:defRPr b="0" sz="2400"/>
            </a:lvl7pPr>
            <a:lvl8pPr lvl="7" algn="l">
              <a:lnSpc>
                <a:spcPct val="100000"/>
              </a:lnSpc>
              <a:spcBef>
                <a:spcPts val="0"/>
              </a:spcBef>
              <a:spcAft>
                <a:spcPts val="0"/>
              </a:spcAft>
              <a:buSzPts val="2400"/>
              <a:buNone/>
              <a:defRPr b="0" sz="2400"/>
            </a:lvl8pPr>
            <a:lvl9pPr lvl="8" algn="l">
              <a:lnSpc>
                <a:spcPct val="100000"/>
              </a:lnSpc>
              <a:spcBef>
                <a:spcPts val="0"/>
              </a:spcBef>
              <a:spcAft>
                <a:spcPts val="0"/>
              </a:spcAft>
              <a:buSzPts val="2400"/>
              <a:buNone/>
              <a:defRPr b="0" sz="2400"/>
            </a:lvl9pPr>
          </a:lstStyle>
          <a:p/>
        </p:txBody>
      </p:sp>
      <p:sp>
        <p:nvSpPr>
          <p:cNvPr id="38" name="Google Shape;38;p5"/>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39" name="Google Shape;39;p5"/>
          <p:cNvSpPr txBox="1"/>
          <p:nvPr>
            <p:ph idx="2" type="body"/>
          </p:nvPr>
        </p:nvSpPr>
        <p:spPr>
          <a:xfrm>
            <a:off x="5004949" y="1311550"/>
            <a:ext cx="3681900" cy="3537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40" name="Google Shape;40;p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43" name="Google Shape;43;p6"/>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9" name="Google Shape;49;p6"/>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7"/>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52" name="Google Shape;52;p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7"/>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8700"/>
        </a:solidFill>
      </p:bgPr>
    </p:bg>
    <p:spTree>
      <p:nvGrpSpPr>
        <p:cNvPr id="56" name="Shape 56"/>
        <p:cNvGrpSpPr/>
        <p:nvPr/>
      </p:nvGrpSpPr>
      <p:grpSpPr>
        <a:xfrm>
          <a:off x="0" y="0"/>
          <a:ext cx="0" cy="0"/>
          <a:chOff x="0" y="0"/>
          <a:chExt cx="0" cy="0"/>
        </a:xfrm>
      </p:grpSpPr>
      <p:sp>
        <p:nvSpPr>
          <p:cNvPr id="57" name="Google Shape;57;p8"/>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FFFF">
              <a:alpha val="17647"/>
            </a:srgbClr>
          </a:solidFill>
          <a:ln>
            <a:noFill/>
          </a:ln>
        </p:spPr>
      </p:sp>
      <p:sp>
        <p:nvSpPr>
          <p:cNvPr id="58" name="Google Shape;58;p8"/>
          <p:cNvSpPr/>
          <p:nvPr/>
        </p:nvSpPr>
        <p:spPr>
          <a:xfrm flipH="1">
            <a:off x="-418950" y="4394400"/>
            <a:ext cx="8172300" cy="7491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9" name="Google Shape;59;p8"/>
          <p:cNvSpPr/>
          <p:nvPr/>
        </p:nvSpPr>
        <p:spPr>
          <a:xfrm flipH="1">
            <a:off x="1028475" y="4166400"/>
            <a:ext cx="8369700" cy="2280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txBox="1"/>
          <p:nvPr>
            <p:ph type="ctrTitle"/>
          </p:nvPr>
        </p:nvSpPr>
        <p:spPr>
          <a:xfrm>
            <a:off x="1028475" y="2345350"/>
            <a:ext cx="52200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1" name="Google Shape;61;p8"/>
          <p:cNvSpPr txBox="1"/>
          <p:nvPr>
            <p:ph idx="1" type="subTitle"/>
          </p:nvPr>
        </p:nvSpPr>
        <p:spPr>
          <a:xfrm>
            <a:off x="1028475" y="3449650"/>
            <a:ext cx="5220000" cy="57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22222"/>
              </a:buClr>
              <a:buSzPts val="2400"/>
              <a:buNone/>
              <a:defRPr sz="2400"/>
            </a:lvl1pPr>
            <a:lvl2pPr lvl="1" algn="l">
              <a:lnSpc>
                <a:spcPct val="100000"/>
              </a:lnSpc>
              <a:spcBef>
                <a:spcPts val="0"/>
              </a:spcBef>
              <a:spcAft>
                <a:spcPts val="0"/>
              </a:spcAft>
              <a:buClr>
                <a:srgbClr val="222222"/>
              </a:buClr>
              <a:buSzPts val="2400"/>
              <a:buNone/>
              <a:defRPr/>
            </a:lvl2pPr>
            <a:lvl3pPr lvl="2" algn="l">
              <a:lnSpc>
                <a:spcPct val="100000"/>
              </a:lnSpc>
              <a:spcBef>
                <a:spcPts val="0"/>
              </a:spcBef>
              <a:spcAft>
                <a:spcPts val="0"/>
              </a:spcAft>
              <a:buClr>
                <a:srgbClr val="222222"/>
              </a:buClr>
              <a:buSzPts val="2400"/>
              <a:buNone/>
              <a:defRPr/>
            </a:lvl3pPr>
            <a:lvl4pPr lvl="3" algn="l">
              <a:lnSpc>
                <a:spcPct val="100000"/>
              </a:lnSpc>
              <a:spcBef>
                <a:spcPts val="0"/>
              </a:spcBef>
              <a:spcAft>
                <a:spcPts val="0"/>
              </a:spcAft>
              <a:buClr>
                <a:srgbClr val="222222"/>
              </a:buClr>
              <a:buSzPts val="2400"/>
              <a:buNone/>
              <a:defRPr sz="2400"/>
            </a:lvl4pPr>
            <a:lvl5pPr lvl="4" algn="l">
              <a:lnSpc>
                <a:spcPct val="100000"/>
              </a:lnSpc>
              <a:spcBef>
                <a:spcPts val="0"/>
              </a:spcBef>
              <a:spcAft>
                <a:spcPts val="0"/>
              </a:spcAft>
              <a:buClr>
                <a:srgbClr val="222222"/>
              </a:buClr>
              <a:buSzPts val="2400"/>
              <a:buNone/>
              <a:defRPr sz="2400"/>
            </a:lvl5pPr>
            <a:lvl6pPr lvl="5" algn="l">
              <a:lnSpc>
                <a:spcPct val="100000"/>
              </a:lnSpc>
              <a:spcBef>
                <a:spcPts val="0"/>
              </a:spcBef>
              <a:spcAft>
                <a:spcPts val="0"/>
              </a:spcAft>
              <a:buClr>
                <a:srgbClr val="222222"/>
              </a:buClr>
              <a:buSzPts val="2400"/>
              <a:buNone/>
              <a:defRPr sz="2400"/>
            </a:lvl6pPr>
            <a:lvl7pPr lvl="6" algn="l">
              <a:lnSpc>
                <a:spcPct val="100000"/>
              </a:lnSpc>
              <a:spcBef>
                <a:spcPts val="0"/>
              </a:spcBef>
              <a:spcAft>
                <a:spcPts val="0"/>
              </a:spcAft>
              <a:buClr>
                <a:srgbClr val="222222"/>
              </a:buClr>
              <a:buSzPts val="2400"/>
              <a:buNone/>
              <a:defRPr sz="2400"/>
            </a:lvl7pPr>
            <a:lvl8pPr lvl="7" algn="l">
              <a:lnSpc>
                <a:spcPct val="100000"/>
              </a:lnSpc>
              <a:spcBef>
                <a:spcPts val="0"/>
              </a:spcBef>
              <a:spcAft>
                <a:spcPts val="0"/>
              </a:spcAft>
              <a:buClr>
                <a:srgbClr val="222222"/>
              </a:buClr>
              <a:buSzPts val="2400"/>
              <a:buNone/>
              <a:defRPr sz="2400"/>
            </a:lvl8pPr>
            <a:lvl9pPr lvl="8" algn="l">
              <a:lnSpc>
                <a:spcPct val="100000"/>
              </a:lnSpc>
              <a:spcBef>
                <a:spcPts val="0"/>
              </a:spcBef>
              <a:spcAft>
                <a:spcPts val="0"/>
              </a:spcAft>
              <a:buClr>
                <a:srgbClr val="222222"/>
              </a:buClr>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2" name="Shape 62"/>
        <p:cNvGrpSpPr/>
        <p:nvPr/>
      </p:nvGrpSpPr>
      <p:grpSpPr>
        <a:xfrm>
          <a:off x="0" y="0"/>
          <a:ext cx="0" cy="0"/>
          <a:chOff x="0" y="0"/>
          <a:chExt cx="0" cy="0"/>
        </a:xfrm>
      </p:grpSpPr>
      <p:sp>
        <p:nvSpPr>
          <p:cNvPr id="63" name="Google Shape;63;p9"/>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64" name="Google Shape;64;p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70" name="Google Shape;70;p9"/>
          <p:cNvSpPr txBox="1"/>
          <p:nvPr>
            <p:ph idx="1" type="body"/>
          </p:nvPr>
        </p:nvSpPr>
        <p:spPr>
          <a:xfrm>
            <a:off x="1104900" y="1277625"/>
            <a:ext cx="7581900" cy="36483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1" name="Google Shape;71;p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FF8700"/>
              </a:buClr>
              <a:buSzPts val="3000"/>
              <a:buFont typeface="Roboto"/>
              <a:buChar char="▸"/>
              <a:defRPr b="0" i="0" sz="3000" u="none" cap="none" strike="noStrike">
                <a:solidFill>
                  <a:srgbClr val="222222"/>
                </a:solidFill>
                <a:latin typeface="Roboto"/>
                <a:ea typeface="Roboto"/>
                <a:cs typeface="Roboto"/>
                <a:sym typeface="Roboto"/>
              </a:defRPr>
            </a:lvl1pPr>
            <a:lvl2pPr indent="-381000" lvl="1" marL="9144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2pPr>
            <a:lvl3pPr indent="-381000" lvl="2" marL="13716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3pPr>
            <a:lvl4pPr indent="-342900" lvl="3" marL="1828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4pPr>
            <a:lvl5pPr indent="-342900" lvl="4" marL="22860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5pPr>
            <a:lvl6pPr indent="-342900" lvl="5" marL="27432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6pPr>
            <a:lvl7pPr indent="-342900" lvl="6" marL="32004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7pPr>
            <a:lvl8pPr indent="-342900" lvl="7" marL="36576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8pPr>
            <a:lvl9pPr indent="-342900" lvl="8" marL="4114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sciencedirect.com/science/article/pii/S0167923611002065#!" TargetMode="External"/><Relationship Id="rId4" Type="http://schemas.openxmlformats.org/officeDocument/2006/relationships/hyperlink" Target="https://www.sciencedirect.com/science/article/pii/S0167923611002065" TargetMode="External"/><Relationship Id="rId5" Type="http://schemas.openxmlformats.org/officeDocument/2006/relationships/hyperlink" Target="http://i.stanford.edu/~julian/pdfs/www13.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0"/>
          <p:cNvSpPr txBox="1"/>
          <p:nvPr>
            <p:ph type="ctrTitle"/>
          </p:nvPr>
        </p:nvSpPr>
        <p:spPr>
          <a:xfrm>
            <a:off x="971600" y="2499742"/>
            <a:ext cx="5238600" cy="166427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IN"/>
              <a:t>PRODUCT REVIEW ANALYSIS</a:t>
            </a:r>
            <a:endParaRPr/>
          </a:p>
        </p:txBody>
      </p:sp>
      <p:pic>
        <p:nvPicPr>
          <p:cNvPr id="77" name="Google Shape;77;p10"/>
          <p:cNvPicPr preferRelativeResize="0"/>
          <p:nvPr/>
        </p:nvPicPr>
        <p:blipFill rotWithShape="1">
          <a:blip r:embed="rId4">
            <a:alphaModFix/>
          </a:blip>
          <a:srcRect b="0" l="0" r="0" t="0"/>
          <a:stretch/>
        </p:blipFill>
        <p:spPr>
          <a:xfrm>
            <a:off x="6444208" y="12879"/>
            <a:ext cx="2408743" cy="1094413"/>
          </a:xfrm>
          <a:prstGeom prst="rect">
            <a:avLst/>
          </a:prstGeom>
          <a:noFill/>
          <a:ln>
            <a:noFill/>
          </a:ln>
        </p:spPr>
      </p:pic>
      <p:sp>
        <p:nvSpPr>
          <p:cNvPr id="78" name="Google Shape;78;p10"/>
          <p:cNvSpPr/>
          <p:nvPr/>
        </p:nvSpPr>
        <p:spPr>
          <a:xfrm>
            <a:off x="6792289" y="1008880"/>
            <a:ext cx="360040" cy="360040"/>
          </a:xfrm>
          <a:prstGeom prst="star5">
            <a:avLst>
              <a:gd fmla="val 19098" name="adj"/>
              <a:gd fmla="val 105146" name="hf"/>
              <a:gd fmla="val 110557" name="vf"/>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0"/>
          <p:cNvSpPr/>
          <p:nvPr/>
        </p:nvSpPr>
        <p:spPr>
          <a:xfrm>
            <a:off x="7152329" y="1012621"/>
            <a:ext cx="360040" cy="360040"/>
          </a:xfrm>
          <a:prstGeom prst="star5">
            <a:avLst>
              <a:gd fmla="val 19098" name="adj"/>
              <a:gd fmla="val 105146" name="hf"/>
              <a:gd fmla="val 110557" name="vf"/>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 name="Google Shape;80;p10"/>
          <p:cNvSpPr/>
          <p:nvPr/>
        </p:nvSpPr>
        <p:spPr>
          <a:xfrm>
            <a:off x="7512369" y="1019865"/>
            <a:ext cx="360040" cy="360040"/>
          </a:xfrm>
          <a:prstGeom prst="star5">
            <a:avLst>
              <a:gd fmla="val 19098" name="adj"/>
              <a:gd fmla="val 105146" name="hf"/>
              <a:gd fmla="val 110557" name="vf"/>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10"/>
          <p:cNvSpPr/>
          <p:nvPr/>
        </p:nvSpPr>
        <p:spPr>
          <a:xfrm>
            <a:off x="7884368" y="1019865"/>
            <a:ext cx="360040" cy="360040"/>
          </a:xfrm>
          <a:prstGeom prst="star5">
            <a:avLst>
              <a:gd fmla="val 19098" name="adj"/>
              <a:gd fmla="val 105146" name="hf"/>
              <a:gd fmla="val 110557" name="vf"/>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0"/>
          <p:cNvSpPr/>
          <p:nvPr/>
        </p:nvSpPr>
        <p:spPr>
          <a:xfrm>
            <a:off x="8268947" y="1012621"/>
            <a:ext cx="360040" cy="360040"/>
          </a:xfrm>
          <a:prstGeom prst="star5">
            <a:avLst>
              <a:gd fmla="val 19098" name="adj"/>
              <a:gd fmla="val 105146" name="hf"/>
              <a:gd fmla="val 110557" name="vf"/>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 name="Google Shape;83;p10"/>
          <p:cNvSpPr/>
          <p:nvPr/>
        </p:nvSpPr>
        <p:spPr>
          <a:xfrm>
            <a:off x="6796559" y="1368920"/>
            <a:ext cx="1904689"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600" u="none" cap="none" strike="noStrike">
                <a:solidFill>
                  <a:schemeClr val="lt1"/>
                </a:solidFill>
                <a:latin typeface="Arial"/>
                <a:ea typeface="Arial"/>
                <a:cs typeface="Arial"/>
                <a:sym typeface="Arial"/>
              </a:rPr>
              <a:t>Customer Reviews</a:t>
            </a:r>
            <a:endParaRPr b="0" i="0" sz="1600" u="none" cap="none" strike="noStrike">
              <a:solidFill>
                <a:schemeClr val="lt1"/>
              </a:solidFill>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285" name="Google Shape;285;p19"/>
          <p:cNvSpPr/>
          <p:nvPr/>
        </p:nvSpPr>
        <p:spPr>
          <a:xfrm>
            <a:off x="1080399" y="245099"/>
            <a:ext cx="8327485"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800" u="none" cap="none" strike="noStrike">
                <a:solidFill>
                  <a:srgbClr val="3F3F3F"/>
                </a:solidFill>
                <a:latin typeface="Dosis"/>
                <a:ea typeface="Dosis"/>
                <a:cs typeface="Dosis"/>
                <a:sym typeface="Dosis"/>
              </a:rPr>
              <a:t>There are mainly three approaches for performing the sentiment analysis  </a:t>
            </a:r>
            <a:endParaRPr b="0" i="0" sz="2800" u="none" cap="none" strike="noStrike">
              <a:solidFill>
                <a:srgbClr val="3F3F3F"/>
              </a:solidFill>
              <a:latin typeface="Arial"/>
              <a:ea typeface="Arial"/>
              <a:cs typeface="Arial"/>
              <a:sym typeface="Arial"/>
            </a:endParaRPr>
          </a:p>
        </p:txBody>
      </p:sp>
      <p:sp>
        <p:nvSpPr>
          <p:cNvPr id="286" name="Google Shape;286;p19"/>
          <p:cNvSpPr/>
          <p:nvPr/>
        </p:nvSpPr>
        <p:spPr>
          <a:xfrm>
            <a:off x="204323" y="1302382"/>
            <a:ext cx="14654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800" u="none" cap="none" strike="noStrike">
                <a:solidFill>
                  <a:srgbClr val="FF8700"/>
                </a:solidFill>
                <a:latin typeface="Dosis"/>
                <a:ea typeface="Dosis"/>
                <a:cs typeface="Dosis"/>
                <a:sym typeface="Dosis"/>
              </a:rPr>
              <a:t>Lexicon based </a:t>
            </a:r>
            <a:endParaRPr b="0" i="0" sz="1800" u="none" cap="none" strike="noStrike">
              <a:solidFill>
                <a:srgbClr val="000000"/>
              </a:solidFill>
              <a:latin typeface="Arial"/>
              <a:ea typeface="Arial"/>
              <a:cs typeface="Arial"/>
              <a:sym typeface="Arial"/>
            </a:endParaRPr>
          </a:p>
        </p:txBody>
      </p:sp>
      <p:sp>
        <p:nvSpPr>
          <p:cNvPr id="287" name="Google Shape;287;p19"/>
          <p:cNvSpPr/>
          <p:nvPr/>
        </p:nvSpPr>
        <p:spPr>
          <a:xfrm>
            <a:off x="204323" y="2355726"/>
            <a:ext cx="30989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800" u="none" cap="none" strike="noStrike">
                <a:solidFill>
                  <a:srgbClr val="FF8700"/>
                </a:solidFill>
                <a:latin typeface="Dosis"/>
                <a:ea typeface="Dosis"/>
                <a:cs typeface="Dosis"/>
                <a:sym typeface="Dosis"/>
              </a:rPr>
              <a:t>Machine learning based approach</a:t>
            </a:r>
            <a:endParaRPr b="0" i="0" sz="1800" u="none" cap="none" strike="noStrike">
              <a:solidFill>
                <a:srgbClr val="000000"/>
              </a:solidFill>
              <a:latin typeface="Arial"/>
              <a:ea typeface="Arial"/>
              <a:cs typeface="Arial"/>
              <a:sym typeface="Arial"/>
            </a:endParaRPr>
          </a:p>
        </p:txBody>
      </p:sp>
      <p:sp>
        <p:nvSpPr>
          <p:cNvPr id="288" name="Google Shape;288;p19"/>
          <p:cNvSpPr/>
          <p:nvPr/>
        </p:nvSpPr>
        <p:spPr>
          <a:xfrm>
            <a:off x="251520" y="3305475"/>
            <a:ext cx="199285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800" u="none" cap="none" strike="noStrike">
                <a:solidFill>
                  <a:srgbClr val="FF8700"/>
                </a:solidFill>
                <a:latin typeface="Dosis"/>
                <a:ea typeface="Dosis"/>
                <a:cs typeface="Dosis"/>
                <a:sym typeface="Dosis"/>
              </a:rPr>
              <a:t>Combined approach </a:t>
            </a:r>
            <a:endParaRPr b="0" i="0" sz="1800" u="none" cap="none" strike="noStrike">
              <a:solidFill>
                <a:srgbClr val="000000"/>
              </a:solidFill>
              <a:latin typeface="Arial"/>
              <a:ea typeface="Arial"/>
              <a:cs typeface="Arial"/>
              <a:sym typeface="Arial"/>
            </a:endParaRPr>
          </a:p>
        </p:txBody>
      </p:sp>
      <p:sp>
        <p:nvSpPr>
          <p:cNvPr id="289" name="Google Shape;289;p19"/>
          <p:cNvSpPr/>
          <p:nvPr/>
        </p:nvSpPr>
        <p:spPr>
          <a:xfrm>
            <a:off x="204323" y="1609181"/>
            <a:ext cx="6336919"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600" u="none" cap="none" strike="noStrike">
                <a:solidFill>
                  <a:srgbClr val="222222"/>
                </a:solidFill>
                <a:latin typeface="Roboto"/>
                <a:ea typeface="Roboto"/>
                <a:cs typeface="Roboto"/>
                <a:sym typeface="Roboto"/>
              </a:rPr>
              <a:t>considers lexicon dictionary for identifying polarity of the text. (Purely NLP based) </a:t>
            </a:r>
            <a:endParaRPr b="0" i="0" sz="1800" u="none" cap="none" strike="noStrike">
              <a:solidFill>
                <a:srgbClr val="222222"/>
              </a:solidFill>
              <a:latin typeface="Roboto"/>
              <a:ea typeface="Roboto"/>
              <a:cs typeface="Roboto"/>
              <a:sym typeface="Roboto"/>
            </a:endParaRPr>
          </a:p>
        </p:txBody>
      </p:sp>
      <p:sp>
        <p:nvSpPr>
          <p:cNvPr id="290" name="Google Shape;290;p19"/>
          <p:cNvSpPr/>
          <p:nvPr/>
        </p:nvSpPr>
        <p:spPr>
          <a:xfrm>
            <a:off x="204323" y="2643756"/>
            <a:ext cx="8814145"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600" u="none" cap="none" strike="noStrike">
                <a:solidFill>
                  <a:srgbClr val="222222"/>
                </a:solidFill>
                <a:latin typeface="Roboto"/>
                <a:ea typeface="Roboto"/>
                <a:cs typeface="Roboto"/>
                <a:sym typeface="Roboto"/>
              </a:rPr>
              <a:t>Needs to develop classification model, which is trained using relabelled dataset of positive, negative, neutral content. (Combines concept of NLP and ML)</a:t>
            </a:r>
            <a:endParaRPr/>
          </a:p>
          <a:p>
            <a:pPr indent="0" lvl="0" marL="0" marR="0" rtl="0" algn="l">
              <a:lnSpc>
                <a:spcPct val="100000"/>
              </a:lnSpc>
              <a:spcBef>
                <a:spcPts val="0"/>
              </a:spcBef>
              <a:spcAft>
                <a:spcPts val="0"/>
              </a:spcAft>
              <a:buNone/>
            </a:pPr>
            <a:r>
              <a:t/>
            </a:r>
            <a:endParaRPr b="0" i="0" sz="1600" u="none" cap="none" strike="noStrike">
              <a:solidFill>
                <a:srgbClr val="222222"/>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600" u="none" cap="none" strike="noStrike">
              <a:solidFill>
                <a:srgbClr val="222222"/>
              </a:solidFill>
              <a:latin typeface="Roboto"/>
              <a:ea typeface="Roboto"/>
              <a:cs typeface="Roboto"/>
              <a:sym typeface="Roboto"/>
            </a:endParaRPr>
          </a:p>
          <a:p>
            <a:pPr indent="0" lvl="0" marL="0" marR="0" rtl="0" algn="l">
              <a:lnSpc>
                <a:spcPct val="100000"/>
              </a:lnSpc>
              <a:spcBef>
                <a:spcPts val="0"/>
              </a:spcBef>
              <a:spcAft>
                <a:spcPts val="0"/>
              </a:spcAft>
              <a:buNone/>
            </a:pPr>
            <a:r>
              <a:rPr b="0" i="0" lang="en-IN" sz="1600" u="none" cap="none" strike="noStrike">
                <a:solidFill>
                  <a:srgbClr val="222222"/>
                </a:solidFill>
                <a:latin typeface="Roboto"/>
                <a:ea typeface="Roboto"/>
                <a:cs typeface="Roboto"/>
                <a:sym typeface="Roboto"/>
              </a:rPr>
              <a:t>Which uses lexicon dictionary along with pre-labelled data set for developing classification model. (Combines approach 1 and approach 2)</a:t>
            </a:r>
            <a:endParaRPr b="0" i="0" sz="1600" u="none" cap="none" strike="noStrike">
              <a:solidFill>
                <a:srgbClr val="22222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p:nvPr/>
        </p:nvSpPr>
        <p:spPr>
          <a:xfrm>
            <a:off x="611560" y="936050"/>
            <a:ext cx="8155305" cy="3885008"/>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0"/>
          <p:cNvSpPr txBox="1"/>
          <p:nvPr>
            <p:ph idx="4294967295" type="ctrTitle"/>
          </p:nvPr>
        </p:nvSpPr>
        <p:spPr>
          <a:xfrm>
            <a:off x="1110202" y="1419622"/>
            <a:ext cx="5079169" cy="8717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7200" u="none" cap="none" strike="noStrike">
                <a:solidFill>
                  <a:srgbClr val="0C0C0C"/>
                </a:solidFill>
                <a:latin typeface="Dosis"/>
                <a:ea typeface="Dosis"/>
                <a:cs typeface="Dosis"/>
                <a:sym typeface="Dosis"/>
              </a:rPr>
              <a:t>568,454</a:t>
            </a:r>
            <a:endParaRPr b="0" i="0" sz="7200" u="none" cap="none" strike="noStrike">
              <a:solidFill>
                <a:srgbClr val="0C0C0C"/>
              </a:solidFill>
              <a:latin typeface="Dosis"/>
              <a:ea typeface="Dosis"/>
              <a:cs typeface="Dosis"/>
              <a:sym typeface="Dosis"/>
            </a:endParaRPr>
          </a:p>
        </p:txBody>
      </p:sp>
      <p:sp>
        <p:nvSpPr>
          <p:cNvPr id="297" name="Google Shape;297;p20"/>
          <p:cNvSpPr txBox="1"/>
          <p:nvPr>
            <p:ph idx="4294967295" type="subTitle"/>
          </p:nvPr>
        </p:nvSpPr>
        <p:spPr>
          <a:xfrm>
            <a:off x="1145012" y="820911"/>
            <a:ext cx="3207973"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8700"/>
              </a:buClr>
              <a:buSzPts val="3000"/>
              <a:buFont typeface="Roboto"/>
              <a:buNone/>
            </a:pPr>
            <a:r>
              <a:rPr b="0" i="0" lang="en-IN" sz="2800" u="none" cap="none" strike="noStrike">
                <a:solidFill>
                  <a:srgbClr val="222222"/>
                </a:solidFill>
                <a:latin typeface="Roboto"/>
                <a:ea typeface="Roboto"/>
                <a:cs typeface="Roboto"/>
                <a:sym typeface="Roboto"/>
              </a:rPr>
              <a:t>No. of Reviews</a:t>
            </a:r>
            <a:endParaRPr b="0" i="0" sz="2800" u="none" cap="none" strike="noStrike">
              <a:solidFill>
                <a:srgbClr val="222222"/>
              </a:solidFill>
              <a:latin typeface="Roboto"/>
              <a:ea typeface="Roboto"/>
              <a:cs typeface="Roboto"/>
              <a:sym typeface="Roboto"/>
            </a:endParaRPr>
          </a:p>
        </p:txBody>
      </p:sp>
      <p:sp>
        <p:nvSpPr>
          <p:cNvPr id="298" name="Google Shape;298;p2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299" name="Google Shape;299;p20"/>
          <p:cNvSpPr txBox="1"/>
          <p:nvPr/>
        </p:nvSpPr>
        <p:spPr>
          <a:xfrm>
            <a:off x="217292" y="3507854"/>
            <a:ext cx="4135693" cy="8717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7200" u="none" cap="none" strike="noStrike">
                <a:solidFill>
                  <a:srgbClr val="0C0C0C"/>
                </a:solidFill>
                <a:latin typeface="Dosis"/>
                <a:ea typeface="Dosis"/>
                <a:cs typeface="Dosis"/>
                <a:sym typeface="Dosis"/>
              </a:rPr>
              <a:t>256,059</a:t>
            </a:r>
            <a:endParaRPr b="0" i="0" sz="7200" u="none" cap="none" strike="noStrike">
              <a:solidFill>
                <a:srgbClr val="0C0C0C"/>
              </a:solidFill>
              <a:latin typeface="Dosis"/>
              <a:ea typeface="Dosis"/>
              <a:cs typeface="Dosis"/>
              <a:sym typeface="Dosis"/>
            </a:endParaRPr>
          </a:p>
        </p:txBody>
      </p:sp>
      <p:sp>
        <p:nvSpPr>
          <p:cNvPr id="300" name="Google Shape;300;p20"/>
          <p:cNvSpPr txBox="1"/>
          <p:nvPr/>
        </p:nvSpPr>
        <p:spPr>
          <a:xfrm>
            <a:off x="4990867" y="2093754"/>
            <a:ext cx="2911557"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8700"/>
              </a:buClr>
              <a:buSzPts val="3000"/>
              <a:buFont typeface="Roboto"/>
              <a:buNone/>
            </a:pPr>
            <a:r>
              <a:rPr b="0" i="0" lang="en-IN" sz="2800" u="none" cap="none" strike="noStrike">
                <a:solidFill>
                  <a:srgbClr val="222222"/>
                </a:solidFill>
                <a:latin typeface="Roboto"/>
                <a:ea typeface="Roboto"/>
                <a:cs typeface="Roboto"/>
                <a:sym typeface="Roboto"/>
              </a:rPr>
              <a:t>No. of Products</a:t>
            </a:r>
            <a:endParaRPr b="0" i="0" sz="2800" u="none" cap="none" strike="noStrike">
              <a:solidFill>
                <a:srgbClr val="222222"/>
              </a:solidFill>
              <a:latin typeface="Roboto"/>
              <a:ea typeface="Roboto"/>
              <a:cs typeface="Roboto"/>
              <a:sym typeface="Roboto"/>
            </a:endParaRPr>
          </a:p>
        </p:txBody>
      </p:sp>
      <p:sp>
        <p:nvSpPr>
          <p:cNvPr id="301" name="Google Shape;301;p20"/>
          <p:cNvSpPr txBox="1"/>
          <p:nvPr/>
        </p:nvSpPr>
        <p:spPr>
          <a:xfrm>
            <a:off x="5062876" y="2712627"/>
            <a:ext cx="4135693" cy="8717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7200" u="none" cap="none" strike="noStrike">
                <a:solidFill>
                  <a:srgbClr val="0C0C0C"/>
                </a:solidFill>
                <a:latin typeface="Dosis"/>
                <a:ea typeface="Dosis"/>
                <a:cs typeface="Dosis"/>
                <a:sym typeface="Dosis"/>
              </a:rPr>
              <a:t>74,258</a:t>
            </a:r>
            <a:endParaRPr b="0" i="0" sz="7200" u="none" cap="none" strike="noStrike">
              <a:solidFill>
                <a:srgbClr val="0C0C0C"/>
              </a:solidFill>
              <a:latin typeface="Dosis"/>
              <a:ea typeface="Dosis"/>
              <a:cs typeface="Dosis"/>
              <a:sym typeface="Dosis"/>
            </a:endParaRPr>
          </a:p>
        </p:txBody>
      </p:sp>
      <p:sp>
        <p:nvSpPr>
          <p:cNvPr id="302" name="Google Shape;302;p20"/>
          <p:cNvSpPr txBox="1"/>
          <p:nvPr/>
        </p:nvSpPr>
        <p:spPr>
          <a:xfrm>
            <a:off x="211308" y="2874021"/>
            <a:ext cx="2911557"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8700"/>
              </a:buClr>
              <a:buSzPts val="3000"/>
              <a:buFont typeface="Roboto"/>
              <a:buNone/>
            </a:pPr>
            <a:r>
              <a:rPr b="0" i="0" lang="en-IN" sz="2800" u="none" cap="none" strike="noStrike">
                <a:solidFill>
                  <a:srgbClr val="222222"/>
                </a:solidFill>
                <a:latin typeface="Roboto"/>
                <a:ea typeface="Roboto"/>
                <a:cs typeface="Roboto"/>
                <a:sym typeface="Roboto"/>
              </a:rPr>
              <a:t>No. of Users</a:t>
            </a:r>
            <a:endParaRPr b="0" i="0" sz="2800" u="none" cap="none" strike="noStrike">
              <a:solidFill>
                <a:srgbClr val="222222"/>
              </a:solidFill>
              <a:latin typeface="Roboto"/>
              <a:ea typeface="Roboto"/>
              <a:cs typeface="Roboto"/>
              <a:sym typeface="Roboto"/>
            </a:endParaRPr>
          </a:p>
        </p:txBody>
      </p:sp>
      <p:sp>
        <p:nvSpPr>
          <p:cNvPr id="303" name="Google Shape;303;p20"/>
          <p:cNvSpPr/>
          <p:nvPr/>
        </p:nvSpPr>
        <p:spPr>
          <a:xfrm>
            <a:off x="1115616" y="51470"/>
            <a:ext cx="8078638"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4400" u="none" cap="none" strike="noStrike">
                <a:solidFill>
                  <a:srgbClr val="3F3F3F"/>
                </a:solidFill>
                <a:latin typeface="Dosis"/>
                <a:ea typeface="Dosis"/>
                <a:cs typeface="Dosis"/>
                <a:sym typeface="Dosis"/>
              </a:rPr>
              <a:t>Amazon Fine Food Reviews dataset </a:t>
            </a:r>
            <a:endParaRPr b="0" i="0" sz="4400" u="none" cap="none" strike="noStrike">
              <a:solidFill>
                <a:srgbClr val="3F3F3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sz="2800"/>
              <a:t>Applications</a:t>
            </a:r>
            <a:endParaRPr sz="2800"/>
          </a:p>
        </p:txBody>
      </p:sp>
      <p:sp>
        <p:nvSpPr>
          <p:cNvPr id="309" name="Google Shape;309;p21"/>
          <p:cNvSpPr txBox="1"/>
          <p:nvPr>
            <p:ph idx="1" type="body"/>
          </p:nvPr>
        </p:nvSpPr>
        <p:spPr>
          <a:xfrm>
            <a:off x="1104900" y="1277625"/>
            <a:ext cx="7581900" cy="364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IN" sz="1800"/>
              <a:t>Retailers who are new to the business can predict and study consumer behaviour, consumer expectation and launch the products with the required specifications. </a:t>
            </a:r>
            <a:endParaRPr/>
          </a:p>
          <a:p>
            <a:pPr indent="-419100" lvl="0" marL="457200" rtl="0" algn="l">
              <a:lnSpc>
                <a:spcPct val="100000"/>
              </a:lnSpc>
              <a:spcBef>
                <a:spcPts val="600"/>
              </a:spcBef>
              <a:spcAft>
                <a:spcPts val="0"/>
              </a:spcAft>
              <a:buSzPts val="3000"/>
              <a:buChar char="▸"/>
            </a:pPr>
            <a:r>
              <a:rPr lang="en-IN" sz="1800"/>
              <a:t>Developing Recommender Systems and recommending products to the consumers.</a:t>
            </a:r>
            <a:endParaRPr/>
          </a:p>
          <a:p>
            <a:pPr indent="-419100" lvl="0" marL="457200" rtl="0" algn="l">
              <a:lnSpc>
                <a:spcPct val="100000"/>
              </a:lnSpc>
              <a:spcBef>
                <a:spcPts val="600"/>
              </a:spcBef>
              <a:spcAft>
                <a:spcPts val="0"/>
              </a:spcAft>
              <a:buSzPts val="3000"/>
              <a:buChar char="▸"/>
            </a:pPr>
            <a:r>
              <a:rPr lang="en-IN" sz="1800"/>
              <a:t>E-commerce hubs can get an insight into the advertisement of brands(What, When and How a product needs to be advertised).</a:t>
            </a:r>
            <a:endParaRPr/>
          </a:p>
          <a:p>
            <a:pPr indent="-419100" lvl="0" marL="457200" rtl="0" algn="l">
              <a:lnSpc>
                <a:spcPct val="100000"/>
              </a:lnSpc>
              <a:spcBef>
                <a:spcPts val="600"/>
              </a:spcBef>
              <a:spcAft>
                <a:spcPts val="0"/>
              </a:spcAft>
              <a:buSzPts val="3000"/>
              <a:buChar char="▸"/>
            </a:pPr>
            <a:r>
              <a:rPr lang="en-IN" sz="1800"/>
              <a:t>Competitive monitoring between brands can be done.</a:t>
            </a:r>
            <a:endParaRPr/>
          </a:p>
          <a:p>
            <a:pPr indent="-228600" lvl="0" marL="457200" rtl="0" algn="l">
              <a:lnSpc>
                <a:spcPct val="100000"/>
              </a:lnSpc>
              <a:spcBef>
                <a:spcPts val="600"/>
              </a:spcBef>
              <a:spcAft>
                <a:spcPts val="0"/>
              </a:spcAft>
              <a:buSzPts val="3000"/>
              <a:buNone/>
            </a:pPr>
            <a:r>
              <a:t/>
            </a:r>
            <a:endParaRPr sz="1800"/>
          </a:p>
        </p:txBody>
      </p:sp>
      <p:sp>
        <p:nvSpPr>
          <p:cNvPr id="310" name="Google Shape;310;p2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sz="3600">
                <a:solidFill>
                  <a:srgbClr val="FF9900"/>
                </a:solidFill>
              </a:rPr>
              <a:t>TEXT FEATURIZATION</a:t>
            </a:r>
            <a:endParaRPr sz="3600">
              <a:solidFill>
                <a:srgbClr val="FF9900"/>
              </a:solidFill>
            </a:endParaRPr>
          </a:p>
        </p:txBody>
      </p:sp>
      <p:sp>
        <p:nvSpPr>
          <p:cNvPr id="316" name="Google Shape;316;p22"/>
          <p:cNvSpPr txBox="1"/>
          <p:nvPr>
            <p:ph idx="1" type="body"/>
          </p:nvPr>
        </p:nvSpPr>
        <p:spPr>
          <a:xfrm>
            <a:off x="-146992" y="2139702"/>
            <a:ext cx="1954932" cy="1294593"/>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b="1" lang="en-IN" sz="2700"/>
              <a:t>BAG OF WORDS</a:t>
            </a:r>
            <a:endParaRPr b="1" sz="2700"/>
          </a:p>
        </p:txBody>
      </p:sp>
      <p:sp>
        <p:nvSpPr>
          <p:cNvPr id="317" name="Google Shape;317;p2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pic>
        <p:nvPicPr>
          <p:cNvPr id="318" name="Google Shape;318;p22"/>
          <p:cNvPicPr preferRelativeResize="0"/>
          <p:nvPr/>
        </p:nvPicPr>
        <p:blipFill rotWithShape="1">
          <a:blip r:embed="rId3">
            <a:alphaModFix/>
          </a:blip>
          <a:srcRect b="0" l="1781" r="0" t="0"/>
          <a:stretch/>
        </p:blipFill>
        <p:spPr>
          <a:xfrm>
            <a:off x="1961024" y="1053116"/>
            <a:ext cx="7178040" cy="41109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3"/>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sz="3600"/>
              <a:t> BI-GRAM AND N-GRAM</a:t>
            </a:r>
            <a:endParaRPr sz="3600"/>
          </a:p>
        </p:txBody>
      </p:sp>
      <p:sp>
        <p:nvSpPr>
          <p:cNvPr id="324" name="Google Shape;324;p2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325" name="Google Shape;325;p23"/>
          <p:cNvSpPr txBox="1"/>
          <p:nvPr>
            <p:ph idx="4294967295" type="body"/>
          </p:nvPr>
        </p:nvSpPr>
        <p:spPr>
          <a:xfrm>
            <a:off x="0" y="1055688"/>
            <a:ext cx="9144000" cy="3649662"/>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Clr>
                <a:srgbClr val="FF8700"/>
              </a:buClr>
              <a:buSzPts val="3000"/>
              <a:buFont typeface="Roboto"/>
              <a:buChar char="▸"/>
            </a:pPr>
            <a:r>
              <a:rPr lang="en-IN" sz="1800"/>
              <a:t> N-gram model predicts the occurrence of a word based on the occurrence of its N – 1 previous words. </a:t>
            </a:r>
            <a:r>
              <a:rPr b="1" lang="en-IN" sz="1800"/>
              <a:t>So here we are answering the question – how far back in the history of a sequence of words should we go to predict the next word?</a:t>
            </a:r>
            <a:r>
              <a:rPr lang="en-IN" sz="1800"/>
              <a:t> For instance, a bigram model (N = 2) predicts the occurrence of a word given only its previous word (as N – 1 = 1 in this case). Similarly, a trigram model (N = 3) predicts the occurrence of a word based on its previous two words (as N – 1 = 2 in this case).</a:t>
            </a:r>
            <a:endParaRPr/>
          </a:p>
        </p:txBody>
      </p:sp>
      <p:pic>
        <p:nvPicPr>
          <p:cNvPr id="326" name="Google Shape;326;p23"/>
          <p:cNvPicPr preferRelativeResize="0"/>
          <p:nvPr/>
        </p:nvPicPr>
        <p:blipFill rotWithShape="1">
          <a:blip r:embed="rId3">
            <a:alphaModFix/>
          </a:blip>
          <a:srcRect b="0" l="0" r="0" t="0"/>
          <a:stretch/>
        </p:blipFill>
        <p:spPr>
          <a:xfrm>
            <a:off x="2330624" y="2931790"/>
            <a:ext cx="4308831" cy="1772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sz="4000"/>
              <a:t>TF-IDF</a:t>
            </a:r>
            <a:endParaRPr sz="4000"/>
          </a:p>
        </p:txBody>
      </p:sp>
      <p:sp>
        <p:nvSpPr>
          <p:cNvPr id="332" name="Google Shape;332;p2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pic>
        <p:nvPicPr>
          <p:cNvPr id="333" name="Google Shape;333;p24"/>
          <p:cNvPicPr preferRelativeResize="0"/>
          <p:nvPr/>
        </p:nvPicPr>
        <p:blipFill rotWithShape="1">
          <a:blip r:embed="rId3">
            <a:alphaModFix/>
          </a:blip>
          <a:srcRect b="0" l="0" r="0" t="0"/>
          <a:stretch/>
        </p:blipFill>
        <p:spPr>
          <a:xfrm>
            <a:off x="4499992" y="1275606"/>
            <a:ext cx="4644008" cy="3554253"/>
          </a:xfrm>
          <a:prstGeom prst="rect">
            <a:avLst/>
          </a:prstGeom>
          <a:noFill/>
          <a:ln>
            <a:noFill/>
          </a:ln>
        </p:spPr>
      </p:pic>
      <p:sp>
        <p:nvSpPr>
          <p:cNvPr id="334" name="Google Shape;334;p24"/>
          <p:cNvSpPr txBox="1"/>
          <p:nvPr>
            <p:ph idx="1" type="body"/>
          </p:nvPr>
        </p:nvSpPr>
        <p:spPr>
          <a:xfrm>
            <a:off x="-324544" y="987574"/>
            <a:ext cx="5112568" cy="401191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IN" sz="2000"/>
              <a:t>Tf-idf stands for</a:t>
            </a:r>
            <a:r>
              <a:rPr i="1" lang="en-IN" sz="2000"/>
              <a:t> term frequency-inverse document frequency</a:t>
            </a:r>
            <a:r>
              <a:rPr lang="en-IN" sz="2000"/>
              <a:t>, and the tf-idf weight is a weight often used in information retrieval and text mining. This weight is a statistical measure used to evaluate how important a word is to a document in a collection or corpus. The importance increases proportionally to the number of times a word appears in the document but is offset by the frequency of the word in the corpus.</a:t>
            </a:r>
            <a:endParaRPr sz="2000"/>
          </a:p>
          <a:p>
            <a:pPr indent="-228600" lvl="0" marL="457200" rtl="0" algn="l">
              <a:lnSpc>
                <a:spcPct val="100000"/>
              </a:lnSpc>
              <a:spcBef>
                <a:spcPts val="600"/>
              </a:spcBef>
              <a:spcAft>
                <a:spcPts val="0"/>
              </a:spcAft>
              <a:buSzPts val="30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340" name="Google Shape;340;p25"/>
          <p:cNvSpPr txBox="1"/>
          <p:nvPr>
            <p:ph idx="4294967295" type="title"/>
          </p:nvPr>
        </p:nvSpPr>
        <p:spPr>
          <a:xfrm>
            <a:off x="1403648" y="123478"/>
            <a:ext cx="6724650" cy="74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FFFFFF"/>
              </a:buClr>
              <a:buSzPts val="2400"/>
              <a:buFont typeface="Dosis"/>
              <a:buNone/>
            </a:pPr>
            <a:r>
              <a:rPr lang="en-IN" sz="4000"/>
              <a:t>WORD2VEC</a:t>
            </a:r>
            <a:endParaRPr sz="4000"/>
          </a:p>
        </p:txBody>
      </p:sp>
      <p:sp>
        <p:nvSpPr>
          <p:cNvPr id="341" name="Google Shape;341;p25"/>
          <p:cNvSpPr txBox="1"/>
          <p:nvPr>
            <p:ph idx="4294967295" type="body"/>
          </p:nvPr>
        </p:nvSpPr>
        <p:spPr>
          <a:xfrm>
            <a:off x="0" y="915567"/>
            <a:ext cx="4572000" cy="3600872"/>
          </a:xfrm>
          <a:prstGeom prst="rect">
            <a:avLst/>
          </a:prstGeom>
          <a:noFill/>
          <a:ln>
            <a:noFill/>
          </a:ln>
        </p:spPr>
        <p:txBody>
          <a:bodyPr anchorCtr="0" anchor="t" bIns="91425" lIns="91425" spcFirstLastPara="1" rIns="91425" wrap="square" tIns="91425">
            <a:noAutofit/>
          </a:bodyPr>
          <a:lstStyle/>
          <a:p>
            <a:pPr indent="-419100" lvl="0" marL="457200" rtl="0" algn="l">
              <a:lnSpc>
                <a:spcPct val="90000"/>
              </a:lnSpc>
              <a:spcBef>
                <a:spcPts val="600"/>
              </a:spcBef>
              <a:spcAft>
                <a:spcPts val="0"/>
              </a:spcAft>
              <a:buClr>
                <a:srgbClr val="FF8700"/>
              </a:buClr>
              <a:buSzPts val="3000"/>
              <a:buFont typeface="Roboto"/>
              <a:buChar char="▸"/>
            </a:pPr>
            <a:r>
              <a:rPr lang="en-IN" sz="2040">
                <a:solidFill>
                  <a:schemeClr val="lt1"/>
                </a:solidFill>
              </a:rPr>
              <a:t>Word to vector is a text featurization technique which uses the semantics of a sentence and converts a given word into a dense d dimensional vector ,and helps to identify the closeness between two words and also detect relationships amongst them and it helps us to leverage the power of linear algebra for text classification ,it is a deep learning concept developed by google.</a:t>
            </a:r>
            <a:endParaRPr/>
          </a:p>
          <a:p>
            <a:pPr indent="-228600" lvl="0" marL="457200" rtl="0" algn="l">
              <a:lnSpc>
                <a:spcPct val="90000"/>
              </a:lnSpc>
              <a:spcBef>
                <a:spcPts val="600"/>
              </a:spcBef>
              <a:spcAft>
                <a:spcPts val="0"/>
              </a:spcAft>
              <a:buClr>
                <a:srgbClr val="FF8700"/>
              </a:buClr>
              <a:buSzPts val="3000"/>
              <a:buFont typeface="Roboto"/>
              <a:buNone/>
            </a:pPr>
            <a:r>
              <a:t/>
            </a:r>
            <a:endParaRPr sz="2040">
              <a:solidFill>
                <a:schemeClr val="lt1"/>
              </a:solidFill>
            </a:endParaRPr>
          </a:p>
        </p:txBody>
      </p:sp>
      <p:pic>
        <p:nvPicPr>
          <p:cNvPr id="342" name="Google Shape;342;p25"/>
          <p:cNvPicPr preferRelativeResize="0"/>
          <p:nvPr/>
        </p:nvPicPr>
        <p:blipFill rotWithShape="1">
          <a:blip r:embed="rId3">
            <a:alphaModFix/>
          </a:blip>
          <a:srcRect b="0" l="0" r="0" t="0"/>
          <a:stretch/>
        </p:blipFill>
        <p:spPr>
          <a:xfrm>
            <a:off x="4932040" y="0"/>
            <a:ext cx="4104456" cy="2559341"/>
          </a:xfrm>
          <a:prstGeom prst="rect">
            <a:avLst/>
          </a:prstGeom>
          <a:noFill/>
          <a:ln>
            <a:noFill/>
          </a:ln>
        </p:spPr>
      </p:pic>
      <p:pic>
        <p:nvPicPr>
          <p:cNvPr id="343" name="Google Shape;343;p25"/>
          <p:cNvPicPr preferRelativeResize="0"/>
          <p:nvPr/>
        </p:nvPicPr>
        <p:blipFill rotWithShape="1">
          <a:blip r:embed="rId4">
            <a:alphaModFix/>
          </a:blip>
          <a:srcRect b="0" l="0" r="0" t="0"/>
          <a:stretch/>
        </p:blipFill>
        <p:spPr>
          <a:xfrm>
            <a:off x="4932040" y="2559341"/>
            <a:ext cx="4104456" cy="22367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6"/>
          <p:cNvSpPr txBox="1"/>
          <p:nvPr>
            <p:ph type="ctrTitle"/>
          </p:nvPr>
        </p:nvSpPr>
        <p:spPr>
          <a:xfrm>
            <a:off x="179512" y="411510"/>
            <a:ext cx="5238600" cy="159226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IN"/>
              <a:t>Result: </a:t>
            </a:r>
            <a:endParaRPr/>
          </a:p>
        </p:txBody>
      </p:sp>
      <p:sp>
        <p:nvSpPr>
          <p:cNvPr id="349" name="Google Shape;349;p26"/>
          <p:cNvSpPr txBox="1"/>
          <p:nvPr>
            <p:ph idx="4294967295" type="sldNum"/>
          </p:nvPr>
        </p:nvSpPr>
        <p:spPr>
          <a:xfrm>
            <a:off x="0" y="0"/>
            <a:ext cx="595313" cy="73183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pic>
        <p:nvPicPr>
          <p:cNvPr id="350" name="Google Shape;350;p26"/>
          <p:cNvPicPr preferRelativeResize="0"/>
          <p:nvPr/>
        </p:nvPicPr>
        <p:blipFill rotWithShape="1">
          <a:blip r:embed="rId3">
            <a:alphaModFix/>
          </a:blip>
          <a:srcRect b="0" l="0" r="21526" t="0"/>
          <a:stretch/>
        </p:blipFill>
        <p:spPr>
          <a:xfrm>
            <a:off x="539552" y="2675166"/>
            <a:ext cx="7175580" cy="2220686"/>
          </a:xfrm>
          <a:prstGeom prst="rect">
            <a:avLst/>
          </a:prstGeom>
          <a:noFill/>
          <a:ln>
            <a:noFill/>
          </a:ln>
        </p:spPr>
      </p:pic>
      <p:pic>
        <p:nvPicPr>
          <p:cNvPr id="351" name="Google Shape;351;p26"/>
          <p:cNvPicPr preferRelativeResize="0"/>
          <p:nvPr/>
        </p:nvPicPr>
        <p:blipFill rotWithShape="1">
          <a:blip r:embed="rId4">
            <a:alphaModFix/>
          </a:blip>
          <a:srcRect b="0" l="0" r="0" t="0"/>
          <a:stretch/>
        </p:blipFill>
        <p:spPr>
          <a:xfrm>
            <a:off x="2411760" y="771550"/>
            <a:ext cx="6696744" cy="14759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sz="2800"/>
              <a:t>Future Works</a:t>
            </a:r>
            <a:endParaRPr sz="2800"/>
          </a:p>
        </p:txBody>
      </p:sp>
      <p:sp>
        <p:nvSpPr>
          <p:cNvPr id="357" name="Google Shape;357;p27"/>
          <p:cNvSpPr txBox="1"/>
          <p:nvPr>
            <p:ph idx="1" type="body"/>
          </p:nvPr>
        </p:nvSpPr>
        <p:spPr>
          <a:xfrm>
            <a:off x="1104900" y="1277625"/>
            <a:ext cx="7581900" cy="364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IN" sz="1800"/>
              <a:t>Detecting unfair reviews given by malicious algorithms.</a:t>
            </a:r>
            <a:endParaRPr/>
          </a:p>
          <a:p>
            <a:pPr indent="-419100" lvl="0" marL="457200" rtl="0" algn="l">
              <a:lnSpc>
                <a:spcPct val="100000"/>
              </a:lnSpc>
              <a:spcBef>
                <a:spcPts val="600"/>
              </a:spcBef>
              <a:spcAft>
                <a:spcPts val="0"/>
              </a:spcAft>
              <a:buSzPts val="3000"/>
              <a:buChar char="▸"/>
            </a:pPr>
            <a:r>
              <a:rPr lang="en-IN" sz="1800"/>
              <a:t>Eliminating reviews which are positive but given a less rating.</a:t>
            </a:r>
            <a:endParaRPr/>
          </a:p>
          <a:p>
            <a:pPr indent="-419100" lvl="0" marL="457200" rtl="0" algn="l">
              <a:lnSpc>
                <a:spcPct val="100000"/>
              </a:lnSpc>
              <a:spcBef>
                <a:spcPts val="600"/>
              </a:spcBef>
              <a:spcAft>
                <a:spcPts val="0"/>
              </a:spcAft>
              <a:buSzPts val="3000"/>
              <a:buChar char="▸"/>
            </a:pPr>
            <a:r>
              <a:rPr lang="en-IN" sz="1800"/>
              <a:t>Eliminating reviews which are negative but given a more rating.</a:t>
            </a:r>
            <a:endParaRPr/>
          </a:p>
          <a:p>
            <a:pPr indent="-419100" lvl="0" marL="457200" rtl="0" algn="l">
              <a:lnSpc>
                <a:spcPct val="100000"/>
              </a:lnSpc>
              <a:spcBef>
                <a:spcPts val="600"/>
              </a:spcBef>
              <a:spcAft>
                <a:spcPts val="0"/>
              </a:spcAft>
              <a:buSzPts val="3000"/>
              <a:buChar char="▸"/>
            </a:pPr>
            <a:r>
              <a:rPr lang="en-IN" sz="1800"/>
              <a:t>Detecting and Eliminating artificial reviews given for data training purposes.</a:t>
            </a:r>
            <a:endParaRPr/>
          </a:p>
          <a:p>
            <a:pPr indent="-419100" lvl="0" marL="457200" rtl="0" algn="l">
              <a:lnSpc>
                <a:spcPct val="100000"/>
              </a:lnSpc>
              <a:spcBef>
                <a:spcPts val="600"/>
              </a:spcBef>
              <a:spcAft>
                <a:spcPts val="0"/>
              </a:spcAft>
              <a:buSzPts val="3000"/>
              <a:buChar char="▸"/>
            </a:pPr>
            <a:r>
              <a:rPr lang="en-IN" sz="1800"/>
              <a:t>Improving the efficiency of the current implemented systems. </a:t>
            </a:r>
            <a:endParaRPr sz="1800"/>
          </a:p>
        </p:txBody>
      </p:sp>
      <p:sp>
        <p:nvSpPr>
          <p:cNvPr id="358" name="Google Shape;358;p2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sz="2800"/>
              <a:t>Conclusion</a:t>
            </a:r>
            <a:endParaRPr sz="2800"/>
          </a:p>
        </p:txBody>
      </p:sp>
      <p:sp>
        <p:nvSpPr>
          <p:cNvPr id="364" name="Google Shape;364;p28"/>
          <p:cNvSpPr txBox="1"/>
          <p:nvPr>
            <p:ph idx="1" type="body"/>
          </p:nvPr>
        </p:nvSpPr>
        <p:spPr>
          <a:xfrm>
            <a:off x="1115616" y="1059582"/>
            <a:ext cx="7581900" cy="364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IN" sz="1800"/>
              <a:t>The application provide the retailer the rating of his/her product irrespective of what users have mentioned in the amazon website.</a:t>
            </a:r>
            <a:endParaRPr/>
          </a:p>
          <a:p>
            <a:pPr indent="-419100" lvl="0" marL="457200" rtl="0" algn="l">
              <a:lnSpc>
                <a:spcPct val="100000"/>
              </a:lnSpc>
              <a:spcBef>
                <a:spcPts val="600"/>
              </a:spcBef>
              <a:spcAft>
                <a:spcPts val="0"/>
              </a:spcAft>
              <a:buSzPts val="3000"/>
              <a:buChar char="▸"/>
            </a:pPr>
            <a:r>
              <a:rPr lang="en-IN" sz="1800"/>
              <a:t>This application also provides an oversight of how many users were interested in the products, which could be baised using the number of Male and Female reviewers in the database.</a:t>
            </a:r>
            <a:endParaRPr/>
          </a:p>
          <a:p>
            <a:pPr indent="-419100" lvl="0" marL="457200" rtl="0" algn="l">
              <a:lnSpc>
                <a:spcPct val="100000"/>
              </a:lnSpc>
              <a:spcBef>
                <a:spcPts val="600"/>
              </a:spcBef>
              <a:spcAft>
                <a:spcPts val="0"/>
              </a:spcAft>
              <a:buSzPts val="3000"/>
              <a:buChar char="▸"/>
            </a:pPr>
            <a:r>
              <a:rPr lang="en-IN" sz="1800"/>
              <a:t>The interestingness with respect to the product can also be measured with the number of positive, neutral and negative reviews obtained.</a:t>
            </a:r>
            <a:endParaRPr/>
          </a:p>
          <a:p>
            <a:pPr indent="-419100" lvl="0" marL="457200" rtl="0" algn="l">
              <a:lnSpc>
                <a:spcPct val="100000"/>
              </a:lnSpc>
              <a:spcBef>
                <a:spcPts val="600"/>
              </a:spcBef>
              <a:spcAft>
                <a:spcPts val="0"/>
              </a:spcAft>
              <a:buSzPts val="3000"/>
              <a:buChar char="▸"/>
            </a:pPr>
            <a:r>
              <a:rPr lang="en-IN" sz="1800"/>
              <a:t>This analysis could help the retailers make subtle changes either to the products service or with how the product looks according to the number of users. </a:t>
            </a:r>
            <a:endParaRPr sz="1800"/>
          </a:p>
        </p:txBody>
      </p:sp>
      <p:sp>
        <p:nvSpPr>
          <p:cNvPr id="365" name="Google Shape;365;p2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89" name="Google Shape;89;p11"/>
          <p:cNvSpPr txBox="1"/>
          <p:nvPr>
            <p:ph idx="4294967295" type="ctrTitle"/>
          </p:nvPr>
        </p:nvSpPr>
        <p:spPr>
          <a:xfrm>
            <a:off x="3131840" y="653839"/>
            <a:ext cx="1512168" cy="8640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4400" u="none" cap="none" strike="noStrike">
                <a:solidFill>
                  <a:srgbClr val="FF8700"/>
                </a:solidFill>
                <a:latin typeface="Dosis"/>
                <a:ea typeface="Dosis"/>
                <a:cs typeface="Dosis"/>
                <a:sym typeface="Dosis"/>
              </a:rPr>
              <a:t>TEAM</a:t>
            </a:r>
            <a:endParaRPr b="0" i="0" sz="4400" u="none" cap="none" strike="noStrike">
              <a:solidFill>
                <a:srgbClr val="FF8700"/>
              </a:solidFill>
              <a:latin typeface="Dosis"/>
              <a:ea typeface="Dosis"/>
              <a:cs typeface="Dosis"/>
              <a:sym typeface="Dosis"/>
            </a:endParaRPr>
          </a:p>
        </p:txBody>
      </p:sp>
      <p:sp>
        <p:nvSpPr>
          <p:cNvPr id="90" name="Google Shape;90;p11"/>
          <p:cNvSpPr/>
          <p:nvPr/>
        </p:nvSpPr>
        <p:spPr>
          <a:xfrm>
            <a:off x="3131840" y="1500195"/>
            <a:ext cx="4896544"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000" u="none" cap="none" strike="noStrike">
                <a:solidFill>
                  <a:srgbClr val="FFFFFF"/>
                </a:solidFill>
                <a:latin typeface="Arial"/>
                <a:ea typeface="Arial"/>
                <a:cs typeface="Arial"/>
                <a:sym typeface="Arial"/>
              </a:rPr>
              <a:t>SHARDUL NEGI-169104101</a:t>
            </a:r>
            <a:endParaRPr/>
          </a:p>
          <a:p>
            <a:pPr indent="0" lvl="0" marL="0" marR="0" rtl="0" algn="l">
              <a:lnSpc>
                <a:spcPct val="100000"/>
              </a:lnSpc>
              <a:spcBef>
                <a:spcPts val="0"/>
              </a:spcBef>
              <a:spcAft>
                <a:spcPts val="0"/>
              </a:spcAft>
              <a:buNone/>
            </a:pPr>
            <a:r>
              <a:rPr b="0" i="0" lang="en-IN" sz="2000" u="none" cap="none" strike="noStrike">
                <a:solidFill>
                  <a:srgbClr val="FFFFFF"/>
                </a:solidFill>
                <a:latin typeface="Arial"/>
                <a:ea typeface="Arial"/>
                <a:cs typeface="Arial"/>
                <a:sym typeface="Arial"/>
              </a:rPr>
              <a:t>SAKSHAM AGARWAL-169104142</a:t>
            </a:r>
            <a:endParaRPr b="0" i="0" sz="2000" u="none" cap="none" strike="noStrike">
              <a:solidFill>
                <a:srgbClr val="000000"/>
              </a:solidFill>
              <a:latin typeface="Arial"/>
              <a:ea typeface="Arial"/>
              <a:cs typeface="Arial"/>
              <a:sym typeface="Arial"/>
            </a:endParaRPr>
          </a:p>
        </p:txBody>
      </p:sp>
      <p:sp>
        <p:nvSpPr>
          <p:cNvPr id="91" name="Google Shape;91;p11"/>
          <p:cNvSpPr txBox="1"/>
          <p:nvPr/>
        </p:nvSpPr>
        <p:spPr>
          <a:xfrm>
            <a:off x="4860032" y="3579862"/>
            <a:ext cx="4176464" cy="64807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2400" u="none" cap="none" strike="noStrike">
                <a:solidFill>
                  <a:srgbClr val="FF8700"/>
                </a:solidFill>
                <a:latin typeface="Dosis"/>
                <a:ea typeface="Dosis"/>
                <a:cs typeface="Dosis"/>
                <a:sym typeface="Dosis"/>
              </a:rPr>
              <a:t>UNDER THE GUIDANCE OF-</a:t>
            </a:r>
            <a:endParaRPr b="0" i="0" sz="2400" u="none" cap="none" strike="noStrike">
              <a:solidFill>
                <a:srgbClr val="FF8700"/>
              </a:solidFill>
              <a:latin typeface="Dosis"/>
              <a:ea typeface="Dosis"/>
              <a:cs typeface="Dosis"/>
              <a:sym typeface="Dosis"/>
            </a:endParaRPr>
          </a:p>
        </p:txBody>
      </p:sp>
      <p:sp>
        <p:nvSpPr>
          <p:cNvPr id="92" name="Google Shape;92;p11"/>
          <p:cNvSpPr/>
          <p:nvPr/>
        </p:nvSpPr>
        <p:spPr>
          <a:xfrm>
            <a:off x="4911361" y="4078794"/>
            <a:ext cx="42484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000" u="none" cap="none" strike="noStrike">
                <a:solidFill>
                  <a:schemeClr val="lt1"/>
                </a:solidFill>
                <a:latin typeface="Arial"/>
                <a:ea typeface="Arial"/>
                <a:cs typeface="Arial"/>
                <a:sym typeface="Arial"/>
              </a:rPr>
              <a:t>DR. SUNIL KUMAR VASISTHA</a:t>
            </a:r>
            <a:endParaRPr b="0" i="0" sz="2000" u="none" cap="none" strike="noStrike">
              <a:solidFill>
                <a:schemeClr val="lt1"/>
              </a:solidFill>
              <a:latin typeface="Arial"/>
              <a:ea typeface="Arial"/>
              <a:cs typeface="Arial"/>
              <a:sym typeface="Arial"/>
            </a:endParaRPr>
          </a:p>
        </p:txBody>
      </p:sp>
      <p:sp>
        <p:nvSpPr>
          <p:cNvPr id="93" name="Google Shape;93;p11"/>
          <p:cNvSpPr/>
          <p:nvPr/>
        </p:nvSpPr>
        <p:spPr>
          <a:xfrm>
            <a:off x="3141159" y="2355726"/>
            <a:ext cx="2185774"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000" u="none" cap="none" strike="noStrike">
                <a:solidFill>
                  <a:srgbClr val="FFFFFF"/>
                </a:solidFill>
                <a:latin typeface="Arial"/>
                <a:ea typeface="Arial"/>
                <a:cs typeface="Arial"/>
                <a:sym typeface="Arial"/>
              </a:rPr>
              <a:t>CCE ‘C’</a:t>
            </a:r>
            <a:endParaRPr/>
          </a:p>
          <a:p>
            <a:pPr indent="0" lvl="0" marL="0" marR="0" rtl="0" algn="l">
              <a:lnSpc>
                <a:spcPct val="100000"/>
              </a:lnSpc>
              <a:spcBef>
                <a:spcPts val="0"/>
              </a:spcBef>
              <a:spcAft>
                <a:spcPts val="0"/>
              </a:spcAft>
              <a:buNone/>
            </a:pPr>
            <a:r>
              <a:rPr b="0" i="0" lang="en-IN" sz="2000" u="none" cap="none" strike="noStrike">
                <a:solidFill>
                  <a:srgbClr val="FFFFFF"/>
                </a:solidFill>
                <a:latin typeface="Arial"/>
                <a:ea typeface="Arial"/>
                <a:cs typeface="Arial"/>
                <a:sym typeface="Arial"/>
              </a:rPr>
              <a:t>6</a:t>
            </a:r>
            <a:r>
              <a:rPr b="0" baseline="30000" i="0" lang="en-IN" sz="2000" u="none" cap="none" strike="noStrike">
                <a:solidFill>
                  <a:srgbClr val="FFFFFF"/>
                </a:solidFill>
                <a:latin typeface="Arial"/>
                <a:ea typeface="Arial"/>
                <a:cs typeface="Arial"/>
                <a:sym typeface="Arial"/>
              </a:rPr>
              <a:t>TH</a:t>
            </a:r>
            <a:r>
              <a:rPr b="0" i="0" lang="en-IN" sz="2000" u="none" cap="none" strike="noStrike">
                <a:solidFill>
                  <a:srgbClr val="FFFFFF"/>
                </a:solidFill>
                <a:latin typeface="Arial"/>
                <a:ea typeface="Arial"/>
                <a:cs typeface="Arial"/>
                <a:sym typeface="Arial"/>
              </a:rPr>
              <a:t>  SEMESTER</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371" name="Google Shape;371;p29"/>
          <p:cNvSpPr txBox="1"/>
          <p:nvPr>
            <p:ph idx="4294967295" type="ctrTitle"/>
          </p:nvPr>
        </p:nvSpPr>
        <p:spPr>
          <a:xfrm>
            <a:off x="1835696" y="1635646"/>
            <a:ext cx="66726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6000" u="none" cap="none" strike="noStrike">
                <a:solidFill>
                  <a:srgbClr val="FF8700"/>
                </a:solidFill>
                <a:latin typeface="Dosis"/>
                <a:ea typeface="Dosis"/>
                <a:cs typeface="Dosis"/>
                <a:sym typeface="Dosis"/>
              </a:rPr>
              <a:t>THANKS!</a:t>
            </a:r>
            <a:endParaRPr b="0" i="0" sz="6000" u="none" cap="none" strike="noStrike">
              <a:solidFill>
                <a:srgbClr val="FF8700"/>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2"/>
          <p:cNvSpPr txBox="1"/>
          <p:nvPr>
            <p:ph idx="4294967295" type="ctrTitle"/>
          </p:nvPr>
        </p:nvSpPr>
        <p:spPr>
          <a:xfrm>
            <a:off x="1259632" y="0"/>
            <a:ext cx="5067612"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6000" u="none" cap="none" strike="noStrike">
                <a:solidFill>
                  <a:srgbClr val="FF8700"/>
                </a:solidFill>
                <a:latin typeface="Dosis"/>
                <a:ea typeface="Dosis"/>
                <a:cs typeface="Dosis"/>
                <a:sym typeface="Dosis"/>
              </a:rPr>
              <a:t>INTRODUCTION</a:t>
            </a:r>
            <a:endParaRPr b="0" i="0" sz="6000" u="none" cap="none" strike="noStrike">
              <a:solidFill>
                <a:srgbClr val="FF8700"/>
              </a:solidFill>
              <a:latin typeface="Dosis"/>
              <a:ea typeface="Dosis"/>
              <a:cs typeface="Dosis"/>
              <a:sym typeface="Dosis"/>
            </a:endParaRPr>
          </a:p>
        </p:txBody>
      </p:sp>
      <p:sp>
        <p:nvSpPr>
          <p:cNvPr id="99" name="Google Shape;99;p12"/>
          <p:cNvSpPr txBox="1"/>
          <p:nvPr>
            <p:ph idx="4294967295" type="subTitle"/>
          </p:nvPr>
        </p:nvSpPr>
        <p:spPr>
          <a:xfrm>
            <a:off x="1115616" y="1203598"/>
            <a:ext cx="7922081" cy="3240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8700"/>
              </a:buClr>
              <a:buSzPts val="3000"/>
              <a:buFont typeface="Roboto"/>
              <a:buNone/>
            </a:pPr>
            <a:r>
              <a:rPr b="0" i="0" lang="en-IN" sz="2400" u="none" cap="none" strike="noStrike">
                <a:solidFill>
                  <a:srgbClr val="FFFFFF"/>
                </a:solidFill>
                <a:latin typeface="Roboto"/>
                <a:ea typeface="Roboto"/>
                <a:cs typeface="Roboto"/>
                <a:sym typeface="Roboto"/>
              </a:rPr>
              <a:t>We are doing amazon product review analysis and generating star ratings based on the reviews provided by the consumers/customers.</a:t>
            </a:r>
            <a:endParaRPr b="0" i="0" sz="2400" u="none" cap="none" strike="noStrike">
              <a:solidFill>
                <a:srgbClr val="FFFFFF"/>
              </a:solidFill>
              <a:latin typeface="Roboto"/>
              <a:ea typeface="Roboto"/>
              <a:cs typeface="Roboto"/>
              <a:sym typeface="Roboto"/>
            </a:endParaRPr>
          </a:p>
          <a:p>
            <a:pPr indent="0" lvl="0" marL="0" marR="0" rtl="0" algn="l">
              <a:lnSpc>
                <a:spcPct val="100000"/>
              </a:lnSpc>
              <a:spcBef>
                <a:spcPts val="600"/>
              </a:spcBef>
              <a:spcAft>
                <a:spcPts val="0"/>
              </a:spcAft>
              <a:buClr>
                <a:schemeClr val="dk1"/>
              </a:buClr>
              <a:buSzPts val="1100"/>
              <a:buFont typeface="Roboto"/>
              <a:buNone/>
            </a:pPr>
            <a:r>
              <a:rPr b="0" i="0" lang="en-IN" sz="2400" u="none" cap="none" strike="noStrike">
                <a:solidFill>
                  <a:srgbClr val="FFFFFF"/>
                </a:solidFill>
                <a:latin typeface="Roboto"/>
                <a:ea typeface="Roboto"/>
                <a:cs typeface="Roboto"/>
                <a:sym typeface="Roboto"/>
              </a:rPr>
              <a:t>Reviews are a very important aspect for any e-commerce hub because reviews determine the product life, future demand and supply of the particular product and the related customer satisfaction level and hence studying them becomes important.</a:t>
            </a:r>
            <a:endParaRPr b="1" i="0" sz="2400" u="none" cap="none" strike="noStrike">
              <a:solidFill>
                <a:srgbClr val="FFFFFF"/>
              </a:solidFill>
              <a:latin typeface="Roboto"/>
              <a:ea typeface="Roboto"/>
              <a:cs typeface="Roboto"/>
              <a:sym typeface="Roboto"/>
            </a:endParaRPr>
          </a:p>
        </p:txBody>
      </p:sp>
      <p:sp>
        <p:nvSpPr>
          <p:cNvPr id="100" name="Google Shape;100;p1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p:nvPr/>
        </p:nvSpPr>
        <p:spPr>
          <a:xfrm>
            <a:off x="2627784" y="51470"/>
            <a:ext cx="4572000" cy="1015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6000" u="none" cap="none" strike="noStrike">
                <a:solidFill>
                  <a:srgbClr val="FF8700"/>
                </a:solidFill>
                <a:latin typeface="Dosis"/>
                <a:ea typeface="Dosis"/>
                <a:cs typeface="Dosis"/>
                <a:sym typeface="Dosis"/>
              </a:rPr>
              <a:t>MOTIVATION</a:t>
            </a:r>
            <a:endParaRPr b="0" i="0" sz="1400" u="none" cap="none" strike="noStrike">
              <a:solidFill>
                <a:srgbClr val="000000"/>
              </a:solidFill>
              <a:latin typeface="Arial"/>
              <a:ea typeface="Arial"/>
              <a:cs typeface="Arial"/>
              <a:sym typeface="Arial"/>
            </a:endParaRPr>
          </a:p>
        </p:txBody>
      </p:sp>
      <p:pic>
        <p:nvPicPr>
          <p:cNvPr id="106" name="Google Shape;106;p13"/>
          <p:cNvPicPr preferRelativeResize="0"/>
          <p:nvPr/>
        </p:nvPicPr>
        <p:blipFill rotWithShape="1">
          <a:blip r:embed="rId3">
            <a:alphaModFix/>
          </a:blip>
          <a:srcRect b="0" l="0" r="0" t="0"/>
          <a:stretch/>
        </p:blipFill>
        <p:spPr>
          <a:xfrm>
            <a:off x="34434" y="2565555"/>
            <a:ext cx="2951989" cy="2213992"/>
          </a:xfrm>
          <a:prstGeom prst="rect">
            <a:avLst/>
          </a:prstGeom>
          <a:noFill/>
          <a:ln>
            <a:noFill/>
          </a:ln>
        </p:spPr>
      </p:pic>
      <p:sp>
        <p:nvSpPr>
          <p:cNvPr id="107" name="Google Shape;107;p13"/>
          <p:cNvSpPr txBox="1"/>
          <p:nvPr>
            <p:ph idx="1" type="body"/>
          </p:nvPr>
        </p:nvSpPr>
        <p:spPr>
          <a:xfrm>
            <a:off x="323528" y="987574"/>
            <a:ext cx="8712968" cy="290292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600"/>
              <a:buNone/>
            </a:pPr>
            <a:r>
              <a:rPr lang="en-IN" sz="2400"/>
              <a:t>Statistics show that reading a text and understanding is much more tedious and time taking and in today's world with so much data around us ,we cannot adopt the age old methodology of reading and understanding and when talking about big 					institutions, the problem grows 					exponentially and this is where the 				concept of star ratings /images comes to 			existence.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a:t>Related Work</a:t>
            </a:r>
            <a:endParaRPr/>
          </a:p>
        </p:txBody>
      </p:sp>
      <p:sp>
        <p:nvSpPr>
          <p:cNvPr id="113" name="Google Shape;113;p14"/>
          <p:cNvSpPr txBox="1"/>
          <p:nvPr>
            <p:ph idx="2" type="body"/>
          </p:nvPr>
        </p:nvSpPr>
        <p:spPr>
          <a:xfrm>
            <a:off x="683568" y="1349549"/>
            <a:ext cx="3899007" cy="2552839"/>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600"/>
              <a:buNone/>
            </a:pPr>
            <a:r>
              <a:rPr b="1" lang="en-IN" sz="1400">
                <a:highlight>
                  <a:srgbClr val="FF8700"/>
                </a:highlight>
              </a:rPr>
              <a:t>"Manipulation of online reviews: An analysis of ratings, readability, and sentiments“ [1]</a:t>
            </a:r>
            <a:endParaRPr sz="1400">
              <a:highlight>
                <a:srgbClr val="FF8700"/>
              </a:highlight>
            </a:endParaRPr>
          </a:p>
          <a:p>
            <a:pPr indent="0" lvl="0" marL="0" rtl="0" algn="l">
              <a:lnSpc>
                <a:spcPct val="100000"/>
              </a:lnSpc>
              <a:spcBef>
                <a:spcPts val="600"/>
              </a:spcBef>
              <a:spcAft>
                <a:spcPts val="0"/>
              </a:spcAft>
              <a:buSzPts val="2600"/>
              <a:buNone/>
            </a:pPr>
            <a:r>
              <a:rPr lang="en-IN" sz="1400"/>
              <a:t>NanHu</a:t>
            </a:r>
            <a:r>
              <a:rPr baseline="30000" lang="en-IN" sz="1400"/>
              <a:t>a</a:t>
            </a:r>
            <a:endParaRPr baseline="30000" sz="1400"/>
          </a:p>
          <a:p>
            <a:pPr indent="0" lvl="0" marL="0" rtl="0" algn="l">
              <a:lnSpc>
                <a:spcPct val="100000"/>
              </a:lnSpc>
              <a:spcBef>
                <a:spcPts val="600"/>
              </a:spcBef>
              <a:spcAft>
                <a:spcPts val="0"/>
              </a:spcAft>
              <a:buSzPts val="2600"/>
              <a:buNone/>
            </a:pPr>
            <a:r>
              <a:rPr baseline="30000" lang="en-IN" sz="1050"/>
              <a:t>a</a:t>
            </a:r>
            <a:r>
              <a:rPr lang="en-IN" sz="1050"/>
              <a:t>University of Wisconsin–Eau Claire, United States</a:t>
            </a:r>
            <a:endParaRPr/>
          </a:p>
          <a:p>
            <a:pPr indent="0" lvl="0" marL="0" rtl="0" algn="l">
              <a:lnSpc>
                <a:spcPct val="100000"/>
              </a:lnSpc>
              <a:spcBef>
                <a:spcPts val="1000"/>
              </a:spcBef>
              <a:spcAft>
                <a:spcPts val="0"/>
              </a:spcAft>
              <a:buSzPts val="2600"/>
              <a:buNone/>
            </a:pPr>
            <a:r>
              <a:rPr lang="en-IN" sz="1400"/>
              <a:t>This paper presents a simple but effective way to detect the manipulation of reviews. Researchers  show that manipulators use both numeric ratings and textual comments to manipulate online reviews. </a:t>
            </a:r>
            <a:endParaRPr/>
          </a:p>
          <a:p>
            <a:pPr indent="0" lvl="0" marL="0" rtl="0" algn="l">
              <a:lnSpc>
                <a:spcPct val="100000"/>
              </a:lnSpc>
              <a:spcBef>
                <a:spcPts val="1600"/>
              </a:spcBef>
              <a:spcAft>
                <a:spcPts val="0"/>
              </a:spcAft>
              <a:buSzPts val="2600"/>
              <a:buNone/>
            </a:pPr>
            <a:r>
              <a:t/>
            </a:r>
            <a:endParaRPr sz="1400"/>
          </a:p>
          <a:p>
            <a:pPr indent="0" lvl="0" marL="0" rtl="0" algn="l">
              <a:lnSpc>
                <a:spcPct val="100000"/>
              </a:lnSpc>
              <a:spcBef>
                <a:spcPts val="600"/>
              </a:spcBef>
              <a:spcAft>
                <a:spcPts val="0"/>
              </a:spcAft>
              <a:buSzPts val="2600"/>
              <a:buNone/>
            </a:pPr>
            <a:r>
              <a:t/>
            </a:r>
            <a:endParaRPr sz="1400"/>
          </a:p>
          <a:p>
            <a:pPr indent="0" lvl="0" marL="0" rtl="0" algn="l">
              <a:lnSpc>
                <a:spcPct val="100000"/>
              </a:lnSpc>
              <a:spcBef>
                <a:spcPts val="600"/>
              </a:spcBef>
              <a:spcAft>
                <a:spcPts val="0"/>
              </a:spcAft>
              <a:buSzPts val="2600"/>
              <a:buNone/>
            </a:pPr>
            <a:r>
              <a:t/>
            </a:r>
            <a:endParaRPr sz="1400"/>
          </a:p>
          <a:p>
            <a:pPr indent="0" lvl="0" marL="0" rtl="0" algn="l">
              <a:lnSpc>
                <a:spcPct val="100000"/>
              </a:lnSpc>
              <a:spcBef>
                <a:spcPts val="600"/>
              </a:spcBef>
              <a:spcAft>
                <a:spcPts val="0"/>
              </a:spcAft>
              <a:buSzPts val="2600"/>
              <a:buNone/>
            </a:pPr>
            <a:r>
              <a:t/>
            </a:r>
            <a:endParaRPr sz="1400"/>
          </a:p>
        </p:txBody>
      </p:sp>
      <p:sp>
        <p:nvSpPr>
          <p:cNvPr id="114" name="Google Shape;114;p14"/>
          <p:cNvSpPr txBox="1"/>
          <p:nvPr>
            <p:ph idx="2" type="body"/>
          </p:nvPr>
        </p:nvSpPr>
        <p:spPr>
          <a:xfrm>
            <a:off x="4809306" y="1349549"/>
            <a:ext cx="4011166" cy="2552839"/>
          </a:xfrm>
          <a:prstGeom prst="rect">
            <a:avLst/>
          </a:prstGeom>
          <a:solidFill>
            <a:schemeClr val="lt1"/>
          </a:solidFill>
          <a:ln cap="flat" cmpd="sng" w="9525">
            <a:solidFill>
              <a:srgbClr val="00B0F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600"/>
              <a:buNone/>
            </a:pPr>
            <a:r>
              <a:rPr b="1" lang="en-IN" sz="1400">
                <a:solidFill>
                  <a:schemeClr val="dk1"/>
                </a:solidFill>
                <a:highlight>
                  <a:srgbClr val="FF8700"/>
                </a:highlight>
                <a:latin typeface="Arial"/>
                <a:ea typeface="Arial"/>
                <a:cs typeface="Arial"/>
                <a:sym typeface="Arial"/>
              </a:rPr>
              <a:t>"From Amateurs to Connoisseurs: Modelling the Evolution of User Expertise through Online Reviews“ [2]</a:t>
            </a:r>
            <a:endParaRPr b="1" sz="1400">
              <a:highlight>
                <a:srgbClr val="FF8700"/>
              </a:highlight>
            </a:endParaRPr>
          </a:p>
          <a:p>
            <a:pPr indent="0" lvl="0" marL="63500" rtl="0" algn="l">
              <a:lnSpc>
                <a:spcPct val="100000"/>
              </a:lnSpc>
              <a:spcBef>
                <a:spcPts val="600"/>
              </a:spcBef>
              <a:spcAft>
                <a:spcPts val="0"/>
              </a:spcAft>
              <a:buSzPts val="2600"/>
              <a:buNone/>
            </a:pPr>
            <a:r>
              <a:rPr lang="en-IN" sz="1400">
                <a:solidFill>
                  <a:schemeClr val="dk1"/>
                </a:solidFill>
                <a:latin typeface="Arial"/>
                <a:ea typeface="Arial"/>
                <a:cs typeface="Arial"/>
                <a:sym typeface="Arial"/>
              </a:rPr>
              <a:t>Julian McAuley</a:t>
            </a:r>
            <a:r>
              <a:rPr baseline="30000" lang="en-IN" sz="1400" u="sng">
                <a:solidFill>
                  <a:schemeClr val="hlink"/>
                </a:solidFill>
                <a:latin typeface="Arial"/>
                <a:ea typeface="Arial"/>
                <a:cs typeface="Arial"/>
                <a:sym typeface="Arial"/>
                <a:hlinkClick r:id="rId3"/>
              </a:rPr>
              <a:t>a</a:t>
            </a:r>
            <a:endParaRPr sz="1400">
              <a:latin typeface="Arial"/>
              <a:ea typeface="Arial"/>
              <a:cs typeface="Arial"/>
              <a:sym typeface="Arial"/>
            </a:endParaRPr>
          </a:p>
          <a:p>
            <a:pPr indent="0" lvl="0" marL="63500" rtl="0" algn="l">
              <a:lnSpc>
                <a:spcPct val="100000"/>
              </a:lnSpc>
              <a:spcBef>
                <a:spcPts val="600"/>
              </a:spcBef>
              <a:spcAft>
                <a:spcPts val="0"/>
              </a:spcAft>
              <a:buSzPts val="2600"/>
              <a:buNone/>
            </a:pPr>
            <a:r>
              <a:rPr baseline="30000" lang="en-IN" sz="1050">
                <a:solidFill>
                  <a:schemeClr val="dk1"/>
                </a:solidFill>
                <a:latin typeface="Arial"/>
                <a:ea typeface="Arial"/>
                <a:cs typeface="Arial"/>
                <a:sym typeface="Arial"/>
              </a:rPr>
              <a:t>a</a:t>
            </a:r>
            <a:r>
              <a:rPr lang="en-IN" sz="1050">
                <a:solidFill>
                  <a:schemeClr val="dk1"/>
                </a:solidFill>
                <a:latin typeface="Arial"/>
                <a:ea typeface="Arial"/>
                <a:cs typeface="Arial"/>
                <a:sym typeface="Arial"/>
              </a:rPr>
              <a:t>Stanford University</a:t>
            </a:r>
            <a:r>
              <a:rPr lang="en-IN" sz="1400">
                <a:solidFill>
                  <a:schemeClr val="dk1"/>
                </a:solidFill>
                <a:latin typeface="Arial"/>
                <a:ea typeface="Arial"/>
                <a:cs typeface="Arial"/>
                <a:sym typeface="Arial"/>
              </a:rPr>
              <a:t> </a:t>
            </a:r>
            <a:endParaRPr/>
          </a:p>
          <a:p>
            <a:pPr indent="0" lvl="0" marL="0" rtl="0" algn="l">
              <a:lnSpc>
                <a:spcPct val="100000"/>
              </a:lnSpc>
              <a:spcBef>
                <a:spcPts val="600"/>
              </a:spcBef>
              <a:spcAft>
                <a:spcPts val="0"/>
              </a:spcAft>
              <a:buSzPts val="2600"/>
              <a:buNone/>
            </a:pPr>
            <a:r>
              <a:rPr lang="en-IN" sz="1400">
                <a:solidFill>
                  <a:schemeClr val="dk1"/>
                </a:solidFill>
                <a:latin typeface="Arial"/>
                <a:ea typeface="Arial"/>
                <a:cs typeface="Arial"/>
                <a:sym typeface="Arial"/>
              </a:rPr>
              <a:t>Concluded that modelling users’ personal evolution, or ‘experience’, not only helps us to discover ‘acquired tastes’ in product rating systems, but more importantly, it allows us to discover when users acquire them .</a:t>
            </a:r>
            <a:endParaRPr sz="1400"/>
          </a:p>
        </p:txBody>
      </p:sp>
      <p:sp>
        <p:nvSpPr>
          <p:cNvPr id="115" name="Google Shape;115;p14"/>
          <p:cNvSpPr txBox="1"/>
          <p:nvPr>
            <p:ph idx="2" type="body"/>
          </p:nvPr>
        </p:nvSpPr>
        <p:spPr>
          <a:xfrm>
            <a:off x="683568" y="3787835"/>
            <a:ext cx="4033054" cy="752328"/>
          </a:xfrm>
          <a:prstGeom prst="rect">
            <a:avLst/>
          </a:prstGeom>
          <a:noFill/>
          <a:ln>
            <a:noFill/>
          </a:ln>
        </p:spPr>
        <p:txBody>
          <a:bodyPr anchorCtr="0" anchor="t" bIns="91425" lIns="91425" spcFirstLastPara="1" rIns="91425" wrap="square" tIns="91425">
            <a:noAutofit/>
          </a:bodyPr>
          <a:lstStyle/>
          <a:p>
            <a:pPr indent="0" lvl="0" marL="63500" rtl="0" algn="l">
              <a:lnSpc>
                <a:spcPct val="100000"/>
              </a:lnSpc>
              <a:spcBef>
                <a:spcPts val="600"/>
              </a:spcBef>
              <a:spcAft>
                <a:spcPts val="0"/>
              </a:spcAft>
              <a:buSzPts val="2600"/>
              <a:buNone/>
            </a:pPr>
            <a:r>
              <a:rPr b="1" lang="en-IN" sz="1200"/>
              <a:t>[1]</a:t>
            </a:r>
            <a:r>
              <a:rPr lang="en-IN" sz="1200" u="sng">
                <a:solidFill>
                  <a:schemeClr val="hlink"/>
                </a:solidFill>
                <a:hlinkClick r:id="rId4"/>
              </a:rPr>
              <a:t>https://www.sciencedirect.com/science/article/pii/S0167923611002065</a:t>
            </a:r>
            <a:r>
              <a:rPr lang="en-IN" sz="1200"/>
              <a:t> </a:t>
            </a:r>
            <a:br>
              <a:rPr lang="en-IN" sz="1200"/>
            </a:br>
            <a:endParaRPr sz="1200"/>
          </a:p>
          <a:p>
            <a:pPr indent="0" lvl="0" marL="0" rtl="0" algn="l">
              <a:lnSpc>
                <a:spcPct val="100000"/>
              </a:lnSpc>
              <a:spcBef>
                <a:spcPts val="1000"/>
              </a:spcBef>
              <a:spcAft>
                <a:spcPts val="1000"/>
              </a:spcAft>
              <a:buSzPts val="2600"/>
              <a:buNone/>
            </a:pPr>
            <a:r>
              <a:t/>
            </a:r>
            <a:endParaRPr sz="1200"/>
          </a:p>
        </p:txBody>
      </p:sp>
      <p:sp>
        <p:nvSpPr>
          <p:cNvPr id="116" name="Google Shape;116;p1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117" name="Google Shape;117;p14"/>
          <p:cNvSpPr/>
          <p:nvPr/>
        </p:nvSpPr>
        <p:spPr>
          <a:xfrm>
            <a:off x="4716622" y="3902389"/>
            <a:ext cx="4248472" cy="523220"/>
          </a:xfrm>
          <a:prstGeom prst="rect">
            <a:avLst/>
          </a:prstGeom>
          <a:noFill/>
          <a:ln>
            <a:noFill/>
          </a:ln>
        </p:spPr>
        <p:txBody>
          <a:bodyPr anchorCtr="0" anchor="t"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1200"/>
              <a:buFont typeface="Arial"/>
              <a:buNone/>
            </a:pPr>
            <a:r>
              <a:rPr b="1" i="0" lang="en-IN" sz="1200" u="none" cap="none" strike="noStrike">
                <a:solidFill>
                  <a:srgbClr val="000000"/>
                </a:solidFill>
                <a:latin typeface="Arial"/>
                <a:ea typeface="Arial"/>
                <a:cs typeface="Arial"/>
                <a:sym typeface="Arial"/>
              </a:rPr>
              <a:t>[2] </a:t>
            </a:r>
            <a:r>
              <a:rPr b="0" i="0" lang="en-IN" sz="1200" u="none" cap="none" strike="noStrike">
                <a:solidFill>
                  <a:srgbClr val="000000"/>
                </a:solidFill>
                <a:latin typeface="Arial"/>
                <a:ea typeface="Arial"/>
                <a:cs typeface="Arial"/>
                <a:sym typeface="Arial"/>
              </a:rPr>
              <a:t> </a:t>
            </a:r>
            <a:r>
              <a:rPr b="0" i="0" lang="en-IN" sz="1400" u="sng" cap="none" strike="noStrike">
                <a:solidFill>
                  <a:schemeClr val="hlink"/>
                </a:solidFill>
                <a:latin typeface="Arial"/>
                <a:ea typeface="Arial"/>
                <a:cs typeface="Arial"/>
                <a:sym typeface="Arial"/>
                <a:hlinkClick r:id="rId5"/>
              </a:rPr>
              <a:t>http://i.stanford.edu/~julian/pdfs/www13.pdf</a:t>
            </a: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cxnSp>
        <p:nvCxnSpPr>
          <p:cNvPr id="122" name="Google Shape;122;p15"/>
          <p:cNvCxnSpPr/>
          <p:nvPr/>
        </p:nvCxnSpPr>
        <p:spPr>
          <a:xfrm>
            <a:off x="1294340" y="2513530"/>
            <a:ext cx="1475185" cy="0"/>
          </a:xfrm>
          <a:prstGeom prst="straightConnector1">
            <a:avLst/>
          </a:prstGeom>
          <a:noFill/>
          <a:ln cap="flat" cmpd="sng" w="28575">
            <a:solidFill>
              <a:srgbClr val="D8D8D8"/>
            </a:solidFill>
            <a:prstDash val="solid"/>
            <a:round/>
            <a:headEnd len="sm" w="sm" type="none"/>
            <a:tailEnd len="sm" w="sm" type="none"/>
          </a:ln>
        </p:spPr>
      </p:cxnSp>
      <p:grpSp>
        <p:nvGrpSpPr>
          <p:cNvPr id="123" name="Google Shape;123;p15"/>
          <p:cNvGrpSpPr/>
          <p:nvPr/>
        </p:nvGrpSpPr>
        <p:grpSpPr>
          <a:xfrm>
            <a:off x="1136019" y="2434369"/>
            <a:ext cx="158321" cy="158321"/>
            <a:chOff x="1677812" y="4248152"/>
            <a:chExt cx="211094" cy="211094"/>
          </a:xfrm>
        </p:grpSpPr>
        <p:sp>
          <p:nvSpPr>
            <p:cNvPr id="124" name="Google Shape;124;p15"/>
            <p:cNvSpPr/>
            <p:nvPr/>
          </p:nvSpPr>
          <p:spPr>
            <a:xfrm>
              <a:off x="1677812"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15"/>
            <p:cNvSpPr/>
            <p:nvPr/>
          </p:nvSpPr>
          <p:spPr>
            <a:xfrm>
              <a:off x="1708100" y="4278440"/>
              <a:ext cx="150518" cy="15051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126" name="Google Shape;126;p15"/>
          <p:cNvCxnSpPr/>
          <p:nvPr/>
        </p:nvCxnSpPr>
        <p:spPr>
          <a:xfrm>
            <a:off x="2905129" y="2513530"/>
            <a:ext cx="1475185" cy="0"/>
          </a:xfrm>
          <a:prstGeom prst="straightConnector1">
            <a:avLst/>
          </a:prstGeom>
          <a:noFill/>
          <a:ln cap="flat" cmpd="sng" w="28575">
            <a:solidFill>
              <a:srgbClr val="D8D8D8"/>
            </a:solidFill>
            <a:prstDash val="solid"/>
            <a:round/>
            <a:headEnd len="sm" w="sm" type="none"/>
            <a:tailEnd len="sm" w="sm" type="none"/>
          </a:ln>
        </p:spPr>
      </p:cxnSp>
      <p:grpSp>
        <p:nvGrpSpPr>
          <p:cNvPr id="127" name="Google Shape;127;p15"/>
          <p:cNvGrpSpPr/>
          <p:nvPr/>
        </p:nvGrpSpPr>
        <p:grpSpPr>
          <a:xfrm>
            <a:off x="2769524" y="2434369"/>
            <a:ext cx="158321" cy="158321"/>
            <a:chOff x="3855819" y="4248152"/>
            <a:chExt cx="211094" cy="211094"/>
          </a:xfrm>
        </p:grpSpPr>
        <p:sp>
          <p:nvSpPr>
            <p:cNvPr id="128" name="Google Shape;128;p15"/>
            <p:cNvSpPr/>
            <p:nvPr/>
          </p:nvSpPr>
          <p:spPr>
            <a:xfrm>
              <a:off x="3855819"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p15"/>
            <p:cNvSpPr/>
            <p:nvPr/>
          </p:nvSpPr>
          <p:spPr>
            <a:xfrm>
              <a:off x="3886107" y="4278440"/>
              <a:ext cx="150518" cy="15051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30" name="Google Shape;130;p15"/>
          <p:cNvGrpSpPr/>
          <p:nvPr/>
        </p:nvGrpSpPr>
        <p:grpSpPr>
          <a:xfrm>
            <a:off x="4357597" y="2434369"/>
            <a:ext cx="158321" cy="158321"/>
            <a:chOff x="5973250" y="4248152"/>
            <a:chExt cx="211094" cy="211094"/>
          </a:xfrm>
        </p:grpSpPr>
        <p:sp>
          <p:nvSpPr>
            <p:cNvPr id="131" name="Google Shape;131;p15"/>
            <p:cNvSpPr/>
            <p:nvPr/>
          </p:nvSpPr>
          <p:spPr>
            <a:xfrm>
              <a:off x="5973250"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15"/>
            <p:cNvSpPr/>
            <p:nvPr/>
          </p:nvSpPr>
          <p:spPr>
            <a:xfrm>
              <a:off x="6003538" y="4278440"/>
              <a:ext cx="150518" cy="15051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33" name="Google Shape;133;p15"/>
          <p:cNvSpPr txBox="1"/>
          <p:nvPr/>
        </p:nvSpPr>
        <p:spPr>
          <a:xfrm>
            <a:off x="1994412" y="2577956"/>
            <a:ext cx="1716787" cy="39241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i="0" lang="en-IN" sz="2100" u="none" cap="none" strike="noStrike">
                <a:solidFill>
                  <a:srgbClr val="FFC000"/>
                </a:solidFill>
                <a:latin typeface="Twentieth Century"/>
                <a:ea typeface="Twentieth Century"/>
                <a:cs typeface="Twentieth Century"/>
                <a:sym typeface="Twentieth Century"/>
              </a:rPr>
              <a:t>February</a:t>
            </a:r>
            <a:endParaRPr b="1" i="0" sz="2100" u="none" cap="none" strike="noStrike">
              <a:solidFill>
                <a:srgbClr val="FFC000"/>
              </a:solidFill>
              <a:latin typeface="Twentieth Century"/>
              <a:ea typeface="Twentieth Century"/>
              <a:cs typeface="Twentieth Century"/>
              <a:sym typeface="Twentieth Century"/>
            </a:endParaRPr>
          </a:p>
        </p:txBody>
      </p:sp>
      <p:sp>
        <p:nvSpPr>
          <p:cNvPr id="134" name="Google Shape;134;p15"/>
          <p:cNvSpPr txBox="1"/>
          <p:nvPr/>
        </p:nvSpPr>
        <p:spPr>
          <a:xfrm>
            <a:off x="3591266" y="2577956"/>
            <a:ext cx="1716787" cy="39241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i="0" lang="en-IN" sz="2100" u="none" cap="none" strike="noStrike">
                <a:solidFill>
                  <a:srgbClr val="FEC630"/>
                </a:solidFill>
                <a:latin typeface="Twentieth Century"/>
                <a:ea typeface="Twentieth Century"/>
                <a:cs typeface="Twentieth Century"/>
                <a:sym typeface="Twentieth Century"/>
              </a:rPr>
              <a:t>March</a:t>
            </a:r>
            <a:endParaRPr b="1" i="0" sz="2100" u="none" cap="none" strike="noStrike">
              <a:solidFill>
                <a:srgbClr val="FEC630"/>
              </a:solidFill>
              <a:latin typeface="Twentieth Century"/>
              <a:ea typeface="Twentieth Century"/>
              <a:cs typeface="Twentieth Century"/>
              <a:sym typeface="Twentieth Century"/>
            </a:endParaRPr>
          </a:p>
        </p:txBody>
      </p:sp>
      <p:grpSp>
        <p:nvGrpSpPr>
          <p:cNvPr id="135" name="Google Shape;135;p15"/>
          <p:cNvGrpSpPr/>
          <p:nvPr/>
        </p:nvGrpSpPr>
        <p:grpSpPr>
          <a:xfrm>
            <a:off x="534590" y="914873"/>
            <a:ext cx="1353066" cy="1353066"/>
            <a:chOff x="2798917" y="1491712"/>
            <a:chExt cx="1804087" cy="1804087"/>
          </a:xfrm>
        </p:grpSpPr>
        <p:sp>
          <p:nvSpPr>
            <p:cNvPr id="136" name="Google Shape;136;p15"/>
            <p:cNvSpPr/>
            <p:nvPr/>
          </p:nvSpPr>
          <p:spPr>
            <a:xfrm rot="8100000">
              <a:off x="3063120" y="1755914"/>
              <a:ext cx="1275682" cy="1275682"/>
            </a:xfrm>
            <a:prstGeom prst="teardrop">
              <a:avLst>
                <a:gd fmla="val 109962" name="adj"/>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
          <p:nvSpPr>
            <p:cNvPr id="137" name="Google Shape;137;p15"/>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38" name="Google Shape;138;p15"/>
          <p:cNvGrpSpPr/>
          <p:nvPr/>
        </p:nvGrpSpPr>
        <p:grpSpPr>
          <a:xfrm>
            <a:off x="2169080" y="914873"/>
            <a:ext cx="1353066" cy="1353066"/>
            <a:chOff x="4978237" y="1491712"/>
            <a:chExt cx="1804087" cy="1804087"/>
          </a:xfrm>
        </p:grpSpPr>
        <p:sp>
          <p:nvSpPr>
            <p:cNvPr id="139" name="Google Shape;139;p15"/>
            <p:cNvSpPr/>
            <p:nvPr/>
          </p:nvSpPr>
          <p:spPr>
            <a:xfrm rot="8100000">
              <a:off x="5242440" y="1755914"/>
              <a:ext cx="1275682" cy="1275682"/>
            </a:xfrm>
            <a:prstGeom prst="teardrop">
              <a:avLst>
                <a:gd fmla="val 109962" name="adj"/>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15"/>
            <p:cNvSpPr/>
            <p:nvPr/>
          </p:nvSpPr>
          <p:spPr>
            <a:xfrm>
              <a:off x="543678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41" name="Google Shape;141;p15"/>
          <p:cNvGrpSpPr/>
          <p:nvPr/>
        </p:nvGrpSpPr>
        <p:grpSpPr>
          <a:xfrm>
            <a:off x="3752136" y="914873"/>
            <a:ext cx="1353066" cy="1353066"/>
            <a:chOff x="7088979" y="1491712"/>
            <a:chExt cx="1804087" cy="1804087"/>
          </a:xfrm>
        </p:grpSpPr>
        <p:sp>
          <p:nvSpPr>
            <p:cNvPr id="142" name="Google Shape;142;p15"/>
            <p:cNvSpPr/>
            <p:nvPr/>
          </p:nvSpPr>
          <p:spPr>
            <a:xfrm rot="8100000">
              <a:off x="7353181" y="1755914"/>
              <a:ext cx="1275682" cy="1275682"/>
            </a:xfrm>
            <a:prstGeom prst="teardrop">
              <a:avLst>
                <a:gd fmla="val 109962" name="adj"/>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15"/>
            <p:cNvSpPr/>
            <p:nvPr/>
          </p:nvSpPr>
          <p:spPr>
            <a:xfrm>
              <a:off x="7547530"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44" name="Google Shape;144;p15"/>
          <p:cNvGrpSpPr/>
          <p:nvPr/>
        </p:nvGrpSpPr>
        <p:grpSpPr>
          <a:xfrm>
            <a:off x="5967353" y="2434369"/>
            <a:ext cx="158321" cy="158321"/>
            <a:chOff x="1677812" y="4248152"/>
            <a:chExt cx="211094" cy="211094"/>
          </a:xfrm>
        </p:grpSpPr>
        <p:sp>
          <p:nvSpPr>
            <p:cNvPr id="145" name="Google Shape;145;p15"/>
            <p:cNvSpPr/>
            <p:nvPr/>
          </p:nvSpPr>
          <p:spPr>
            <a:xfrm>
              <a:off x="1677812"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15"/>
            <p:cNvSpPr/>
            <p:nvPr/>
          </p:nvSpPr>
          <p:spPr>
            <a:xfrm>
              <a:off x="1708100" y="4278440"/>
              <a:ext cx="150518" cy="15051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47" name="Google Shape;147;p15"/>
          <p:cNvGrpSpPr/>
          <p:nvPr/>
        </p:nvGrpSpPr>
        <p:grpSpPr>
          <a:xfrm>
            <a:off x="5365924" y="914873"/>
            <a:ext cx="1353066" cy="1353066"/>
            <a:chOff x="2798917" y="1491712"/>
            <a:chExt cx="1804087" cy="1804087"/>
          </a:xfrm>
        </p:grpSpPr>
        <p:sp>
          <p:nvSpPr>
            <p:cNvPr id="148" name="Google Shape;148;p15"/>
            <p:cNvSpPr/>
            <p:nvPr/>
          </p:nvSpPr>
          <p:spPr>
            <a:xfrm rot="8100000">
              <a:off x="3063120" y="1755914"/>
              <a:ext cx="1275682" cy="1275682"/>
            </a:xfrm>
            <a:prstGeom prst="teardrop">
              <a:avLst>
                <a:gd fmla="val 109962" name="adj"/>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9" name="Google Shape;149;p15"/>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150" name="Google Shape;150;p15"/>
          <p:cNvCxnSpPr/>
          <p:nvPr/>
        </p:nvCxnSpPr>
        <p:spPr>
          <a:xfrm>
            <a:off x="4494614" y="2507772"/>
            <a:ext cx="1475185" cy="0"/>
          </a:xfrm>
          <a:prstGeom prst="straightConnector1">
            <a:avLst/>
          </a:prstGeom>
          <a:noFill/>
          <a:ln cap="flat" cmpd="sng" w="28575">
            <a:solidFill>
              <a:srgbClr val="D8D8D8"/>
            </a:solidFill>
            <a:prstDash val="solid"/>
            <a:round/>
            <a:headEnd len="sm" w="sm" type="none"/>
            <a:tailEnd len="sm" w="sm" type="none"/>
          </a:ln>
        </p:spPr>
      </p:cxnSp>
      <p:sp>
        <p:nvSpPr>
          <p:cNvPr id="151" name="Google Shape;151;p15"/>
          <p:cNvSpPr txBox="1"/>
          <p:nvPr/>
        </p:nvSpPr>
        <p:spPr>
          <a:xfrm>
            <a:off x="5208060" y="2592924"/>
            <a:ext cx="1716787" cy="39241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i="0" lang="en-IN" sz="2100" u="none" cap="none" strike="noStrike">
                <a:solidFill>
                  <a:srgbClr val="FFC000"/>
                </a:solidFill>
                <a:latin typeface="Twentieth Century"/>
                <a:ea typeface="Twentieth Century"/>
                <a:cs typeface="Twentieth Century"/>
                <a:sym typeface="Twentieth Century"/>
              </a:rPr>
              <a:t>April</a:t>
            </a:r>
            <a:endParaRPr b="1" i="0" sz="2100" u="none" cap="none" strike="noStrike">
              <a:solidFill>
                <a:srgbClr val="FFC000"/>
              </a:solidFill>
              <a:latin typeface="Twentieth Century"/>
              <a:ea typeface="Twentieth Century"/>
              <a:cs typeface="Twentieth Century"/>
              <a:sym typeface="Twentieth Century"/>
            </a:endParaRPr>
          </a:p>
        </p:txBody>
      </p:sp>
      <p:sp>
        <p:nvSpPr>
          <p:cNvPr id="152" name="Google Shape;152;p15"/>
          <p:cNvSpPr txBox="1"/>
          <p:nvPr/>
        </p:nvSpPr>
        <p:spPr>
          <a:xfrm>
            <a:off x="1918191" y="334325"/>
            <a:ext cx="5247170" cy="625318"/>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rgbClr val="FFC000"/>
                </a:solidFill>
                <a:latin typeface="Arial"/>
                <a:ea typeface="Arial"/>
                <a:cs typeface="Arial"/>
                <a:sym typeface="Arial"/>
              </a:rPr>
              <a:t>TIMELINE</a:t>
            </a:r>
            <a:endParaRPr b="0" i="1" sz="3600" u="none" cap="none" strike="noStrike">
              <a:solidFill>
                <a:srgbClr val="FFC000"/>
              </a:solidFill>
              <a:latin typeface="Twentieth Century"/>
              <a:ea typeface="Twentieth Century"/>
              <a:cs typeface="Twentieth Century"/>
              <a:sym typeface="Twentieth Century"/>
            </a:endParaRPr>
          </a:p>
        </p:txBody>
      </p:sp>
      <p:sp>
        <p:nvSpPr>
          <p:cNvPr id="153" name="Google Shape;153;p15"/>
          <p:cNvSpPr txBox="1"/>
          <p:nvPr/>
        </p:nvSpPr>
        <p:spPr>
          <a:xfrm>
            <a:off x="2100839" y="2922429"/>
            <a:ext cx="1716787" cy="93102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i="0" lang="en-IN" sz="1400" u="none" cap="none" strike="noStrike">
                <a:solidFill>
                  <a:srgbClr val="262626"/>
                </a:solidFill>
                <a:latin typeface="Twentieth Century"/>
                <a:ea typeface="Twentieth Century"/>
                <a:cs typeface="Twentieth Century"/>
                <a:sym typeface="Twentieth Century"/>
              </a:rPr>
              <a:t>Week 5: </a:t>
            </a:r>
            <a:r>
              <a:rPr b="0" i="0" lang="en-IN" sz="1400" u="none" cap="none" strike="noStrike">
                <a:solidFill>
                  <a:srgbClr val="262626"/>
                </a:solidFill>
                <a:latin typeface="Twentieth Century"/>
                <a:ea typeface="Twentieth Century"/>
                <a:cs typeface="Twentieth Century"/>
                <a:sym typeface="Twentieth Century"/>
              </a:rPr>
              <a:t>Text Preprocessing(2)-Stemming, Stop-Word Removal</a:t>
            </a:r>
            <a:endParaRPr b="1" i="0" sz="1400" u="none" cap="none" strike="noStrike">
              <a:solidFill>
                <a:srgbClr val="262626"/>
              </a:solidFill>
              <a:latin typeface="Twentieth Century"/>
              <a:ea typeface="Twentieth Century"/>
              <a:cs typeface="Twentieth Century"/>
              <a:sym typeface="Twentieth Century"/>
            </a:endParaRPr>
          </a:p>
        </p:txBody>
      </p:sp>
      <p:sp>
        <p:nvSpPr>
          <p:cNvPr id="154" name="Google Shape;154;p15"/>
          <p:cNvSpPr txBox="1"/>
          <p:nvPr/>
        </p:nvSpPr>
        <p:spPr>
          <a:xfrm>
            <a:off x="251520" y="2914536"/>
            <a:ext cx="1798330" cy="200824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i="0" lang="en-IN" sz="1400" u="none" cap="none" strike="noStrike">
                <a:solidFill>
                  <a:srgbClr val="262626"/>
                </a:solidFill>
                <a:latin typeface="Twentieth Century"/>
                <a:ea typeface="Twentieth Century"/>
                <a:cs typeface="Twentieth Century"/>
                <a:sym typeface="Twentieth Century"/>
              </a:rPr>
              <a:t>Week 1: </a:t>
            </a:r>
            <a:r>
              <a:rPr b="0" i="0" lang="en-IN" sz="1400" u="none" cap="none" strike="noStrike">
                <a:solidFill>
                  <a:srgbClr val="262626"/>
                </a:solidFill>
                <a:latin typeface="Twentieth Century"/>
                <a:ea typeface="Twentieth Century"/>
                <a:cs typeface="Twentieth Century"/>
                <a:sym typeface="Twentieth Century"/>
              </a:rPr>
              <a:t>Synopsis Submission &amp; Project Overview</a:t>
            </a:r>
            <a:endParaRPr b="1" i="0" sz="1400" u="none" cap="none" strike="noStrike">
              <a:solidFill>
                <a:srgbClr val="262626"/>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None/>
            </a:pPr>
            <a:r>
              <a:rPr b="1" i="0" lang="en-IN" sz="1400" u="none" cap="none" strike="noStrike">
                <a:solidFill>
                  <a:srgbClr val="262626"/>
                </a:solidFill>
                <a:latin typeface="Twentieth Century"/>
                <a:ea typeface="Twentieth Century"/>
                <a:cs typeface="Twentieth Century"/>
                <a:sym typeface="Twentieth Century"/>
              </a:rPr>
              <a:t>Week 2: </a:t>
            </a:r>
            <a:r>
              <a:rPr b="0" i="0" lang="en-IN" sz="1400" u="none" cap="none" strike="noStrike">
                <a:solidFill>
                  <a:srgbClr val="262626"/>
                </a:solidFill>
                <a:latin typeface="Twentieth Century"/>
                <a:ea typeface="Twentieth Century"/>
                <a:cs typeface="Twentieth Century"/>
                <a:sym typeface="Twentieth Century"/>
              </a:rPr>
              <a:t>Dataset Overview </a:t>
            </a:r>
            <a:endParaRPr b="1" i="0" sz="1400" u="none" cap="none" strike="noStrike">
              <a:solidFill>
                <a:srgbClr val="262626"/>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None/>
            </a:pPr>
            <a:r>
              <a:rPr b="1" i="0" lang="en-IN" sz="1400" u="none" cap="none" strike="noStrike">
                <a:solidFill>
                  <a:srgbClr val="262626"/>
                </a:solidFill>
                <a:latin typeface="Twentieth Century"/>
                <a:ea typeface="Twentieth Century"/>
                <a:cs typeface="Twentieth Century"/>
                <a:sym typeface="Twentieth Century"/>
              </a:rPr>
              <a:t>Week 3:</a:t>
            </a:r>
            <a:r>
              <a:rPr b="0" i="0" lang="en-IN" sz="1400" u="none" cap="none" strike="noStrike">
                <a:solidFill>
                  <a:srgbClr val="262626"/>
                </a:solidFill>
                <a:latin typeface="Twentieth Century"/>
                <a:ea typeface="Twentieth Century"/>
                <a:cs typeface="Twentieth Century"/>
                <a:sym typeface="Twentieth Century"/>
              </a:rPr>
              <a:t>Data Cleaning: Deduplication</a:t>
            </a:r>
            <a:endParaRPr b="1" i="0" sz="1400" u="none" cap="none" strike="noStrike">
              <a:solidFill>
                <a:srgbClr val="262626"/>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None/>
            </a:pPr>
            <a:r>
              <a:rPr b="1" i="0" lang="en-IN" sz="1400" u="none" cap="none" strike="noStrike">
                <a:solidFill>
                  <a:srgbClr val="262626"/>
                </a:solidFill>
                <a:latin typeface="Twentieth Century"/>
                <a:ea typeface="Twentieth Century"/>
                <a:cs typeface="Twentieth Century"/>
                <a:sym typeface="Twentieth Century"/>
              </a:rPr>
              <a:t>Week 4: </a:t>
            </a:r>
            <a:r>
              <a:rPr b="0" i="0" lang="en-IN" sz="1400" u="none" cap="none" strike="noStrike">
                <a:solidFill>
                  <a:srgbClr val="262626"/>
                </a:solidFill>
                <a:latin typeface="Twentieth Century"/>
                <a:ea typeface="Twentieth Century"/>
                <a:cs typeface="Twentieth Century"/>
                <a:sym typeface="Twentieth Century"/>
              </a:rPr>
              <a:t>Text Preprocessing(1)</a:t>
            </a:r>
            <a:endParaRPr b="1" i="0" sz="1400" u="none" cap="none" strike="noStrike">
              <a:solidFill>
                <a:srgbClr val="262626"/>
              </a:solidFill>
              <a:latin typeface="Twentieth Century"/>
              <a:ea typeface="Twentieth Century"/>
              <a:cs typeface="Twentieth Century"/>
              <a:sym typeface="Twentieth Century"/>
            </a:endParaRPr>
          </a:p>
        </p:txBody>
      </p:sp>
      <p:grpSp>
        <p:nvGrpSpPr>
          <p:cNvPr id="155" name="Google Shape;155;p15"/>
          <p:cNvGrpSpPr/>
          <p:nvPr/>
        </p:nvGrpSpPr>
        <p:grpSpPr>
          <a:xfrm>
            <a:off x="1030416" y="1457314"/>
            <a:ext cx="369526" cy="268183"/>
            <a:chOff x="3932350" y="3714775"/>
            <a:chExt cx="439650" cy="319075"/>
          </a:xfrm>
        </p:grpSpPr>
        <p:sp>
          <p:nvSpPr>
            <p:cNvPr id="156" name="Google Shape;156;p1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7" name="Google Shape;157;p1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8" name="Google Shape;158;p1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9" name="Google Shape;159;p1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60" name="Google Shape;160;p1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grpSp>
        <p:nvGrpSpPr>
          <p:cNvPr id="161" name="Google Shape;161;p15"/>
          <p:cNvGrpSpPr/>
          <p:nvPr/>
        </p:nvGrpSpPr>
        <p:grpSpPr>
          <a:xfrm>
            <a:off x="2668042" y="1441964"/>
            <a:ext cx="369526" cy="268183"/>
            <a:chOff x="3932350" y="3714775"/>
            <a:chExt cx="439650" cy="319075"/>
          </a:xfrm>
        </p:grpSpPr>
        <p:sp>
          <p:nvSpPr>
            <p:cNvPr id="162" name="Google Shape;162;p1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15"/>
          <p:cNvGrpSpPr/>
          <p:nvPr/>
        </p:nvGrpSpPr>
        <p:grpSpPr>
          <a:xfrm>
            <a:off x="4245728" y="1487023"/>
            <a:ext cx="369526" cy="268183"/>
            <a:chOff x="3932350" y="3714775"/>
            <a:chExt cx="439650" cy="319075"/>
          </a:xfrm>
        </p:grpSpPr>
        <p:sp>
          <p:nvSpPr>
            <p:cNvPr id="168" name="Google Shape;168;p1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15"/>
          <p:cNvGrpSpPr/>
          <p:nvPr/>
        </p:nvGrpSpPr>
        <p:grpSpPr>
          <a:xfrm>
            <a:off x="5861750" y="1450946"/>
            <a:ext cx="369526" cy="268183"/>
            <a:chOff x="3932350" y="3714775"/>
            <a:chExt cx="439650" cy="319075"/>
          </a:xfrm>
        </p:grpSpPr>
        <p:sp>
          <p:nvSpPr>
            <p:cNvPr id="174" name="Google Shape;174;p1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15"/>
          <p:cNvGrpSpPr/>
          <p:nvPr/>
        </p:nvGrpSpPr>
        <p:grpSpPr>
          <a:xfrm>
            <a:off x="7561844" y="2429516"/>
            <a:ext cx="158321" cy="158321"/>
            <a:chOff x="1677812" y="4248152"/>
            <a:chExt cx="211094" cy="211094"/>
          </a:xfrm>
        </p:grpSpPr>
        <p:sp>
          <p:nvSpPr>
            <p:cNvPr id="180" name="Google Shape;180;p15"/>
            <p:cNvSpPr/>
            <p:nvPr/>
          </p:nvSpPr>
          <p:spPr>
            <a:xfrm>
              <a:off x="1677812"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15"/>
            <p:cNvSpPr/>
            <p:nvPr/>
          </p:nvSpPr>
          <p:spPr>
            <a:xfrm>
              <a:off x="1708100" y="4278440"/>
              <a:ext cx="150518" cy="15051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82" name="Google Shape;182;p15"/>
          <p:cNvGrpSpPr/>
          <p:nvPr/>
        </p:nvGrpSpPr>
        <p:grpSpPr>
          <a:xfrm>
            <a:off x="6962937" y="944582"/>
            <a:ext cx="1353066" cy="1353066"/>
            <a:chOff x="2798917" y="1491712"/>
            <a:chExt cx="1804087" cy="1804087"/>
          </a:xfrm>
        </p:grpSpPr>
        <p:sp>
          <p:nvSpPr>
            <p:cNvPr id="183" name="Google Shape;183;p15"/>
            <p:cNvSpPr/>
            <p:nvPr/>
          </p:nvSpPr>
          <p:spPr>
            <a:xfrm rot="8100000">
              <a:off x="3063120" y="1755914"/>
              <a:ext cx="1275682" cy="1275682"/>
            </a:xfrm>
            <a:prstGeom prst="teardrop">
              <a:avLst>
                <a:gd fmla="val 109962" name="adj"/>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15"/>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85" name="Google Shape;185;p15"/>
          <p:cNvSpPr txBox="1"/>
          <p:nvPr/>
        </p:nvSpPr>
        <p:spPr>
          <a:xfrm>
            <a:off x="6782610" y="2599597"/>
            <a:ext cx="1716787" cy="39241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i="0" lang="en-IN" sz="2100" u="none" cap="none" strike="noStrike">
                <a:solidFill>
                  <a:srgbClr val="FFC000"/>
                </a:solidFill>
                <a:latin typeface="Twentieth Century"/>
                <a:ea typeface="Twentieth Century"/>
                <a:cs typeface="Twentieth Century"/>
                <a:sym typeface="Twentieth Century"/>
              </a:rPr>
              <a:t>May</a:t>
            </a:r>
            <a:endParaRPr b="1" i="0" sz="2100" u="none" cap="none" strike="noStrike">
              <a:solidFill>
                <a:srgbClr val="FFC000"/>
              </a:solidFill>
              <a:latin typeface="Twentieth Century"/>
              <a:ea typeface="Twentieth Century"/>
              <a:cs typeface="Twentieth Century"/>
              <a:sym typeface="Twentieth Century"/>
            </a:endParaRPr>
          </a:p>
        </p:txBody>
      </p:sp>
      <p:grpSp>
        <p:nvGrpSpPr>
          <p:cNvPr id="186" name="Google Shape;186;p15"/>
          <p:cNvGrpSpPr/>
          <p:nvPr/>
        </p:nvGrpSpPr>
        <p:grpSpPr>
          <a:xfrm>
            <a:off x="7456241" y="1466296"/>
            <a:ext cx="369526" cy="268183"/>
            <a:chOff x="3932350" y="3714775"/>
            <a:chExt cx="439650" cy="319075"/>
          </a:xfrm>
        </p:grpSpPr>
        <p:sp>
          <p:nvSpPr>
            <p:cNvPr id="187" name="Google Shape;187;p1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2" name="Google Shape;192;p15"/>
          <p:cNvCxnSpPr/>
          <p:nvPr/>
        </p:nvCxnSpPr>
        <p:spPr>
          <a:xfrm>
            <a:off x="6106600" y="2513530"/>
            <a:ext cx="1475185" cy="0"/>
          </a:xfrm>
          <a:prstGeom prst="straightConnector1">
            <a:avLst/>
          </a:prstGeom>
          <a:noFill/>
          <a:ln cap="flat" cmpd="sng" w="28575">
            <a:solidFill>
              <a:srgbClr val="D8D8D8"/>
            </a:solidFill>
            <a:prstDash val="solid"/>
            <a:round/>
            <a:headEnd len="sm" w="sm" type="none"/>
            <a:tailEnd len="sm" w="sm" type="none"/>
          </a:ln>
        </p:spPr>
      </p:cxnSp>
      <p:sp>
        <p:nvSpPr>
          <p:cNvPr id="193" name="Google Shape;193;p15"/>
          <p:cNvSpPr txBox="1"/>
          <p:nvPr/>
        </p:nvSpPr>
        <p:spPr>
          <a:xfrm>
            <a:off x="333063" y="2592690"/>
            <a:ext cx="1716787" cy="39241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i="0" lang="en-IN" sz="2100" u="none" cap="none" strike="noStrike">
                <a:solidFill>
                  <a:srgbClr val="FFC000"/>
                </a:solidFill>
                <a:latin typeface="Twentieth Century"/>
                <a:ea typeface="Twentieth Century"/>
                <a:cs typeface="Twentieth Century"/>
                <a:sym typeface="Twentieth Century"/>
              </a:rPr>
              <a:t>January</a:t>
            </a:r>
            <a:endParaRPr b="1" i="0" sz="2100" u="none" cap="none" strike="noStrike">
              <a:solidFill>
                <a:srgbClr val="FFC000"/>
              </a:solidFill>
              <a:latin typeface="Twentieth Century"/>
              <a:ea typeface="Twentieth Century"/>
              <a:cs typeface="Twentieth Century"/>
              <a:sym typeface="Twentieth Century"/>
            </a:endParaRPr>
          </a:p>
        </p:txBody>
      </p:sp>
      <p:sp>
        <p:nvSpPr>
          <p:cNvPr id="194" name="Google Shape;194;p15"/>
          <p:cNvSpPr txBox="1"/>
          <p:nvPr/>
        </p:nvSpPr>
        <p:spPr>
          <a:xfrm>
            <a:off x="1994413" y="3800967"/>
            <a:ext cx="2101637" cy="114646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IN" sz="1400" u="none" cap="none" strike="noStrike">
                <a:solidFill>
                  <a:srgbClr val="262626"/>
                </a:solidFill>
                <a:latin typeface="Twentieth Century"/>
                <a:ea typeface="Twentieth Century"/>
                <a:cs typeface="Twentieth Century"/>
                <a:sym typeface="Twentieth Century"/>
              </a:rPr>
              <a:t>Get terms - Reduce each review(text) to the list of words (Using NLP Concepts such as'bigram' 'trigram' and' ngram' approach).</a:t>
            </a:r>
            <a:endParaRPr b="1" i="0" sz="1400" u="none" cap="none" strike="noStrike">
              <a:solidFill>
                <a:srgbClr val="262626"/>
              </a:solidFill>
              <a:latin typeface="Twentieth Century"/>
              <a:ea typeface="Twentieth Century"/>
              <a:cs typeface="Twentieth Century"/>
              <a:sym typeface="Twentieth Century"/>
            </a:endParaRPr>
          </a:p>
        </p:txBody>
      </p:sp>
      <p:sp>
        <p:nvSpPr>
          <p:cNvPr id="195" name="Google Shape;195;p15"/>
          <p:cNvSpPr txBox="1"/>
          <p:nvPr/>
        </p:nvSpPr>
        <p:spPr>
          <a:xfrm>
            <a:off x="3818194" y="3012290"/>
            <a:ext cx="1705932" cy="1792798"/>
          </a:xfrm>
          <a:prstGeom prst="rect">
            <a:avLst/>
          </a:prstGeom>
          <a:noFill/>
          <a:ln>
            <a:noFill/>
          </a:ln>
        </p:spPr>
        <p:txBody>
          <a:bodyPr anchorCtr="0" anchor="t" bIns="34275" lIns="68575" spcFirstLastPara="1" rIns="68575" wrap="square" tIns="34275">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262626"/>
                </a:solidFill>
                <a:latin typeface="Twentieth Century"/>
                <a:ea typeface="Twentieth Century"/>
                <a:cs typeface="Twentieth Century"/>
                <a:sym typeface="Twentieth Century"/>
              </a:rPr>
              <a:t>Negation detection</a:t>
            </a:r>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262626"/>
                </a:solidFill>
                <a:latin typeface="Twentieth Century"/>
                <a:ea typeface="Twentieth Century"/>
                <a:cs typeface="Twentieth Century"/>
                <a:sym typeface="Twentieth Century"/>
              </a:rPr>
              <a:t>Feature</a:t>
            </a:r>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262626"/>
                </a:solidFill>
                <a:latin typeface="Twentieth Century"/>
                <a:ea typeface="Twentieth Century"/>
                <a:cs typeface="Twentieth Century"/>
                <a:sym typeface="Twentieth Century"/>
              </a:rPr>
              <a:t>generations to indicate the positiveness or negativeness of that review.</a:t>
            </a:r>
            <a:endParaRPr/>
          </a:p>
        </p:txBody>
      </p:sp>
      <p:sp>
        <p:nvSpPr>
          <p:cNvPr id="196" name="Google Shape;196;p15"/>
          <p:cNvSpPr/>
          <p:nvPr/>
        </p:nvSpPr>
        <p:spPr>
          <a:xfrm>
            <a:off x="5354398" y="2992012"/>
            <a:ext cx="148979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400" u="none" cap="none" strike="noStrike">
                <a:solidFill>
                  <a:srgbClr val="262626"/>
                </a:solidFill>
                <a:latin typeface="Twentieth Century"/>
                <a:ea typeface="Twentieth Century"/>
                <a:cs typeface="Twentieth Century"/>
                <a:sym typeface="Twentieth Century"/>
              </a:rPr>
              <a:t>Building Statistical Classifier</a:t>
            </a:r>
            <a:endParaRPr/>
          </a:p>
        </p:txBody>
      </p:sp>
      <p:sp>
        <p:nvSpPr>
          <p:cNvPr id="197" name="Google Shape;197;p15"/>
          <p:cNvSpPr/>
          <p:nvPr/>
        </p:nvSpPr>
        <p:spPr>
          <a:xfrm>
            <a:off x="7183186" y="3080164"/>
            <a:ext cx="91563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400" u="none" cap="none" strike="noStrike">
                <a:solidFill>
                  <a:srgbClr val="262626"/>
                </a:solidFill>
                <a:latin typeface="Twentieth Century"/>
                <a:ea typeface="Twentieth Century"/>
                <a:cs typeface="Twentieth Century"/>
                <a:sym typeface="Twentieth Century"/>
              </a:rPr>
              <a:t>Evaluation</a:t>
            </a:r>
            <a:endParaRPr b="0" i="0" sz="1400" u="none" cap="none" strike="noStrike">
              <a:solidFill>
                <a:srgbClr val="262626"/>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
                                        <p:tgtEl>
                                          <p:spTgt spid="135"/>
                                        </p:tgtEl>
                                        <p:attrNameLst>
                                          <p:attrName>ppt_w</p:attrName>
                                        </p:attrNameLst>
                                      </p:cBhvr>
                                      <p:tavLst>
                                        <p:tav fmla="" tm="0">
                                          <p:val>
                                            <p:strVal val="0"/>
                                          </p:val>
                                        </p:tav>
                                        <p:tav fmla="" tm="100000">
                                          <p:val>
                                            <p:strVal val="#ppt_w"/>
                                          </p:val>
                                        </p:tav>
                                      </p:tavLst>
                                    </p:anim>
                                    <p:anim calcmode="lin" valueType="num">
                                      <p:cBhvr additive="base">
                                        <p:cTn dur="10"/>
                                        <p:tgtEl>
                                          <p:spTgt spid="135"/>
                                        </p:tgtEl>
                                        <p:attrNameLst>
                                          <p:attrName>ppt_h</p:attrName>
                                        </p:attrNameLst>
                                      </p:cBhvr>
                                      <p:tavLst>
                                        <p:tav fmla="" tm="0">
                                          <p:val>
                                            <p:strVal val="0"/>
                                          </p:val>
                                        </p:tav>
                                        <p:tav fmla="" tm="100000">
                                          <p:val>
                                            <p:strVal val="#ppt_h"/>
                                          </p:val>
                                        </p:tav>
                                      </p:tavLst>
                                    </p:anim>
                                  </p:childTnLst>
                                </p:cTn>
                              </p:par>
                            </p:childTnLst>
                          </p:cTn>
                        </p:par>
                        <p:par>
                          <p:cTn fill="hold">
                            <p:stCondLst>
                              <p:cond delay="1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par>
                          <p:cTn fill="hold">
                            <p:stCondLst>
                              <p:cond delay="510"/>
                            </p:stCondLst>
                            <p:childTnLst>
                              <p:par>
                                <p:cTn fill="hold" nodeType="afterEffect" presetClass="entr" presetID="23" presetSubtype="16">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250"/>
                                        <p:tgtEl>
                                          <p:spTgt spid="193"/>
                                        </p:tgtEl>
                                        <p:attrNameLst>
                                          <p:attrName>ppt_w</p:attrName>
                                        </p:attrNameLst>
                                      </p:cBhvr>
                                      <p:tavLst>
                                        <p:tav fmla="" tm="0">
                                          <p:val>
                                            <p:strVal val="0"/>
                                          </p:val>
                                        </p:tav>
                                        <p:tav fmla="" tm="100000">
                                          <p:val>
                                            <p:strVal val="#ppt_w"/>
                                          </p:val>
                                        </p:tav>
                                      </p:tavLst>
                                    </p:anim>
                                    <p:anim calcmode="lin" valueType="num">
                                      <p:cBhvr additive="base">
                                        <p:cTn dur="250"/>
                                        <p:tgtEl>
                                          <p:spTgt spid="1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250"/>
                                        <p:tgtEl>
                                          <p:spTgt spid="123"/>
                                        </p:tgtEl>
                                        <p:attrNameLst>
                                          <p:attrName>ppt_w</p:attrName>
                                        </p:attrNameLst>
                                      </p:cBhvr>
                                      <p:tavLst>
                                        <p:tav fmla="" tm="0">
                                          <p:val>
                                            <p:strVal val="0"/>
                                          </p:val>
                                        </p:tav>
                                        <p:tav fmla="" tm="100000">
                                          <p:val>
                                            <p:strVal val="#ppt_w"/>
                                          </p:val>
                                        </p:tav>
                                      </p:tavLst>
                                    </p:anim>
                                    <p:anim calcmode="lin" valueType="num">
                                      <p:cBhvr additive="base">
                                        <p:cTn dur="250"/>
                                        <p:tgtEl>
                                          <p:spTgt spid="123"/>
                                        </p:tgtEl>
                                        <p:attrNameLst>
                                          <p:attrName>ppt_h</p:attrName>
                                        </p:attrNameLst>
                                      </p:cBhvr>
                                      <p:tavLst>
                                        <p:tav fmla="" tm="0">
                                          <p:val>
                                            <p:strVal val="0"/>
                                          </p:val>
                                        </p:tav>
                                        <p:tav fmla="" tm="100000">
                                          <p:val>
                                            <p:strVal val="#ppt_h"/>
                                          </p:val>
                                        </p:tav>
                                      </p:tavLst>
                                    </p:anim>
                                  </p:childTnLst>
                                </p:cTn>
                              </p:par>
                            </p:childTnLst>
                          </p:cTn>
                        </p:par>
                        <p:par>
                          <p:cTn fill="hold">
                            <p:stCondLst>
                              <p:cond delay="760"/>
                            </p:stCondLst>
                            <p:childTnLst>
                              <p:par>
                                <p:cTn fill="hold" nodeType="afterEffect" presetClass="entr" presetID="10" presetSubtype="0">
                                  <p:stCondLst>
                                    <p:cond delay="25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par>
                          <p:cTn fill="hold">
                            <p:stCondLst>
                              <p:cond delay="1260"/>
                            </p:stCondLst>
                            <p:childTnLst>
                              <p:par>
                                <p:cTn fill="hold" nodeType="after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250"/>
                                        <p:tgtEl>
                                          <p:spTgt spid="127"/>
                                        </p:tgtEl>
                                        <p:attrNameLst>
                                          <p:attrName>ppt_w</p:attrName>
                                        </p:attrNameLst>
                                      </p:cBhvr>
                                      <p:tavLst>
                                        <p:tav fmla="" tm="0">
                                          <p:val>
                                            <p:strVal val="0"/>
                                          </p:val>
                                        </p:tav>
                                        <p:tav fmla="" tm="100000">
                                          <p:val>
                                            <p:strVal val="#ppt_w"/>
                                          </p:val>
                                        </p:tav>
                                      </p:tavLst>
                                    </p:anim>
                                    <p:anim calcmode="lin" valueType="num">
                                      <p:cBhvr additive="base">
                                        <p:cTn dur="250"/>
                                        <p:tgtEl>
                                          <p:spTgt spid="127"/>
                                        </p:tgtEl>
                                        <p:attrNameLst>
                                          <p:attrName>ppt_h</p:attrName>
                                        </p:attrNameLst>
                                      </p:cBhvr>
                                      <p:tavLst>
                                        <p:tav fmla="" tm="0">
                                          <p:val>
                                            <p:strVal val="0"/>
                                          </p:val>
                                        </p:tav>
                                        <p:tav fmla="" tm="100000">
                                          <p:val>
                                            <p:strVal val="#ppt_h"/>
                                          </p:val>
                                        </p:tav>
                                      </p:tavLst>
                                    </p:anim>
                                  </p:childTnLst>
                                </p:cTn>
                              </p:par>
                            </p:childTnLst>
                          </p:cTn>
                        </p:par>
                        <p:par>
                          <p:cTn fill="hold">
                            <p:stCondLst>
                              <p:cond delay="1510"/>
                            </p:stCondLst>
                            <p:childTnLst>
                              <p:par>
                                <p:cTn fill="hold" nodeType="after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250"/>
                                        <p:tgtEl>
                                          <p:spTgt spid="138"/>
                                        </p:tgtEl>
                                        <p:attrNameLst>
                                          <p:attrName>ppt_w</p:attrName>
                                        </p:attrNameLst>
                                      </p:cBhvr>
                                      <p:tavLst>
                                        <p:tav fmla="" tm="0">
                                          <p:val>
                                            <p:strVal val="0"/>
                                          </p:val>
                                        </p:tav>
                                        <p:tav fmla="" tm="100000">
                                          <p:val>
                                            <p:strVal val="#ppt_w"/>
                                          </p:val>
                                        </p:tav>
                                      </p:tavLst>
                                    </p:anim>
                                    <p:anim calcmode="lin" valueType="num">
                                      <p:cBhvr additive="base">
                                        <p:cTn dur="250"/>
                                        <p:tgtEl>
                                          <p:spTgt spid="13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par>
                          <p:cTn fill="hold">
                            <p:stCondLst>
                              <p:cond delay="2010"/>
                            </p:stCondLst>
                            <p:childTnLst>
                              <p:par>
                                <p:cTn fill="hold" nodeType="after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250"/>
                                        <p:tgtEl>
                                          <p:spTgt spid="133"/>
                                        </p:tgtEl>
                                        <p:attrNameLst>
                                          <p:attrName>ppt_w</p:attrName>
                                        </p:attrNameLst>
                                      </p:cBhvr>
                                      <p:tavLst>
                                        <p:tav fmla="" tm="0">
                                          <p:val>
                                            <p:strVal val="0"/>
                                          </p:val>
                                        </p:tav>
                                        <p:tav fmla="" tm="100000">
                                          <p:val>
                                            <p:strVal val="#ppt_w"/>
                                          </p:val>
                                        </p:tav>
                                      </p:tavLst>
                                    </p:anim>
                                    <p:anim calcmode="lin" valueType="num">
                                      <p:cBhvr additive="base">
                                        <p:cTn dur="250"/>
                                        <p:tgtEl>
                                          <p:spTgt spid="133"/>
                                        </p:tgtEl>
                                        <p:attrNameLst>
                                          <p:attrName>ppt_h</p:attrName>
                                        </p:attrNameLst>
                                      </p:cBhvr>
                                      <p:tavLst>
                                        <p:tav fmla="" tm="0">
                                          <p:val>
                                            <p:strVal val="0"/>
                                          </p:val>
                                        </p:tav>
                                        <p:tav fmla="" tm="100000">
                                          <p:val>
                                            <p:strVal val="#ppt_h"/>
                                          </p:val>
                                        </p:tav>
                                      </p:tavLst>
                                    </p:anim>
                                  </p:childTnLst>
                                </p:cTn>
                              </p:par>
                            </p:childTnLst>
                          </p:cTn>
                        </p:par>
                        <p:par>
                          <p:cTn fill="hold">
                            <p:stCondLst>
                              <p:cond delay="2260"/>
                            </p:stCondLst>
                            <p:childTnLst>
                              <p:par>
                                <p:cTn fill="hold" nodeType="afterEffect" presetClass="entr" presetID="10" presetSubtype="0">
                                  <p:stCondLst>
                                    <p:cond delay="25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par>
                          <p:cTn fill="hold">
                            <p:stCondLst>
                              <p:cond delay="2760"/>
                            </p:stCondLst>
                            <p:childTnLst>
                              <p:par>
                                <p:cTn fill="hold" nodeType="after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250"/>
                                        <p:tgtEl>
                                          <p:spTgt spid="130"/>
                                        </p:tgtEl>
                                        <p:attrNameLst>
                                          <p:attrName>ppt_w</p:attrName>
                                        </p:attrNameLst>
                                      </p:cBhvr>
                                      <p:tavLst>
                                        <p:tav fmla="" tm="0">
                                          <p:val>
                                            <p:strVal val="0"/>
                                          </p:val>
                                        </p:tav>
                                        <p:tav fmla="" tm="100000">
                                          <p:val>
                                            <p:strVal val="#ppt_w"/>
                                          </p:val>
                                        </p:tav>
                                      </p:tavLst>
                                    </p:anim>
                                    <p:anim calcmode="lin" valueType="num">
                                      <p:cBhvr additive="base">
                                        <p:cTn dur="250"/>
                                        <p:tgtEl>
                                          <p:spTgt spid="130"/>
                                        </p:tgtEl>
                                        <p:attrNameLst>
                                          <p:attrName>ppt_h</p:attrName>
                                        </p:attrNameLst>
                                      </p:cBhvr>
                                      <p:tavLst>
                                        <p:tav fmla="" tm="0">
                                          <p:val>
                                            <p:strVal val="0"/>
                                          </p:val>
                                        </p:tav>
                                        <p:tav fmla="" tm="100000">
                                          <p:val>
                                            <p:strVal val="#ppt_h"/>
                                          </p:val>
                                        </p:tav>
                                      </p:tavLst>
                                    </p:anim>
                                  </p:childTnLst>
                                </p:cTn>
                              </p:par>
                            </p:childTnLst>
                          </p:cTn>
                        </p:par>
                        <p:par>
                          <p:cTn fill="hold">
                            <p:stCondLst>
                              <p:cond delay="3010"/>
                            </p:stCondLst>
                            <p:childTnLst>
                              <p:par>
                                <p:cTn fill="hold" nodeType="afterEffect" presetClass="entr" presetID="23" presetSubtype="16">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250"/>
                                        <p:tgtEl>
                                          <p:spTgt spid="141"/>
                                        </p:tgtEl>
                                        <p:attrNameLst>
                                          <p:attrName>ppt_w</p:attrName>
                                        </p:attrNameLst>
                                      </p:cBhvr>
                                      <p:tavLst>
                                        <p:tav fmla="" tm="0">
                                          <p:val>
                                            <p:strVal val="0"/>
                                          </p:val>
                                        </p:tav>
                                        <p:tav fmla="" tm="100000">
                                          <p:val>
                                            <p:strVal val="#ppt_w"/>
                                          </p:val>
                                        </p:tav>
                                      </p:tavLst>
                                    </p:anim>
                                    <p:anim calcmode="lin" valueType="num">
                                      <p:cBhvr additive="base">
                                        <p:cTn dur="250"/>
                                        <p:tgtEl>
                                          <p:spTgt spid="14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par>
                          <p:cTn fill="hold">
                            <p:stCondLst>
                              <p:cond delay="3510"/>
                            </p:stCondLst>
                            <p:childTnLst>
                              <p:par>
                                <p:cTn fill="hold" nodeType="after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250"/>
                                        <p:tgtEl>
                                          <p:spTgt spid="134"/>
                                        </p:tgtEl>
                                        <p:attrNameLst>
                                          <p:attrName>ppt_w</p:attrName>
                                        </p:attrNameLst>
                                      </p:cBhvr>
                                      <p:tavLst>
                                        <p:tav fmla="" tm="0">
                                          <p:val>
                                            <p:strVal val="0"/>
                                          </p:val>
                                        </p:tav>
                                        <p:tav fmla="" tm="100000">
                                          <p:val>
                                            <p:strVal val="#ppt_w"/>
                                          </p:val>
                                        </p:tav>
                                      </p:tavLst>
                                    </p:anim>
                                    <p:anim calcmode="lin" valueType="num">
                                      <p:cBhvr additive="base">
                                        <p:cTn dur="250"/>
                                        <p:tgtEl>
                                          <p:spTgt spid="134"/>
                                        </p:tgtEl>
                                        <p:attrNameLst>
                                          <p:attrName>ppt_h</p:attrName>
                                        </p:attrNameLst>
                                      </p:cBhvr>
                                      <p:tavLst>
                                        <p:tav fmla="" tm="0">
                                          <p:val>
                                            <p:strVal val="0"/>
                                          </p:val>
                                        </p:tav>
                                        <p:tav fmla="" tm="100000">
                                          <p:val>
                                            <p:strVal val="#ppt_h"/>
                                          </p:val>
                                        </p:tav>
                                      </p:tavLst>
                                    </p:anim>
                                  </p:childTnLst>
                                </p:cTn>
                              </p:par>
                            </p:childTnLst>
                          </p:cTn>
                        </p:par>
                        <p:par>
                          <p:cTn fill="hold">
                            <p:stCondLst>
                              <p:cond delay="376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4260"/>
                            </p:stCondLst>
                            <p:childTnLst>
                              <p:par>
                                <p:cTn fill="hold" nodeType="afterEffect" presetClass="entr" presetID="23" presetSubtype="16">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250"/>
                                        <p:tgtEl>
                                          <p:spTgt spid="144"/>
                                        </p:tgtEl>
                                        <p:attrNameLst>
                                          <p:attrName>ppt_w</p:attrName>
                                        </p:attrNameLst>
                                      </p:cBhvr>
                                      <p:tavLst>
                                        <p:tav fmla="" tm="0">
                                          <p:val>
                                            <p:strVal val="0"/>
                                          </p:val>
                                        </p:tav>
                                        <p:tav fmla="" tm="100000">
                                          <p:val>
                                            <p:strVal val="#ppt_w"/>
                                          </p:val>
                                        </p:tav>
                                      </p:tavLst>
                                    </p:anim>
                                    <p:anim calcmode="lin" valueType="num">
                                      <p:cBhvr additive="base">
                                        <p:cTn dur="250"/>
                                        <p:tgtEl>
                                          <p:spTgt spid="1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250"/>
                                        <p:tgtEl>
                                          <p:spTgt spid="147"/>
                                        </p:tgtEl>
                                        <p:attrNameLst>
                                          <p:attrName>ppt_w</p:attrName>
                                        </p:attrNameLst>
                                      </p:cBhvr>
                                      <p:tavLst>
                                        <p:tav fmla="" tm="0">
                                          <p:val>
                                            <p:strVal val="0"/>
                                          </p:val>
                                        </p:tav>
                                        <p:tav fmla="" tm="100000">
                                          <p:val>
                                            <p:strVal val="#ppt_w"/>
                                          </p:val>
                                        </p:tav>
                                      </p:tavLst>
                                    </p:anim>
                                    <p:anim calcmode="lin" valueType="num">
                                      <p:cBhvr additive="base">
                                        <p:cTn dur="250"/>
                                        <p:tgtEl>
                                          <p:spTgt spid="14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par>
                          <p:cTn fill="hold">
                            <p:stCondLst>
                              <p:cond delay="4760"/>
                            </p:stCondLst>
                            <p:childTnLst>
                              <p:par>
                                <p:cTn fill="hold" nodeType="afterEffect" presetClass="entr" presetID="23" presetSubtype="16">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250"/>
                                        <p:tgtEl>
                                          <p:spTgt spid="151"/>
                                        </p:tgtEl>
                                        <p:attrNameLst>
                                          <p:attrName>ppt_w</p:attrName>
                                        </p:attrNameLst>
                                      </p:cBhvr>
                                      <p:tavLst>
                                        <p:tav fmla="" tm="0">
                                          <p:val>
                                            <p:strVal val="0"/>
                                          </p:val>
                                        </p:tav>
                                        <p:tav fmla="" tm="100000">
                                          <p:val>
                                            <p:strVal val="#ppt_w"/>
                                          </p:val>
                                        </p:tav>
                                      </p:tavLst>
                                    </p:anim>
                                    <p:anim calcmode="lin" valueType="num">
                                      <p:cBhvr additive="base">
                                        <p:cTn dur="250"/>
                                        <p:tgtEl>
                                          <p:spTgt spid="151"/>
                                        </p:tgtEl>
                                        <p:attrNameLst>
                                          <p:attrName>ppt_h</p:attrName>
                                        </p:attrNameLst>
                                      </p:cBhvr>
                                      <p:tavLst>
                                        <p:tav fmla="" tm="0">
                                          <p:val>
                                            <p:strVal val="0"/>
                                          </p:val>
                                        </p:tav>
                                        <p:tav fmla="" tm="100000">
                                          <p:val>
                                            <p:strVal val="#ppt_h"/>
                                          </p:val>
                                        </p:tav>
                                      </p:tavLst>
                                    </p:anim>
                                  </p:childTnLst>
                                </p:cTn>
                              </p:par>
                            </p:childTnLst>
                          </p:cTn>
                        </p:par>
                        <p:par>
                          <p:cTn fill="hold">
                            <p:stCondLst>
                              <p:cond delay="501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5510"/>
                            </p:stCondLst>
                            <p:childTnLst>
                              <p:par>
                                <p:cTn fill="hold" nodeType="after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250"/>
                                        <p:tgtEl>
                                          <p:spTgt spid="179"/>
                                        </p:tgtEl>
                                        <p:attrNameLst>
                                          <p:attrName>ppt_w</p:attrName>
                                        </p:attrNameLst>
                                      </p:cBhvr>
                                      <p:tavLst>
                                        <p:tav fmla="" tm="0">
                                          <p:val>
                                            <p:strVal val="0"/>
                                          </p:val>
                                        </p:tav>
                                        <p:tav fmla="" tm="100000">
                                          <p:val>
                                            <p:strVal val="#ppt_w"/>
                                          </p:val>
                                        </p:tav>
                                      </p:tavLst>
                                    </p:anim>
                                    <p:anim calcmode="lin" valueType="num">
                                      <p:cBhvr additive="base">
                                        <p:cTn dur="250"/>
                                        <p:tgtEl>
                                          <p:spTgt spid="17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250"/>
                                        <p:tgtEl>
                                          <p:spTgt spid="182"/>
                                        </p:tgtEl>
                                        <p:attrNameLst>
                                          <p:attrName>ppt_w</p:attrName>
                                        </p:attrNameLst>
                                      </p:cBhvr>
                                      <p:tavLst>
                                        <p:tav fmla="" tm="0">
                                          <p:val>
                                            <p:strVal val="0"/>
                                          </p:val>
                                        </p:tav>
                                        <p:tav fmla="" tm="100000">
                                          <p:val>
                                            <p:strVal val="#ppt_w"/>
                                          </p:val>
                                        </p:tav>
                                      </p:tavLst>
                                    </p:anim>
                                    <p:anim calcmode="lin" valueType="num">
                                      <p:cBhvr additive="base">
                                        <p:cTn dur="250"/>
                                        <p:tgtEl>
                                          <p:spTgt spid="18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6010"/>
                            </p:stCondLst>
                            <p:childTnLst>
                              <p:par>
                                <p:cTn fill="hold" nodeType="afterEffect" presetClass="entr" presetID="23" presetSubtype="16">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250"/>
                                        <p:tgtEl>
                                          <p:spTgt spid="185"/>
                                        </p:tgtEl>
                                        <p:attrNameLst>
                                          <p:attrName>ppt_w</p:attrName>
                                        </p:attrNameLst>
                                      </p:cBhvr>
                                      <p:tavLst>
                                        <p:tav fmla="" tm="0">
                                          <p:val>
                                            <p:strVal val="0"/>
                                          </p:val>
                                        </p:tav>
                                        <p:tav fmla="" tm="100000">
                                          <p:val>
                                            <p:strVal val="#ppt_w"/>
                                          </p:val>
                                        </p:tav>
                                      </p:tavLst>
                                    </p:anim>
                                    <p:anim calcmode="lin" valueType="num">
                                      <p:cBhvr additive="base">
                                        <p:cTn dur="250"/>
                                        <p:tgtEl>
                                          <p:spTgt spid="18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ppt_w</p:attrName>
                                        </p:attrNameLst>
                                      </p:cBhvr>
                                      <p:tavLst>
                                        <p:tav fmla="" tm="0">
                                          <p:val>
                                            <p:strVal val="0"/>
                                          </p:val>
                                        </p:tav>
                                        <p:tav fmla="" tm="100000">
                                          <p:val>
                                            <p:strVal val="#ppt_w"/>
                                          </p:val>
                                        </p:tav>
                                      </p:tavLst>
                                    </p:anim>
                                    <p:anim calcmode="lin" valueType="num">
                                      <p:cBhvr additive="base">
                                        <p:cTn dur="500"/>
                                        <p:tgtEl>
                                          <p:spTgt spid="15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ppt_w</p:attrName>
                                        </p:attrNameLst>
                                      </p:cBhvr>
                                      <p:tavLst>
                                        <p:tav fmla="" tm="0">
                                          <p:val>
                                            <p:strVal val="0"/>
                                          </p:val>
                                        </p:tav>
                                        <p:tav fmla="" tm="100000">
                                          <p:val>
                                            <p:strVal val="#ppt_w"/>
                                          </p:val>
                                        </p:tav>
                                      </p:tavLst>
                                    </p:anim>
                                    <p:anim calcmode="lin" valueType="num">
                                      <p:cBhvr additive="base">
                                        <p:cTn dur="500"/>
                                        <p:tgtEl>
                                          <p:spTgt spid="15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ppt_w</p:attrName>
                                        </p:attrNameLst>
                                      </p:cBhvr>
                                      <p:tavLst>
                                        <p:tav fmla="" tm="0">
                                          <p:val>
                                            <p:strVal val="0"/>
                                          </p:val>
                                        </p:tav>
                                        <p:tav fmla="" tm="100000">
                                          <p:val>
                                            <p:strVal val="#ppt_w"/>
                                          </p:val>
                                        </p:tav>
                                      </p:tavLst>
                                    </p:anim>
                                    <p:anim calcmode="lin" valueType="num">
                                      <p:cBhvr additive="base">
                                        <p:cTn dur="500"/>
                                        <p:tgtEl>
                                          <p:spTgt spid="1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ppt_w</p:attrName>
                                        </p:attrNameLst>
                                      </p:cBhvr>
                                      <p:tavLst>
                                        <p:tav fmla="" tm="0">
                                          <p:val>
                                            <p:strVal val="0"/>
                                          </p:val>
                                        </p:tav>
                                        <p:tav fmla="" tm="100000">
                                          <p:val>
                                            <p:strVal val="#ppt_w"/>
                                          </p:val>
                                        </p:tav>
                                      </p:tavLst>
                                    </p:anim>
                                    <p:anim calcmode="lin" valueType="num">
                                      <p:cBhvr additive="base">
                                        <p:cTn dur="500"/>
                                        <p:tgtEl>
                                          <p:spTgt spid="19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16"/>
          <p:cNvCxnSpPr/>
          <p:nvPr/>
        </p:nvCxnSpPr>
        <p:spPr>
          <a:xfrm>
            <a:off x="7906851" y="1598516"/>
            <a:ext cx="0" cy="920835"/>
          </a:xfrm>
          <a:prstGeom prst="straightConnector1">
            <a:avLst/>
          </a:prstGeom>
          <a:noFill/>
          <a:ln cap="flat" cmpd="sng" w="9525">
            <a:solidFill>
              <a:schemeClr val="accent3"/>
            </a:solidFill>
            <a:prstDash val="solid"/>
            <a:miter lim="800000"/>
            <a:headEnd len="sm" w="sm" type="none"/>
            <a:tailEnd len="sm" w="sm" type="none"/>
          </a:ln>
        </p:spPr>
      </p:cxnSp>
      <p:cxnSp>
        <p:nvCxnSpPr>
          <p:cNvPr id="203" name="Google Shape;203;p16"/>
          <p:cNvCxnSpPr/>
          <p:nvPr/>
        </p:nvCxnSpPr>
        <p:spPr>
          <a:xfrm>
            <a:off x="6992738" y="1845616"/>
            <a:ext cx="0" cy="597895"/>
          </a:xfrm>
          <a:prstGeom prst="straightConnector1">
            <a:avLst/>
          </a:prstGeom>
          <a:noFill/>
          <a:ln cap="flat" cmpd="sng" w="9525">
            <a:solidFill>
              <a:srgbClr val="0072BC"/>
            </a:solidFill>
            <a:prstDash val="solid"/>
            <a:miter lim="800000"/>
            <a:headEnd len="sm" w="sm" type="none"/>
            <a:tailEnd len="sm" w="sm" type="none"/>
          </a:ln>
        </p:spPr>
      </p:cxnSp>
      <p:cxnSp>
        <p:nvCxnSpPr>
          <p:cNvPr id="204" name="Google Shape;204;p16"/>
          <p:cNvCxnSpPr/>
          <p:nvPr/>
        </p:nvCxnSpPr>
        <p:spPr>
          <a:xfrm>
            <a:off x="3505210" y="1821720"/>
            <a:ext cx="0" cy="595080"/>
          </a:xfrm>
          <a:prstGeom prst="straightConnector1">
            <a:avLst/>
          </a:prstGeom>
          <a:noFill/>
          <a:ln cap="flat" cmpd="sng" w="9525">
            <a:solidFill>
              <a:schemeClr val="accent3"/>
            </a:solidFill>
            <a:prstDash val="solid"/>
            <a:miter lim="800000"/>
            <a:headEnd len="sm" w="sm" type="none"/>
            <a:tailEnd len="sm" w="sm" type="none"/>
          </a:ln>
        </p:spPr>
      </p:cxnSp>
      <p:cxnSp>
        <p:nvCxnSpPr>
          <p:cNvPr id="205" name="Google Shape;205;p16"/>
          <p:cNvCxnSpPr/>
          <p:nvPr/>
        </p:nvCxnSpPr>
        <p:spPr>
          <a:xfrm>
            <a:off x="1429166" y="1562280"/>
            <a:ext cx="0" cy="918020"/>
          </a:xfrm>
          <a:prstGeom prst="straightConnector1">
            <a:avLst/>
          </a:prstGeom>
          <a:noFill/>
          <a:ln cap="flat" cmpd="sng" w="9525">
            <a:solidFill>
              <a:schemeClr val="accent1"/>
            </a:solidFill>
            <a:prstDash val="solid"/>
            <a:miter lim="800000"/>
            <a:headEnd len="sm" w="sm" type="none"/>
            <a:tailEnd len="sm" w="sm" type="none"/>
          </a:ln>
        </p:spPr>
      </p:cxnSp>
      <p:sp>
        <p:nvSpPr>
          <p:cNvPr id="206" name="Google Shape;206;p16"/>
          <p:cNvSpPr/>
          <p:nvPr/>
        </p:nvSpPr>
        <p:spPr>
          <a:xfrm>
            <a:off x="1048738" y="2480300"/>
            <a:ext cx="6883513" cy="381000"/>
          </a:xfrm>
          <a:prstGeom prst="rect">
            <a:avLst/>
          </a:prstGeom>
          <a:gradFill>
            <a:gsLst>
              <a:gs pos="0">
                <a:srgbClr val="44546A"/>
              </a:gs>
              <a:gs pos="100000">
                <a:srgbClr val="44546A"/>
              </a:gs>
            </a:gsLst>
            <a:lin ang="5400000" scaled="0"/>
          </a:gradFill>
          <a:ln>
            <a:noFill/>
          </a:ln>
          <a:effectLst>
            <a:reflection blurRad="0" dir="5400000" dist="50800" endA="300" endPos="55500" fadeDir="5400000" kx="0" rotWithShape="0" algn="bl" stA="5000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7" name="Google Shape;207;p16"/>
          <p:cNvSpPr txBox="1"/>
          <p:nvPr/>
        </p:nvSpPr>
        <p:spPr>
          <a:xfrm>
            <a:off x="1112238" y="2593288"/>
            <a:ext cx="228600"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December</a:t>
            </a:r>
            <a:endParaRPr b="0" i="0" sz="1000" u="none" cap="none" strike="noStrike">
              <a:solidFill>
                <a:srgbClr val="FFFFFF"/>
              </a:solidFill>
              <a:latin typeface="Calibri"/>
              <a:ea typeface="Calibri"/>
              <a:cs typeface="Calibri"/>
              <a:sym typeface="Calibri"/>
            </a:endParaRPr>
          </a:p>
        </p:txBody>
      </p:sp>
      <p:cxnSp>
        <p:nvCxnSpPr>
          <p:cNvPr id="208" name="Google Shape;208;p16"/>
          <p:cNvCxnSpPr/>
          <p:nvPr/>
        </p:nvCxnSpPr>
        <p:spPr>
          <a:xfrm>
            <a:off x="2208460" y="2543800"/>
            <a:ext cx="0" cy="254000"/>
          </a:xfrm>
          <a:prstGeom prst="straightConnector1">
            <a:avLst/>
          </a:prstGeom>
          <a:noFill/>
          <a:ln cap="flat" cmpd="sng" w="9525">
            <a:solidFill>
              <a:schemeClr val="lt1">
                <a:alpha val="29803"/>
              </a:schemeClr>
            </a:solidFill>
            <a:prstDash val="solid"/>
            <a:miter lim="800000"/>
            <a:headEnd len="sm" w="sm" type="none"/>
            <a:tailEnd len="sm" w="sm" type="none"/>
          </a:ln>
        </p:spPr>
      </p:cxnSp>
      <p:sp>
        <p:nvSpPr>
          <p:cNvPr id="209" name="Google Shape;209;p16"/>
          <p:cNvSpPr txBox="1"/>
          <p:nvPr/>
        </p:nvSpPr>
        <p:spPr>
          <a:xfrm>
            <a:off x="2271961" y="2593288"/>
            <a:ext cx="177800"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January</a:t>
            </a:r>
            <a:endParaRPr b="0" i="0" sz="1000" u="none" cap="none" strike="noStrike">
              <a:solidFill>
                <a:srgbClr val="FFFFFF"/>
              </a:solidFill>
              <a:latin typeface="Calibri"/>
              <a:ea typeface="Calibri"/>
              <a:cs typeface="Calibri"/>
              <a:sym typeface="Calibri"/>
            </a:endParaRPr>
          </a:p>
        </p:txBody>
      </p:sp>
      <p:cxnSp>
        <p:nvCxnSpPr>
          <p:cNvPr id="210" name="Google Shape;210;p16"/>
          <p:cNvCxnSpPr/>
          <p:nvPr/>
        </p:nvCxnSpPr>
        <p:spPr>
          <a:xfrm>
            <a:off x="3330772" y="2543800"/>
            <a:ext cx="0" cy="254000"/>
          </a:xfrm>
          <a:prstGeom prst="straightConnector1">
            <a:avLst/>
          </a:prstGeom>
          <a:noFill/>
          <a:ln cap="flat" cmpd="sng" w="9525">
            <a:solidFill>
              <a:schemeClr val="lt1">
                <a:alpha val="29803"/>
              </a:schemeClr>
            </a:solidFill>
            <a:prstDash val="solid"/>
            <a:miter lim="800000"/>
            <a:headEnd len="sm" w="sm" type="none"/>
            <a:tailEnd len="sm" w="sm" type="none"/>
          </a:ln>
        </p:spPr>
      </p:cxnSp>
      <p:sp>
        <p:nvSpPr>
          <p:cNvPr id="211" name="Google Shape;211;p16"/>
          <p:cNvSpPr txBox="1"/>
          <p:nvPr/>
        </p:nvSpPr>
        <p:spPr>
          <a:xfrm>
            <a:off x="3394272" y="2593288"/>
            <a:ext cx="139700"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February</a:t>
            </a:r>
            <a:endParaRPr b="0" i="0" sz="1000" u="none" cap="none" strike="noStrike">
              <a:solidFill>
                <a:srgbClr val="FFFFFF"/>
              </a:solidFill>
              <a:latin typeface="Calibri"/>
              <a:ea typeface="Calibri"/>
              <a:cs typeface="Calibri"/>
              <a:sym typeface="Calibri"/>
            </a:endParaRPr>
          </a:p>
        </p:txBody>
      </p:sp>
      <p:cxnSp>
        <p:nvCxnSpPr>
          <p:cNvPr id="212" name="Google Shape;212;p16"/>
          <p:cNvCxnSpPr/>
          <p:nvPr/>
        </p:nvCxnSpPr>
        <p:spPr>
          <a:xfrm>
            <a:off x="4490494" y="2543800"/>
            <a:ext cx="0" cy="254000"/>
          </a:xfrm>
          <a:prstGeom prst="straightConnector1">
            <a:avLst/>
          </a:prstGeom>
          <a:noFill/>
          <a:ln cap="flat" cmpd="sng" w="9525">
            <a:solidFill>
              <a:schemeClr val="lt1">
                <a:alpha val="29803"/>
              </a:schemeClr>
            </a:solidFill>
            <a:prstDash val="solid"/>
            <a:miter lim="800000"/>
            <a:headEnd len="sm" w="sm" type="none"/>
            <a:tailEnd len="sm" w="sm" type="none"/>
          </a:ln>
        </p:spPr>
      </p:cxnSp>
      <p:sp>
        <p:nvSpPr>
          <p:cNvPr id="213" name="Google Shape;213;p16"/>
          <p:cNvSpPr txBox="1"/>
          <p:nvPr/>
        </p:nvSpPr>
        <p:spPr>
          <a:xfrm>
            <a:off x="4553995" y="2593288"/>
            <a:ext cx="203200"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March</a:t>
            </a:r>
            <a:endParaRPr b="0" i="0" sz="1000" u="none" cap="none" strike="noStrike">
              <a:solidFill>
                <a:srgbClr val="FFFFFF"/>
              </a:solidFill>
              <a:latin typeface="Calibri"/>
              <a:ea typeface="Calibri"/>
              <a:cs typeface="Calibri"/>
              <a:sym typeface="Calibri"/>
            </a:endParaRPr>
          </a:p>
        </p:txBody>
      </p:sp>
      <p:cxnSp>
        <p:nvCxnSpPr>
          <p:cNvPr id="214" name="Google Shape;214;p16"/>
          <p:cNvCxnSpPr/>
          <p:nvPr/>
        </p:nvCxnSpPr>
        <p:spPr>
          <a:xfrm>
            <a:off x="5650217" y="2543800"/>
            <a:ext cx="0" cy="254000"/>
          </a:xfrm>
          <a:prstGeom prst="straightConnector1">
            <a:avLst/>
          </a:prstGeom>
          <a:noFill/>
          <a:ln cap="flat" cmpd="sng" w="9525">
            <a:solidFill>
              <a:schemeClr val="lt1">
                <a:alpha val="29803"/>
              </a:schemeClr>
            </a:solidFill>
            <a:prstDash val="solid"/>
            <a:miter lim="800000"/>
            <a:headEnd len="sm" w="sm" type="none"/>
            <a:tailEnd len="sm" w="sm" type="none"/>
          </a:ln>
        </p:spPr>
      </p:cxnSp>
      <p:sp>
        <p:nvSpPr>
          <p:cNvPr id="215" name="Google Shape;215;p16"/>
          <p:cNvSpPr txBox="1"/>
          <p:nvPr/>
        </p:nvSpPr>
        <p:spPr>
          <a:xfrm>
            <a:off x="5713717" y="2593288"/>
            <a:ext cx="190500"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April</a:t>
            </a:r>
            <a:endParaRPr b="0" i="0" sz="1000" u="none" cap="none" strike="noStrike">
              <a:solidFill>
                <a:srgbClr val="FFFFFF"/>
              </a:solidFill>
              <a:latin typeface="Calibri"/>
              <a:ea typeface="Calibri"/>
              <a:cs typeface="Calibri"/>
              <a:sym typeface="Calibri"/>
            </a:endParaRPr>
          </a:p>
        </p:txBody>
      </p:sp>
      <p:cxnSp>
        <p:nvCxnSpPr>
          <p:cNvPr id="216" name="Google Shape;216;p16"/>
          <p:cNvCxnSpPr/>
          <p:nvPr/>
        </p:nvCxnSpPr>
        <p:spPr>
          <a:xfrm>
            <a:off x="6772529" y="2543800"/>
            <a:ext cx="0" cy="254000"/>
          </a:xfrm>
          <a:prstGeom prst="straightConnector1">
            <a:avLst/>
          </a:prstGeom>
          <a:noFill/>
          <a:ln cap="flat" cmpd="sng" w="9525">
            <a:solidFill>
              <a:schemeClr val="lt1">
                <a:alpha val="29803"/>
              </a:schemeClr>
            </a:solidFill>
            <a:prstDash val="solid"/>
            <a:miter lim="800000"/>
            <a:headEnd len="sm" w="sm" type="none"/>
            <a:tailEnd len="sm" w="sm" type="none"/>
          </a:ln>
        </p:spPr>
      </p:cxnSp>
      <p:sp>
        <p:nvSpPr>
          <p:cNvPr id="217" name="Google Shape;217;p16"/>
          <p:cNvSpPr txBox="1"/>
          <p:nvPr/>
        </p:nvSpPr>
        <p:spPr>
          <a:xfrm>
            <a:off x="6836029" y="2593288"/>
            <a:ext cx="182742"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May</a:t>
            </a:r>
            <a:endParaRPr b="0" i="0" sz="1000" u="none" cap="none" strike="noStrike">
              <a:solidFill>
                <a:srgbClr val="FFFFFF"/>
              </a:solidFill>
              <a:latin typeface="Calibri"/>
              <a:ea typeface="Calibri"/>
              <a:cs typeface="Calibri"/>
              <a:sym typeface="Calibri"/>
            </a:endParaRPr>
          </a:p>
        </p:txBody>
      </p:sp>
      <p:cxnSp>
        <p:nvCxnSpPr>
          <p:cNvPr id="218" name="Google Shape;218;p16"/>
          <p:cNvCxnSpPr/>
          <p:nvPr/>
        </p:nvCxnSpPr>
        <p:spPr>
          <a:xfrm>
            <a:off x="7932251" y="2543800"/>
            <a:ext cx="0" cy="254000"/>
          </a:xfrm>
          <a:prstGeom prst="straightConnector1">
            <a:avLst/>
          </a:prstGeom>
          <a:noFill/>
          <a:ln cap="flat" cmpd="sng" w="9525">
            <a:solidFill>
              <a:schemeClr val="lt1">
                <a:alpha val="29803"/>
              </a:schemeClr>
            </a:solidFill>
            <a:prstDash val="solid"/>
            <a:miter lim="800000"/>
            <a:headEnd len="sm" w="sm" type="none"/>
            <a:tailEnd len="sm" w="sm" type="none"/>
          </a:ln>
        </p:spPr>
      </p:cxnSp>
      <p:cxnSp>
        <p:nvCxnSpPr>
          <p:cNvPr id="219" name="Google Shape;219;p16"/>
          <p:cNvCxnSpPr/>
          <p:nvPr/>
        </p:nvCxnSpPr>
        <p:spPr>
          <a:xfrm>
            <a:off x="9054563" y="2543800"/>
            <a:ext cx="0" cy="254000"/>
          </a:xfrm>
          <a:prstGeom prst="straightConnector1">
            <a:avLst/>
          </a:prstGeom>
          <a:noFill/>
          <a:ln cap="flat" cmpd="sng" w="9525">
            <a:solidFill>
              <a:schemeClr val="lt1">
                <a:alpha val="29803"/>
              </a:schemeClr>
            </a:solidFill>
            <a:prstDash val="solid"/>
            <a:miter lim="800000"/>
            <a:headEnd len="sm" w="sm" type="none"/>
            <a:tailEnd len="sm" w="sm" type="none"/>
          </a:ln>
        </p:spPr>
      </p:cxnSp>
      <p:sp>
        <p:nvSpPr>
          <p:cNvPr id="220" name="Google Shape;220;p16"/>
          <p:cNvSpPr txBox="1"/>
          <p:nvPr/>
        </p:nvSpPr>
        <p:spPr>
          <a:xfrm>
            <a:off x="1651416" y="1287231"/>
            <a:ext cx="1306579" cy="34136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737373"/>
              </a:buClr>
              <a:buSzPts val="1200"/>
              <a:buFont typeface="Arial"/>
              <a:buNone/>
            </a:pPr>
            <a:r>
              <a:rPr b="1" i="0" lang="en-IN" sz="1200" u="none" cap="none" strike="noStrike">
                <a:solidFill>
                  <a:srgbClr val="737373"/>
                </a:solidFill>
                <a:latin typeface="Calibri"/>
                <a:ea typeface="Calibri"/>
                <a:cs typeface="Calibri"/>
                <a:sym typeface="Calibri"/>
              </a:rPr>
              <a:t>Evaluating available projects</a:t>
            </a:r>
            <a:endParaRPr b="1" i="0" sz="1200" u="none" cap="none" strike="noStrike">
              <a:solidFill>
                <a:srgbClr val="737373"/>
              </a:solidFill>
              <a:latin typeface="Calibri"/>
              <a:ea typeface="Calibri"/>
              <a:cs typeface="Calibri"/>
              <a:sym typeface="Calibri"/>
            </a:endParaRPr>
          </a:p>
        </p:txBody>
      </p:sp>
      <p:sp>
        <p:nvSpPr>
          <p:cNvPr id="221" name="Google Shape;221;p16"/>
          <p:cNvSpPr txBox="1"/>
          <p:nvPr/>
        </p:nvSpPr>
        <p:spPr>
          <a:xfrm>
            <a:off x="1651416" y="1641296"/>
            <a:ext cx="393700"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6A6A6"/>
              </a:buClr>
              <a:buSzPts val="1000"/>
              <a:buFont typeface="Arial"/>
              <a:buNone/>
            </a:pPr>
            <a:r>
              <a:rPr b="0" i="0" lang="en-IN" sz="1000" u="none" cap="none" strike="noStrike">
                <a:solidFill>
                  <a:srgbClr val="A6A6A6"/>
                </a:solidFill>
                <a:latin typeface="Calibri"/>
                <a:ea typeface="Calibri"/>
                <a:cs typeface="Calibri"/>
                <a:sym typeface="Calibri"/>
              </a:rPr>
              <a:t>Dec</a:t>
            </a:r>
            <a:r>
              <a:rPr b="0" i="0" lang="en-IN" sz="1000" u="none" cap="none" strike="noStrike">
                <a:solidFill>
                  <a:srgbClr val="A6A6A6"/>
                </a:solidFill>
                <a:latin typeface="Calibri"/>
                <a:ea typeface="Calibri"/>
                <a:cs typeface="Calibri"/>
                <a:sym typeface="Calibri"/>
              </a:rPr>
              <a:t> 15</a:t>
            </a:r>
            <a:endParaRPr b="0" i="0" sz="1000" u="none" cap="none" strike="noStrike">
              <a:solidFill>
                <a:srgbClr val="A6A6A6"/>
              </a:solidFill>
              <a:latin typeface="Calibri"/>
              <a:ea typeface="Calibri"/>
              <a:cs typeface="Calibri"/>
              <a:sym typeface="Calibri"/>
            </a:endParaRPr>
          </a:p>
        </p:txBody>
      </p:sp>
      <p:sp>
        <p:nvSpPr>
          <p:cNvPr id="222" name="Google Shape;222;p16"/>
          <p:cNvSpPr/>
          <p:nvPr/>
        </p:nvSpPr>
        <p:spPr>
          <a:xfrm rot="-5400000">
            <a:off x="1454566" y="1562280"/>
            <a:ext cx="165100" cy="165100"/>
          </a:xfrm>
          <a:prstGeom prst="flowChartMerge">
            <a:avLst/>
          </a:prstGeom>
          <a:solidFill>
            <a:srgbClr val="0072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3" name="Google Shape;223;p16"/>
          <p:cNvSpPr txBox="1"/>
          <p:nvPr/>
        </p:nvSpPr>
        <p:spPr>
          <a:xfrm>
            <a:off x="2052351" y="1867905"/>
            <a:ext cx="825500" cy="18605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737373"/>
              </a:buClr>
              <a:buSzPts val="1200"/>
              <a:buFont typeface="Arial"/>
              <a:buNone/>
            </a:pPr>
            <a:r>
              <a:rPr b="1" i="0" lang="en-IN" sz="1200" u="none" cap="none" strike="noStrike">
                <a:solidFill>
                  <a:srgbClr val="737373"/>
                </a:solidFill>
                <a:latin typeface="Calibri"/>
                <a:ea typeface="Calibri"/>
                <a:cs typeface="Calibri"/>
                <a:sym typeface="Calibri"/>
              </a:rPr>
              <a:t>Synopsis Submission</a:t>
            </a:r>
            <a:endParaRPr b="1" i="0" sz="1200" u="none" cap="none" strike="noStrike">
              <a:solidFill>
                <a:srgbClr val="737373"/>
              </a:solidFill>
              <a:latin typeface="Calibri"/>
              <a:ea typeface="Calibri"/>
              <a:cs typeface="Calibri"/>
              <a:sym typeface="Calibri"/>
            </a:endParaRPr>
          </a:p>
        </p:txBody>
      </p:sp>
      <p:sp>
        <p:nvSpPr>
          <p:cNvPr id="224" name="Google Shape;224;p16"/>
          <p:cNvSpPr txBox="1"/>
          <p:nvPr/>
        </p:nvSpPr>
        <p:spPr>
          <a:xfrm>
            <a:off x="2330438" y="2109375"/>
            <a:ext cx="2794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A6A6A6"/>
              </a:buClr>
              <a:buSzPts val="1000"/>
              <a:buFont typeface="Arial"/>
              <a:buNone/>
            </a:pPr>
            <a:r>
              <a:rPr b="0" i="0" lang="en-IN" sz="1000" u="none" cap="none" strike="noStrike">
                <a:solidFill>
                  <a:srgbClr val="A6A6A6"/>
                </a:solidFill>
                <a:latin typeface="Calibri"/>
                <a:ea typeface="Calibri"/>
                <a:cs typeface="Calibri"/>
                <a:sym typeface="Calibri"/>
              </a:rPr>
              <a:t>Jan </a:t>
            </a:r>
            <a:r>
              <a:rPr b="0" i="0" lang="en-IN" sz="1000" u="none" cap="none" strike="noStrike">
                <a:solidFill>
                  <a:srgbClr val="A6A6A6"/>
                </a:solidFill>
                <a:latin typeface="Calibri"/>
                <a:ea typeface="Calibri"/>
                <a:cs typeface="Calibri"/>
                <a:sym typeface="Calibri"/>
              </a:rPr>
              <a:t>9</a:t>
            </a:r>
            <a:endParaRPr b="0" i="0" sz="1000" u="none" cap="none" strike="noStrike">
              <a:solidFill>
                <a:srgbClr val="A6A6A6"/>
              </a:solidFill>
              <a:latin typeface="Calibri"/>
              <a:ea typeface="Calibri"/>
              <a:cs typeface="Calibri"/>
              <a:sym typeface="Calibri"/>
            </a:endParaRPr>
          </a:p>
        </p:txBody>
      </p:sp>
      <p:sp>
        <p:nvSpPr>
          <p:cNvPr id="225" name="Google Shape;225;p16"/>
          <p:cNvSpPr/>
          <p:nvPr/>
        </p:nvSpPr>
        <p:spPr>
          <a:xfrm>
            <a:off x="2356008" y="2289800"/>
            <a:ext cx="228600" cy="254000"/>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6" name="Google Shape;226;p16"/>
          <p:cNvSpPr txBox="1"/>
          <p:nvPr/>
        </p:nvSpPr>
        <p:spPr>
          <a:xfrm>
            <a:off x="3087253" y="1442541"/>
            <a:ext cx="825500" cy="18605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737373"/>
              </a:buClr>
              <a:buSzPts val="1200"/>
              <a:buFont typeface="Arial"/>
              <a:buNone/>
            </a:pPr>
            <a:r>
              <a:rPr b="1" i="0" lang="en-IN" sz="1200" u="none" cap="none" strike="noStrike">
                <a:solidFill>
                  <a:srgbClr val="737373"/>
                </a:solidFill>
                <a:latin typeface="Calibri"/>
                <a:ea typeface="Calibri"/>
                <a:cs typeface="Calibri"/>
                <a:sym typeface="Calibri"/>
              </a:rPr>
              <a:t>Progress</a:t>
            </a:r>
            <a:r>
              <a:rPr b="1" i="0" lang="en-IN" sz="1200" u="none" cap="none" strike="noStrike">
                <a:solidFill>
                  <a:srgbClr val="737373"/>
                </a:solidFill>
                <a:latin typeface="Calibri"/>
                <a:ea typeface="Calibri"/>
                <a:cs typeface="Calibri"/>
                <a:sym typeface="Calibri"/>
              </a:rPr>
              <a:t> #1</a:t>
            </a:r>
            <a:endParaRPr b="1" i="0" sz="1200" u="none" cap="none" strike="noStrike">
              <a:solidFill>
                <a:srgbClr val="737373"/>
              </a:solidFill>
              <a:latin typeface="Calibri"/>
              <a:ea typeface="Calibri"/>
              <a:cs typeface="Calibri"/>
              <a:sym typeface="Calibri"/>
            </a:endParaRPr>
          </a:p>
        </p:txBody>
      </p:sp>
      <p:sp>
        <p:nvSpPr>
          <p:cNvPr id="227" name="Google Shape;227;p16"/>
          <p:cNvSpPr txBox="1"/>
          <p:nvPr/>
        </p:nvSpPr>
        <p:spPr>
          <a:xfrm>
            <a:off x="3351941" y="1628596"/>
            <a:ext cx="437215" cy="16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A6A6A6"/>
              </a:buClr>
              <a:buSzPts val="1000"/>
              <a:buFont typeface="Arial"/>
              <a:buNone/>
            </a:pPr>
            <a:r>
              <a:rPr b="0" i="0" lang="en-IN" sz="1000" u="none" cap="none" strike="noStrike">
                <a:solidFill>
                  <a:srgbClr val="A6A6A6"/>
                </a:solidFill>
                <a:latin typeface="Calibri"/>
                <a:ea typeface="Calibri"/>
                <a:cs typeface="Calibri"/>
                <a:sym typeface="Calibri"/>
              </a:rPr>
              <a:t>Feb 14</a:t>
            </a:r>
            <a:endParaRPr b="0" i="0" sz="1000" u="none" cap="none" strike="noStrike">
              <a:solidFill>
                <a:srgbClr val="A6A6A6"/>
              </a:solidFill>
              <a:latin typeface="Calibri"/>
              <a:ea typeface="Calibri"/>
              <a:cs typeface="Calibri"/>
              <a:sym typeface="Calibri"/>
            </a:endParaRPr>
          </a:p>
        </p:txBody>
      </p:sp>
      <p:sp>
        <p:nvSpPr>
          <p:cNvPr id="228" name="Google Shape;228;p16"/>
          <p:cNvSpPr/>
          <p:nvPr/>
        </p:nvSpPr>
        <p:spPr>
          <a:xfrm>
            <a:off x="3385703" y="2335973"/>
            <a:ext cx="228600" cy="254000"/>
          </a:xfrm>
          <a:prstGeom prst="diamond">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9" name="Google Shape;229;p16"/>
          <p:cNvSpPr txBox="1"/>
          <p:nvPr/>
        </p:nvSpPr>
        <p:spPr>
          <a:xfrm>
            <a:off x="4335212" y="1910619"/>
            <a:ext cx="838200" cy="18605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737373"/>
              </a:buClr>
              <a:buSzPts val="1200"/>
              <a:buFont typeface="Arial"/>
              <a:buNone/>
            </a:pPr>
            <a:r>
              <a:rPr b="1" i="0" lang="en-IN" sz="1200" u="none" cap="none" strike="noStrike">
                <a:solidFill>
                  <a:srgbClr val="737373"/>
                </a:solidFill>
                <a:latin typeface="Calibri"/>
                <a:ea typeface="Calibri"/>
                <a:cs typeface="Calibri"/>
                <a:sym typeface="Calibri"/>
              </a:rPr>
              <a:t>Progress #2</a:t>
            </a:r>
            <a:endParaRPr b="1" i="0" sz="1200" u="none" cap="none" strike="noStrike">
              <a:solidFill>
                <a:srgbClr val="737373"/>
              </a:solidFill>
              <a:latin typeface="Calibri"/>
              <a:ea typeface="Calibri"/>
              <a:cs typeface="Calibri"/>
              <a:sym typeface="Calibri"/>
            </a:endParaRPr>
          </a:p>
        </p:txBody>
      </p:sp>
      <p:sp>
        <p:nvSpPr>
          <p:cNvPr id="230" name="Google Shape;230;p16"/>
          <p:cNvSpPr txBox="1"/>
          <p:nvPr/>
        </p:nvSpPr>
        <p:spPr>
          <a:xfrm>
            <a:off x="4575051" y="2109374"/>
            <a:ext cx="3683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A6A6A6"/>
              </a:buClr>
              <a:buSzPts val="1000"/>
              <a:buFont typeface="Arial"/>
              <a:buNone/>
            </a:pPr>
            <a:r>
              <a:rPr b="0" i="0" lang="en-IN" sz="1000" u="none" cap="none" strike="noStrike">
                <a:solidFill>
                  <a:srgbClr val="A6A6A6"/>
                </a:solidFill>
                <a:latin typeface="Calibri"/>
                <a:ea typeface="Calibri"/>
                <a:cs typeface="Calibri"/>
                <a:sym typeface="Calibri"/>
              </a:rPr>
              <a:t>Mar 30</a:t>
            </a:r>
            <a:endParaRPr b="0" i="0" sz="1000" u="none" cap="none" strike="noStrike">
              <a:solidFill>
                <a:srgbClr val="A6A6A6"/>
              </a:solidFill>
              <a:latin typeface="Calibri"/>
              <a:ea typeface="Calibri"/>
              <a:cs typeface="Calibri"/>
              <a:sym typeface="Calibri"/>
            </a:endParaRPr>
          </a:p>
        </p:txBody>
      </p:sp>
      <p:sp>
        <p:nvSpPr>
          <p:cNvPr id="231" name="Google Shape;231;p16"/>
          <p:cNvSpPr/>
          <p:nvPr/>
        </p:nvSpPr>
        <p:spPr>
          <a:xfrm>
            <a:off x="4645833" y="2289799"/>
            <a:ext cx="228600" cy="25400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2" name="Google Shape;232;p16"/>
          <p:cNvSpPr txBox="1"/>
          <p:nvPr/>
        </p:nvSpPr>
        <p:spPr>
          <a:xfrm>
            <a:off x="5581861" y="1910620"/>
            <a:ext cx="825500" cy="18605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737373"/>
              </a:buClr>
              <a:buSzPts val="1200"/>
              <a:buFont typeface="Arial"/>
              <a:buNone/>
            </a:pPr>
            <a:r>
              <a:rPr b="1" i="0" lang="en-IN" sz="1200" u="none" cap="none" strike="noStrike">
                <a:solidFill>
                  <a:srgbClr val="737373"/>
                </a:solidFill>
                <a:latin typeface="Calibri"/>
                <a:ea typeface="Calibri"/>
                <a:cs typeface="Calibri"/>
                <a:sym typeface="Calibri"/>
              </a:rPr>
              <a:t>Progress</a:t>
            </a:r>
            <a:r>
              <a:rPr b="1" i="0" lang="en-IN" sz="1200" u="none" cap="none" strike="noStrike">
                <a:solidFill>
                  <a:srgbClr val="737373"/>
                </a:solidFill>
                <a:latin typeface="Calibri"/>
                <a:ea typeface="Calibri"/>
                <a:cs typeface="Calibri"/>
                <a:sym typeface="Calibri"/>
              </a:rPr>
              <a:t> #3</a:t>
            </a:r>
            <a:endParaRPr b="1" i="0" sz="1200" u="none" cap="none" strike="noStrike">
              <a:solidFill>
                <a:srgbClr val="737373"/>
              </a:solidFill>
              <a:latin typeface="Calibri"/>
              <a:ea typeface="Calibri"/>
              <a:cs typeface="Calibri"/>
              <a:sym typeface="Calibri"/>
            </a:endParaRPr>
          </a:p>
        </p:txBody>
      </p:sp>
      <p:sp>
        <p:nvSpPr>
          <p:cNvPr id="233" name="Google Shape;233;p16"/>
          <p:cNvSpPr txBox="1"/>
          <p:nvPr/>
        </p:nvSpPr>
        <p:spPr>
          <a:xfrm>
            <a:off x="5820600" y="2109375"/>
            <a:ext cx="3556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A6A6A6"/>
              </a:buClr>
              <a:buSzPts val="1000"/>
              <a:buFont typeface="Arial"/>
              <a:buNone/>
            </a:pPr>
            <a:r>
              <a:rPr b="0" i="0" lang="en-IN" sz="1000" u="none" cap="none" strike="noStrike">
                <a:solidFill>
                  <a:srgbClr val="A6A6A6"/>
                </a:solidFill>
                <a:latin typeface="Calibri"/>
                <a:ea typeface="Calibri"/>
                <a:cs typeface="Calibri"/>
                <a:sym typeface="Calibri"/>
              </a:rPr>
              <a:t>Apr</a:t>
            </a:r>
            <a:r>
              <a:rPr b="0" i="0" lang="en-IN" sz="1000" u="none" cap="none" strike="noStrike">
                <a:solidFill>
                  <a:srgbClr val="A6A6A6"/>
                </a:solidFill>
                <a:latin typeface="Calibri"/>
                <a:ea typeface="Calibri"/>
                <a:cs typeface="Calibri"/>
                <a:sym typeface="Calibri"/>
              </a:rPr>
              <a:t> 12</a:t>
            </a:r>
            <a:endParaRPr b="0" i="0" sz="1000" u="none" cap="none" strike="noStrike">
              <a:solidFill>
                <a:srgbClr val="A6A6A6"/>
              </a:solidFill>
              <a:latin typeface="Calibri"/>
              <a:ea typeface="Calibri"/>
              <a:cs typeface="Calibri"/>
              <a:sym typeface="Calibri"/>
            </a:endParaRPr>
          </a:p>
        </p:txBody>
      </p:sp>
      <p:sp>
        <p:nvSpPr>
          <p:cNvPr id="234" name="Google Shape;234;p16"/>
          <p:cNvSpPr/>
          <p:nvPr/>
        </p:nvSpPr>
        <p:spPr>
          <a:xfrm>
            <a:off x="5886302" y="2284782"/>
            <a:ext cx="228600" cy="254000"/>
          </a:xfrm>
          <a:prstGeom prst="diamond">
            <a:avLst/>
          </a:prstGeom>
          <a:solidFill>
            <a:srgbClr val="FEBA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5" name="Google Shape;235;p16"/>
          <p:cNvSpPr txBox="1"/>
          <p:nvPr/>
        </p:nvSpPr>
        <p:spPr>
          <a:xfrm>
            <a:off x="6574781" y="1466436"/>
            <a:ext cx="825500" cy="18605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737373"/>
              </a:buClr>
              <a:buSzPts val="1200"/>
              <a:buFont typeface="Arial"/>
              <a:buNone/>
            </a:pPr>
            <a:r>
              <a:rPr b="1" i="0" lang="en-IN" sz="1200" u="none" cap="none" strike="noStrike">
                <a:solidFill>
                  <a:srgbClr val="737373"/>
                </a:solidFill>
                <a:latin typeface="Calibri"/>
                <a:ea typeface="Calibri"/>
                <a:cs typeface="Calibri"/>
                <a:sym typeface="Calibri"/>
              </a:rPr>
              <a:t>Progress</a:t>
            </a:r>
            <a:r>
              <a:rPr b="1" i="0" lang="en-IN" sz="1200" u="none" cap="none" strike="noStrike">
                <a:solidFill>
                  <a:srgbClr val="737373"/>
                </a:solidFill>
                <a:latin typeface="Calibri"/>
                <a:ea typeface="Calibri"/>
                <a:cs typeface="Calibri"/>
                <a:sym typeface="Calibri"/>
              </a:rPr>
              <a:t> #4</a:t>
            </a:r>
            <a:endParaRPr b="1" i="0" sz="1200" u="none" cap="none" strike="noStrike">
              <a:solidFill>
                <a:srgbClr val="737373"/>
              </a:solidFill>
              <a:latin typeface="Calibri"/>
              <a:ea typeface="Calibri"/>
              <a:cs typeface="Calibri"/>
              <a:sym typeface="Calibri"/>
            </a:endParaRPr>
          </a:p>
        </p:txBody>
      </p:sp>
      <p:sp>
        <p:nvSpPr>
          <p:cNvPr id="236" name="Google Shape;236;p16"/>
          <p:cNvSpPr txBox="1"/>
          <p:nvPr/>
        </p:nvSpPr>
        <p:spPr>
          <a:xfrm>
            <a:off x="6817478" y="1667283"/>
            <a:ext cx="483622" cy="152933"/>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A6A6A6"/>
              </a:buClr>
              <a:buSzPts val="1000"/>
              <a:buFont typeface="Arial"/>
              <a:buNone/>
            </a:pPr>
            <a:r>
              <a:rPr b="0" i="0" lang="en-IN" sz="1000" u="none" cap="none" strike="noStrike">
                <a:solidFill>
                  <a:srgbClr val="A6A6A6"/>
                </a:solidFill>
                <a:latin typeface="Calibri"/>
                <a:ea typeface="Calibri"/>
                <a:cs typeface="Calibri"/>
                <a:sym typeface="Calibri"/>
              </a:rPr>
              <a:t>May 03</a:t>
            </a:r>
            <a:r>
              <a:rPr b="0" i="0" lang="en-IN" sz="1000" u="none" cap="none" strike="noStrike">
                <a:solidFill>
                  <a:srgbClr val="A6A6A6"/>
                </a:solidFill>
                <a:latin typeface="Calibri"/>
                <a:ea typeface="Calibri"/>
                <a:cs typeface="Calibri"/>
                <a:sym typeface="Calibri"/>
              </a:rPr>
              <a:t> </a:t>
            </a:r>
            <a:endParaRPr b="0" i="0" sz="1000" u="none" cap="none" strike="noStrike">
              <a:solidFill>
                <a:srgbClr val="A6A6A6"/>
              </a:solidFill>
              <a:latin typeface="Calibri"/>
              <a:ea typeface="Calibri"/>
              <a:cs typeface="Calibri"/>
              <a:sym typeface="Calibri"/>
            </a:endParaRPr>
          </a:p>
        </p:txBody>
      </p:sp>
      <p:sp>
        <p:nvSpPr>
          <p:cNvPr id="237" name="Google Shape;237;p16"/>
          <p:cNvSpPr/>
          <p:nvPr/>
        </p:nvSpPr>
        <p:spPr>
          <a:xfrm>
            <a:off x="6878438" y="2286324"/>
            <a:ext cx="228600" cy="254000"/>
          </a:xfrm>
          <a:prstGeom prst="diamond">
            <a:avLst/>
          </a:prstGeom>
          <a:solidFill>
            <a:srgbClr val="0072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8" name="Google Shape;238;p16"/>
          <p:cNvSpPr txBox="1"/>
          <p:nvPr/>
        </p:nvSpPr>
        <p:spPr>
          <a:xfrm>
            <a:off x="8129101" y="1478776"/>
            <a:ext cx="495300" cy="18605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737373"/>
              </a:buClr>
              <a:buSzPts val="1200"/>
              <a:buFont typeface="Arial"/>
              <a:buNone/>
            </a:pPr>
            <a:r>
              <a:rPr b="1" i="0" lang="en-IN" sz="1200" u="none" cap="none" strike="noStrike">
                <a:solidFill>
                  <a:srgbClr val="737373"/>
                </a:solidFill>
                <a:latin typeface="Calibri"/>
                <a:ea typeface="Calibri"/>
                <a:cs typeface="Calibri"/>
                <a:sym typeface="Calibri"/>
              </a:rPr>
              <a:t>Sem</a:t>
            </a:r>
            <a:r>
              <a:rPr b="1" i="0" lang="en-IN" sz="1200" u="none" cap="none" strike="noStrike">
                <a:solidFill>
                  <a:srgbClr val="737373"/>
                </a:solidFill>
                <a:latin typeface="Calibri"/>
                <a:ea typeface="Calibri"/>
                <a:cs typeface="Calibri"/>
                <a:sym typeface="Calibri"/>
              </a:rPr>
              <a:t> End</a:t>
            </a:r>
            <a:endParaRPr b="1" i="0" sz="1200" u="none" cap="none" strike="noStrike">
              <a:solidFill>
                <a:srgbClr val="737373"/>
              </a:solidFill>
              <a:latin typeface="Calibri"/>
              <a:ea typeface="Calibri"/>
              <a:cs typeface="Calibri"/>
              <a:sym typeface="Calibri"/>
            </a:endParaRPr>
          </a:p>
        </p:txBody>
      </p:sp>
      <p:sp>
        <p:nvSpPr>
          <p:cNvPr id="239" name="Google Shape;239;p16"/>
          <p:cNvSpPr txBox="1"/>
          <p:nvPr/>
        </p:nvSpPr>
        <p:spPr>
          <a:xfrm>
            <a:off x="8129101" y="1735405"/>
            <a:ext cx="495300" cy="1677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6A6A6"/>
              </a:buClr>
              <a:buSzPts val="1000"/>
              <a:buFont typeface="Arial"/>
              <a:buNone/>
            </a:pPr>
            <a:r>
              <a:rPr b="0" i="0" lang="en-IN" sz="1000" u="none" cap="none" strike="noStrike">
                <a:solidFill>
                  <a:srgbClr val="A6A6A6"/>
                </a:solidFill>
                <a:latin typeface="Calibri"/>
                <a:ea typeface="Calibri"/>
                <a:cs typeface="Calibri"/>
                <a:sym typeface="Calibri"/>
              </a:rPr>
              <a:t>M</a:t>
            </a:r>
            <a:r>
              <a:rPr b="0" i="0" lang="en-IN" sz="1000" u="none" cap="none" strike="noStrike">
                <a:solidFill>
                  <a:srgbClr val="A6A6A6"/>
                </a:solidFill>
                <a:latin typeface="Calibri"/>
                <a:ea typeface="Calibri"/>
                <a:cs typeface="Calibri"/>
                <a:sym typeface="Calibri"/>
              </a:rPr>
              <a:t>ay</a:t>
            </a:r>
            <a:r>
              <a:rPr b="0" i="0" lang="en-IN" sz="1000" u="none" cap="none" strike="noStrike">
                <a:solidFill>
                  <a:srgbClr val="A6A6A6"/>
                </a:solidFill>
                <a:latin typeface="Calibri"/>
                <a:ea typeface="Calibri"/>
                <a:cs typeface="Calibri"/>
                <a:sym typeface="Calibri"/>
              </a:rPr>
              <a:t> 15</a:t>
            </a:r>
            <a:endParaRPr b="0" i="0" sz="1000" u="none" cap="none" strike="noStrike">
              <a:solidFill>
                <a:srgbClr val="A6A6A6"/>
              </a:solidFill>
              <a:latin typeface="Calibri"/>
              <a:ea typeface="Calibri"/>
              <a:cs typeface="Calibri"/>
              <a:sym typeface="Calibri"/>
            </a:endParaRPr>
          </a:p>
        </p:txBody>
      </p:sp>
      <p:sp>
        <p:nvSpPr>
          <p:cNvPr id="240" name="Google Shape;240;p16"/>
          <p:cNvSpPr/>
          <p:nvPr/>
        </p:nvSpPr>
        <p:spPr>
          <a:xfrm rot="-5400000">
            <a:off x="7932251" y="1598516"/>
            <a:ext cx="165100" cy="165100"/>
          </a:xfrm>
          <a:prstGeom prst="flowChartMerg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p16"/>
          <p:cNvSpPr/>
          <p:nvPr/>
        </p:nvSpPr>
        <p:spPr>
          <a:xfrm>
            <a:off x="2193982" y="3064501"/>
            <a:ext cx="304800" cy="155025"/>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2" name="Google Shape;242;p16"/>
          <p:cNvSpPr/>
          <p:nvPr/>
        </p:nvSpPr>
        <p:spPr>
          <a:xfrm>
            <a:off x="2193982" y="3064501"/>
            <a:ext cx="304800" cy="155025"/>
          </a:xfrm>
          <a:prstGeom prst="roundRect">
            <a:avLst>
              <a:gd fmla="val 16667" name="adj"/>
            </a:avLst>
          </a:prstGeom>
          <a:solidFill>
            <a:schemeClr val="dk2">
              <a:alpha val="34901"/>
            </a:schemeClr>
          </a:solidFill>
          <a:ln>
            <a:noFill/>
          </a:ln>
          <a:effectLst>
            <a:outerShdw>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3" name="Google Shape;243;p16"/>
          <p:cNvSpPr txBox="1"/>
          <p:nvPr/>
        </p:nvSpPr>
        <p:spPr>
          <a:xfrm>
            <a:off x="1048738" y="3057558"/>
            <a:ext cx="1104900" cy="16891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37373"/>
              </a:buClr>
              <a:buSzPts val="1000"/>
              <a:buFont typeface="Arial"/>
              <a:buNone/>
            </a:pPr>
            <a:r>
              <a:rPr b="1" i="0" lang="en-IN" sz="1000" u="none" cap="none" strike="noStrike">
                <a:solidFill>
                  <a:srgbClr val="737373"/>
                </a:solidFill>
                <a:latin typeface="Quattrocento Sans"/>
                <a:ea typeface="Quattrocento Sans"/>
                <a:cs typeface="Quattrocento Sans"/>
                <a:sym typeface="Quattrocento Sans"/>
              </a:rPr>
              <a:t>Preparatory Phase</a:t>
            </a:r>
            <a:endParaRPr b="1" i="0" sz="1000" u="none" cap="none" strike="noStrike">
              <a:solidFill>
                <a:srgbClr val="737373"/>
              </a:solidFill>
              <a:latin typeface="Quattrocento Sans"/>
              <a:ea typeface="Quattrocento Sans"/>
              <a:cs typeface="Quattrocento Sans"/>
              <a:sym typeface="Quattrocento Sans"/>
            </a:endParaRPr>
          </a:p>
        </p:txBody>
      </p:sp>
      <p:sp>
        <p:nvSpPr>
          <p:cNvPr id="244" name="Google Shape;244;p16"/>
          <p:cNvSpPr txBox="1"/>
          <p:nvPr/>
        </p:nvSpPr>
        <p:spPr>
          <a:xfrm>
            <a:off x="2575103" y="2985407"/>
            <a:ext cx="855348" cy="2653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737373"/>
              </a:buClr>
              <a:buSzPts val="1000"/>
              <a:buFont typeface="Arial"/>
              <a:buNone/>
            </a:pPr>
            <a:r>
              <a:rPr b="0" i="0" lang="en-IN" sz="1000" u="none" cap="none" strike="noStrike">
                <a:solidFill>
                  <a:srgbClr val="737373"/>
                </a:solidFill>
                <a:latin typeface="Calibri"/>
                <a:ea typeface="Calibri"/>
                <a:cs typeface="Calibri"/>
                <a:sym typeface="Calibri"/>
              </a:rPr>
              <a:t>Dec </a:t>
            </a:r>
            <a:r>
              <a:rPr b="0" i="0" lang="en-IN" sz="1000" u="none" cap="none" strike="noStrike">
                <a:solidFill>
                  <a:srgbClr val="737373"/>
                </a:solidFill>
                <a:latin typeface="Calibri"/>
                <a:ea typeface="Calibri"/>
                <a:cs typeface="Calibri"/>
                <a:sym typeface="Calibri"/>
              </a:rPr>
              <a:t>1</a:t>
            </a:r>
            <a:r>
              <a:rPr b="0" i="0" lang="en-IN" sz="1000" u="none" cap="none" strike="noStrike">
                <a:solidFill>
                  <a:srgbClr val="737373"/>
                </a:solidFill>
                <a:latin typeface="Calibri"/>
                <a:ea typeface="Calibri"/>
                <a:cs typeface="Calibri"/>
                <a:sym typeface="Calibri"/>
              </a:rPr>
              <a:t>5 – </a:t>
            </a:r>
            <a:r>
              <a:rPr b="0" i="0" lang="en-IN" sz="1000" u="none" cap="none" strike="noStrike">
                <a:solidFill>
                  <a:srgbClr val="737373"/>
                </a:solidFill>
                <a:latin typeface="Calibri"/>
                <a:ea typeface="Calibri"/>
                <a:cs typeface="Calibri"/>
                <a:sym typeface="Calibri"/>
              </a:rPr>
              <a:t>Jan 09</a:t>
            </a:r>
            <a:r>
              <a:rPr b="0" i="0" lang="en-IN" sz="1000" u="none" cap="none" strike="noStrike">
                <a:solidFill>
                  <a:srgbClr val="737373"/>
                </a:solidFill>
                <a:latin typeface="Calibri"/>
                <a:ea typeface="Calibri"/>
                <a:cs typeface="Calibri"/>
                <a:sym typeface="Calibri"/>
              </a:rPr>
              <a:t> </a:t>
            </a:r>
            <a:endParaRPr b="0" i="0" sz="1000" u="none" cap="none" strike="noStrike">
              <a:solidFill>
                <a:srgbClr val="737373"/>
              </a:solidFill>
              <a:latin typeface="Calibri"/>
              <a:ea typeface="Calibri"/>
              <a:cs typeface="Calibri"/>
              <a:sym typeface="Calibri"/>
            </a:endParaRPr>
          </a:p>
        </p:txBody>
      </p:sp>
      <p:sp>
        <p:nvSpPr>
          <p:cNvPr id="245" name="Google Shape;245;p16"/>
          <p:cNvSpPr txBox="1"/>
          <p:nvPr/>
        </p:nvSpPr>
        <p:spPr>
          <a:xfrm>
            <a:off x="2209267" y="3064501"/>
            <a:ext cx="2921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100%</a:t>
            </a:r>
            <a:endParaRPr b="0" i="0" sz="1000" u="none" cap="none" strike="noStrike">
              <a:solidFill>
                <a:srgbClr val="FFFFFF"/>
              </a:solidFill>
              <a:latin typeface="Calibri"/>
              <a:ea typeface="Calibri"/>
              <a:cs typeface="Calibri"/>
              <a:sym typeface="Calibri"/>
            </a:endParaRPr>
          </a:p>
        </p:txBody>
      </p:sp>
      <p:sp>
        <p:nvSpPr>
          <p:cNvPr id="246" name="Google Shape;246;p16"/>
          <p:cNvSpPr/>
          <p:nvPr/>
        </p:nvSpPr>
        <p:spPr>
          <a:xfrm>
            <a:off x="2551381" y="3310796"/>
            <a:ext cx="901700" cy="15502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7" name="Google Shape;247;p16"/>
          <p:cNvSpPr/>
          <p:nvPr/>
        </p:nvSpPr>
        <p:spPr>
          <a:xfrm>
            <a:off x="2551381" y="3310796"/>
            <a:ext cx="901700" cy="155025"/>
          </a:xfrm>
          <a:prstGeom prst="roundRect">
            <a:avLst>
              <a:gd fmla="val 16667" name="adj"/>
            </a:avLst>
          </a:prstGeom>
          <a:solidFill>
            <a:schemeClr val="dk2">
              <a:alpha val="34901"/>
            </a:schemeClr>
          </a:solidFill>
          <a:ln>
            <a:noFill/>
          </a:ln>
          <a:effectLst>
            <a:outerShdw>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8" name="Google Shape;248;p16"/>
          <p:cNvSpPr txBox="1"/>
          <p:nvPr/>
        </p:nvSpPr>
        <p:spPr>
          <a:xfrm>
            <a:off x="1305383" y="3303854"/>
            <a:ext cx="1206500" cy="16891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37373"/>
              </a:buClr>
              <a:buSzPts val="1000"/>
              <a:buFont typeface="Arial"/>
              <a:buNone/>
            </a:pPr>
            <a:r>
              <a:rPr b="1" i="0" lang="en-IN" sz="1000" u="none" cap="none" strike="noStrike">
                <a:solidFill>
                  <a:srgbClr val="737373"/>
                </a:solidFill>
                <a:latin typeface="Quattrocento Sans"/>
                <a:ea typeface="Quattrocento Sans"/>
                <a:cs typeface="Quattrocento Sans"/>
                <a:sym typeface="Quattrocento Sans"/>
              </a:rPr>
              <a:t>Phase 1 Work Effort</a:t>
            </a:r>
            <a:endParaRPr b="1" i="0" sz="1000" u="none" cap="none" strike="noStrike">
              <a:solidFill>
                <a:srgbClr val="737373"/>
              </a:solidFill>
              <a:latin typeface="Quattrocento Sans"/>
              <a:ea typeface="Quattrocento Sans"/>
              <a:cs typeface="Quattrocento Sans"/>
              <a:sym typeface="Quattrocento Sans"/>
            </a:endParaRPr>
          </a:p>
        </p:txBody>
      </p:sp>
      <p:sp>
        <p:nvSpPr>
          <p:cNvPr id="249" name="Google Shape;249;p16"/>
          <p:cNvSpPr txBox="1"/>
          <p:nvPr/>
        </p:nvSpPr>
        <p:spPr>
          <a:xfrm>
            <a:off x="3500003" y="3303855"/>
            <a:ext cx="913243" cy="16196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737373"/>
              </a:buClr>
              <a:buSzPts val="1000"/>
              <a:buFont typeface="Arial"/>
              <a:buNone/>
            </a:pPr>
            <a:r>
              <a:rPr b="0" i="0" lang="en-IN" sz="1000" u="none" cap="none" strike="noStrike">
                <a:solidFill>
                  <a:srgbClr val="737373"/>
                </a:solidFill>
                <a:latin typeface="Calibri"/>
                <a:ea typeface="Calibri"/>
                <a:cs typeface="Calibri"/>
                <a:sym typeface="Calibri"/>
              </a:rPr>
              <a:t>Jan</a:t>
            </a:r>
            <a:r>
              <a:rPr b="0" i="0" lang="en-IN" sz="1000" u="none" cap="none" strike="noStrike">
                <a:solidFill>
                  <a:srgbClr val="737373"/>
                </a:solidFill>
                <a:latin typeface="Calibri"/>
                <a:ea typeface="Calibri"/>
                <a:cs typeface="Calibri"/>
                <a:sym typeface="Calibri"/>
              </a:rPr>
              <a:t> 10 - </a:t>
            </a:r>
            <a:r>
              <a:rPr b="0" i="0" lang="en-IN" sz="1000" u="none" cap="none" strike="noStrike">
                <a:solidFill>
                  <a:srgbClr val="737373"/>
                </a:solidFill>
                <a:latin typeface="Calibri"/>
                <a:ea typeface="Calibri"/>
                <a:cs typeface="Calibri"/>
                <a:sym typeface="Calibri"/>
              </a:rPr>
              <a:t>Feb</a:t>
            </a:r>
            <a:r>
              <a:rPr b="0" i="0" lang="en-IN" sz="1000" u="none" cap="none" strike="noStrike">
                <a:solidFill>
                  <a:srgbClr val="737373"/>
                </a:solidFill>
                <a:latin typeface="Calibri"/>
                <a:ea typeface="Calibri"/>
                <a:cs typeface="Calibri"/>
                <a:sym typeface="Calibri"/>
              </a:rPr>
              <a:t> </a:t>
            </a:r>
            <a:r>
              <a:rPr b="0" i="0" lang="en-IN" sz="1000" u="none" cap="none" strike="noStrike">
                <a:solidFill>
                  <a:srgbClr val="737373"/>
                </a:solidFill>
                <a:latin typeface="Calibri"/>
                <a:ea typeface="Calibri"/>
                <a:cs typeface="Calibri"/>
                <a:sym typeface="Calibri"/>
              </a:rPr>
              <a:t>13</a:t>
            </a:r>
            <a:endParaRPr b="0" i="0" sz="1000" u="none" cap="none" strike="noStrike">
              <a:solidFill>
                <a:srgbClr val="737373"/>
              </a:solidFill>
              <a:latin typeface="Calibri"/>
              <a:ea typeface="Calibri"/>
              <a:cs typeface="Calibri"/>
              <a:sym typeface="Calibri"/>
            </a:endParaRPr>
          </a:p>
        </p:txBody>
      </p:sp>
      <p:sp>
        <p:nvSpPr>
          <p:cNvPr id="250" name="Google Shape;250;p16"/>
          <p:cNvSpPr txBox="1"/>
          <p:nvPr/>
        </p:nvSpPr>
        <p:spPr>
          <a:xfrm>
            <a:off x="3165232" y="3310797"/>
            <a:ext cx="2921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100%</a:t>
            </a:r>
            <a:endParaRPr b="0" i="0" sz="1000" u="none" cap="none" strike="noStrike">
              <a:solidFill>
                <a:srgbClr val="FFFFFF"/>
              </a:solidFill>
              <a:latin typeface="Calibri"/>
              <a:ea typeface="Calibri"/>
              <a:cs typeface="Calibri"/>
              <a:sym typeface="Calibri"/>
            </a:endParaRPr>
          </a:p>
        </p:txBody>
      </p:sp>
      <p:sp>
        <p:nvSpPr>
          <p:cNvPr id="251" name="Google Shape;251;p16"/>
          <p:cNvSpPr txBox="1"/>
          <p:nvPr/>
        </p:nvSpPr>
        <p:spPr>
          <a:xfrm>
            <a:off x="4039189" y="3536773"/>
            <a:ext cx="2286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80%</a:t>
            </a:r>
            <a:endParaRPr b="0" i="0" sz="1000" u="none" cap="none" strike="noStrike">
              <a:solidFill>
                <a:srgbClr val="FFFFFF"/>
              </a:solidFill>
              <a:latin typeface="Calibri"/>
              <a:ea typeface="Calibri"/>
              <a:cs typeface="Calibri"/>
              <a:sym typeface="Calibri"/>
            </a:endParaRPr>
          </a:p>
        </p:txBody>
      </p:sp>
      <p:sp>
        <p:nvSpPr>
          <p:cNvPr id="252" name="Google Shape;252;p16"/>
          <p:cNvSpPr/>
          <p:nvPr/>
        </p:nvSpPr>
        <p:spPr>
          <a:xfrm>
            <a:off x="3489556" y="3607216"/>
            <a:ext cx="1264756" cy="161967"/>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3" name="Google Shape;253;p16"/>
          <p:cNvSpPr txBox="1"/>
          <p:nvPr/>
        </p:nvSpPr>
        <p:spPr>
          <a:xfrm>
            <a:off x="2243559" y="3600273"/>
            <a:ext cx="1206500" cy="16891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37373"/>
              </a:buClr>
              <a:buSzPts val="1000"/>
              <a:buFont typeface="Arial"/>
              <a:buNone/>
            </a:pPr>
            <a:r>
              <a:rPr b="1" i="0" lang="en-IN" sz="1000" u="none" cap="none" strike="noStrike">
                <a:solidFill>
                  <a:srgbClr val="737373"/>
                </a:solidFill>
                <a:latin typeface="Quattrocento Sans"/>
                <a:ea typeface="Quattrocento Sans"/>
                <a:cs typeface="Quattrocento Sans"/>
                <a:sym typeface="Quattrocento Sans"/>
              </a:rPr>
              <a:t>Phase 2 Work Effort</a:t>
            </a:r>
            <a:endParaRPr b="1" i="0" sz="1000" u="none" cap="none" strike="noStrike">
              <a:solidFill>
                <a:srgbClr val="737373"/>
              </a:solidFill>
              <a:latin typeface="Quattrocento Sans"/>
              <a:ea typeface="Quattrocento Sans"/>
              <a:cs typeface="Quattrocento Sans"/>
              <a:sym typeface="Quattrocento Sans"/>
            </a:endParaRPr>
          </a:p>
        </p:txBody>
      </p:sp>
      <p:sp>
        <p:nvSpPr>
          <p:cNvPr id="254" name="Google Shape;254;p16"/>
          <p:cNvSpPr txBox="1"/>
          <p:nvPr/>
        </p:nvSpPr>
        <p:spPr>
          <a:xfrm>
            <a:off x="4806679" y="3607216"/>
            <a:ext cx="1079623" cy="16196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737373"/>
              </a:buClr>
              <a:buSzPts val="1000"/>
              <a:buFont typeface="Arial"/>
              <a:buNone/>
            </a:pPr>
            <a:r>
              <a:rPr b="0" i="0" lang="en-IN" sz="1000" u="none" cap="none" strike="noStrike">
                <a:solidFill>
                  <a:srgbClr val="737373"/>
                </a:solidFill>
                <a:latin typeface="Calibri"/>
                <a:ea typeface="Calibri"/>
                <a:cs typeface="Calibri"/>
                <a:sym typeface="Calibri"/>
              </a:rPr>
              <a:t>Feb 14</a:t>
            </a:r>
            <a:r>
              <a:rPr b="0" i="0" lang="en-IN" sz="1000" u="none" cap="none" strike="noStrike">
                <a:solidFill>
                  <a:srgbClr val="737373"/>
                </a:solidFill>
                <a:latin typeface="Calibri"/>
                <a:ea typeface="Calibri"/>
                <a:cs typeface="Calibri"/>
                <a:sym typeface="Calibri"/>
              </a:rPr>
              <a:t>  - </a:t>
            </a:r>
            <a:r>
              <a:rPr b="0" i="0" lang="en-IN" sz="1000" u="none" cap="none" strike="noStrike">
                <a:solidFill>
                  <a:srgbClr val="737373"/>
                </a:solidFill>
                <a:latin typeface="Calibri"/>
                <a:ea typeface="Calibri"/>
                <a:cs typeface="Calibri"/>
                <a:sym typeface="Calibri"/>
              </a:rPr>
              <a:t>March</a:t>
            </a:r>
            <a:r>
              <a:rPr b="0" i="0" lang="en-IN" sz="1000" u="none" cap="none" strike="noStrike">
                <a:solidFill>
                  <a:srgbClr val="737373"/>
                </a:solidFill>
                <a:latin typeface="Calibri"/>
                <a:ea typeface="Calibri"/>
                <a:cs typeface="Calibri"/>
                <a:sym typeface="Calibri"/>
              </a:rPr>
              <a:t> 08</a:t>
            </a:r>
            <a:endParaRPr b="0" i="0" sz="1000" u="none" cap="none" strike="noStrike">
              <a:solidFill>
                <a:srgbClr val="737373"/>
              </a:solidFill>
              <a:latin typeface="Calibri"/>
              <a:ea typeface="Calibri"/>
              <a:cs typeface="Calibri"/>
              <a:sym typeface="Calibri"/>
            </a:endParaRPr>
          </a:p>
        </p:txBody>
      </p:sp>
      <p:sp>
        <p:nvSpPr>
          <p:cNvPr id="255" name="Google Shape;255;p16"/>
          <p:cNvSpPr/>
          <p:nvPr/>
        </p:nvSpPr>
        <p:spPr>
          <a:xfrm>
            <a:off x="4757195" y="3832683"/>
            <a:ext cx="1320800" cy="152400"/>
          </a:xfrm>
          <a:prstGeom prst="roundRect">
            <a:avLst>
              <a:gd fmla="val 16667" name="adj"/>
            </a:avLst>
          </a:prstGeom>
          <a:solidFill>
            <a:srgbClr val="FEBA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6" name="Google Shape;256;p16"/>
          <p:cNvSpPr txBox="1"/>
          <p:nvPr/>
        </p:nvSpPr>
        <p:spPr>
          <a:xfrm>
            <a:off x="3822921" y="3832683"/>
            <a:ext cx="812800" cy="16891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37373"/>
              </a:buClr>
              <a:buSzPts val="1000"/>
              <a:buFont typeface="Arial"/>
              <a:buNone/>
            </a:pPr>
            <a:r>
              <a:rPr b="1" i="0" lang="en-IN" sz="1000" u="none" cap="none" strike="noStrike">
                <a:solidFill>
                  <a:srgbClr val="737373"/>
                </a:solidFill>
                <a:latin typeface="Quattrocento Sans"/>
                <a:ea typeface="Quattrocento Sans"/>
                <a:cs typeface="Quattrocento Sans"/>
                <a:sym typeface="Quattrocento Sans"/>
              </a:rPr>
              <a:t>Testing Phase</a:t>
            </a:r>
            <a:endParaRPr b="1" i="0" sz="1000" u="none" cap="none" strike="noStrike">
              <a:solidFill>
                <a:srgbClr val="737373"/>
              </a:solidFill>
              <a:latin typeface="Quattrocento Sans"/>
              <a:ea typeface="Quattrocento Sans"/>
              <a:cs typeface="Quattrocento Sans"/>
              <a:sym typeface="Quattrocento Sans"/>
            </a:endParaRPr>
          </a:p>
        </p:txBody>
      </p:sp>
      <p:sp>
        <p:nvSpPr>
          <p:cNvPr id="257" name="Google Shape;257;p16"/>
          <p:cNvSpPr txBox="1"/>
          <p:nvPr/>
        </p:nvSpPr>
        <p:spPr>
          <a:xfrm>
            <a:off x="6138864" y="3831370"/>
            <a:ext cx="871834" cy="15371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737373"/>
              </a:buClr>
              <a:buSzPts val="1000"/>
              <a:buFont typeface="Arial"/>
              <a:buNone/>
            </a:pPr>
            <a:r>
              <a:rPr b="0" i="0" lang="en-IN" sz="1000" u="none" cap="none" strike="noStrike">
                <a:solidFill>
                  <a:srgbClr val="737373"/>
                </a:solidFill>
                <a:latin typeface="Calibri"/>
                <a:ea typeface="Calibri"/>
                <a:cs typeface="Calibri"/>
                <a:sym typeface="Calibri"/>
              </a:rPr>
              <a:t>Mar 09</a:t>
            </a:r>
            <a:r>
              <a:rPr b="0" i="0" lang="en-IN" sz="1000" u="none" cap="none" strike="noStrike">
                <a:solidFill>
                  <a:srgbClr val="737373"/>
                </a:solidFill>
                <a:latin typeface="Calibri"/>
                <a:ea typeface="Calibri"/>
                <a:cs typeface="Calibri"/>
                <a:sym typeface="Calibri"/>
              </a:rPr>
              <a:t>  - </a:t>
            </a:r>
            <a:r>
              <a:rPr b="0" i="0" lang="en-IN" sz="1000" u="none" cap="none" strike="noStrike">
                <a:solidFill>
                  <a:srgbClr val="737373"/>
                </a:solidFill>
                <a:latin typeface="Calibri"/>
                <a:ea typeface="Calibri"/>
                <a:cs typeface="Calibri"/>
                <a:sym typeface="Calibri"/>
              </a:rPr>
              <a:t>Apr </a:t>
            </a:r>
            <a:r>
              <a:rPr b="0" i="0" lang="en-IN" sz="1000" u="none" cap="none" strike="noStrike">
                <a:solidFill>
                  <a:srgbClr val="737373"/>
                </a:solidFill>
                <a:latin typeface="Calibri"/>
                <a:ea typeface="Calibri"/>
                <a:cs typeface="Calibri"/>
                <a:sym typeface="Calibri"/>
              </a:rPr>
              <a:t>12</a:t>
            </a:r>
            <a:endParaRPr b="0" i="0" sz="1000" u="none" cap="none" strike="noStrike">
              <a:solidFill>
                <a:srgbClr val="737373"/>
              </a:solidFill>
              <a:latin typeface="Calibri"/>
              <a:ea typeface="Calibri"/>
              <a:cs typeface="Calibri"/>
              <a:sym typeface="Calibri"/>
            </a:endParaRPr>
          </a:p>
        </p:txBody>
      </p:sp>
      <p:sp>
        <p:nvSpPr>
          <p:cNvPr id="258" name="Google Shape;258;p16"/>
          <p:cNvSpPr/>
          <p:nvPr/>
        </p:nvSpPr>
        <p:spPr>
          <a:xfrm>
            <a:off x="6077995" y="4072035"/>
            <a:ext cx="849405" cy="145457"/>
          </a:xfrm>
          <a:prstGeom prst="roundRect">
            <a:avLst>
              <a:gd fmla="val 16667" name="adj"/>
            </a:avLst>
          </a:prstGeom>
          <a:solidFill>
            <a:srgbClr val="0072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9" name="Google Shape;259;p16"/>
          <p:cNvSpPr txBox="1"/>
          <p:nvPr/>
        </p:nvSpPr>
        <p:spPr>
          <a:xfrm>
            <a:off x="5081633" y="4050390"/>
            <a:ext cx="889000" cy="16891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37373"/>
              </a:buClr>
              <a:buSzPts val="1000"/>
              <a:buFont typeface="Arial"/>
              <a:buNone/>
            </a:pPr>
            <a:r>
              <a:rPr b="1" i="0" lang="en-IN" sz="1000" u="none" cap="none" strike="noStrike">
                <a:solidFill>
                  <a:srgbClr val="737373"/>
                </a:solidFill>
                <a:latin typeface="Quattrocento Sans"/>
                <a:ea typeface="Quattrocento Sans"/>
                <a:cs typeface="Quattrocento Sans"/>
                <a:sym typeface="Quattrocento Sans"/>
              </a:rPr>
              <a:t>Delivery Phase</a:t>
            </a:r>
            <a:endParaRPr b="1" i="0" sz="1000" u="none" cap="none" strike="noStrike">
              <a:solidFill>
                <a:srgbClr val="737373"/>
              </a:solidFill>
              <a:latin typeface="Quattrocento Sans"/>
              <a:ea typeface="Quattrocento Sans"/>
              <a:cs typeface="Quattrocento Sans"/>
              <a:sym typeface="Quattrocento Sans"/>
            </a:endParaRPr>
          </a:p>
        </p:txBody>
      </p:sp>
      <p:sp>
        <p:nvSpPr>
          <p:cNvPr id="260" name="Google Shape;260;p16"/>
          <p:cNvSpPr txBox="1"/>
          <p:nvPr/>
        </p:nvSpPr>
        <p:spPr>
          <a:xfrm>
            <a:off x="6967715" y="4072036"/>
            <a:ext cx="812800" cy="1550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737373"/>
              </a:buClr>
              <a:buSzPts val="1000"/>
              <a:buFont typeface="Arial"/>
              <a:buNone/>
            </a:pPr>
            <a:r>
              <a:rPr b="0" i="0" lang="en-IN" sz="1000" u="none" cap="none" strike="noStrike">
                <a:solidFill>
                  <a:srgbClr val="737373"/>
                </a:solidFill>
                <a:latin typeface="Calibri"/>
                <a:ea typeface="Calibri"/>
                <a:cs typeface="Calibri"/>
                <a:sym typeface="Calibri"/>
              </a:rPr>
              <a:t>Apr</a:t>
            </a:r>
            <a:r>
              <a:rPr b="0" i="0" lang="en-IN" sz="1000" u="none" cap="none" strike="noStrike">
                <a:solidFill>
                  <a:srgbClr val="737373"/>
                </a:solidFill>
                <a:latin typeface="Calibri"/>
                <a:ea typeface="Calibri"/>
                <a:cs typeface="Calibri"/>
                <a:sym typeface="Calibri"/>
              </a:rPr>
              <a:t> 13 – </a:t>
            </a:r>
            <a:r>
              <a:rPr b="0" i="0" lang="en-IN" sz="1000" u="none" cap="none" strike="noStrike">
                <a:solidFill>
                  <a:srgbClr val="737373"/>
                </a:solidFill>
                <a:latin typeface="Calibri"/>
                <a:ea typeface="Calibri"/>
                <a:cs typeface="Calibri"/>
                <a:sym typeface="Calibri"/>
              </a:rPr>
              <a:t>May 3</a:t>
            </a:r>
            <a:endParaRPr b="0" i="0" sz="1000" u="none" cap="none" strike="noStrike">
              <a:solidFill>
                <a:srgbClr val="737373"/>
              </a:solidFill>
              <a:latin typeface="Calibri"/>
              <a:ea typeface="Calibri"/>
              <a:cs typeface="Calibri"/>
              <a:sym typeface="Calibri"/>
            </a:endParaRPr>
          </a:p>
        </p:txBody>
      </p:sp>
      <p:sp>
        <p:nvSpPr>
          <p:cNvPr id="261" name="Google Shape;261;p16"/>
          <p:cNvSpPr txBox="1"/>
          <p:nvPr/>
        </p:nvSpPr>
        <p:spPr>
          <a:xfrm>
            <a:off x="2225395" y="0"/>
            <a:ext cx="5067612"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IN" sz="6000" u="none" cap="none" strike="noStrike">
                <a:solidFill>
                  <a:srgbClr val="FF8700"/>
                </a:solidFill>
                <a:latin typeface="Dosis"/>
                <a:ea typeface="Dosis"/>
                <a:cs typeface="Dosis"/>
                <a:sym typeface="Dosis"/>
              </a:rPr>
              <a:t>GANTT CHART </a:t>
            </a:r>
            <a:endParaRPr b="0" i="0" sz="6000" u="none" cap="none" strike="noStrike">
              <a:solidFill>
                <a:srgbClr val="FF8700"/>
              </a:solidFill>
              <a:latin typeface="Dosis"/>
              <a:ea typeface="Dosis"/>
              <a:cs typeface="Dosis"/>
              <a:sym typeface="Dosis"/>
            </a:endParaRPr>
          </a:p>
        </p:txBody>
      </p:sp>
      <p:sp>
        <p:nvSpPr>
          <p:cNvPr id="262" name="Google Shape;262;p16"/>
          <p:cNvSpPr txBox="1"/>
          <p:nvPr/>
        </p:nvSpPr>
        <p:spPr>
          <a:xfrm>
            <a:off x="4429001" y="3607216"/>
            <a:ext cx="2921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100%</a:t>
            </a:r>
            <a:endParaRPr b="0" i="0" sz="1000" u="none" cap="none" strike="noStrike">
              <a:solidFill>
                <a:srgbClr val="FFFFFF"/>
              </a:solidFill>
              <a:latin typeface="Calibri"/>
              <a:ea typeface="Calibri"/>
              <a:cs typeface="Calibri"/>
              <a:sym typeface="Calibri"/>
            </a:endParaRPr>
          </a:p>
        </p:txBody>
      </p:sp>
      <p:sp>
        <p:nvSpPr>
          <p:cNvPr id="263" name="Google Shape;263;p16"/>
          <p:cNvSpPr txBox="1"/>
          <p:nvPr/>
        </p:nvSpPr>
        <p:spPr>
          <a:xfrm>
            <a:off x="5758167" y="3827842"/>
            <a:ext cx="2921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100%</a:t>
            </a:r>
            <a:endParaRPr b="0" i="0" sz="1000" u="none" cap="none" strike="noStrike">
              <a:solidFill>
                <a:srgbClr val="FFFFFF"/>
              </a:solidFill>
              <a:latin typeface="Calibri"/>
              <a:ea typeface="Calibri"/>
              <a:cs typeface="Calibri"/>
              <a:sym typeface="Calibri"/>
            </a:endParaRPr>
          </a:p>
        </p:txBody>
      </p:sp>
      <p:sp>
        <p:nvSpPr>
          <p:cNvPr id="264" name="Google Shape;264;p16"/>
          <p:cNvSpPr txBox="1"/>
          <p:nvPr/>
        </p:nvSpPr>
        <p:spPr>
          <a:xfrm>
            <a:off x="6633759" y="4072036"/>
            <a:ext cx="292100" cy="1550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00"/>
              <a:buFont typeface="Arial"/>
              <a:buNone/>
            </a:pPr>
            <a:r>
              <a:rPr b="0" i="0" lang="en-IN" sz="1000" u="none" cap="none" strike="noStrike">
                <a:solidFill>
                  <a:srgbClr val="FFFFFF"/>
                </a:solidFill>
                <a:latin typeface="Calibri"/>
                <a:ea typeface="Calibri"/>
                <a:cs typeface="Calibri"/>
                <a:sym typeface="Calibri"/>
              </a:rPr>
              <a:t>100%</a:t>
            </a:r>
            <a:endParaRPr b="0" i="0" sz="10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IN" sz="3600"/>
              <a:t>Approach</a:t>
            </a:r>
            <a:endParaRPr sz="3600"/>
          </a:p>
        </p:txBody>
      </p:sp>
      <p:sp>
        <p:nvSpPr>
          <p:cNvPr id="270" name="Google Shape;270;p17"/>
          <p:cNvSpPr/>
          <p:nvPr/>
        </p:nvSpPr>
        <p:spPr>
          <a:xfrm>
            <a:off x="3450538" y="1808525"/>
            <a:ext cx="2412300" cy="2412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FFFFFF"/>
                </a:solidFill>
                <a:latin typeface="Roboto"/>
                <a:ea typeface="Roboto"/>
                <a:cs typeface="Roboto"/>
                <a:sym typeface="Roboto"/>
              </a:rPr>
              <a:t>Machine Learning</a:t>
            </a:r>
            <a:endParaRPr b="1" i="0" sz="1800" u="none" cap="none" strike="noStrike">
              <a:solidFill>
                <a:srgbClr val="FFFFFF"/>
              </a:solidFill>
              <a:latin typeface="Roboto"/>
              <a:ea typeface="Roboto"/>
              <a:cs typeface="Roboto"/>
              <a:sym typeface="Roboto"/>
            </a:endParaRPr>
          </a:p>
        </p:txBody>
      </p:sp>
      <p:sp>
        <p:nvSpPr>
          <p:cNvPr id="271" name="Google Shape;271;p17"/>
          <p:cNvSpPr/>
          <p:nvPr/>
        </p:nvSpPr>
        <p:spPr>
          <a:xfrm>
            <a:off x="1389800" y="1808525"/>
            <a:ext cx="2412300" cy="2412300"/>
          </a:xfrm>
          <a:prstGeom prst="ellipse">
            <a:avLst/>
          </a:prstGeom>
          <a:solidFill>
            <a:srgbClr val="FF8700">
              <a:alpha val="85098"/>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FFFFFF"/>
                </a:solidFill>
                <a:latin typeface="Roboto"/>
                <a:ea typeface="Roboto"/>
                <a:cs typeface="Roboto"/>
                <a:sym typeface="Roboto"/>
              </a:rPr>
              <a:t>Natural Language Processing</a:t>
            </a:r>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FFFFFF"/>
                </a:solidFill>
                <a:latin typeface="Roboto"/>
                <a:ea typeface="Roboto"/>
                <a:cs typeface="Roboto"/>
                <a:sym typeface="Roboto"/>
              </a:rPr>
              <a:t>(NLP) </a:t>
            </a:r>
            <a:endParaRPr b="1" i="0" sz="1800" u="none" cap="none" strike="noStrike">
              <a:solidFill>
                <a:srgbClr val="FFFFFF"/>
              </a:solidFill>
              <a:latin typeface="Roboto"/>
              <a:ea typeface="Roboto"/>
              <a:cs typeface="Roboto"/>
              <a:sym typeface="Roboto"/>
            </a:endParaRPr>
          </a:p>
        </p:txBody>
      </p:sp>
      <p:sp>
        <p:nvSpPr>
          <p:cNvPr id="272" name="Google Shape;272;p17"/>
          <p:cNvSpPr/>
          <p:nvPr/>
        </p:nvSpPr>
        <p:spPr>
          <a:xfrm>
            <a:off x="5511277" y="1808525"/>
            <a:ext cx="2412300" cy="2412300"/>
          </a:xfrm>
          <a:prstGeom prst="ellipse">
            <a:avLst/>
          </a:prstGeom>
          <a:solidFill>
            <a:srgbClr val="FF8700">
              <a:alpha val="85098"/>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FFFFFF"/>
                </a:solidFill>
                <a:latin typeface="Roboto"/>
                <a:ea typeface="Roboto"/>
                <a:cs typeface="Roboto"/>
                <a:sym typeface="Roboto"/>
              </a:rPr>
              <a:t>Sentimental Analysis</a:t>
            </a:r>
            <a:endParaRPr b="1" i="0" sz="1800" u="none" cap="none" strike="noStrike">
              <a:solidFill>
                <a:srgbClr val="FFFFFF"/>
              </a:solidFill>
              <a:latin typeface="Roboto"/>
              <a:ea typeface="Roboto"/>
              <a:cs typeface="Roboto"/>
              <a:sym typeface="Roboto"/>
            </a:endParaRPr>
          </a:p>
        </p:txBody>
      </p:sp>
      <p:sp>
        <p:nvSpPr>
          <p:cNvPr id="273" name="Google Shape;273;p1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ctrTitle"/>
          </p:nvPr>
        </p:nvSpPr>
        <p:spPr>
          <a:xfrm>
            <a:off x="899592" y="987574"/>
            <a:ext cx="52200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IN"/>
              <a:t>Sentimental Analysis</a:t>
            </a:r>
            <a:endParaRPr/>
          </a:p>
        </p:txBody>
      </p:sp>
      <p:sp>
        <p:nvSpPr>
          <p:cNvPr id="279" name="Google Shape;279;p18"/>
          <p:cNvSpPr txBox="1"/>
          <p:nvPr>
            <p:ph idx="4294967295"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