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Hongyuan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40068cf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40068cf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Hongyuan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40068cf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40068cf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40068cf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40068cf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40068cf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40068cf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40068cf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40068cf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40068cf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40068cf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Peripheral Interface :- Full Duplex Chip to Chip communication interface Compatible with Microwire Master-Slave bus with only one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Communication Mechanisms :- Zigbee Designed for low power, low data rate sensor/control network applications speed 20Kbps to 250 Kbps Range – 10 m to 75 m Robust structure improves reception in difficult conditions Frame Check Sequence (FCS) validates error-free data. Star or mesh networks topology will be used for communication between 2 or more robots.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439 -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Wallis, Joshua Ho, Vijay Shah, Shardul Shrikhande, Hongyuan Qi, Matthew Dudzic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mobile robots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Maze solving (wall following)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Recognition (camera and Aruco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Sensor Calibration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 distances range from 0.1-0.3 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Ultrasonic sensor analog ranges between 10-150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reliable to use analog ultrasonic sensor data to perform distance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Fluctuations in analog data did not throw robot off course as much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Following - Logic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1030848" y="1227050"/>
            <a:ext cx="7082305" cy="2879397"/>
            <a:chOff x="101545" y="1150850"/>
            <a:chExt cx="7082305" cy="2879397"/>
          </a:xfrm>
        </p:grpSpPr>
        <p:grpSp>
          <p:nvGrpSpPr>
            <p:cNvPr id="74" name="Google Shape;74;p16"/>
            <p:cNvGrpSpPr/>
            <p:nvPr/>
          </p:nvGrpSpPr>
          <p:grpSpPr>
            <a:xfrm>
              <a:off x="101545" y="1384038"/>
              <a:ext cx="1863695" cy="2646210"/>
              <a:chOff x="101545" y="1384038"/>
              <a:chExt cx="1863695" cy="2646210"/>
            </a:xfrm>
          </p:grpSpPr>
          <p:grpSp>
            <p:nvGrpSpPr>
              <p:cNvPr id="75" name="Google Shape;75;p16"/>
              <p:cNvGrpSpPr/>
              <p:nvPr/>
            </p:nvGrpSpPr>
            <p:grpSpPr>
              <a:xfrm>
                <a:off x="951910" y="2571753"/>
                <a:ext cx="1013330" cy="1458494"/>
                <a:chOff x="2656200" y="1627500"/>
                <a:chExt cx="1320300" cy="1827000"/>
              </a:xfrm>
            </p:grpSpPr>
            <p:sp>
              <p:nvSpPr>
                <p:cNvPr id="76" name="Google Shape;76;p16"/>
                <p:cNvSpPr/>
                <p:nvPr/>
              </p:nvSpPr>
              <p:spPr>
                <a:xfrm>
                  <a:off x="2656200" y="1627500"/>
                  <a:ext cx="1320300" cy="18270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6"/>
                <p:cNvSpPr/>
                <p:nvPr/>
              </p:nvSpPr>
              <p:spPr>
                <a:xfrm>
                  <a:off x="2656200" y="24489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6"/>
                <p:cNvSpPr/>
                <p:nvPr/>
              </p:nvSpPr>
              <p:spPr>
                <a:xfrm>
                  <a:off x="3807600" y="247965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6"/>
                <p:cNvSpPr/>
                <p:nvPr/>
              </p:nvSpPr>
              <p:spPr>
                <a:xfrm>
                  <a:off x="3231900" y="16275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" name="Google Shape;80;p16"/>
              <p:cNvSpPr/>
              <p:nvPr/>
            </p:nvSpPr>
            <p:spPr>
              <a:xfrm flipH="1">
                <a:off x="1043929" y="1384038"/>
                <a:ext cx="476100" cy="821400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rgbClr val="980000"/>
              </a:solidFill>
              <a:ln cap="flat" cmpd="sng" w="9525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 rot="-7122848">
                <a:off x="712500" y="2826337"/>
                <a:ext cx="965990" cy="922893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 rot="-7122848">
                <a:off x="483900" y="2826337"/>
                <a:ext cx="965990" cy="922893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 rot="-7122848">
                <a:off x="255300" y="2826337"/>
                <a:ext cx="965990" cy="922893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6"/>
            <p:cNvGrpSpPr/>
            <p:nvPr/>
          </p:nvGrpSpPr>
          <p:grpSpPr>
            <a:xfrm>
              <a:off x="3073345" y="1150850"/>
              <a:ext cx="1406495" cy="2879397"/>
              <a:chOff x="3073345" y="1150850"/>
              <a:chExt cx="1406495" cy="2879397"/>
            </a:xfrm>
          </p:grpSpPr>
          <p:grpSp>
            <p:nvGrpSpPr>
              <p:cNvPr id="85" name="Google Shape;85;p16"/>
              <p:cNvGrpSpPr/>
              <p:nvPr/>
            </p:nvGrpSpPr>
            <p:grpSpPr>
              <a:xfrm>
                <a:off x="3466510" y="2571753"/>
                <a:ext cx="1013330" cy="1458494"/>
                <a:chOff x="2656200" y="1627500"/>
                <a:chExt cx="1320300" cy="1827000"/>
              </a:xfrm>
            </p:grpSpPr>
            <p:sp>
              <p:nvSpPr>
                <p:cNvPr id="86" name="Google Shape;86;p16"/>
                <p:cNvSpPr/>
                <p:nvPr/>
              </p:nvSpPr>
              <p:spPr>
                <a:xfrm>
                  <a:off x="2656200" y="1627500"/>
                  <a:ext cx="1320300" cy="18270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2656200" y="24489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6"/>
                <p:cNvSpPr/>
                <p:nvPr/>
              </p:nvSpPr>
              <p:spPr>
                <a:xfrm>
                  <a:off x="3807600" y="247965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3231900" y="16275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" name="Google Shape;90;p16"/>
              <p:cNvSpPr/>
              <p:nvPr/>
            </p:nvSpPr>
            <p:spPr>
              <a:xfrm rot="-7122848">
                <a:off x="3227100" y="2826337"/>
                <a:ext cx="965990" cy="922893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" name="Google Shape;91;p16"/>
              <p:cNvCxnSpPr/>
              <p:nvPr/>
            </p:nvCxnSpPr>
            <p:spPr>
              <a:xfrm>
                <a:off x="3101450" y="2579425"/>
                <a:ext cx="15300" cy="1320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6"/>
              <p:cNvCxnSpPr/>
              <p:nvPr/>
            </p:nvCxnSpPr>
            <p:spPr>
              <a:xfrm rot="10800000">
                <a:off x="3946025" y="1150850"/>
                <a:ext cx="30600" cy="11670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8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93" name="Google Shape;93;p16"/>
            <p:cNvGrpSpPr/>
            <p:nvPr/>
          </p:nvGrpSpPr>
          <p:grpSpPr>
            <a:xfrm>
              <a:off x="5435545" y="1231650"/>
              <a:ext cx="1748305" cy="2798597"/>
              <a:chOff x="5054545" y="1231650"/>
              <a:chExt cx="1748305" cy="2798597"/>
            </a:xfrm>
          </p:grpSpPr>
          <p:grpSp>
            <p:nvGrpSpPr>
              <p:cNvPr id="94" name="Google Shape;94;p16"/>
              <p:cNvGrpSpPr/>
              <p:nvPr/>
            </p:nvGrpSpPr>
            <p:grpSpPr>
              <a:xfrm>
                <a:off x="5447710" y="2571753"/>
                <a:ext cx="1013330" cy="1458494"/>
                <a:chOff x="2656200" y="1627500"/>
                <a:chExt cx="1320300" cy="1827000"/>
              </a:xfrm>
            </p:grpSpPr>
            <p:sp>
              <p:nvSpPr>
                <p:cNvPr id="95" name="Google Shape;95;p16"/>
                <p:cNvSpPr/>
                <p:nvPr/>
              </p:nvSpPr>
              <p:spPr>
                <a:xfrm>
                  <a:off x="2656200" y="1627500"/>
                  <a:ext cx="1320300" cy="18270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6"/>
                <p:cNvSpPr/>
                <p:nvPr/>
              </p:nvSpPr>
              <p:spPr>
                <a:xfrm>
                  <a:off x="2656200" y="24489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6"/>
                <p:cNvSpPr/>
                <p:nvPr/>
              </p:nvSpPr>
              <p:spPr>
                <a:xfrm>
                  <a:off x="3807600" y="247965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6"/>
                <p:cNvSpPr/>
                <p:nvPr/>
              </p:nvSpPr>
              <p:spPr>
                <a:xfrm>
                  <a:off x="3231900" y="1627500"/>
                  <a:ext cx="168900" cy="1842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" name="Google Shape;99;p16"/>
              <p:cNvSpPr/>
              <p:nvPr/>
            </p:nvSpPr>
            <p:spPr>
              <a:xfrm rot="-7122848">
                <a:off x="5208300" y="2826337"/>
                <a:ext cx="965990" cy="922893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" name="Google Shape;100;p16"/>
              <p:cNvCxnSpPr/>
              <p:nvPr/>
            </p:nvCxnSpPr>
            <p:spPr>
              <a:xfrm>
                <a:off x="5082650" y="2198425"/>
                <a:ext cx="30300" cy="168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6"/>
              <p:cNvCxnSpPr/>
              <p:nvPr/>
            </p:nvCxnSpPr>
            <p:spPr>
              <a:xfrm>
                <a:off x="5082650" y="2198425"/>
                <a:ext cx="1720200" cy="16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" name="Google Shape;102;p16"/>
              <p:cNvSpPr/>
              <p:nvPr/>
            </p:nvSpPr>
            <p:spPr>
              <a:xfrm rot="-1789329">
                <a:off x="5436965" y="2369072"/>
                <a:ext cx="965797" cy="923191"/>
              </a:xfrm>
              <a:prstGeom prst="arc">
                <a:avLst>
                  <a:gd fmla="val 14754435" name="adj1"/>
                  <a:gd fmla="val 0" name="adj2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863425" y="1231650"/>
                <a:ext cx="493500" cy="821400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rgbClr val="980000"/>
              </a:solidFill>
              <a:ln cap="flat" cmpd="sng" w="9525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Waypoint Seeking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3257274" y="1157232"/>
            <a:ext cx="5742363" cy="3679193"/>
            <a:chOff x="1504674" y="1157232"/>
            <a:chExt cx="5742363" cy="3679193"/>
          </a:xfrm>
        </p:grpSpPr>
        <p:cxnSp>
          <p:nvCxnSpPr>
            <p:cNvPr id="110" name="Google Shape;110;p17"/>
            <p:cNvCxnSpPr/>
            <p:nvPr/>
          </p:nvCxnSpPr>
          <p:spPr>
            <a:xfrm>
              <a:off x="1504675" y="3899850"/>
              <a:ext cx="1827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 rot="10800000">
              <a:off x="3270250" y="1166850"/>
              <a:ext cx="61500" cy="273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3270332" y="1157232"/>
              <a:ext cx="3178200" cy="15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 flipH="1" rot="10800000">
              <a:off x="1627500" y="4790525"/>
              <a:ext cx="3009300" cy="4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 rot="10800000">
              <a:off x="4606275" y="2118875"/>
              <a:ext cx="45900" cy="267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4560050" y="2116550"/>
              <a:ext cx="1903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6" name="Google Shape;116;p17"/>
            <p:cNvGrpSpPr/>
            <p:nvPr/>
          </p:nvGrpSpPr>
          <p:grpSpPr>
            <a:xfrm>
              <a:off x="1504674" y="4137440"/>
              <a:ext cx="578628" cy="415494"/>
              <a:chOff x="1309898" y="3208026"/>
              <a:chExt cx="1458604" cy="1013401"/>
            </a:xfrm>
          </p:grpSpPr>
          <p:sp>
            <p:nvSpPr>
              <p:cNvPr id="117" name="Google Shape;117;p17"/>
              <p:cNvSpPr/>
              <p:nvPr/>
            </p:nvSpPr>
            <p:spPr>
              <a:xfrm rot="5400000">
                <a:off x="1532498" y="2985426"/>
                <a:ext cx="1013400" cy="1458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 rot="5400000">
                <a:off x="2630202" y="3641251"/>
                <a:ext cx="129600" cy="147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 rot="5400000">
                <a:off x="1974402" y="4083126"/>
                <a:ext cx="129600" cy="147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 rot="5400000">
                <a:off x="1974402" y="3199326"/>
                <a:ext cx="129600" cy="147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7"/>
            <p:cNvSpPr/>
            <p:nvPr/>
          </p:nvSpPr>
          <p:spPr>
            <a:xfrm>
              <a:off x="2748325" y="4207038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821950" y="4207038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830863" y="2765963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821938" y="1475113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972313" y="1506388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276238" y="1506388"/>
              <a:ext cx="276300" cy="2763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7"/>
            <p:cNvCxnSpPr>
              <a:endCxn id="121" idx="2"/>
            </p:cNvCxnSpPr>
            <p:nvPr/>
          </p:nvCxnSpPr>
          <p:spPr>
            <a:xfrm>
              <a:off x="2164825" y="4345188"/>
              <a:ext cx="5835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7"/>
            <p:cNvCxnSpPr>
              <a:stCxn id="121" idx="6"/>
              <a:endCxn id="122" idx="2"/>
            </p:cNvCxnSpPr>
            <p:nvPr/>
          </p:nvCxnSpPr>
          <p:spPr>
            <a:xfrm>
              <a:off x="3024625" y="4345188"/>
              <a:ext cx="7974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17"/>
            <p:cNvCxnSpPr>
              <a:stCxn id="122" idx="0"/>
              <a:endCxn id="123" idx="4"/>
            </p:cNvCxnSpPr>
            <p:nvPr/>
          </p:nvCxnSpPr>
          <p:spPr>
            <a:xfrm flipH="1" rot="10800000">
              <a:off x="3960100" y="3042138"/>
              <a:ext cx="9000" cy="11649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7"/>
            <p:cNvCxnSpPr>
              <a:stCxn id="123" idx="0"/>
              <a:endCxn id="124" idx="4"/>
            </p:cNvCxnSpPr>
            <p:nvPr/>
          </p:nvCxnSpPr>
          <p:spPr>
            <a:xfrm rot="10800000">
              <a:off x="3960013" y="1751363"/>
              <a:ext cx="9000" cy="10146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7"/>
            <p:cNvCxnSpPr>
              <a:stCxn id="124" idx="6"/>
              <a:endCxn id="125" idx="2"/>
            </p:cNvCxnSpPr>
            <p:nvPr/>
          </p:nvCxnSpPr>
          <p:spPr>
            <a:xfrm>
              <a:off x="4098238" y="1613263"/>
              <a:ext cx="874200" cy="312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7"/>
            <p:cNvCxnSpPr>
              <a:stCxn id="125" idx="6"/>
              <a:endCxn id="126" idx="2"/>
            </p:cNvCxnSpPr>
            <p:nvPr/>
          </p:nvCxnSpPr>
          <p:spPr>
            <a:xfrm>
              <a:off x="5248613" y="1644538"/>
              <a:ext cx="1027500" cy="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7"/>
            <p:cNvCxnSpPr>
              <a:stCxn id="126" idx="6"/>
            </p:cNvCxnSpPr>
            <p:nvPr/>
          </p:nvCxnSpPr>
          <p:spPr>
            <a:xfrm flipH="1" rot="10800000">
              <a:off x="6552538" y="1627438"/>
              <a:ext cx="694500" cy="171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152475"/>
            <a:ext cx="43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Sensor information gathered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Waypoint determined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neighboring points for optimizing the path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to waypoint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>
            <a:off x="4635150" y="44900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4630285" y="4046535"/>
            <a:ext cx="900" cy="161086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7"/>
          <p:cNvCxnSpPr/>
          <p:nvPr/>
        </p:nvCxnSpPr>
        <p:spPr>
          <a:xfrm rot="-5400000">
            <a:off x="5925533" y="4257999"/>
            <a:ext cx="900" cy="16111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5701950" y="44900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8163700" y="17928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6874350" y="17928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3696825" y="44900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3696825" y="4046738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5701950" y="132341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" name="Google Shape;144;p17"/>
          <p:cNvCxnSpPr/>
          <p:nvPr/>
        </p:nvCxnSpPr>
        <p:spPr>
          <a:xfrm rot="10800000">
            <a:off x="6874350" y="135386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" name="Google Shape;145;p17"/>
          <p:cNvCxnSpPr/>
          <p:nvPr/>
        </p:nvCxnSpPr>
        <p:spPr>
          <a:xfrm rot="10800000">
            <a:off x="8163700" y="135386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7"/>
          <p:cNvCxnSpPr/>
          <p:nvPr/>
        </p:nvCxnSpPr>
        <p:spPr>
          <a:xfrm rot="5400000">
            <a:off x="5484375" y="282901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7" name="Google Shape;147;p17"/>
          <p:cNvCxnSpPr/>
          <p:nvPr/>
        </p:nvCxnSpPr>
        <p:spPr>
          <a:xfrm flipH="1" rot="5400000">
            <a:off x="5317875" y="2826463"/>
            <a:ext cx="6600" cy="166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7"/>
          <p:cNvCxnSpPr/>
          <p:nvPr/>
        </p:nvCxnSpPr>
        <p:spPr>
          <a:xfrm rot="5400000">
            <a:off x="5484375" y="151656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" name="Google Shape;149;p17"/>
          <p:cNvCxnSpPr/>
          <p:nvPr/>
        </p:nvCxnSpPr>
        <p:spPr>
          <a:xfrm flipH="1" rot="5400000">
            <a:off x="5317875" y="1514013"/>
            <a:ext cx="6600" cy="166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0" name="Google Shape;150;p17"/>
          <p:cNvCxnSpPr/>
          <p:nvPr/>
        </p:nvCxnSpPr>
        <p:spPr>
          <a:xfrm rot="-5400000">
            <a:off x="5925975" y="2829013"/>
            <a:ext cx="900" cy="16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1" name="Google Shape;151;p17"/>
          <p:cNvCxnSpPr/>
          <p:nvPr/>
        </p:nvCxnSpPr>
        <p:spPr>
          <a:xfrm flipH="1" rot="-5400000">
            <a:off x="6086775" y="2826463"/>
            <a:ext cx="6600" cy="166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34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Cameras look for Aruco code mounted on other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Robots programmed to stop when Aruco code is seen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1984973" y="2571739"/>
            <a:ext cx="6524204" cy="2122661"/>
            <a:chOff x="1309898" y="1500689"/>
            <a:chExt cx="6524204" cy="2122661"/>
          </a:xfrm>
        </p:grpSpPr>
        <p:pic>
          <p:nvPicPr>
            <p:cNvPr id="159" name="Google Shape;15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926117" y="1962150"/>
              <a:ext cx="601826" cy="60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2573317" y="2571750"/>
              <a:ext cx="601826" cy="6018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8"/>
            <p:cNvGrpSpPr/>
            <p:nvPr/>
          </p:nvGrpSpPr>
          <p:grpSpPr>
            <a:xfrm>
              <a:off x="1309898" y="1772050"/>
              <a:ext cx="6524204" cy="1465700"/>
              <a:chOff x="952348" y="1772050"/>
              <a:chExt cx="6524204" cy="1465700"/>
            </a:xfrm>
          </p:grpSpPr>
          <p:grpSp>
            <p:nvGrpSpPr>
              <p:cNvPr id="162" name="Google Shape;162;p18"/>
              <p:cNvGrpSpPr/>
              <p:nvPr/>
            </p:nvGrpSpPr>
            <p:grpSpPr>
              <a:xfrm rot="5400000">
                <a:off x="1174938" y="1842437"/>
                <a:ext cx="1013425" cy="1458604"/>
                <a:chOff x="1881213" y="2647949"/>
                <a:chExt cx="1013425" cy="1458604"/>
              </a:xfrm>
            </p:grpSpPr>
            <p:sp>
              <p:nvSpPr>
                <p:cNvPr id="163" name="Google Shape;163;p18"/>
                <p:cNvSpPr/>
                <p:nvPr/>
              </p:nvSpPr>
              <p:spPr>
                <a:xfrm>
                  <a:off x="1881213" y="2647953"/>
                  <a:ext cx="1013400" cy="1458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>
                  <a:off x="2765037" y="33037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8"/>
                <p:cNvSpPr/>
                <p:nvPr/>
              </p:nvSpPr>
              <p:spPr>
                <a:xfrm>
                  <a:off x="2323137" y="26479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8"/>
                <p:cNvSpPr/>
                <p:nvPr/>
              </p:nvSpPr>
              <p:spPr>
                <a:xfrm>
                  <a:off x="1881237" y="33037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67" name="Google Shape;167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5334550" y="2554350"/>
                <a:ext cx="666000" cy="700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5400000">
                <a:off x="2436101" y="1746900"/>
                <a:ext cx="669200" cy="7195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9" name="Google Shape;169;p18"/>
              <p:cNvGrpSpPr/>
              <p:nvPr/>
            </p:nvGrpSpPr>
            <p:grpSpPr>
              <a:xfrm rot="-5400000">
                <a:off x="6240538" y="1842449"/>
                <a:ext cx="1013425" cy="1458604"/>
                <a:chOff x="1881213" y="2647949"/>
                <a:chExt cx="1013425" cy="1458604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>
                  <a:off x="1881213" y="2647953"/>
                  <a:ext cx="1013400" cy="1458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2765037" y="33037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2323137" y="26479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1881237" y="3303749"/>
                  <a:ext cx="129600" cy="147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4" name="Google Shape;174;p18"/>
            <p:cNvCxnSpPr/>
            <p:nvPr/>
          </p:nvCxnSpPr>
          <p:spPr>
            <a:xfrm>
              <a:off x="2947925" y="3070750"/>
              <a:ext cx="2533500" cy="5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3618371" y="1500689"/>
              <a:ext cx="2533500" cy="5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 flipH="1" rot="10800000">
              <a:off x="2947925" y="2579450"/>
              <a:ext cx="2610000" cy="9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8"/>
            <p:cNvCxnSpPr/>
            <p:nvPr/>
          </p:nvCxnSpPr>
          <p:spPr>
            <a:xfrm flipH="1" rot="10800000">
              <a:off x="3481325" y="2427050"/>
              <a:ext cx="2610000" cy="9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robots - goal not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waypoints to solve maze - goal not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LiDAR or other sensor to use in more complex terrain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than 2 robots using communication for more exploration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