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7033"/>
    <a:srgbClr val="00E6F2"/>
    <a:srgbClr val="FF015C"/>
    <a:srgbClr val="E50D79"/>
    <a:srgbClr val="CC0099"/>
    <a:srgbClr val="E2109C"/>
    <a:srgbClr val="99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96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08225"/>
            <a:ext cx="8094242" cy="14004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87980"/>
            <a:ext cx="8229600" cy="763524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00254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6"/>
            <a:ext cx="8246070" cy="3264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03" y="36992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04" y="1191095"/>
            <a:ext cx="6252670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28707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2021-04-09T20:25:29Z</dcterms:modified>
</cp:coreProperties>
</file>