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D44"/>
    <a:srgbClr val="D3A90F"/>
    <a:srgbClr val="003F4C"/>
    <a:srgbClr val="1D3A00"/>
    <a:srgbClr val="5EEC3C"/>
    <a:srgbClr val="990099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9" d="100"/>
          <a:sy n="129" d="100"/>
        </p:scale>
        <p:origin x="-102" y="-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2017-09-08T07:57:07Z</dcterms:modified>
</cp:coreProperties>
</file>