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18A6-28A4-4857-9011-3D9986120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GREAT INDIA    HACKATHON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EA0CB6-5AE3-476B-AA4E-3E0A554E7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82" y="5191366"/>
            <a:ext cx="10572000" cy="434974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Bahnschrift Condensed" panose="020B0502040204020203" pitchFamily="34" charset="0"/>
              </a:rPr>
              <a:t>PROJECT</a:t>
            </a:r>
            <a:r>
              <a:rPr lang="en-US" sz="4400" b="1" dirty="0">
                <a:latin typeface="Bahnschrift Condensed" panose="020B0502040204020203" pitchFamily="34" charset="0"/>
                <a:sym typeface="Wingdings" panose="05000000000000000000" pitchFamily="2" charset="2"/>
              </a:rPr>
              <a:t> ZENITH  </a:t>
            </a:r>
            <a:endParaRPr lang="en-US" sz="4400" b="1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2E0B0-80DD-43CC-8EA2-82493A4AC4AD}"/>
              </a:ext>
            </a:extLst>
          </p:cNvPr>
          <p:cNvSpPr txBox="1"/>
          <p:nvPr/>
        </p:nvSpPr>
        <p:spPr>
          <a:xfrm>
            <a:off x="8758517" y="5074023"/>
            <a:ext cx="3272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TEAM:</a:t>
            </a:r>
          </a:p>
          <a:p>
            <a:r>
              <a:rPr lang="en-US" dirty="0"/>
              <a:t>ISHAN :2110991939</a:t>
            </a:r>
          </a:p>
          <a:p>
            <a:r>
              <a:rPr lang="en-US" dirty="0"/>
              <a:t>AMAN :2110992416</a:t>
            </a:r>
          </a:p>
          <a:p>
            <a:r>
              <a:rPr lang="en-US" dirty="0"/>
              <a:t>FARHAN: 2110991697</a:t>
            </a:r>
          </a:p>
          <a:p>
            <a:r>
              <a:rPr lang="en-US" dirty="0"/>
              <a:t>PIYUSH: 2110991974</a:t>
            </a:r>
          </a:p>
        </p:txBody>
      </p:sp>
    </p:spTree>
    <p:extLst>
      <p:ext uri="{BB962C8B-B14F-4D97-AF65-F5344CB8AC3E}">
        <p14:creationId xmlns:p14="http://schemas.microsoft.com/office/powerpoint/2010/main" val="326072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0EAD-289E-4AAF-A8A1-CB312EEF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735946"/>
            <a:ext cx="10571998" cy="970450"/>
          </a:xfrm>
        </p:spPr>
        <p:txBody>
          <a:bodyPr/>
          <a:lstStyle/>
          <a:p>
            <a:pPr algn="ctr"/>
            <a:r>
              <a:rPr lang="en-US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163B-FF43-40A0-9CF1-0FB8B5A3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based on the problems faced during the files sharing on various platforms.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problems like sharing across different devices, servers which keeps an eye on the data shared within that platforms which is basically not much security driven.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8B64-7BE5-4019-8D4B-C979D6E3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21" y="999202"/>
            <a:ext cx="10571998" cy="970450"/>
          </a:xfrm>
        </p:spPr>
        <p:txBody>
          <a:bodyPr/>
          <a:lstStyle/>
          <a:p>
            <a:r>
              <a:rPr lang="en-US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of this project: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DA72-6BA8-41F6-A7BF-8490DA37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looking to make a browser based platform to enhance the user experience of file sharing. So we are making it to compatible to different devices like mobiles</a:t>
            </a:r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PC’</a:t>
            </a:r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tablets.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AEF6-8BA7-4FFA-9660-6E5A6F51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791150"/>
            <a:ext cx="10571998" cy="970450"/>
          </a:xfrm>
        </p:spPr>
        <p:txBody>
          <a:bodyPr/>
          <a:lstStyle/>
          <a:p>
            <a:pPr algn="ctr"/>
            <a:r>
              <a:rPr lang="en-US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99D4-A7A7-496C-A1D3-902FFDC9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use </a:t>
            </a:r>
            <a:r>
              <a:rPr lang="en-US" sz="2800" dirty="0" err="1"/>
              <a:t>webRTC</a:t>
            </a:r>
            <a:r>
              <a:rPr lang="en-US" sz="2800" dirty="0"/>
              <a:t> (cutting edge web technology for peer-to-peer communication) for file transfer.</a:t>
            </a:r>
          </a:p>
          <a:p>
            <a:r>
              <a:rPr lang="en-US" sz="2800" dirty="0"/>
              <a:t>This will be entirely web based so no platform specific code required, just open with browser and share with it</a:t>
            </a:r>
            <a:r>
              <a:rPr lang="en-US" dirty="0"/>
              <a:t>.</a:t>
            </a:r>
          </a:p>
          <a:p>
            <a:r>
              <a:rPr lang="en-US" sz="2800" dirty="0"/>
              <a:t>This will also include the video chat feature between the users. So as to specify the connectivity across the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C5AF-C51F-4CA3-B159-DA695A43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210" y="864283"/>
            <a:ext cx="10571998" cy="970450"/>
          </a:xfrm>
        </p:spPr>
        <p:txBody>
          <a:bodyPr/>
          <a:lstStyle/>
          <a:p>
            <a:r>
              <a:rPr lang="en-US" sz="7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scope: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21C6-DA53-451B-BFD8-9917503A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Our future aim is to eliminate the server to interrupt between the connections and file encryption.</a:t>
            </a:r>
          </a:p>
          <a:p>
            <a:r>
              <a:rPr lang="en-US" sz="2800" dirty="0"/>
              <a:t>To make this file sharing system across all platforms(whether apple devices, android </a:t>
            </a:r>
            <a:r>
              <a:rPr lang="en-US" sz="2800" dirty="0" err="1"/>
              <a:t>devices,PCs</a:t>
            </a:r>
            <a:r>
              <a:rPr lang="en-US" sz="2800" dirty="0"/>
              <a:t>).</a:t>
            </a:r>
          </a:p>
          <a:p>
            <a:r>
              <a:rPr lang="en-US" sz="2800" dirty="0"/>
              <a:t>And to make it to share files even faster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6EC3-27B2-4DD1-ACB1-CDC1930E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SNAPSHOT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E520C-FD27-4D7E-B04B-C8E428BBD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64" y="2965882"/>
            <a:ext cx="5633584" cy="29205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588DF-77AE-4B2E-81C8-76A89877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939138"/>
            <a:ext cx="5228132" cy="29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907</TotalTime>
  <Words>229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Bahnschrift Condensed</vt:lpstr>
      <vt:lpstr>Calibri</vt:lpstr>
      <vt:lpstr>Century Gothic</vt:lpstr>
      <vt:lpstr>Wingdings 2</vt:lpstr>
      <vt:lpstr>Quotable</vt:lpstr>
      <vt:lpstr>THE GREAT INDIA    HACKATHON </vt:lpstr>
      <vt:lpstr>Problem Statement: </vt:lpstr>
      <vt:lpstr>Aim of this project: </vt:lpstr>
      <vt:lpstr>Methodology: </vt:lpstr>
      <vt:lpstr>Future scope:  </vt:lpstr>
      <vt:lpstr>SNAPSHOT: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INDIA    HACKATHON </dc:title>
  <dc:creator>farhan rayhan</dc:creator>
  <cp:lastModifiedBy>farhan rayhan</cp:lastModifiedBy>
  <cp:revision>14</cp:revision>
  <dcterms:created xsi:type="dcterms:W3CDTF">2022-04-22T14:08:03Z</dcterms:created>
  <dcterms:modified xsi:type="dcterms:W3CDTF">2022-04-23T06:09:31Z</dcterms:modified>
</cp:coreProperties>
</file>