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F1D9D-D9CD-40D9-89F1-F6290FD2F62B}" v="85" dt="2023-01-27T09:36:15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96DF1D9D-D9CD-40D9-89F1-F6290FD2F62B}"/>
    <pc:docChg chg="undo custSel addSld modSld">
      <pc:chgData name="Manish Kumar Agarwal" userId="d61eeec9-2078-40a5-b388-8f0e32cbe8dd" providerId="ADAL" clId="{96DF1D9D-D9CD-40D9-89F1-F6290FD2F62B}" dt="2023-01-27T09:43:17.918" v="6126" actId="20577"/>
      <pc:docMkLst>
        <pc:docMk/>
      </pc:docMkLst>
      <pc:sldChg chg="modSp new add">
        <pc:chgData name="Manish Kumar Agarwal" userId="d61eeec9-2078-40a5-b388-8f0e32cbe8dd" providerId="ADAL" clId="{96DF1D9D-D9CD-40D9-89F1-F6290FD2F62B}" dt="2023-01-26T20:00:30.540" v="23" actId="20577"/>
        <pc:sldMkLst>
          <pc:docMk/>
          <pc:sldMk cId="2575349910" sldId="256"/>
        </pc:sldMkLst>
        <pc:spChg chg="mod">
          <ac:chgData name="Manish Kumar Agarwal" userId="d61eeec9-2078-40a5-b388-8f0e32cbe8dd" providerId="ADAL" clId="{96DF1D9D-D9CD-40D9-89F1-F6290FD2F62B}" dt="2023-01-26T20:00:30.540" v="23" actId="20577"/>
          <ac:spMkLst>
            <pc:docMk/>
            <pc:sldMk cId="2575349910" sldId="256"/>
            <ac:spMk id="2" creationId="{0C127C63-651E-4036-91EF-DCB62CD165AC}"/>
          </ac:spMkLst>
        </pc:spChg>
      </pc:sldChg>
      <pc:sldChg chg="modSp new add">
        <pc:chgData name="Manish Kumar Agarwal" userId="d61eeec9-2078-40a5-b388-8f0e32cbe8dd" providerId="ADAL" clId="{96DF1D9D-D9CD-40D9-89F1-F6290FD2F62B}" dt="2023-01-27T09:39:33.713" v="6081" actId="115"/>
        <pc:sldMkLst>
          <pc:docMk/>
          <pc:sldMk cId="2463544955" sldId="257"/>
        </pc:sldMkLst>
        <pc:spChg chg="mod">
          <ac:chgData name="Manish Kumar Agarwal" userId="d61eeec9-2078-40a5-b388-8f0e32cbe8dd" providerId="ADAL" clId="{96DF1D9D-D9CD-40D9-89F1-F6290FD2F62B}" dt="2023-01-26T20:00:41.436" v="51" actId="20577"/>
          <ac:spMkLst>
            <pc:docMk/>
            <pc:sldMk cId="2463544955" sldId="257"/>
            <ac:spMk id="2" creationId="{D7562E52-0232-45EE-A652-49C93AC3ACC9}"/>
          </ac:spMkLst>
        </pc:spChg>
        <pc:spChg chg="mod">
          <ac:chgData name="Manish Kumar Agarwal" userId="d61eeec9-2078-40a5-b388-8f0e32cbe8dd" providerId="ADAL" clId="{96DF1D9D-D9CD-40D9-89F1-F6290FD2F62B}" dt="2023-01-27T09:39:33.713" v="6081" actId="115"/>
          <ac:spMkLst>
            <pc:docMk/>
            <pc:sldMk cId="2463544955" sldId="257"/>
            <ac:spMk id="3" creationId="{4DAFFA1B-B817-44BB-9DDA-797B4950E9C1}"/>
          </ac:spMkLst>
        </pc:spChg>
      </pc:sldChg>
      <pc:sldChg chg="modSp new add">
        <pc:chgData name="Manish Kumar Agarwal" userId="d61eeec9-2078-40a5-b388-8f0e32cbe8dd" providerId="ADAL" clId="{96DF1D9D-D9CD-40D9-89F1-F6290FD2F62B}" dt="2023-01-27T06:22:51.699" v="2266" actId="207"/>
        <pc:sldMkLst>
          <pc:docMk/>
          <pc:sldMk cId="1804682407" sldId="258"/>
        </pc:sldMkLst>
        <pc:spChg chg="mod">
          <ac:chgData name="Manish Kumar Agarwal" userId="d61eeec9-2078-40a5-b388-8f0e32cbe8dd" providerId="ADAL" clId="{96DF1D9D-D9CD-40D9-89F1-F6290FD2F62B}" dt="2023-01-26T20:23:54.596" v="475" actId="20577"/>
          <ac:spMkLst>
            <pc:docMk/>
            <pc:sldMk cId="1804682407" sldId="258"/>
            <ac:spMk id="2" creationId="{0819B7F2-7505-42CF-9674-1D3E86BE56D9}"/>
          </ac:spMkLst>
        </pc:spChg>
        <pc:spChg chg="mod">
          <ac:chgData name="Manish Kumar Agarwal" userId="d61eeec9-2078-40a5-b388-8f0e32cbe8dd" providerId="ADAL" clId="{96DF1D9D-D9CD-40D9-89F1-F6290FD2F62B}" dt="2023-01-27T06:22:51.699" v="2266" actId="207"/>
          <ac:spMkLst>
            <pc:docMk/>
            <pc:sldMk cId="1804682407" sldId="258"/>
            <ac:spMk id="3" creationId="{885731F2-C70B-4CCE-B2A4-F86B33F823E2}"/>
          </ac:spMkLst>
        </pc:spChg>
      </pc:sldChg>
      <pc:sldChg chg="modSp add">
        <pc:chgData name="Manish Kumar Agarwal" userId="d61eeec9-2078-40a5-b388-8f0e32cbe8dd" providerId="ADAL" clId="{96DF1D9D-D9CD-40D9-89F1-F6290FD2F62B}" dt="2023-01-27T06:24:06.016" v="2346" actId="20577"/>
        <pc:sldMkLst>
          <pc:docMk/>
          <pc:sldMk cId="1228685852" sldId="259"/>
        </pc:sldMkLst>
        <pc:spChg chg="mod">
          <ac:chgData name="Manish Kumar Agarwal" userId="d61eeec9-2078-40a5-b388-8f0e32cbe8dd" providerId="ADAL" clId="{96DF1D9D-D9CD-40D9-89F1-F6290FD2F62B}" dt="2023-01-27T06:24:06.016" v="2346" actId="20577"/>
          <ac:spMkLst>
            <pc:docMk/>
            <pc:sldMk cId="1228685852" sldId="259"/>
            <ac:spMk id="3" creationId="{885731F2-C70B-4CCE-B2A4-F86B33F823E2}"/>
          </ac:spMkLst>
        </pc:spChg>
      </pc:sldChg>
      <pc:sldChg chg="addSp modSp new add">
        <pc:chgData name="Manish Kumar Agarwal" userId="d61eeec9-2078-40a5-b388-8f0e32cbe8dd" providerId="ADAL" clId="{96DF1D9D-D9CD-40D9-89F1-F6290FD2F62B}" dt="2023-01-27T05:47:57.336" v="1301" actId="14100"/>
        <pc:sldMkLst>
          <pc:docMk/>
          <pc:sldMk cId="3884563052" sldId="260"/>
        </pc:sldMkLst>
        <pc:spChg chg="mod">
          <ac:chgData name="Manish Kumar Agarwal" userId="d61eeec9-2078-40a5-b388-8f0e32cbe8dd" providerId="ADAL" clId="{96DF1D9D-D9CD-40D9-89F1-F6290FD2F62B}" dt="2023-01-27T05:47:53" v="1300" actId="20577"/>
          <ac:spMkLst>
            <pc:docMk/>
            <pc:sldMk cId="3884563052" sldId="260"/>
            <ac:spMk id="2" creationId="{A13439D5-4EC3-40D0-B55E-DD629BBA4966}"/>
          </ac:spMkLst>
        </pc:spChg>
        <pc:picChg chg="add mod">
          <ac:chgData name="Manish Kumar Agarwal" userId="d61eeec9-2078-40a5-b388-8f0e32cbe8dd" providerId="ADAL" clId="{96DF1D9D-D9CD-40D9-89F1-F6290FD2F62B}" dt="2023-01-27T05:47:57.336" v="1301" actId="14100"/>
          <ac:picMkLst>
            <pc:docMk/>
            <pc:sldMk cId="3884563052" sldId="260"/>
            <ac:picMk id="4" creationId="{3BBDC278-35FD-41B9-95BD-80053713E0C8}"/>
          </ac:picMkLst>
        </pc:picChg>
      </pc:sldChg>
      <pc:sldChg chg="addSp delSp modSp new add">
        <pc:chgData name="Manish Kumar Agarwal" userId="d61eeec9-2078-40a5-b388-8f0e32cbe8dd" providerId="ADAL" clId="{96DF1D9D-D9CD-40D9-89F1-F6290FD2F62B}" dt="2023-01-27T09:43:17.918" v="6126" actId="20577"/>
        <pc:sldMkLst>
          <pc:docMk/>
          <pc:sldMk cId="2495193464" sldId="261"/>
        </pc:sldMkLst>
        <pc:spChg chg="mod">
          <ac:chgData name="Manish Kumar Agarwal" userId="d61eeec9-2078-40a5-b388-8f0e32cbe8dd" providerId="ADAL" clId="{96DF1D9D-D9CD-40D9-89F1-F6290FD2F62B}" dt="2023-01-27T09:43:17.918" v="6126" actId="20577"/>
          <ac:spMkLst>
            <pc:docMk/>
            <pc:sldMk cId="2495193464" sldId="261"/>
            <ac:spMk id="2" creationId="{F89B3984-DF61-453D-ADD6-CB5A07772F2A}"/>
          </ac:spMkLst>
        </pc:spChg>
        <pc:spChg chg="mod">
          <ac:chgData name="Manish Kumar Agarwal" userId="d61eeec9-2078-40a5-b388-8f0e32cbe8dd" providerId="ADAL" clId="{96DF1D9D-D9CD-40D9-89F1-F6290FD2F62B}" dt="2023-01-27T06:09:11.683" v="1889" actId="20577"/>
          <ac:spMkLst>
            <pc:docMk/>
            <pc:sldMk cId="2495193464" sldId="261"/>
            <ac:spMk id="3" creationId="{29381CC5-6C58-4AA8-8270-006F595BD1DB}"/>
          </ac:spMkLst>
        </pc:spChg>
        <pc:cxnChg chg="add del mod">
          <ac:chgData name="Manish Kumar Agarwal" userId="d61eeec9-2078-40a5-b388-8f0e32cbe8dd" providerId="ADAL" clId="{96DF1D9D-D9CD-40D9-89F1-F6290FD2F62B}" dt="2023-01-27T09:43:04.474" v="6083" actId="478"/>
          <ac:cxnSpMkLst>
            <pc:docMk/>
            <pc:sldMk cId="2495193464" sldId="261"/>
            <ac:cxnSpMk id="5" creationId="{1E8EEA59-7599-4B30-88AB-25E077AB016D}"/>
          </ac:cxnSpMkLst>
        </pc:cxnChg>
        <pc:cxnChg chg="add del mod">
          <ac:chgData name="Manish Kumar Agarwal" userId="d61eeec9-2078-40a5-b388-8f0e32cbe8dd" providerId="ADAL" clId="{96DF1D9D-D9CD-40D9-89F1-F6290FD2F62B}" dt="2023-01-27T09:43:03.440" v="6082" actId="478"/>
          <ac:cxnSpMkLst>
            <pc:docMk/>
            <pc:sldMk cId="2495193464" sldId="261"/>
            <ac:cxnSpMk id="7" creationId="{2CFD19CF-E0D7-4753-8C42-D667697C81C6}"/>
          </ac:cxnSpMkLst>
        </pc:cxnChg>
        <pc:cxnChg chg="add del mod">
          <ac:chgData name="Manish Kumar Agarwal" userId="d61eeec9-2078-40a5-b388-8f0e32cbe8dd" providerId="ADAL" clId="{96DF1D9D-D9CD-40D9-89F1-F6290FD2F62B}" dt="2023-01-27T09:43:05.251" v="6084" actId="478"/>
          <ac:cxnSpMkLst>
            <pc:docMk/>
            <pc:sldMk cId="2495193464" sldId="261"/>
            <ac:cxnSpMk id="9" creationId="{ACAE8EFD-ED50-4824-B7EA-400754C54B1A}"/>
          </ac:cxnSpMkLst>
        </pc:cxnChg>
      </pc:sldChg>
      <pc:sldChg chg="modSp new add">
        <pc:chgData name="Manish Kumar Agarwal" userId="d61eeec9-2078-40a5-b388-8f0e32cbe8dd" providerId="ADAL" clId="{96DF1D9D-D9CD-40D9-89F1-F6290FD2F62B}" dt="2023-01-27T06:17:23.393" v="2262" actId="20577"/>
        <pc:sldMkLst>
          <pc:docMk/>
          <pc:sldMk cId="3195345269" sldId="262"/>
        </pc:sldMkLst>
        <pc:spChg chg="mod">
          <ac:chgData name="Manish Kumar Agarwal" userId="d61eeec9-2078-40a5-b388-8f0e32cbe8dd" providerId="ADAL" clId="{96DF1D9D-D9CD-40D9-89F1-F6290FD2F62B}" dt="2023-01-27T06:14:25.433" v="2260" actId="313"/>
          <ac:spMkLst>
            <pc:docMk/>
            <pc:sldMk cId="3195345269" sldId="262"/>
            <ac:spMk id="2" creationId="{1710C2C9-9D93-42DD-8BF0-BD959EE875B1}"/>
          </ac:spMkLst>
        </pc:spChg>
        <pc:spChg chg="mod">
          <ac:chgData name="Manish Kumar Agarwal" userId="d61eeec9-2078-40a5-b388-8f0e32cbe8dd" providerId="ADAL" clId="{96DF1D9D-D9CD-40D9-89F1-F6290FD2F62B}" dt="2023-01-27T06:17:23.393" v="2262" actId="20577"/>
          <ac:spMkLst>
            <pc:docMk/>
            <pc:sldMk cId="3195345269" sldId="262"/>
            <ac:spMk id="3" creationId="{8AE9DE60-1714-4213-8DB3-EEC4506D9F5D}"/>
          </ac:spMkLst>
        </pc:spChg>
      </pc:sldChg>
      <pc:sldChg chg="addSp delSp modSp new add">
        <pc:chgData name="Manish Kumar Agarwal" userId="d61eeec9-2078-40a5-b388-8f0e32cbe8dd" providerId="ADAL" clId="{96DF1D9D-D9CD-40D9-89F1-F6290FD2F62B}" dt="2023-01-27T06:32:19.740" v="2866" actId="20577"/>
        <pc:sldMkLst>
          <pc:docMk/>
          <pc:sldMk cId="3098070575" sldId="263"/>
        </pc:sldMkLst>
        <pc:spChg chg="mod">
          <ac:chgData name="Manish Kumar Agarwal" userId="d61eeec9-2078-40a5-b388-8f0e32cbe8dd" providerId="ADAL" clId="{96DF1D9D-D9CD-40D9-89F1-F6290FD2F62B}" dt="2023-01-27T06:24:44.473" v="2370" actId="313"/>
          <ac:spMkLst>
            <pc:docMk/>
            <pc:sldMk cId="3098070575" sldId="263"/>
            <ac:spMk id="2" creationId="{0F609562-9D9F-4073-AD30-82CE9803B5E2}"/>
          </ac:spMkLst>
        </pc:spChg>
        <pc:spChg chg="del">
          <ac:chgData name="Manish Kumar Agarwal" userId="d61eeec9-2078-40a5-b388-8f0e32cbe8dd" providerId="ADAL" clId="{96DF1D9D-D9CD-40D9-89F1-F6290FD2F62B}" dt="2023-01-27T06:24:46.056" v="2371" actId="478"/>
          <ac:spMkLst>
            <pc:docMk/>
            <pc:sldMk cId="3098070575" sldId="263"/>
            <ac:spMk id="3" creationId="{5E398F9D-CF8C-4BED-95DC-84867E74EBFB}"/>
          </ac:spMkLst>
        </pc:spChg>
        <pc:spChg chg="add mod">
          <ac:chgData name="Manish Kumar Agarwal" userId="d61eeec9-2078-40a5-b388-8f0e32cbe8dd" providerId="ADAL" clId="{96DF1D9D-D9CD-40D9-89F1-F6290FD2F62B}" dt="2023-01-27T06:25:13.342" v="2374" actId="1076"/>
          <ac:spMkLst>
            <pc:docMk/>
            <pc:sldMk cId="3098070575" sldId="263"/>
            <ac:spMk id="6" creationId="{4FAB718B-4162-48B3-851F-D8C0687DC70B}"/>
          </ac:spMkLst>
        </pc:spChg>
        <pc:spChg chg="add mod">
          <ac:chgData name="Manish Kumar Agarwal" userId="d61eeec9-2078-40a5-b388-8f0e32cbe8dd" providerId="ADAL" clId="{96DF1D9D-D9CD-40D9-89F1-F6290FD2F62B}" dt="2023-01-27T06:25:17.611" v="2376" actId="1076"/>
          <ac:spMkLst>
            <pc:docMk/>
            <pc:sldMk cId="3098070575" sldId="263"/>
            <ac:spMk id="7" creationId="{3F29655E-CA8F-447F-94A4-7558E2AD3E44}"/>
          </ac:spMkLst>
        </pc:spChg>
        <pc:spChg chg="add mod">
          <ac:chgData name="Manish Kumar Agarwal" userId="d61eeec9-2078-40a5-b388-8f0e32cbe8dd" providerId="ADAL" clId="{96DF1D9D-D9CD-40D9-89F1-F6290FD2F62B}" dt="2023-01-27T06:25:26.221" v="2391" actId="1076"/>
          <ac:spMkLst>
            <pc:docMk/>
            <pc:sldMk cId="3098070575" sldId="263"/>
            <ac:spMk id="8" creationId="{3CFB056C-2220-4C01-B02E-52C44AAF67AF}"/>
          </ac:spMkLst>
        </pc:spChg>
        <pc:spChg chg="add mod">
          <ac:chgData name="Manish Kumar Agarwal" userId="d61eeec9-2078-40a5-b388-8f0e32cbe8dd" providerId="ADAL" clId="{96DF1D9D-D9CD-40D9-89F1-F6290FD2F62B}" dt="2023-01-27T06:25:41.871" v="2415" actId="1076"/>
          <ac:spMkLst>
            <pc:docMk/>
            <pc:sldMk cId="3098070575" sldId="263"/>
            <ac:spMk id="9" creationId="{DAB978EF-D705-441C-BE81-4B4320AA482D}"/>
          </ac:spMkLst>
        </pc:spChg>
        <pc:spChg chg="add mod">
          <ac:chgData name="Manish Kumar Agarwal" userId="d61eeec9-2078-40a5-b388-8f0e32cbe8dd" providerId="ADAL" clId="{96DF1D9D-D9CD-40D9-89F1-F6290FD2F62B}" dt="2023-01-27T06:25:52.568" v="2427" actId="20577"/>
          <ac:spMkLst>
            <pc:docMk/>
            <pc:sldMk cId="3098070575" sldId="263"/>
            <ac:spMk id="10" creationId="{1A581E55-E137-4869-9C73-19A0EEFE20DA}"/>
          </ac:spMkLst>
        </pc:spChg>
        <pc:spChg chg="add mod">
          <ac:chgData name="Manish Kumar Agarwal" userId="d61eeec9-2078-40a5-b388-8f0e32cbe8dd" providerId="ADAL" clId="{96DF1D9D-D9CD-40D9-89F1-F6290FD2F62B}" dt="2023-01-27T06:25:59.916" v="2429" actId="1076"/>
          <ac:spMkLst>
            <pc:docMk/>
            <pc:sldMk cId="3098070575" sldId="263"/>
            <ac:spMk id="11" creationId="{AB7BEC11-A6BE-4651-BD97-2D1FEE2AF720}"/>
          </ac:spMkLst>
        </pc:spChg>
        <pc:spChg chg="add mod">
          <ac:chgData name="Manish Kumar Agarwal" userId="d61eeec9-2078-40a5-b388-8f0e32cbe8dd" providerId="ADAL" clId="{96DF1D9D-D9CD-40D9-89F1-F6290FD2F62B}" dt="2023-01-27T06:26:59.825" v="2526" actId="20577"/>
          <ac:spMkLst>
            <pc:docMk/>
            <pc:sldMk cId="3098070575" sldId="263"/>
            <ac:spMk id="12" creationId="{14B7E43A-A5E8-465F-A75D-3B753BC39B27}"/>
          </ac:spMkLst>
        </pc:spChg>
        <pc:spChg chg="add mod">
          <ac:chgData name="Manish Kumar Agarwal" userId="d61eeec9-2078-40a5-b388-8f0e32cbe8dd" providerId="ADAL" clId="{96DF1D9D-D9CD-40D9-89F1-F6290FD2F62B}" dt="2023-01-27T06:27:04.296" v="2527" actId="1076"/>
          <ac:spMkLst>
            <pc:docMk/>
            <pc:sldMk cId="3098070575" sldId="263"/>
            <ac:spMk id="13" creationId="{1CE7D8DF-BB2E-45F8-ADB6-98CB9F07CD28}"/>
          </ac:spMkLst>
        </pc:spChg>
        <pc:spChg chg="add mod">
          <ac:chgData name="Manish Kumar Agarwal" userId="d61eeec9-2078-40a5-b388-8f0e32cbe8dd" providerId="ADAL" clId="{96DF1D9D-D9CD-40D9-89F1-F6290FD2F62B}" dt="2023-01-27T06:27:14.012" v="2529" actId="1076"/>
          <ac:spMkLst>
            <pc:docMk/>
            <pc:sldMk cId="3098070575" sldId="263"/>
            <ac:spMk id="14" creationId="{A1724F6E-C910-4BD7-938A-277F0C672AA5}"/>
          </ac:spMkLst>
        </pc:spChg>
        <pc:spChg chg="add mod">
          <ac:chgData name="Manish Kumar Agarwal" userId="d61eeec9-2078-40a5-b388-8f0e32cbe8dd" providerId="ADAL" clId="{96DF1D9D-D9CD-40D9-89F1-F6290FD2F62B}" dt="2023-01-27T06:27:26.524" v="2544" actId="20577"/>
          <ac:spMkLst>
            <pc:docMk/>
            <pc:sldMk cId="3098070575" sldId="263"/>
            <ac:spMk id="15" creationId="{26932C0B-3EFD-4CD4-A589-F07AC4A3B594}"/>
          </ac:spMkLst>
        </pc:spChg>
        <pc:spChg chg="add mod">
          <ac:chgData name="Manish Kumar Agarwal" userId="d61eeec9-2078-40a5-b388-8f0e32cbe8dd" providerId="ADAL" clId="{96DF1D9D-D9CD-40D9-89F1-F6290FD2F62B}" dt="2023-01-27T06:28:34.232" v="2650" actId="20577"/>
          <ac:spMkLst>
            <pc:docMk/>
            <pc:sldMk cId="3098070575" sldId="263"/>
            <ac:spMk id="16" creationId="{975705C4-2C38-4763-8F42-938869D92651}"/>
          </ac:spMkLst>
        </pc:spChg>
        <pc:spChg chg="add mod">
          <ac:chgData name="Manish Kumar Agarwal" userId="d61eeec9-2078-40a5-b388-8f0e32cbe8dd" providerId="ADAL" clId="{96DF1D9D-D9CD-40D9-89F1-F6290FD2F62B}" dt="2023-01-27T06:29:10.759" v="2675" actId="207"/>
          <ac:spMkLst>
            <pc:docMk/>
            <pc:sldMk cId="3098070575" sldId="263"/>
            <ac:spMk id="17" creationId="{F4E0EE63-199F-496F-9CFD-7F4A5E35464A}"/>
          </ac:spMkLst>
        </pc:spChg>
        <pc:spChg chg="add mod">
          <ac:chgData name="Manish Kumar Agarwal" userId="d61eeec9-2078-40a5-b388-8f0e32cbe8dd" providerId="ADAL" clId="{96DF1D9D-D9CD-40D9-89F1-F6290FD2F62B}" dt="2023-01-27T06:29:03.653" v="2672" actId="1076"/>
          <ac:spMkLst>
            <pc:docMk/>
            <pc:sldMk cId="3098070575" sldId="263"/>
            <ac:spMk id="18" creationId="{13D6826A-C2F2-4D33-B5D5-DD8EEFFEB54B}"/>
          </ac:spMkLst>
        </pc:spChg>
        <pc:spChg chg="add mod">
          <ac:chgData name="Manish Kumar Agarwal" userId="d61eeec9-2078-40a5-b388-8f0e32cbe8dd" providerId="ADAL" clId="{96DF1D9D-D9CD-40D9-89F1-F6290FD2F62B}" dt="2023-01-27T06:29:23.979" v="2677" actId="1076"/>
          <ac:spMkLst>
            <pc:docMk/>
            <pc:sldMk cId="3098070575" sldId="263"/>
            <ac:spMk id="19" creationId="{51164C5F-7019-4370-A2F5-18BF2EE069B9}"/>
          </ac:spMkLst>
        </pc:spChg>
        <pc:spChg chg="add mod">
          <ac:chgData name="Manish Kumar Agarwal" userId="d61eeec9-2078-40a5-b388-8f0e32cbe8dd" providerId="ADAL" clId="{96DF1D9D-D9CD-40D9-89F1-F6290FD2F62B}" dt="2023-01-27T06:29:40.668" v="2700" actId="20577"/>
          <ac:spMkLst>
            <pc:docMk/>
            <pc:sldMk cId="3098070575" sldId="263"/>
            <ac:spMk id="20" creationId="{B2F3C31E-931E-4972-B825-739D98BDF1CD}"/>
          </ac:spMkLst>
        </pc:spChg>
        <pc:spChg chg="add mod">
          <ac:chgData name="Manish Kumar Agarwal" userId="d61eeec9-2078-40a5-b388-8f0e32cbe8dd" providerId="ADAL" clId="{96DF1D9D-D9CD-40D9-89F1-F6290FD2F62B}" dt="2023-01-27T06:30:54.074" v="2780" actId="1076"/>
          <ac:spMkLst>
            <pc:docMk/>
            <pc:sldMk cId="3098070575" sldId="263"/>
            <ac:spMk id="21" creationId="{B41F2E23-535B-43B0-AB54-DEA559388BD3}"/>
          </ac:spMkLst>
        </pc:spChg>
        <pc:spChg chg="add mod">
          <ac:chgData name="Manish Kumar Agarwal" userId="d61eeec9-2078-40a5-b388-8f0e32cbe8dd" providerId="ADAL" clId="{96DF1D9D-D9CD-40D9-89F1-F6290FD2F62B}" dt="2023-01-27T06:31:57.929" v="2844" actId="1076"/>
          <ac:spMkLst>
            <pc:docMk/>
            <pc:sldMk cId="3098070575" sldId="263"/>
            <ac:spMk id="22" creationId="{9485323E-0C50-4FDD-8602-6A939F974682}"/>
          </ac:spMkLst>
        </pc:spChg>
        <pc:spChg chg="add mod">
          <ac:chgData name="Manish Kumar Agarwal" userId="d61eeec9-2078-40a5-b388-8f0e32cbe8dd" providerId="ADAL" clId="{96DF1D9D-D9CD-40D9-89F1-F6290FD2F62B}" dt="2023-01-27T06:30:14.413" v="2717" actId="1076"/>
          <ac:spMkLst>
            <pc:docMk/>
            <pc:sldMk cId="3098070575" sldId="263"/>
            <ac:spMk id="23" creationId="{C73E6A09-2CAC-49C2-B58C-C7B228B148FA}"/>
          </ac:spMkLst>
        </pc:spChg>
        <pc:spChg chg="add mod">
          <ac:chgData name="Manish Kumar Agarwal" userId="d61eeec9-2078-40a5-b388-8f0e32cbe8dd" providerId="ADAL" clId="{96DF1D9D-D9CD-40D9-89F1-F6290FD2F62B}" dt="2023-01-27T06:32:09.447" v="2849" actId="14100"/>
          <ac:spMkLst>
            <pc:docMk/>
            <pc:sldMk cId="3098070575" sldId="263"/>
            <ac:spMk id="24" creationId="{47FD7F13-E096-48B7-A849-8D290C9505DC}"/>
          </ac:spMkLst>
        </pc:spChg>
        <pc:spChg chg="add mod">
          <ac:chgData name="Manish Kumar Agarwal" userId="d61eeec9-2078-40a5-b388-8f0e32cbe8dd" providerId="ADAL" clId="{96DF1D9D-D9CD-40D9-89F1-F6290FD2F62B}" dt="2023-01-27T06:31:00.224" v="2783" actId="1076"/>
          <ac:spMkLst>
            <pc:docMk/>
            <pc:sldMk cId="3098070575" sldId="263"/>
            <ac:spMk id="25" creationId="{691B0D2B-964C-42C4-946B-D9A4D0EA79C2}"/>
          </ac:spMkLst>
        </pc:spChg>
        <pc:spChg chg="add mod">
          <ac:chgData name="Manish Kumar Agarwal" userId="d61eeec9-2078-40a5-b388-8f0e32cbe8dd" providerId="ADAL" clId="{96DF1D9D-D9CD-40D9-89F1-F6290FD2F62B}" dt="2023-01-27T06:32:01.158" v="2846" actId="20577"/>
          <ac:spMkLst>
            <pc:docMk/>
            <pc:sldMk cId="3098070575" sldId="263"/>
            <ac:spMk id="26" creationId="{9B7302B2-C66A-4E50-9D6B-2FA2C05A0969}"/>
          </ac:spMkLst>
        </pc:spChg>
        <pc:spChg chg="add mod">
          <ac:chgData name="Manish Kumar Agarwal" userId="d61eeec9-2078-40a5-b388-8f0e32cbe8dd" providerId="ADAL" clId="{96DF1D9D-D9CD-40D9-89F1-F6290FD2F62B}" dt="2023-01-27T06:31:49.158" v="2842" actId="1076"/>
          <ac:spMkLst>
            <pc:docMk/>
            <pc:sldMk cId="3098070575" sldId="263"/>
            <ac:spMk id="29" creationId="{A4B6709A-2173-4A1B-ABA5-F2688389335B}"/>
          </ac:spMkLst>
        </pc:spChg>
        <pc:spChg chg="add mod">
          <ac:chgData name="Manish Kumar Agarwal" userId="d61eeec9-2078-40a5-b388-8f0e32cbe8dd" providerId="ADAL" clId="{96DF1D9D-D9CD-40D9-89F1-F6290FD2F62B}" dt="2023-01-27T06:32:19.740" v="2866" actId="20577"/>
          <ac:spMkLst>
            <pc:docMk/>
            <pc:sldMk cId="3098070575" sldId="263"/>
            <ac:spMk id="30" creationId="{236B11DE-978D-48AA-90BB-E8C79F1EE974}"/>
          </ac:spMkLst>
        </pc:spChg>
        <pc:cxnChg chg="add mod">
          <ac:chgData name="Manish Kumar Agarwal" userId="d61eeec9-2078-40a5-b388-8f0e32cbe8dd" providerId="ADAL" clId="{96DF1D9D-D9CD-40D9-89F1-F6290FD2F62B}" dt="2023-01-27T06:31:43.961" v="2840" actId="14100"/>
          <ac:cxnSpMkLst>
            <pc:docMk/>
            <pc:sldMk cId="3098070575" sldId="263"/>
            <ac:cxnSpMk id="5" creationId="{7642A1DB-3CA0-44F6-B0AF-A94EAB845E18}"/>
          </ac:cxnSpMkLst>
        </pc:cxnChg>
      </pc:sldChg>
      <pc:sldChg chg="modSp new add">
        <pc:chgData name="Manish Kumar Agarwal" userId="d61eeec9-2078-40a5-b388-8f0e32cbe8dd" providerId="ADAL" clId="{96DF1D9D-D9CD-40D9-89F1-F6290FD2F62B}" dt="2023-01-27T07:01:27.958" v="3393" actId="21"/>
        <pc:sldMkLst>
          <pc:docMk/>
          <pc:sldMk cId="1202047177" sldId="264"/>
        </pc:sldMkLst>
        <pc:spChg chg="mod">
          <ac:chgData name="Manish Kumar Agarwal" userId="d61eeec9-2078-40a5-b388-8f0e32cbe8dd" providerId="ADAL" clId="{96DF1D9D-D9CD-40D9-89F1-F6290FD2F62B}" dt="2023-01-27T06:32:35.576" v="2875" actId="20577"/>
          <ac:spMkLst>
            <pc:docMk/>
            <pc:sldMk cId="1202047177" sldId="264"/>
            <ac:spMk id="2" creationId="{39CC92F5-F1E5-4DBA-A3EE-DAE29BC63D3D}"/>
          </ac:spMkLst>
        </pc:spChg>
        <pc:spChg chg="mod">
          <ac:chgData name="Manish Kumar Agarwal" userId="d61eeec9-2078-40a5-b388-8f0e32cbe8dd" providerId="ADAL" clId="{96DF1D9D-D9CD-40D9-89F1-F6290FD2F62B}" dt="2023-01-27T07:01:27.958" v="3393" actId="21"/>
          <ac:spMkLst>
            <pc:docMk/>
            <pc:sldMk cId="1202047177" sldId="264"/>
            <ac:spMk id="3" creationId="{AFDED0D6-1CAD-4ACB-B433-ABAE383048EB}"/>
          </ac:spMkLst>
        </pc:spChg>
      </pc:sldChg>
      <pc:sldChg chg="modSp add">
        <pc:chgData name="Manish Kumar Agarwal" userId="d61eeec9-2078-40a5-b388-8f0e32cbe8dd" providerId="ADAL" clId="{96DF1D9D-D9CD-40D9-89F1-F6290FD2F62B}" dt="2023-01-27T07:09:27.868" v="3678" actId="20577"/>
        <pc:sldMkLst>
          <pc:docMk/>
          <pc:sldMk cId="2919716253" sldId="265"/>
        </pc:sldMkLst>
        <pc:spChg chg="mod">
          <ac:chgData name="Manish Kumar Agarwal" userId="d61eeec9-2078-40a5-b388-8f0e32cbe8dd" providerId="ADAL" clId="{96DF1D9D-D9CD-40D9-89F1-F6290FD2F62B}" dt="2023-01-27T07:01:21.138" v="3391" actId="20577"/>
          <ac:spMkLst>
            <pc:docMk/>
            <pc:sldMk cId="2919716253" sldId="265"/>
            <ac:spMk id="2" creationId="{39CC92F5-F1E5-4DBA-A3EE-DAE29BC63D3D}"/>
          </ac:spMkLst>
        </pc:spChg>
        <pc:spChg chg="mod">
          <ac:chgData name="Manish Kumar Agarwal" userId="d61eeec9-2078-40a5-b388-8f0e32cbe8dd" providerId="ADAL" clId="{96DF1D9D-D9CD-40D9-89F1-F6290FD2F62B}" dt="2023-01-27T07:09:27.868" v="3678" actId="20577"/>
          <ac:spMkLst>
            <pc:docMk/>
            <pc:sldMk cId="2919716253" sldId="265"/>
            <ac:spMk id="3" creationId="{AFDED0D6-1CAD-4ACB-B433-ABAE383048EB}"/>
          </ac:spMkLst>
        </pc:spChg>
      </pc:sldChg>
      <pc:sldChg chg="modSp new add">
        <pc:chgData name="Manish Kumar Agarwal" userId="d61eeec9-2078-40a5-b388-8f0e32cbe8dd" providerId="ADAL" clId="{96DF1D9D-D9CD-40D9-89F1-F6290FD2F62B}" dt="2023-01-27T09:27:30.988" v="4889" actId="20577"/>
        <pc:sldMkLst>
          <pc:docMk/>
          <pc:sldMk cId="677358197" sldId="266"/>
        </pc:sldMkLst>
        <pc:spChg chg="mod">
          <ac:chgData name="Manish Kumar Agarwal" userId="d61eeec9-2078-40a5-b388-8f0e32cbe8dd" providerId="ADAL" clId="{96DF1D9D-D9CD-40D9-89F1-F6290FD2F62B}" dt="2023-01-27T09:27:30.988" v="4889" actId="20577"/>
          <ac:spMkLst>
            <pc:docMk/>
            <pc:sldMk cId="677358197" sldId="266"/>
            <ac:spMk id="2" creationId="{07579814-62DD-46C3-B932-36DB8070F1C1}"/>
          </ac:spMkLst>
        </pc:spChg>
        <pc:spChg chg="mod">
          <ac:chgData name="Manish Kumar Agarwal" userId="d61eeec9-2078-40a5-b388-8f0e32cbe8dd" providerId="ADAL" clId="{96DF1D9D-D9CD-40D9-89F1-F6290FD2F62B}" dt="2023-01-27T07:12:52.980" v="3771" actId="20577"/>
          <ac:spMkLst>
            <pc:docMk/>
            <pc:sldMk cId="677358197" sldId="266"/>
            <ac:spMk id="3" creationId="{5EA24D6D-180C-416B-B641-D82EC704EA96}"/>
          </ac:spMkLst>
        </pc:spChg>
      </pc:sldChg>
      <pc:sldChg chg="addSp modSp new add">
        <pc:chgData name="Manish Kumar Agarwal" userId="d61eeec9-2078-40a5-b388-8f0e32cbe8dd" providerId="ADAL" clId="{96DF1D9D-D9CD-40D9-89F1-F6290FD2F62B}" dt="2023-01-27T07:50:13.103" v="4732" actId="20577"/>
        <pc:sldMkLst>
          <pc:docMk/>
          <pc:sldMk cId="209668112" sldId="267"/>
        </pc:sldMkLst>
        <pc:spChg chg="mod">
          <ac:chgData name="Manish Kumar Agarwal" userId="d61eeec9-2078-40a5-b388-8f0e32cbe8dd" providerId="ADAL" clId="{96DF1D9D-D9CD-40D9-89F1-F6290FD2F62B}" dt="2023-01-27T07:15:18.434" v="3778" actId="20577"/>
          <ac:spMkLst>
            <pc:docMk/>
            <pc:sldMk cId="209668112" sldId="267"/>
            <ac:spMk id="2" creationId="{839D0B88-41F1-434E-8E18-D7C324D4D678}"/>
          </ac:spMkLst>
        </pc:spChg>
        <pc:spChg chg="mod">
          <ac:chgData name="Manish Kumar Agarwal" userId="d61eeec9-2078-40a5-b388-8f0e32cbe8dd" providerId="ADAL" clId="{96DF1D9D-D9CD-40D9-89F1-F6290FD2F62B}" dt="2023-01-27T07:49:54.799" v="4731" actId="20577"/>
          <ac:spMkLst>
            <pc:docMk/>
            <pc:sldMk cId="209668112" sldId="267"/>
            <ac:spMk id="3" creationId="{B0202772-7132-4BD6-BC30-E00FEC91296C}"/>
          </ac:spMkLst>
        </pc:spChg>
        <pc:spChg chg="add mod">
          <ac:chgData name="Manish Kumar Agarwal" userId="d61eeec9-2078-40a5-b388-8f0e32cbe8dd" providerId="ADAL" clId="{96DF1D9D-D9CD-40D9-89F1-F6290FD2F62B}" dt="2023-01-27T07:50:13.103" v="4732" actId="20577"/>
          <ac:spMkLst>
            <pc:docMk/>
            <pc:sldMk cId="209668112" sldId="267"/>
            <ac:spMk id="4" creationId="{D6C1744F-3AD4-4385-BF92-334B0CE39486}"/>
          </ac:spMkLst>
        </pc:spChg>
      </pc:sldChg>
      <pc:sldChg chg="modSp new add">
        <pc:chgData name="Manish Kumar Agarwal" userId="d61eeec9-2078-40a5-b388-8f0e32cbe8dd" providerId="ADAL" clId="{96DF1D9D-D9CD-40D9-89F1-F6290FD2F62B}" dt="2023-01-27T09:36:53.454" v="5849" actId="20577"/>
        <pc:sldMkLst>
          <pc:docMk/>
          <pc:sldMk cId="2567357489" sldId="268"/>
        </pc:sldMkLst>
        <pc:spChg chg="mod">
          <ac:chgData name="Manish Kumar Agarwal" userId="d61eeec9-2078-40a5-b388-8f0e32cbe8dd" providerId="ADAL" clId="{96DF1D9D-D9CD-40D9-89F1-F6290FD2F62B}" dt="2023-01-27T09:30:31.641" v="5132" actId="20577"/>
          <ac:spMkLst>
            <pc:docMk/>
            <pc:sldMk cId="2567357489" sldId="268"/>
            <ac:spMk id="2" creationId="{62529AFD-4B51-43C5-A13B-E47926721065}"/>
          </ac:spMkLst>
        </pc:spChg>
        <pc:spChg chg="mod">
          <ac:chgData name="Manish Kumar Agarwal" userId="d61eeec9-2078-40a5-b388-8f0e32cbe8dd" providerId="ADAL" clId="{96DF1D9D-D9CD-40D9-89F1-F6290FD2F62B}" dt="2023-01-27T09:36:53.454" v="5849" actId="20577"/>
          <ac:spMkLst>
            <pc:docMk/>
            <pc:sldMk cId="2567357489" sldId="268"/>
            <ac:spMk id="3" creationId="{3D603EB9-EF02-4F79-86BB-06633D7CD98F}"/>
          </ac:spMkLst>
        </pc:spChg>
      </pc:sldChg>
      <pc:sldChg chg="modSp new add">
        <pc:chgData name="Manish Kumar Agarwal" userId="d61eeec9-2078-40a5-b388-8f0e32cbe8dd" providerId="ADAL" clId="{96DF1D9D-D9CD-40D9-89F1-F6290FD2F62B}" dt="2023-01-27T09:38:37.732" v="5991" actId="27636"/>
        <pc:sldMkLst>
          <pc:docMk/>
          <pc:sldMk cId="4219405604" sldId="269"/>
        </pc:sldMkLst>
        <pc:spChg chg="mod">
          <ac:chgData name="Manish Kumar Agarwal" userId="d61eeec9-2078-40a5-b388-8f0e32cbe8dd" providerId="ADAL" clId="{96DF1D9D-D9CD-40D9-89F1-F6290FD2F62B}" dt="2023-01-27T09:31:58.773" v="5314" actId="20577"/>
          <ac:spMkLst>
            <pc:docMk/>
            <pc:sldMk cId="4219405604" sldId="269"/>
            <ac:spMk id="2" creationId="{5972DC6A-16BD-4F27-8108-91F317288AB5}"/>
          </ac:spMkLst>
        </pc:spChg>
        <pc:spChg chg="mod">
          <ac:chgData name="Manish Kumar Agarwal" userId="d61eeec9-2078-40a5-b388-8f0e32cbe8dd" providerId="ADAL" clId="{96DF1D9D-D9CD-40D9-89F1-F6290FD2F62B}" dt="2023-01-27T09:38:37.732" v="5991" actId="27636"/>
          <ac:spMkLst>
            <pc:docMk/>
            <pc:sldMk cId="4219405604" sldId="269"/>
            <ac:spMk id="3" creationId="{0FAF308B-049B-4E83-B714-703F2ABE7F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E6650-FF1A-4CC1-B0A2-9EC7257F30F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292B-C268-4CE6-ADA0-6A20D951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3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7C63-651E-4036-91EF-DCB62CD16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IIMC- Jan29th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58B0-ADE3-4773-A61C-1C222F24E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B7F2-7505-42CF-9674-1D3E86BE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Vs Real Exchange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31F2-C70B-4CCE-B2A4-F86B33F8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Nominal : </a:t>
            </a:r>
          </a:p>
          <a:p>
            <a:pPr lvl="1"/>
            <a:r>
              <a:rPr lang="en-US" dirty="0"/>
              <a:t>Price of one currency in terms of another </a:t>
            </a:r>
          </a:p>
          <a:p>
            <a:pPr lvl="1"/>
            <a:r>
              <a:rPr lang="en-US" dirty="0"/>
              <a:t>Amount of domestic currency required to buy one unit of foreign currency </a:t>
            </a:r>
          </a:p>
          <a:p>
            <a:r>
              <a:rPr lang="en-US" dirty="0"/>
              <a:t>Real Exchange rate :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Nominal exchange rate X Foreign Price </a:t>
            </a:r>
          </a:p>
          <a:p>
            <a:pPr marL="457200" lvl="1" indent="0">
              <a:buNone/>
            </a:pPr>
            <a:r>
              <a:rPr lang="en-US" dirty="0"/>
              <a:t>---------------------------------------------------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Domestic Price</a:t>
            </a:r>
          </a:p>
          <a:p>
            <a:pPr marL="0" indent="0">
              <a:buNone/>
            </a:pPr>
            <a:r>
              <a:rPr lang="en-US" dirty="0"/>
              <a:t>Nominal exchange rate say 1$ = 70 Rs</a:t>
            </a:r>
          </a:p>
          <a:p>
            <a:pPr marL="0" indent="0">
              <a:buNone/>
            </a:pPr>
            <a:r>
              <a:rPr lang="en-US" dirty="0"/>
              <a:t>Ice cream in US = $5</a:t>
            </a:r>
          </a:p>
          <a:p>
            <a:pPr marL="0" indent="0">
              <a:buNone/>
            </a:pPr>
            <a:r>
              <a:rPr lang="en-US" dirty="0"/>
              <a:t>Ice cream in India = Rs 100</a:t>
            </a:r>
          </a:p>
          <a:p>
            <a:pPr marL="0" indent="0">
              <a:buNone/>
            </a:pPr>
            <a:r>
              <a:rPr lang="en-US" dirty="0"/>
              <a:t>Real exchange rate = (70)*5 / 100= 3.5</a:t>
            </a:r>
          </a:p>
          <a:p>
            <a:pPr marL="0" indent="0">
              <a:buNone/>
            </a:pPr>
            <a:r>
              <a:rPr lang="en-US" dirty="0"/>
              <a:t>This indicates you have to pay 3.5 in US to get same good </a:t>
            </a:r>
          </a:p>
        </p:txBody>
      </p:sp>
    </p:spTree>
    <p:extLst>
      <p:ext uri="{BB962C8B-B14F-4D97-AF65-F5344CB8AC3E}">
        <p14:creationId xmlns:p14="http://schemas.microsoft.com/office/powerpoint/2010/main" val="180468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B7F2-7505-42CF-9674-1D3E86BE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Vs Real Exchange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31F2-C70B-4CCE-B2A4-F86B33F8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Nominal exchange rate is terms of currency </a:t>
            </a:r>
          </a:p>
          <a:p>
            <a:r>
              <a:rPr lang="en-US" dirty="0"/>
              <a:t>Real exchange rate is in terms of goods. </a:t>
            </a:r>
          </a:p>
          <a:p>
            <a:pPr lvl="1"/>
            <a:r>
              <a:rPr lang="en-US" dirty="0"/>
              <a:t>If Real exchange rate is high it will mean the same good is expensive in foreign land and hence Import from foreign land will fall ⬇</a:t>
            </a:r>
          </a:p>
          <a:p>
            <a:pPr lvl="1"/>
            <a:r>
              <a:rPr lang="en-US" dirty="0"/>
              <a:t>If Real exchange rate is low it will mean the same good is cheaper in foreign land and hence Import from foreign land will increase ⬆</a:t>
            </a:r>
          </a:p>
          <a:p>
            <a:r>
              <a:rPr lang="en-US" dirty="0"/>
              <a:t>Real exchange rate tends to 1 over long term </a:t>
            </a:r>
          </a:p>
          <a:p>
            <a:r>
              <a:rPr lang="en-US" dirty="0"/>
              <a:t>RER = Nominal ER * (Price ratio)</a:t>
            </a:r>
          </a:p>
          <a:p>
            <a:r>
              <a:rPr lang="en-US" dirty="0"/>
              <a:t>RER(India) = Nominal ER * ( Price in US / Price in India) </a:t>
            </a:r>
          </a:p>
        </p:txBody>
      </p:sp>
    </p:spTree>
    <p:extLst>
      <p:ext uri="{BB962C8B-B14F-4D97-AF65-F5344CB8AC3E}">
        <p14:creationId xmlns:p14="http://schemas.microsoft.com/office/powerpoint/2010/main" val="122868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39D5-4EC3-40D0-B55E-DD629BBA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 NER / RER)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DECB-72BB-4D92-9D96-B5A39D93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DC278-35FD-41B9-95BD-80053713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2124607"/>
            <a:ext cx="842802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3984-DF61-453D-ADD6-CB5A0777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rate vs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1CC5-6C58-4AA8-8270-006F595B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Interest rate go up , demand for bonds to up and thus the supply for bonds goes down </a:t>
            </a:r>
          </a:p>
          <a:p>
            <a:r>
              <a:rPr lang="en-US" dirty="0" err="1"/>
              <a:t>Eg</a:t>
            </a:r>
            <a:r>
              <a:rPr lang="en-US" dirty="0"/>
              <a:t> US Investor :</a:t>
            </a:r>
          </a:p>
          <a:p>
            <a:pPr lvl="1"/>
            <a:r>
              <a:rPr lang="en-US" dirty="0"/>
              <a:t>Investing in US bonds: </a:t>
            </a:r>
          </a:p>
          <a:p>
            <a:pPr lvl="2"/>
            <a:r>
              <a:rPr lang="en-US" dirty="0"/>
              <a:t>$x = $(1 + </a:t>
            </a:r>
            <a:r>
              <a:rPr lang="en-US" dirty="0" err="1"/>
              <a:t>i</a:t>
            </a:r>
            <a:r>
              <a:rPr lang="en-US" baseline="30000" dirty="0"/>
              <a:t>$ 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Investing in India bonds :</a:t>
            </a:r>
          </a:p>
          <a:p>
            <a:pPr lvl="2"/>
            <a:r>
              <a:rPr lang="en-US" dirty="0"/>
              <a:t>Covert into INR</a:t>
            </a:r>
          </a:p>
          <a:p>
            <a:pPr lvl="2"/>
            <a:r>
              <a:rPr lang="en-US" dirty="0"/>
              <a:t>$x = Rs x * E (nominal exchange rate) </a:t>
            </a:r>
          </a:p>
          <a:p>
            <a:pPr lvl="2"/>
            <a:r>
              <a:rPr lang="en-US" dirty="0"/>
              <a:t>Return on x*E </a:t>
            </a:r>
          </a:p>
          <a:p>
            <a:pPr lvl="3"/>
            <a:r>
              <a:rPr lang="en-US" dirty="0"/>
              <a:t>Rs (1 + </a:t>
            </a:r>
            <a:r>
              <a:rPr lang="en-US" dirty="0" err="1"/>
              <a:t>i</a:t>
            </a:r>
            <a:r>
              <a:rPr lang="en-US" dirty="0"/>
              <a:t>₹ ) * (x * E) </a:t>
            </a:r>
          </a:p>
          <a:p>
            <a:pPr lvl="2"/>
            <a:r>
              <a:rPr lang="en-US" dirty="0"/>
              <a:t>Converting back to $ at time of maturity assuming Exchange rate as E(t+1)</a:t>
            </a:r>
          </a:p>
          <a:p>
            <a:pPr lvl="2"/>
            <a:r>
              <a:rPr lang="en-US" dirty="0"/>
              <a:t>$( (1 + </a:t>
            </a:r>
            <a:r>
              <a:rPr lang="en-US" dirty="0" err="1"/>
              <a:t>i</a:t>
            </a:r>
            <a:r>
              <a:rPr lang="en-US" dirty="0"/>
              <a:t>₹ ) * (x * E) ) / E(t+1)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9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C2C9-9D93-42DD-8BF0-BD959EE8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and Exchange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DE60-1714-4213-8DB3-EEC4506D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interest rate on bonds in a country is high, more foreign money will come in. </a:t>
            </a:r>
          </a:p>
          <a:p>
            <a:r>
              <a:rPr lang="en-US" dirty="0"/>
              <a:t>Foreign money will covert to local currency which will increase the demand of local currency </a:t>
            </a:r>
          </a:p>
          <a:p>
            <a:r>
              <a:rPr lang="en-US" dirty="0"/>
              <a:t>Local currency demand will increase the exchange rate up in local country’s </a:t>
            </a:r>
            <a:r>
              <a:rPr lang="en-US" dirty="0" err="1"/>
              <a:t>favour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4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9562-9D9F-4073-AD30-82CE9803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Revolution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2A1DB-3CA0-44F6-B0AF-A94EAB845E18}"/>
              </a:ext>
            </a:extLst>
          </p:cNvPr>
          <p:cNvCxnSpPr>
            <a:cxnSpLocks/>
          </p:cNvCxnSpPr>
          <p:nvPr/>
        </p:nvCxnSpPr>
        <p:spPr>
          <a:xfrm flipV="1">
            <a:off x="637953" y="3551274"/>
            <a:ext cx="11334307" cy="11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FAB718B-4162-48B3-851F-D8C0687DC70B}"/>
              </a:ext>
            </a:extLst>
          </p:cNvPr>
          <p:cNvSpPr/>
          <p:nvPr/>
        </p:nvSpPr>
        <p:spPr>
          <a:xfrm>
            <a:off x="478465" y="3508745"/>
            <a:ext cx="31897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29655E-CA8F-447F-94A4-7558E2AD3E44}"/>
              </a:ext>
            </a:extLst>
          </p:cNvPr>
          <p:cNvSpPr/>
          <p:nvPr/>
        </p:nvSpPr>
        <p:spPr>
          <a:xfrm>
            <a:off x="2225748" y="3519377"/>
            <a:ext cx="31897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B056C-2220-4C01-B02E-52C44AAF67AF}"/>
              </a:ext>
            </a:extLst>
          </p:cNvPr>
          <p:cNvSpPr txBox="1"/>
          <p:nvPr/>
        </p:nvSpPr>
        <p:spPr>
          <a:xfrm>
            <a:off x="261022" y="3902148"/>
            <a:ext cx="753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Tribal </a:t>
            </a:r>
          </a:p>
          <a:p>
            <a:r>
              <a:rPr lang="en-US" dirty="0"/>
              <a:t>Magic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978EF-D705-441C-BE81-4B4320AA482D}"/>
              </a:ext>
            </a:extLst>
          </p:cNvPr>
          <p:cNvSpPr txBox="1"/>
          <p:nvPr/>
        </p:nvSpPr>
        <p:spPr>
          <a:xfrm>
            <a:off x="1787508" y="2639131"/>
            <a:ext cx="119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Agrarian </a:t>
            </a:r>
          </a:p>
          <a:p>
            <a:r>
              <a:rPr lang="en-US" dirty="0"/>
              <a:t>Cultivation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81E55-E137-4869-9C73-19A0EEFE20DA}"/>
              </a:ext>
            </a:extLst>
          </p:cNvPr>
          <p:cNvSpPr txBox="1"/>
          <p:nvPr/>
        </p:nvSpPr>
        <p:spPr>
          <a:xfrm>
            <a:off x="2008304" y="39021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1300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7BEC11-A6BE-4651-BD97-2D1FEE2AF720}"/>
              </a:ext>
            </a:extLst>
          </p:cNvPr>
          <p:cNvSpPr/>
          <p:nvPr/>
        </p:nvSpPr>
        <p:spPr>
          <a:xfrm>
            <a:off x="3668230" y="3439633"/>
            <a:ext cx="31897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7E43A-A5E8-465F-A75D-3B753BC39B27}"/>
              </a:ext>
            </a:extLst>
          </p:cNvPr>
          <p:cNvSpPr txBox="1"/>
          <p:nvPr/>
        </p:nvSpPr>
        <p:spPr>
          <a:xfrm>
            <a:off x="3501346" y="29200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7D8DF-BB2E-45F8-ADB6-98CB9F07CD28}"/>
              </a:ext>
            </a:extLst>
          </p:cNvPr>
          <p:cNvSpPr txBox="1"/>
          <p:nvPr/>
        </p:nvSpPr>
        <p:spPr>
          <a:xfrm>
            <a:off x="2982963" y="3822404"/>
            <a:ext cx="3858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Newton Laws </a:t>
            </a:r>
          </a:p>
          <a:p>
            <a:r>
              <a:rPr lang="en-US" dirty="0"/>
              <a:t>Steam Engine </a:t>
            </a:r>
          </a:p>
          <a:p>
            <a:r>
              <a:rPr lang="en-US" dirty="0"/>
              <a:t>1776: Adam Smith – Law of economics </a:t>
            </a:r>
          </a:p>
          <a:p>
            <a:r>
              <a:rPr lang="en-US" dirty="0"/>
              <a:t>American Independence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724F6E-C910-4BD7-938A-277F0C672AA5}"/>
              </a:ext>
            </a:extLst>
          </p:cNvPr>
          <p:cNvSpPr/>
          <p:nvPr/>
        </p:nvSpPr>
        <p:spPr>
          <a:xfrm>
            <a:off x="5415513" y="3503428"/>
            <a:ext cx="31897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32C0B-3EFD-4CD4-A589-F07AC4A3B594}"/>
              </a:ext>
            </a:extLst>
          </p:cNvPr>
          <p:cNvSpPr txBox="1"/>
          <p:nvPr/>
        </p:nvSpPr>
        <p:spPr>
          <a:xfrm>
            <a:off x="5248629" y="379190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1870 - 1900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705C4-2C38-4763-8F42-938869D92651}"/>
              </a:ext>
            </a:extLst>
          </p:cNvPr>
          <p:cNvSpPr txBox="1"/>
          <p:nvPr/>
        </p:nvSpPr>
        <p:spPr>
          <a:xfrm>
            <a:off x="4739440" y="1843698"/>
            <a:ext cx="20079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Electricity</a:t>
            </a:r>
          </a:p>
          <a:p>
            <a:r>
              <a:rPr lang="en-US" dirty="0"/>
              <a:t>1901: Power plane </a:t>
            </a:r>
          </a:p>
          <a:p>
            <a:r>
              <a:rPr lang="en-US" dirty="0"/>
              <a:t>Combustion engine</a:t>
            </a:r>
          </a:p>
          <a:p>
            <a:r>
              <a:rPr lang="en-US" dirty="0"/>
              <a:t>Electricity </a:t>
            </a:r>
          </a:p>
          <a:p>
            <a:r>
              <a:rPr lang="en-US" dirty="0"/>
              <a:t>Assembly line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E0EE63-199F-496F-9CFD-7F4A5E35464A}"/>
              </a:ext>
            </a:extLst>
          </p:cNvPr>
          <p:cNvSpPr/>
          <p:nvPr/>
        </p:nvSpPr>
        <p:spPr>
          <a:xfrm>
            <a:off x="6857995" y="3503428"/>
            <a:ext cx="227940" cy="2020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6826A-C2F2-4D33-B5D5-DD8EEFFEB54B}"/>
              </a:ext>
            </a:extLst>
          </p:cNvPr>
          <p:cNvSpPr txBox="1"/>
          <p:nvPr/>
        </p:nvSpPr>
        <p:spPr>
          <a:xfrm>
            <a:off x="6134281" y="3132842"/>
            <a:ext cx="17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1910: World War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164C5F-7019-4370-A2F5-18BF2EE069B9}"/>
              </a:ext>
            </a:extLst>
          </p:cNvPr>
          <p:cNvSpPr/>
          <p:nvPr/>
        </p:nvSpPr>
        <p:spPr>
          <a:xfrm>
            <a:off x="7841041" y="3498111"/>
            <a:ext cx="227940" cy="2020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3C31E-931E-4972-B825-739D98BDF1CD}"/>
              </a:ext>
            </a:extLst>
          </p:cNvPr>
          <p:cNvSpPr txBox="1"/>
          <p:nvPr/>
        </p:nvSpPr>
        <p:spPr>
          <a:xfrm>
            <a:off x="7178384" y="3798629"/>
            <a:ext cx="134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1929: Great </a:t>
            </a:r>
          </a:p>
          <a:p>
            <a:r>
              <a:rPr lang="en-US" dirty="0"/>
              <a:t>Depression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1F2E23-535B-43B0-AB54-DEA559388BD3}"/>
              </a:ext>
            </a:extLst>
          </p:cNvPr>
          <p:cNvSpPr/>
          <p:nvPr/>
        </p:nvSpPr>
        <p:spPr>
          <a:xfrm>
            <a:off x="9462746" y="3446352"/>
            <a:ext cx="31897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85323E-0C50-4FDD-8602-6A939F974682}"/>
              </a:ext>
            </a:extLst>
          </p:cNvPr>
          <p:cNvSpPr txBox="1"/>
          <p:nvPr/>
        </p:nvSpPr>
        <p:spPr>
          <a:xfrm rot="16200000">
            <a:off x="8141496" y="2671121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 : WW2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3E6A09-2CAC-49C2-B58C-C7B228B148FA}"/>
              </a:ext>
            </a:extLst>
          </p:cNvPr>
          <p:cNvSpPr/>
          <p:nvPr/>
        </p:nvSpPr>
        <p:spPr>
          <a:xfrm>
            <a:off x="8720004" y="3495601"/>
            <a:ext cx="227940" cy="2020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FD7F13-E096-48B7-A849-8D290C9505DC}"/>
              </a:ext>
            </a:extLst>
          </p:cNvPr>
          <p:cNvSpPr txBox="1"/>
          <p:nvPr/>
        </p:nvSpPr>
        <p:spPr>
          <a:xfrm>
            <a:off x="9107059" y="3852899"/>
            <a:ext cx="1599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1960:</a:t>
            </a:r>
          </a:p>
          <a:p>
            <a:r>
              <a:rPr lang="en-US" dirty="0"/>
              <a:t>New states, </a:t>
            </a:r>
          </a:p>
          <a:p>
            <a:r>
              <a:rPr lang="en-US" dirty="0"/>
              <a:t>International trade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1B0D2B-964C-42C4-946B-D9A4D0EA79C2}"/>
              </a:ext>
            </a:extLst>
          </p:cNvPr>
          <p:cNvSpPr/>
          <p:nvPr/>
        </p:nvSpPr>
        <p:spPr>
          <a:xfrm>
            <a:off x="10286073" y="3439633"/>
            <a:ext cx="31897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302B2-C66A-4E50-9D6B-2FA2C05A0969}"/>
              </a:ext>
            </a:extLst>
          </p:cNvPr>
          <p:cNvSpPr txBox="1"/>
          <p:nvPr/>
        </p:nvSpPr>
        <p:spPr>
          <a:xfrm>
            <a:off x="9622234" y="2272563"/>
            <a:ext cx="1440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Baking sector</a:t>
            </a:r>
          </a:p>
          <a:p>
            <a:r>
              <a:rPr lang="en-US" dirty="0"/>
              <a:t>Computing </a:t>
            </a:r>
          </a:p>
          <a:p>
            <a:r>
              <a:rPr lang="en-US" dirty="0"/>
              <a:t>Indus Rev – 3</a:t>
            </a:r>
          </a:p>
          <a:p>
            <a:r>
              <a:rPr lang="en-US" dirty="0"/>
              <a:t>1970 :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B6709A-2173-4A1B-ABA5-F2688389335B}"/>
              </a:ext>
            </a:extLst>
          </p:cNvPr>
          <p:cNvSpPr/>
          <p:nvPr/>
        </p:nvSpPr>
        <p:spPr>
          <a:xfrm>
            <a:off x="11287454" y="3429000"/>
            <a:ext cx="31897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6B11DE-978D-48AA-90BB-E8C79F1EE974}"/>
              </a:ext>
            </a:extLst>
          </p:cNvPr>
          <p:cNvSpPr txBox="1"/>
          <p:nvPr/>
        </p:nvSpPr>
        <p:spPr>
          <a:xfrm>
            <a:off x="10788971" y="3773156"/>
            <a:ext cx="98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1990: </a:t>
            </a:r>
          </a:p>
          <a:p>
            <a:r>
              <a:rPr lang="en-US" dirty="0"/>
              <a:t>Dot com</a:t>
            </a:r>
          </a:p>
        </p:txBody>
      </p:sp>
    </p:spTree>
    <p:extLst>
      <p:ext uri="{BB962C8B-B14F-4D97-AF65-F5344CB8AC3E}">
        <p14:creationId xmlns:p14="http://schemas.microsoft.com/office/powerpoint/2010/main" val="309807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92F5-F1E5-4DBA-A3EE-DAE29BC6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D0D6-1CAD-4ACB-B433-ABAE3830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Commodity money: money backed by commodity(generally gold)</a:t>
            </a:r>
          </a:p>
          <a:p>
            <a:r>
              <a:rPr lang="en-US" dirty="0"/>
              <a:t>Fiat Currency:</a:t>
            </a:r>
          </a:p>
          <a:p>
            <a:pPr lvl="1"/>
            <a:r>
              <a:rPr lang="en-US" dirty="0"/>
              <a:t>Stated by Nixon in 1970, decouple Dollar with GOLD, backed by Govt.</a:t>
            </a:r>
          </a:p>
          <a:p>
            <a:pPr lvl="1"/>
            <a:r>
              <a:rPr lang="en-US" dirty="0"/>
              <a:t>Govt does not need to back up by GOLD or any commodity </a:t>
            </a:r>
          </a:p>
          <a:p>
            <a:pPr lvl="1"/>
            <a:r>
              <a:rPr lang="en-US" dirty="0"/>
              <a:t>Can be unlimited supply </a:t>
            </a:r>
          </a:p>
          <a:p>
            <a:pPr lvl="1"/>
            <a:r>
              <a:rPr lang="en-US" dirty="0"/>
              <a:t>Today: Govt does not have enough gold to back up money </a:t>
            </a:r>
          </a:p>
          <a:p>
            <a:pPr lvl="1"/>
            <a:r>
              <a:rPr lang="en-US" dirty="0"/>
              <a:t>If Govt prints a lot it will lead to Inflation in country and devalue the currency </a:t>
            </a:r>
          </a:p>
        </p:txBody>
      </p:sp>
    </p:spTree>
    <p:extLst>
      <p:ext uri="{BB962C8B-B14F-4D97-AF65-F5344CB8AC3E}">
        <p14:creationId xmlns:p14="http://schemas.microsoft.com/office/powerpoint/2010/main" val="120204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92F5-F1E5-4DBA-A3EE-DAE29BC6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WPI &amp; CPI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D0D6-1CAD-4ACB-B433-ABAE3830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Wholesale price Index:</a:t>
            </a:r>
          </a:p>
          <a:p>
            <a:pPr lvl="1"/>
            <a:r>
              <a:rPr lang="en-US" dirty="0"/>
              <a:t>Restricted to commodities traded on wholesale basis </a:t>
            </a:r>
          </a:p>
          <a:p>
            <a:pPr lvl="1"/>
            <a:r>
              <a:rPr lang="en-US" dirty="0"/>
              <a:t>Between manufacturer and </a:t>
            </a:r>
            <a:r>
              <a:rPr lang="en-US" dirty="0" err="1"/>
              <a:t>wholeselleres</a:t>
            </a:r>
            <a:endParaRPr lang="en-US" dirty="0"/>
          </a:p>
          <a:p>
            <a:pPr lvl="1"/>
            <a:r>
              <a:rPr lang="en-US" dirty="0"/>
              <a:t>Goods only (697 goods) </a:t>
            </a:r>
          </a:p>
          <a:p>
            <a:pPr lvl="1"/>
            <a:r>
              <a:rPr lang="en-US" dirty="0"/>
              <a:t>Base year 2011-2012</a:t>
            </a:r>
          </a:p>
          <a:p>
            <a:endParaRPr lang="en-US" dirty="0"/>
          </a:p>
          <a:p>
            <a:r>
              <a:rPr lang="en-US" dirty="0"/>
              <a:t>Consumer price Index:</a:t>
            </a:r>
          </a:p>
          <a:p>
            <a:pPr lvl="1"/>
            <a:r>
              <a:rPr lang="en-US" dirty="0"/>
              <a:t>Both goods and services </a:t>
            </a:r>
          </a:p>
          <a:p>
            <a:pPr lvl="1"/>
            <a:r>
              <a:rPr lang="en-US" dirty="0"/>
              <a:t>Basket of items ( Rural basket(448 items), Urban basket(460 items)</a:t>
            </a:r>
          </a:p>
          <a:p>
            <a:pPr lvl="1"/>
            <a:r>
              <a:rPr lang="en-US" dirty="0"/>
              <a:t>Base year 2012</a:t>
            </a:r>
          </a:p>
          <a:p>
            <a:pPr lvl="1"/>
            <a:r>
              <a:rPr lang="en-US" dirty="0"/>
              <a:t>From 2014 RBI started using CPI  over WPI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1971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9814-62DD-46C3-B932-36DB8070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4D6D-180C-416B-B641-D82EC704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Causes of Inflation:</a:t>
            </a:r>
          </a:p>
          <a:p>
            <a:pPr lvl="1"/>
            <a:r>
              <a:rPr lang="en-US" dirty="0"/>
              <a:t>Demand Issue </a:t>
            </a:r>
          </a:p>
          <a:p>
            <a:pPr lvl="1"/>
            <a:r>
              <a:rPr lang="en-US" dirty="0"/>
              <a:t>Supply issue ( War, supply chain) </a:t>
            </a:r>
          </a:p>
          <a:p>
            <a:pPr lvl="1"/>
            <a:r>
              <a:rPr lang="en-US" dirty="0"/>
              <a:t>Expectation/</a:t>
            </a:r>
            <a:r>
              <a:rPr lang="en-US" dirty="0" err="1"/>
              <a:t>rumours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5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0B88-41F1-434E-8E18-D7C324D4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2772-7132-4BD6-BC30-E00FEC91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751"/>
            <a:ext cx="10515600" cy="47878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money ? </a:t>
            </a:r>
          </a:p>
          <a:p>
            <a:pPr lvl="1"/>
            <a:r>
              <a:rPr lang="en-US" dirty="0"/>
              <a:t>Money is debt  IOU (a signed document acknowledging debt) </a:t>
            </a:r>
          </a:p>
          <a:p>
            <a:pPr lvl="1"/>
            <a:r>
              <a:rPr lang="en-US" dirty="0"/>
              <a:t>Medium of exchange </a:t>
            </a:r>
          </a:p>
          <a:p>
            <a:pPr lvl="1"/>
            <a:r>
              <a:rPr lang="en-US" dirty="0"/>
              <a:t>Narrow Money :</a:t>
            </a:r>
          </a:p>
          <a:p>
            <a:pPr lvl="2"/>
            <a:r>
              <a:rPr lang="en-US" dirty="0"/>
              <a:t>Easily available, Circulated money in economy </a:t>
            </a:r>
          </a:p>
          <a:p>
            <a:pPr lvl="1"/>
            <a:r>
              <a:rPr lang="en-US" dirty="0"/>
              <a:t>Broad money: </a:t>
            </a:r>
          </a:p>
          <a:p>
            <a:pPr lvl="2"/>
            <a:r>
              <a:rPr lang="en-US" dirty="0"/>
              <a:t>Not easily available, Term deposits </a:t>
            </a:r>
          </a:p>
          <a:p>
            <a:pPr lvl="1"/>
            <a:r>
              <a:rPr lang="en-US" dirty="0"/>
              <a:t>Types of money – Currency, Reserve, Deposit </a:t>
            </a:r>
          </a:p>
          <a:p>
            <a:pPr lvl="1"/>
            <a:r>
              <a:rPr lang="en-US" dirty="0"/>
              <a:t>Types of Money:</a:t>
            </a:r>
          </a:p>
          <a:p>
            <a:pPr lvl="2"/>
            <a:r>
              <a:rPr lang="en-US" dirty="0"/>
              <a:t>M1: Currency and coin in public + demand deposit in banks(CASA – Current account, Saving account) –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Narrow Money</a:t>
            </a:r>
          </a:p>
          <a:p>
            <a:pPr lvl="2"/>
            <a:r>
              <a:rPr lang="en-US" dirty="0"/>
              <a:t>M2: M1 + Saving deposit in Post Office saving banks(not under RBI)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Narrow Money</a:t>
            </a:r>
            <a:endParaRPr lang="en-US" dirty="0"/>
          </a:p>
          <a:p>
            <a:pPr lvl="2"/>
            <a:r>
              <a:rPr lang="en-US" dirty="0"/>
              <a:t>M3: M1 + Net Term deposit(FD/RD) in banks (locked by time) </a:t>
            </a: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Broad Money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/>
              <a:t>M4 = M3 + Term /Total deposit in PO </a:t>
            </a: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Broad Money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(because PO does not loan so it is not circulated so it cannot be  narrow money)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1744F-3AD4-4385-BF92-334B0CE39486}"/>
              </a:ext>
            </a:extLst>
          </p:cNvPr>
          <p:cNvSpPr txBox="1"/>
          <p:nvPr/>
        </p:nvSpPr>
        <p:spPr>
          <a:xfrm>
            <a:off x="2169042" y="6188149"/>
            <a:ext cx="837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remember: Limited money is narrow money, unlimited /large money is broad money</a:t>
            </a:r>
          </a:p>
        </p:txBody>
      </p:sp>
    </p:spTree>
    <p:extLst>
      <p:ext uri="{BB962C8B-B14F-4D97-AF65-F5344CB8AC3E}">
        <p14:creationId xmlns:p14="http://schemas.microsoft.com/office/powerpoint/2010/main" val="20966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9AFD-4B51-43C5-A13B-E4792672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3EB9-EF02-4F79-86BB-06633D7C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Deposits: Are issued by banks, not fully guaranteed </a:t>
            </a:r>
          </a:p>
          <a:p>
            <a:r>
              <a:rPr lang="en-US" dirty="0"/>
              <a:t>Reserves : only within banks for inter bank settlement </a:t>
            </a:r>
          </a:p>
          <a:p>
            <a:r>
              <a:rPr lang="en-US" dirty="0"/>
              <a:t>Bonds Vs Interest rate </a:t>
            </a:r>
          </a:p>
          <a:p>
            <a:pPr lvl="1"/>
            <a:r>
              <a:rPr lang="en-US" dirty="0"/>
              <a:t>Interest rate also referred as yields </a:t>
            </a:r>
          </a:p>
          <a:p>
            <a:r>
              <a:rPr lang="en-US" dirty="0"/>
              <a:t>Yield form Govt Bond &lt; Corporate bond </a:t>
            </a:r>
          </a:p>
          <a:p>
            <a:pPr lvl="1"/>
            <a:r>
              <a:rPr lang="en-US" dirty="0"/>
              <a:t>Govt Bond: Low risk , Low return </a:t>
            </a:r>
          </a:p>
          <a:p>
            <a:pPr lvl="1"/>
            <a:r>
              <a:rPr lang="en-US" dirty="0"/>
              <a:t>Corporate bond: High Risk , High return</a:t>
            </a:r>
          </a:p>
          <a:p>
            <a:r>
              <a:rPr lang="en-US" dirty="0"/>
              <a:t>In recession bond yield rise or decline ?</a:t>
            </a:r>
          </a:p>
          <a:p>
            <a:r>
              <a:rPr lang="en-US" dirty="0"/>
              <a:t>Bond Risk premium: </a:t>
            </a:r>
          </a:p>
          <a:p>
            <a:pPr lvl="1"/>
            <a:r>
              <a:rPr lang="en-US" dirty="0"/>
              <a:t>Face value : 10 Rs , sold @ 9 Rs (Higher risk is compensated by lower face value or high interest rate in other instruments)</a:t>
            </a:r>
          </a:p>
          <a:p>
            <a:pPr lvl="1"/>
            <a:r>
              <a:rPr lang="en-US" dirty="0"/>
              <a:t>Issuer profile is different ( based on corporate’s brand/perception)</a:t>
            </a:r>
          </a:p>
          <a:p>
            <a:r>
              <a:rPr lang="en-US" dirty="0"/>
              <a:t>Bond Term Premium: For longer bond lower face value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5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DC6A-16BD-4F27-8108-91F31728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08B-049B-4E83-B714-703F2ABE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Different names:</a:t>
            </a:r>
          </a:p>
          <a:p>
            <a:pPr lvl="1"/>
            <a:r>
              <a:rPr lang="en-US" dirty="0"/>
              <a:t>G-sec in India </a:t>
            </a:r>
          </a:p>
          <a:p>
            <a:pPr lvl="1"/>
            <a:r>
              <a:rPr lang="en-US" dirty="0"/>
              <a:t>Treasury in US </a:t>
            </a:r>
          </a:p>
          <a:p>
            <a:pPr lvl="1"/>
            <a:r>
              <a:rPr lang="en-US" dirty="0"/>
              <a:t>Gilts in UK</a:t>
            </a:r>
          </a:p>
          <a:p>
            <a:r>
              <a:rPr lang="en-US" dirty="0"/>
              <a:t>Bond yield: Rate of return</a:t>
            </a:r>
          </a:p>
          <a:p>
            <a:pPr lvl="1"/>
            <a:r>
              <a:rPr lang="en-US" dirty="0"/>
              <a:t>Rate of return is not fixed , chnages with price of bond</a:t>
            </a:r>
          </a:p>
          <a:p>
            <a:r>
              <a:rPr lang="en-US" dirty="0"/>
              <a:t>Coupon payment:</a:t>
            </a:r>
          </a:p>
          <a:p>
            <a:pPr lvl="1"/>
            <a:r>
              <a:rPr lang="en-US" dirty="0"/>
              <a:t>10 year G-sec for Rs 100, coupon payment of Rs10, 10 coupons will be issued and anyone can redeem coupons </a:t>
            </a:r>
          </a:p>
          <a:p>
            <a:r>
              <a:rPr lang="en-US" dirty="0"/>
              <a:t>GDP or economy does bad, equity money moved to Bonds, demand for Bonds increases and bond prices go up ⬆</a:t>
            </a:r>
          </a:p>
          <a:p>
            <a:pPr lvl="1"/>
            <a:r>
              <a:rPr lang="en-US" dirty="0"/>
              <a:t>In this case bond holder may sell Rs100 bond for Rs 120 (face value) but the interest rate 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4219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2E52-0232-45EE-A652-49C93AC3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 and Interest rate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FFA1B-B817-44BB-9DDA-797B4950E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Bank saving deposit interest rate =&gt; Nominal Interest rate(</a:t>
                </a:r>
                <a:r>
                  <a:rPr lang="en-US" dirty="0" err="1">
                    <a:solidFill>
                      <a:srgbClr val="FFFF00"/>
                    </a:solidFill>
                  </a:rPr>
                  <a:t>i</a:t>
                </a:r>
                <a:r>
                  <a:rPr lang="en-US" dirty="0"/>
                  <a:t>) (say 6%)</a:t>
                </a:r>
              </a:p>
              <a:p>
                <a:r>
                  <a:rPr lang="en-US" dirty="0"/>
                  <a:t>Inflation rate(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) = 4 %</a:t>
                </a:r>
              </a:p>
              <a:p>
                <a:r>
                  <a:rPr lang="en-US" dirty="0"/>
                  <a:t>Real Interest rate (r) = </a:t>
                </a:r>
              </a:p>
              <a:p>
                <a:pPr lvl="1"/>
                <a:r>
                  <a:rPr lang="en-US" dirty="0"/>
                  <a:t>Nominal Interest rate – Rate of Inflation </a:t>
                </a:r>
              </a:p>
              <a:p>
                <a:pPr lvl="1"/>
                <a:r>
                  <a:rPr lang="en-US" dirty="0"/>
                  <a:t>r = </a:t>
                </a:r>
                <a:r>
                  <a:rPr lang="en-US" dirty="0" err="1">
                    <a:solidFill>
                      <a:srgbClr val="FFFF00"/>
                    </a:solidFill>
                  </a:rPr>
                  <a:t>i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Real Interest rate = 6 – 4 = 2% </a:t>
                </a:r>
              </a:p>
              <a:p>
                <a:pPr marL="457200" lvl="1" indent="0">
                  <a:buNone/>
                </a:pPr>
                <a:r>
                  <a:rPr lang="en-US" u="sng" dirty="0"/>
                  <a:t>(this indicates you are getting only </a:t>
                </a:r>
                <a:r>
                  <a:rPr lang="en-US" u="sng" dirty="0">
                    <a:solidFill>
                      <a:srgbClr val="FFFF00"/>
                    </a:solidFill>
                  </a:rPr>
                  <a:t>2%</a:t>
                </a:r>
                <a:r>
                  <a:rPr lang="en-US" u="sng" dirty="0"/>
                  <a:t> interest, Inflation is eating 4%)</a:t>
                </a:r>
              </a:p>
              <a:p>
                <a:r>
                  <a:rPr lang="en-US" dirty="0"/>
                  <a:t>Generally Interest rate and inflation difference is between(or maintained) 1 – 1.5%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FFA1B-B817-44BB-9DDA-797B4950E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54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1058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IIMC- Jan29th </vt:lpstr>
      <vt:lpstr>Industrial Revolution</vt:lpstr>
      <vt:lpstr>Terms</vt:lpstr>
      <vt:lpstr>WPI &amp; CPI </vt:lpstr>
      <vt:lpstr>Misc</vt:lpstr>
      <vt:lpstr>Money</vt:lpstr>
      <vt:lpstr>Bonds</vt:lpstr>
      <vt:lpstr>Bonds</vt:lpstr>
      <vt:lpstr>Inflation and Interest rate </vt:lpstr>
      <vt:lpstr>Nominal Vs Real Exchange Rate</vt:lpstr>
      <vt:lpstr>Nominal Vs Real Exchange Rate</vt:lpstr>
      <vt:lpstr>Example ( NER / RER)</vt:lpstr>
      <vt:lpstr>Exchange rate vs Returns</vt:lpstr>
      <vt:lpstr>Interest rate and Exchange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IIMC- Jan29th </dc:title>
  <dc:creator>Manish Kumar Agarwal</dc:creator>
  <cp:lastModifiedBy>Manish Kumar Agarwal</cp:lastModifiedBy>
  <cp:revision>1</cp:revision>
  <dcterms:created xsi:type="dcterms:W3CDTF">2023-01-26T19:59:04Z</dcterms:created>
  <dcterms:modified xsi:type="dcterms:W3CDTF">2023-01-27T09:43:55Z</dcterms:modified>
</cp:coreProperties>
</file>