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82" r:id="rId5"/>
    <p:sldId id="284" r:id="rId6"/>
    <p:sldId id="285" r:id="rId7"/>
    <p:sldId id="286" r:id="rId8"/>
    <p:sldId id="283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0" r:id="rId17"/>
    <p:sldId id="25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5B093-D178-48EE-BE87-63C2DBDA3835}" v="11" dt="2023-06-08T08:26:36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F7E5B093-D178-48EE-BE87-63C2DBDA3835}"/>
    <pc:docChg chg="undo custSel addSld delSld modSld">
      <pc:chgData name="Manish Kumar Agarwal" userId="d61eeec9-2078-40a5-b388-8f0e32cbe8dd" providerId="ADAL" clId="{F7E5B093-D178-48EE-BE87-63C2DBDA3835}" dt="2023-06-08T08:27:20.402" v="4571" actId="21"/>
      <pc:docMkLst>
        <pc:docMk/>
      </pc:docMkLst>
      <pc:sldChg chg="modSp mod">
        <pc:chgData name="Manish Kumar Agarwal" userId="d61eeec9-2078-40a5-b388-8f0e32cbe8dd" providerId="ADAL" clId="{F7E5B093-D178-48EE-BE87-63C2DBDA3835}" dt="2023-06-06T12:57:35.348" v="11" actId="20577"/>
        <pc:sldMkLst>
          <pc:docMk/>
          <pc:sldMk cId="889800518" sldId="256"/>
        </pc:sldMkLst>
        <pc:spChg chg="mod">
          <ac:chgData name="Manish Kumar Agarwal" userId="d61eeec9-2078-40a5-b388-8f0e32cbe8dd" providerId="ADAL" clId="{F7E5B093-D178-48EE-BE87-63C2DBDA3835}" dt="2023-06-06T12:57:35.348" v="11" actId="20577"/>
          <ac:spMkLst>
            <pc:docMk/>
            <pc:sldMk cId="889800518" sldId="256"/>
            <ac:spMk id="2" creationId="{C3B19CDB-F40E-20E2-33ED-DA46BCD809DC}"/>
          </ac:spMkLst>
        </pc:spChg>
      </pc:sldChg>
      <pc:sldChg chg="add del">
        <pc:chgData name="Manish Kumar Agarwal" userId="d61eeec9-2078-40a5-b388-8f0e32cbe8dd" providerId="ADAL" clId="{F7E5B093-D178-48EE-BE87-63C2DBDA3835}" dt="2023-06-08T08:26:45.324" v="4526" actId="47"/>
        <pc:sldMkLst>
          <pc:docMk/>
          <pc:sldMk cId="1117890984" sldId="257"/>
        </pc:sldMkLst>
      </pc:sldChg>
      <pc:sldChg chg="del">
        <pc:chgData name="Manish Kumar Agarwal" userId="d61eeec9-2078-40a5-b388-8f0e32cbe8dd" providerId="ADAL" clId="{F7E5B093-D178-48EE-BE87-63C2DBDA3835}" dt="2023-06-08T08:26:41.755" v="4517" actId="47"/>
        <pc:sldMkLst>
          <pc:docMk/>
          <pc:sldMk cId="4123373525" sldId="258"/>
        </pc:sldMkLst>
      </pc:sldChg>
      <pc:sldChg chg="del">
        <pc:chgData name="Manish Kumar Agarwal" userId="d61eeec9-2078-40a5-b388-8f0e32cbe8dd" providerId="ADAL" clId="{F7E5B093-D178-48EE-BE87-63C2DBDA3835}" dt="2023-06-08T08:26:41.993" v="4518" actId="47"/>
        <pc:sldMkLst>
          <pc:docMk/>
          <pc:sldMk cId="2376739269" sldId="259"/>
        </pc:sldMkLst>
      </pc:sldChg>
      <pc:sldChg chg="del">
        <pc:chgData name="Manish Kumar Agarwal" userId="d61eeec9-2078-40a5-b388-8f0e32cbe8dd" providerId="ADAL" clId="{F7E5B093-D178-48EE-BE87-63C2DBDA3835}" dt="2023-06-08T08:26:42.163" v="4519" actId="47"/>
        <pc:sldMkLst>
          <pc:docMk/>
          <pc:sldMk cId="2154805545" sldId="260"/>
        </pc:sldMkLst>
      </pc:sldChg>
      <pc:sldChg chg="del">
        <pc:chgData name="Manish Kumar Agarwal" userId="d61eeec9-2078-40a5-b388-8f0e32cbe8dd" providerId="ADAL" clId="{F7E5B093-D178-48EE-BE87-63C2DBDA3835}" dt="2023-06-08T08:26:43.014" v="4522" actId="47"/>
        <pc:sldMkLst>
          <pc:docMk/>
          <pc:sldMk cId="1570708545" sldId="261"/>
        </pc:sldMkLst>
      </pc:sldChg>
      <pc:sldChg chg="del">
        <pc:chgData name="Manish Kumar Agarwal" userId="d61eeec9-2078-40a5-b388-8f0e32cbe8dd" providerId="ADAL" clId="{F7E5B093-D178-48EE-BE87-63C2DBDA3835}" dt="2023-06-08T08:26:42.350" v="4520" actId="47"/>
        <pc:sldMkLst>
          <pc:docMk/>
          <pc:sldMk cId="4033869022" sldId="262"/>
        </pc:sldMkLst>
      </pc:sldChg>
      <pc:sldChg chg="del">
        <pc:chgData name="Manish Kumar Agarwal" userId="d61eeec9-2078-40a5-b388-8f0e32cbe8dd" providerId="ADAL" clId="{F7E5B093-D178-48EE-BE87-63C2DBDA3835}" dt="2023-06-08T08:26:42.524" v="4521" actId="47"/>
        <pc:sldMkLst>
          <pc:docMk/>
          <pc:sldMk cId="2893750787" sldId="263"/>
        </pc:sldMkLst>
      </pc:sldChg>
      <pc:sldChg chg="del">
        <pc:chgData name="Manish Kumar Agarwal" userId="d61eeec9-2078-40a5-b388-8f0e32cbe8dd" providerId="ADAL" clId="{F7E5B093-D178-48EE-BE87-63C2DBDA3835}" dt="2023-06-08T08:26:43.200" v="4523" actId="47"/>
        <pc:sldMkLst>
          <pc:docMk/>
          <pc:sldMk cId="313087421" sldId="264"/>
        </pc:sldMkLst>
      </pc:sldChg>
      <pc:sldChg chg="del">
        <pc:chgData name="Manish Kumar Agarwal" userId="d61eeec9-2078-40a5-b388-8f0e32cbe8dd" providerId="ADAL" clId="{F7E5B093-D178-48EE-BE87-63C2DBDA3835}" dt="2023-06-08T08:26:43.374" v="4524" actId="47"/>
        <pc:sldMkLst>
          <pc:docMk/>
          <pc:sldMk cId="4281211376" sldId="265"/>
        </pc:sldMkLst>
      </pc:sldChg>
      <pc:sldChg chg="del">
        <pc:chgData name="Manish Kumar Agarwal" userId="d61eeec9-2078-40a5-b388-8f0e32cbe8dd" providerId="ADAL" clId="{F7E5B093-D178-48EE-BE87-63C2DBDA3835}" dt="2023-06-08T08:26:48.138" v="4528" actId="47"/>
        <pc:sldMkLst>
          <pc:docMk/>
          <pc:sldMk cId="475408152" sldId="266"/>
        </pc:sldMkLst>
      </pc:sldChg>
      <pc:sldChg chg="del">
        <pc:chgData name="Manish Kumar Agarwal" userId="d61eeec9-2078-40a5-b388-8f0e32cbe8dd" providerId="ADAL" clId="{F7E5B093-D178-48EE-BE87-63C2DBDA3835}" dt="2023-06-08T08:26:48.651" v="4529" actId="47"/>
        <pc:sldMkLst>
          <pc:docMk/>
          <pc:sldMk cId="1508741970" sldId="267"/>
        </pc:sldMkLst>
      </pc:sldChg>
      <pc:sldChg chg="del">
        <pc:chgData name="Manish Kumar Agarwal" userId="d61eeec9-2078-40a5-b388-8f0e32cbe8dd" providerId="ADAL" clId="{F7E5B093-D178-48EE-BE87-63C2DBDA3835}" dt="2023-06-08T08:26:48.947" v="4530" actId="47"/>
        <pc:sldMkLst>
          <pc:docMk/>
          <pc:sldMk cId="1342279647" sldId="268"/>
        </pc:sldMkLst>
      </pc:sldChg>
      <pc:sldChg chg="del">
        <pc:chgData name="Manish Kumar Agarwal" userId="d61eeec9-2078-40a5-b388-8f0e32cbe8dd" providerId="ADAL" clId="{F7E5B093-D178-48EE-BE87-63C2DBDA3835}" dt="2023-06-08T08:26:49.515" v="4531" actId="47"/>
        <pc:sldMkLst>
          <pc:docMk/>
          <pc:sldMk cId="3448803568" sldId="269"/>
        </pc:sldMkLst>
      </pc:sldChg>
      <pc:sldChg chg="del">
        <pc:chgData name="Manish Kumar Agarwal" userId="d61eeec9-2078-40a5-b388-8f0e32cbe8dd" providerId="ADAL" clId="{F7E5B093-D178-48EE-BE87-63C2DBDA3835}" dt="2023-06-08T08:26:50.271" v="4532" actId="47"/>
        <pc:sldMkLst>
          <pc:docMk/>
          <pc:sldMk cId="2408050855" sldId="270"/>
        </pc:sldMkLst>
      </pc:sldChg>
      <pc:sldChg chg="del">
        <pc:chgData name="Manish Kumar Agarwal" userId="d61eeec9-2078-40a5-b388-8f0e32cbe8dd" providerId="ADAL" clId="{F7E5B093-D178-48EE-BE87-63C2DBDA3835}" dt="2023-06-08T08:26:47.738" v="4527" actId="47"/>
        <pc:sldMkLst>
          <pc:docMk/>
          <pc:sldMk cId="3576654126" sldId="271"/>
        </pc:sldMkLst>
      </pc:sldChg>
      <pc:sldChg chg="del">
        <pc:chgData name="Manish Kumar Agarwal" userId="d61eeec9-2078-40a5-b388-8f0e32cbe8dd" providerId="ADAL" clId="{F7E5B093-D178-48EE-BE87-63C2DBDA3835}" dt="2023-06-08T08:26:50.759" v="4533" actId="47"/>
        <pc:sldMkLst>
          <pc:docMk/>
          <pc:sldMk cId="1135589193" sldId="272"/>
        </pc:sldMkLst>
      </pc:sldChg>
      <pc:sldChg chg="del">
        <pc:chgData name="Manish Kumar Agarwal" userId="d61eeec9-2078-40a5-b388-8f0e32cbe8dd" providerId="ADAL" clId="{F7E5B093-D178-48EE-BE87-63C2DBDA3835}" dt="2023-06-08T08:26:51.401" v="4534" actId="47"/>
        <pc:sldMkLst>
          <pc:docMk/>
          <pc:sldMk cId="2150791282" sldId="273"/>
        </pc:sldMkLst>
      </pc:sldChg>
      <pc:sldChg chg="del">
        <pc:chgData name="Manish Kumar Agarwal" userId="d61eeec9-2078-40a5-b388-8f0e32cbe8dd" providerId="ADAL" clId="{F7E5B093-D178-48EE-BE87-63C2DBDA3835}" dt="2023-06-08T08:26:52.017" v="4535" actId="47"/>
        <pc:sldMkLst>
          <pc:docMk/>
          <pc:sldMk cId="3198281791" sldId="274"/>
        </pc:sldMkLst>
      </pc:sldChg>
      <pc:sldChg chg="del">
        <pc:chgData name="Manish Kumar Agarwal" userId="d61eeec9-2078-40a5-b388-8f0e32cbe8dd" providerId="ADAL" clId="{F7E5B093-D178-48EE-BE87-63C2DBDA3835}" dt="2023-06-08T08:26:52.499" v="4536" actId="47"/>
        <pc:sldMkLst>
          <pc:docMk/>
          <pc:sldMk cId="4250970732" sldId="275"/>
        </pc:sldMkLst>
      </pc:sldChg>
      <pc:sldChg chg="del">
        <pc:chgData name="Manish Kumar Agarwal" userId="d61eeec9-2078-40a5-b388-8f0e32cbe8dd" providerId="ADAL" clId="{F7E5B093-D178-48EE-BE87-63C2DBDA3835}" dt="2023-06-08T08:26:53.008" v="4537" actId="47"/>
        <pc:sldMkLst>
          <pc:docMk/>
          <pc:sldMk cId="3186548130" sldId="276"/>
        </pc:sldMkLst>
      </pc:sldChg>
      <pc:sldChg chg="del">
        <pc:chgData name="Manish Kumar Agarwal" userId="d61eeec9-2078-40a5-b388-8f0e32cbe8dd" providerId="ADAL" clId="{F7E5B093-D178-48EE-BE87-63C2DBDA3835}" dt="2023-06-08T08:26:53.800" v="4538" actId="47"/>
        <pc:sldMkLst>
          <pc:docMk/>
          <pc:sldMk cId="278756932" sldId="277"/>
        </pc:sldMkLst>
      </pc:sldChg>
      <pc:sldChg chg="modSp mod">
        <pc:chgData name="Manish Kumar Agarwal" userId="d61eeec9-2078-40a5-b388-8f0e32cbe8dd" providerId="ADAL" clId="{F7E5B093-D178-48EE-BE87-63C2DBDA3835}" dt="2023-06-08T08:27:20.402" v="4571" actId="21"/>
        <pc:sldMkLst>
          <pc:docMk/>
          <pc:sldMk cId="2135965851" sldId="278"/>
        </pc:sldMkLst>
        <pc:spChg chg="mod">
          <ac:chgData name="Manish Kumar Agarwal" userId="d61eeec9-2078-40a5-b388-8f0e32cbe8dd" providerId="ADAL" clId="{F7E5B093-D178-48EE-BE87-63C2DBDA3835}" dt="2023-06-08T08:27:20.402" v="4571" actId="21"/>
          <ac:spMkLst>
            <pc:docMk/>
            <pc:sldMk cId="2135965851" sldId="278"/>
            <ac:spMk id="3" creationId="{EB528BE0-3F49-A09B-BA3F-AF3887C535B4}"/>
          </ac:spMkLst>
        </pc:spChg>
      </pc:sldChg>
      <pc:sldChg chg="modSp new mod">
        <pc:chgData name="Manish Kumar Agarwal" userId="d61eeec9-2078-40a5-b388-8f0e32cbe8dd" providerId="ADAL" clId="{F7E5B093-D178-48EE-BE87-63C2DBDA3835}" dt="2023-06-08T07:25:59.693" v="3000" actId="20577"/>
        <pc:sldMkLst>
          <pc:docMk/>
          <pc:sldMk cId="3149093739" sldId="279"/>
        </pc:sldMkLst>
        <pc:spChg chg="mod">
          <ac:chgData name="Manish Kumar Agarwal" userId="d61eeec9-2078-40a5-b388-8f0e32cbe8dd" providerId="ADAL" clId="{F7E5B093-D178-48EE-BE87-63C2DBDA3835}" dt="2023-06-06T12:57:47.462" v="37" actId="20577"/>
          <ac:spMkLst>
            <pc:docMk/>
            <pc:sldMk cId="3149093739" sldId="279"/>
            <ac:spMk id="2" creationId="{5B2D9F53-1368-3B27-0858-736A5A25CDAB}"/>
          </ac:spMkLst>
        </pc:spChg>
        <pc:spChg chg="mod">
          <ac:chgData name="Manish Kumar Agarwal" userId="d61eeec9-2078-40a5-b388-8f0e32cbe8dd" providerId="ADAL" clId="{F7E5B093-D178-48EE-BE87-63C2DBDA3835}" dt="2023-06-08T07:25:59.693" v="3000" actId="20577"/>
          <ac:spMkLst>
            <pc:docMk/>
            <pc:sldMk cId="3149093739" sldId="279"/>
            <ac:spMk id="3" creationId="{CEEF5BDE-2BB1-C9E2-CD81-B2A83D6C211C}"/>
          </ac:spMkLst>
        </pc:spChg>
      </pc:sldChg>
      <pc:sldChg chg="addSp delSp modSp new mod modClrScheme chgLayout">
        <pc:chgData name="Manish Kumar Agarwal" userId="d61eeec9-2078-40a5-b388-8f0e32cbe8dd" providerId="ADAL" clId="{F7E5B093-D178-48EE-BE87-63C2DBDA3835}" dt="2023-06-07T05:59:22.291" v="297" actId="20577"/>
        <pc:sldMkLst>
          <pc:docMk/>
          <pc:sldMk cId="815635032" sldId="280"/>
        </pc:sldMkLst>
        <pc:spChg chg="del mod ord">
          <ac:chgData name="Manish Kumar Agarwal" userId="d61eeec9-2078-40a5-b388-8f0e32cbe8dd" providerId="ADAL" clId="{F7E5B093-D178-48EE-BE87-63C2DBDA3835}" dt="2023-06-07T05:59:18.338" v="291" actId="700"/>
          <ac:spMkLst>
            <pc:docMk/>
            <pc:sldMk cId="815635032" sldId="280"/>
            <ac:spMk id="2" creationId="{4A39731F-DAF0-F29D-042C-ABAC484E3519}"/>
          </ac:spMkLst>
        </pc:spChg>
        <pc:spChg chg="del">
          <ac:chgData name="Manish Kumar Agarwal" userId="d61eeec9-2078-40a5-b388-8f0e32cbe8dd" providerId="ADAL" clId="{F7E5B093-D178-48EE-BE87-63C2DBDA3835}" dt="2023-06-07T05:59:18.338" v="291" actId="700"/>
          <ac:spMkLst>
            <pc:docMk/>
            <pc:sldMk cId="815635032" sldId="280"/>
            <ac:spMk id="3" creationId="{6E16917A-C66F-55CE-1A7F-AB2B6E451D63}"/>
          </ac:spMkLst>
        </pc:spChg>
        <pc:spChg chg="add mod ord">
          <ac:chgData name="Manish Kumar Agarwal" userId="d61eeec9-2078-40a5-b388-8f0e32cbe8dd" providerId="ADAL" clId="{F7E5B093-D178-48EE-BE87-63C2DBDA3835}" dt="2023-06-07T05:59:22.291" v="297" actId="20577"/>
          <ac:spMkLst>
            <pc:docMk/>
            <pc:sldMk cId="815635032" sldId="280"/>
            <ac:spMk id="4" creationId="{53462DBD-802C-BD4C-9FC8-40CC4CD70A7D}"/>
          </ac:spMkLst>
        </pc:spChg>
      </pc:sldChg>
      <pc:sldChg chg="addSp modSp new mod">
        <pc:chgData name="Manish Kumar Agarwal" userId="d61eeec9-2078-40a5-b388-8f0e32cbe8dd" providerId="ADAL" clId="{F7E5B093-D178-48EE-BE87-63C2DBDA3835}" dt="2023-06-07T06:09:39.116" v="541" actId="20577"/>
        <pc:sldMkLst>
          <pc:docMk/>
          <pc:sldMk cId="1722456384" sldId="281"/>
        </pc:sldMkLst>
        <pc:spChg chg="mod">
          <ac:chgData name="Manish Kumar Agarwal" userId="d61eeec9-2078-40a5-b388-8f0e32cbe8dd" providerId="ADAL" clId="{F7E5B093-D178-48EE-BE87-63C2DBDA3835}" dt="2023-06-07T06:09:39.116" v="541" actId="20577"/>
          <ac:spMkLst>
            <pc:docMk/>
            <pc:sldMk cId="1722456384" sldId="281"/>
            <ac:spMk id="3" creationId="{833E64A9-61D4-6164-9252-ECEE09B5544A}"/>
          </ac:spMkLst>
        </pc:spChg>
        <pc:spChg chg="add mod">
          <ac:chgData name="Manish Kumar Agarwal" userId="d61eeec9-2078-40a5-b388-8f0e32cbe8dd" providerId="ADAL" clId="{F7E5B093-D178-48EE-BE87-63C2DBDA3835}" dt="2023-06-07T06:04:10.344" v="305" actId="208"/>
          <ac:spMkLst>
            <pc:docMk/>
            <pc:sldMk cId="1722456384" sldId="281"/>
            <ac:spMk id="6" creationId="{72F05645-B6CB-97B5-54EF-9329426DE168}"/>
          </ac:spMkLst>
        </pc:spChg>
        <pc:picChg chg="add mod">
          <ac:chgData name="Manish Kumar Agarwal" userId="d61eeec9-2078-40a5-b388-8f0e32cbe8dd" providerId="ADAL" clId="{F7E5B093-D178-48EE-BE87-63C2DBDA3835}" dt="2023-06-07T06:04:00.771" v="302" actId="1076"/>
          <ac:picMkLst>
            <pc:docMk/>
            <pc:sldMk cId="1722456384" sldId="281"/>
            <ac:picMk id="5" creationId="{92AB4F8A-4FCE-D677-4672-F3E9D77CF68F}"/>
          </ac:picMkLst>
        </pc:picChg>
      </pc:sldChg>
      <pc:sldChg chg="modSp add mod">
        <pc:chgData name="Manish Kumar Agarwal" userId="d61eeec9-2078-40a5-b388-8f0e32cbe8dd" providerId="ADAL" clId="{F7E5B093-D178-48EE-BE87-63C2DBDA3835}" dt="2023-06-07T06:11:27.144" v="699" actId="6549"/>
        <pc:sldMkLst>
          <pc:docMk/>
          <pc:sldMk cId="3730555883" sldId="282"/>
        </pc:sldMkLst>
        <pc:spChg chg="mod">
          <ac:chgData name="Manish Kumar Agarwal" userId="d61eeec9-2078-40a5-b388-8f0e32cbe8dd" providerId="ADAL" clId="{F7E5B093-D178-48EE-BE87-63C2DBDA3835}" dt="2023-06-07T06:11:27.144" v="699" actId="6549"/>
          <ac:spMkLst>
            <pc:docMk/>
            <pc:sldMk cId="3730555883" sldId="282"/>
            <ac:spMk id="3" creationId="{833E64A9-61D4-6164-9252-ECEE09B5544A}"/>
          </ac:spMkLst>
        </pc:spChg>
        <pc:spChg chg="mod">
          <ac:chgData name="Manish Kumar Agarwal" userId="d61eeec9-2078-40a5-b388-8f0e32cbe8dd" providerId="ADAL" clId="{F7E5B093-D178-48EE-BE87-63C2DBDA3835}" dt="2023-06-07T06:10:10.295" v="543" actId="1076"/>
          <ac:spMkLst>
            <pc:docMk/>
            <pc:sldMk cId="3730555883" sldId="282"/>
            <ac:spMk id="6" creationId="{72F05645-B6CB-97B5-54EF-9329426DE168}"/>
          </ac:spMkLst>
        </pc:spChg>
      </pc:sldChg>
      <pc:sldChg chg="modSp new mod">
        <pc:chgData name="Manish Kumar Agarwal" userId="d61eeec9-2078-40a5-b388-8f0e32cbe8dd" providerId="ADAL" clId="{F7E5B093-D178-48EE-BE87-63C2DBDA3835}" dt="2023-06-08T07:06:00.936" v="2042" actId="15"/>
        <pc:sldMkLst>
          <pc:docMk/>
          <pc:sldMk cId="1608369909" sldId="283"/>
        </pc:sldMkLst>
        <pc:spChg chg="mod">
          <ac:chgData name="Manish Kumar Agarwal" userId="d61eeec9-2078-40a5-b388-8f0e32cbe8dd" providerId="ADAL" clId="{F7E5B093-D178-48EE-BE87-63C2DBDA3835}" dt="2023-06-07T07:03:24.590" v="1614" actId="20577"/>
          <ac:spMkLst>
            <pc:docMk/>
            <pc:sldMk cId="1608369909" sldId="283"/>
            <ac:spMk id="2" creationId="{9A513616-32C3-5E29-59D5-A5902076EE9A}"/>
          </ac:spMkLst>
        </pc:spChg>
        <pc:spChg chg="mod">
          <ac:chgData name="Manish Kumar Agarwal" userId="d61eeec9-2078-40a5-b388-8f0e32cbe8dd" providerId="ADAL" clId="{F7E5B093-D178-48EE-BE87-63C2DBDA3835}" dt="2023-06-08T07:06:00.936" v="2042" actId="15"/>
          <ac:spMkLst>
            <pc:docMk/>
            <pc:sldMk cId="1608369909" sldId="283"/>
            <ac:spMk id="3" creationId="{97D5DD51-B4E0-22D5-B7C1-681406FC958B}"/>
          </ac:spMkLst>
        </pc:spChg>
      </pc:sldChg>
      <pc:sldChg chg="addSp modSp add mod">
        <pc:chgData name="Manish Kumar Agarwal" userId="d61eeec9-2078-40a5-b388-8f0e32cbe8dd" providerId="ADAL" clId="{F7E5B093-D178-48EE-BE87-63C2DBDA3835}" dt="2023-06-07T06:47:54.752" v="1009" actId="27636"/>
        <pc:sldMkLst>
          <pc:docMk/>
          <pc:sldMk cId="2349659797" sldId="284"/>
        </pc:sldMkLst>
        <pc:spChg chg="mod">
          <ac:chgData name="Manish Kumar Agarwal" userId="d61eeec9-2078-40a5-b388-8f0e32cbe8dd" providerId="ADAL" clId="{F7E5B093-D178-48EE-BE87-63C2DBDA3835}" dt="2023-06-07T06:46:57.121" v="913" actId="27636"/>
          <ac:spMkLst>
            <pc:docMk/>
            <pc:sldMk cId="2349659797" sldId="284"/>
            <ac:spMk id="3" creationId="{833E64A9-61D4-6164-9252-ECEE09B5544A}"/>
          </ac:spMkLst>
        </pc:spChg>
        <pc:spChg chg="add mod">
          <ac:chgData name="Manish Kumar Agarwal" userId="d61eeec9-2078-40a5-b388-8f0e32cbe8dd" providerId="ADAL" clId="{F7E5B093-D178-48EE-BE87-63C2DBDA3835}" dt="2023-06-07T06:47:54.752" v="1009" actId="27636"/>
          <ac:spMkLst>
            <pc:docMk/>
            <pc:sldMk cId="2349659797" sldId="284"/>
            <ac:spMk id="4" creationId="{76BEF21A-5D51-7A57-9A95-ACB56D0DCC29}"/>
          </ac:spMkLst>
        </pc:spChg>
        <pc:spChg chg="mod">
          <ac:chgData name="Manish Kumar Agarwal" userId="d61eeec9-2078-40a5-b388-8f0e32cbe8dd" providerId="ADAL" clId="{F7E5B093-D178-48EE-BE87-63C2DBDA3835}" dt="2023-06-07T06:11:45.823" v="702" actId="1076"/>
          <ac:spMkLst>
            <pc:docMk/>
            <pc:sldMk cId="2349659797" sldId="284"/>
            <ac:spMk id="6" creationId="{72F05645-B6CB-97B5-54EF-9329426DE168}"/>
          </ac:spMkLst>
        </pc:spChg>
        <pc:spChg chg="add mod">
          <ac:chgData name="Manish Kumar Agarwal" userId="d61eeec9-2078-40a5-b388-8f0e32cbe8dd" providerId="ADAL" clId="{F7E5B093-D178-48EE-BE87-63C2DBDA3835}" dt="2023-06-07T06:47:08.072" v="917" actId="1076"/>
          <ac:spMkLst>
            <pc:docMk/>
            <pc:sldMk cId="2349659797" sldId="284"/>
            <ac:spMk id="7" creationId="{5A1D16CD-E6C4-27DC-0A48-2971AF960F4C}"/>
          </ac:spMkLst>
        </pc:spChg>
      </pc:sldChg>
      <pc:sldChg chg="addSp delSp modSp add mod">
        <pc:chgData name="Manish Kumar Agarwal" userId="d61eeec9-2078-40a5-b388-8f0e32cbe8dd" providerId="ADAL" clId="{F7E5B093-D178-48EE-BE87-63C2DBDA3835}" dt="2023-06-07T07:01:08.502" v="1438" actId="20577"/>
        <pc:sldMkLst>
          <pc:docMk/>
          <pc:sldMk cId="885092405" sldId="285"/>
        </pc:sldMkLst>
        <pc:spChg chg="mod">
          <ac:chgData name="Manish Kumar Agarwal" userId="d61eeec9-2078-40a5-b388-8f0e32cbe8dd" providerId="ADAL" clId="{F7E5B093-D178-48EE-BE87-63C2DBDA3835}" dt="2023-06-07T06:50:46.643" v="1277" actId="20577"/>
          <ac:spMkLst>
            <pc:docMk/>
            <pc:sldMk cId="885092405" sldId="285"/>
            <ac:spMk id="3" creationId="{833E64A9-61D4-6164-9252-ECEE09B5544A}"/>
          </ac:spMkLst>
        </pc:spChg>
        <pc:spChg chg="del">
          <ac:chgData name="Manish Kumar Agarwal" userId="d61eeec9-2078-40a5-b388-8f0e32cbe8dd" providerId="ADAL" clId="{F7E5B093-D178-48EE-BE87-63C2DBDA3835}" dt="2023-06-07T06:50:02.415" v="1245" actId="478"/>
          <ac:spMkLst>
            <pc:docMk/>
            <pc:sldMk cId="885092405" sldId="285"/>
            <ac:spMk id="4" creationId="{76BEF21A-5D51-7A57-9A95-ACB56D0DCC29}"/>
          </ac:spMkLst>
        </pc:spChg>
        <pc:spChg chg="del">
          <ac:chgData name="Manish Kumar Agarwal" userId="d61eeec9-2078-40a5-b388-8f0e32cbe8dd" providerId="ADAL" clId="{F7E5B093-D178-48EE-BE87-63C2DBDA3835}" dt="2023-06-07T06:48:25.695" v="1013" actId="478"/>
          <ac:spMkLst>
            <pc:docMk/>
            <pc:sldMk cId="885092405" sldId="285"/>
            <ac:spMk id="6" creationId="{72F05645-B6CB-97B5-54EF-9329426DE168}"/>
          </ac:spMkLst>
        </pc:spChg>
        <pc:spChg chg="mod">
          <ac:chgData name="Manish Kumar Agarwal" userId="d61eeec9-2078-40a5-b388-8f0e32cbe8dd" providerId="ADAL" clId="{F7E5B093-D178-48EE-BE87-63C2DBDA3835}" dt="2023-06-07T06:48:24.218" v="1012" actId="14100"/>
          <ac:spMkLst>
            <pc:docMk/>
            <pc:sldMk cId="885092405" sldId="285"/>
            <ac:spMk id="7" creationId="{5A1D16CD-E6C4-27DC-0A48-2971AF960F4C}"/>
          </ac:spMkLst>
        </pc:spChg>
        <pc:spChg chg="add mod">
          <ac:chgData name="Manish Kumar Agarwal" userId="d61eeec9-2078-40a5-b388-8f0e32cbe8dd" providerId="ADAL" clId="{F7E5B093-D178-48EE-BE87-63C2DBDA3835}" dt="2023-06-07T06:51:02.317" v="1279" actId="1076"/>
          <ac:spMkLst>
            <pc:docMk/>
            <pc:sldMk cId="885092405" sldId="285"/>
            <ac:spMk id="8" creationId="{0096E91F-299E-545F-028E-4757F0247DC8}"/>
          </ac:spMkLst>
        </pc:spChg>
        <pc:spChg chg="add mod">
          <ac:chgData name="Manish Kumar Agarwal" userId="d61eeec9-2078-40a5-b388-8f0e32cbe8dd" providerId="ADAL" clId="{F7E5B093-D178-48EE-BE87-63C2DBDA3835}" dt="2023-06-07T07:01:08.502" v="1438" actId="20577"/>
          <ac:spMkLst>
            <pc:docMk/>
            <pc:sldMk cId="885092405" sldId="285"/>
            <ac:spMk id="9" creationId="{367360CD-7A49-A277-6771-BDA87DCE0A03}"/>
          </ac:spMkLst>
        </pc:spChg>
      </pc:sldChg>
      <pc:sldChg chg="delSp modSp add mod">
        <pc:chgData name="Manish Kumar Agarwal" userId="d61eeec9-2078-40a5-b388-8f0e32cbe8dd" providerId="ADAL" clId="{F7E5B093-D178-48EE-BE87-63C2DBDA3835}" dt="2023-06-07T07:02:56.061" v="1599" actId="20577"/>
        <pc:sldMkLst>
          <pc:docMk/>
          <pc:sldMk cId="2069422807" sldId="286"/>
        </pc:sldMkLst>
        <pc:spChg chg="mod">
          <ac:chgData name="Manish Kumar Agarwal" userId="d61eeec9-2078-40a5-b388-8f0e32cbe8dd" providerId="ADAL" clId="{F7E5B093-D178-48EE-BE87-63C2DBDA3835}" dt="2023-06-07T07:02:56.061" v="1599" actId="20577"/>
          <ac:spMkLst>
            <pc:docMk/>
            <pc:sldMk cId="2069422807" sldId="286"/>
            <ac:spMk id="3" creationId="{833E64A9-61D4-6164-9252-ECEE09B5544A}"/>
          </ac:spMkLst>
        </pc:spChg>
        <pc:spChg chg="del">
          <ac:chgData name="Manish Kumar Agarwal" userId="d61eeec9-2078-40a5-b388-8f0e32cbe8dd" providerId="ADAL" clId="{F7E5B093-D178-48EE-BE87-63C2DBDA3835}" dt="2023-06-07T07:01:24.361" v="1441" actId="478"/>
          <ac:spMkLst>
            <pc:docMk/>
            <pc:sldMk cId="2069422807" sldId="286"/>
            <ac:spMk id="7" creationId="{5A1D16CD-E6C4-27DC-0A48-2971AF960F4C}"/>
          </ac:spMkLst>
        </pc:spChg>
        <pc:spChg chg="mod">
          <ac:chgData name="Manish Kumar Agarwal" userId="d61eeec9-2078-40a5-b388-8f0e32cbe8dd" providerId="ADAL" clId="{F7E5B093-D178-48EE-BE87-63C2DBDA3835}" dt="2023-06-07T07:01:21.519" v="1440" actId="1076"/>
          <ac:spMkLst>
            <pc:docMk/>
            <pc:sldMk cId="2069422807" sldId="286"/>
            <ac:spMk id="8" creationId="{0096E91F-299E-545F-028E-4757F0247DC8}"/>
          </ac:spMkLst>
        </pc:spChg>
        <pc:spChg chg="mod">
          <ac:chgData name="Manish Kumar Agarwal" userId="d61eeec9-2078-40a5-b388-8f0e32cbe8dd" providerId="ADAL" clId="{F7E5B093-D178-48EE-BE87-63C2DBDA3835}" dt="2023-06-07T07:01:27.624" v="1442" actId="6549"/>
          <ac:spMkLst>
            <pc:docMk/>
            <pc:sldMk cId="2069422807" sldId="286"/>
            <ac:spMk id="9" creationId="{367360CD-7A49-A277-6771-BDA87DCE0A03}"/>
          </ac:spMkLst>
        </pc:spChg>
      </pc:sldChg>
      <pc:sldChg chg="addSp modSp new mod">
        <pc:chgData name="Manish Kumar Agarwal" userId="d61eeec9-2078-40a5-b388-8f0e32cbe8dd" providerId="ADAL" clId="{F7E5B093-D178-48EE-BE87-63C2DBDA3835}" dt="2023-06-08T07:11:54.564" v="2846" actId="14100"/>
        <pc:sldMkLst>
          <pc:docMk/>
          <pc:sldMk cId="2239404396" sldId="287"/>
        </pc:sldMkLst>
        <pc:spChg chg="mod">
          <ac:chgData name="Manish Kumar Agarwal" userId="d61eeec9-2078-40a5-b388-8f0e32cbe8dd" providerId="ADAL" clId="{F7E5B093-D178-48EE-BE87-63C2DBDA3835}" dt="2023-06-08T07:11:54.564" v="2846" actId="14100"/>
          <ac:spMkLst>
            <pc:docMk/>
            <pc:sldMk cId="2239404396" sldId="287"/>
            <ac:spMk id="2" creationId="{98A56201-A050-D4E7-A9CA-CEC3A4E90E63}"/>
          </ac:spMkLst>
        </pc:spChg>
        <pc:spChg chg="mod">
          <ac:chgData name="Manish Kumar Agarwal" userId="d61eeec9-2078-40a5-b388-8f0e32cbe8dd" providerId="ADAL" clId="{F7E5B093-D178-48EE-BE87-63C2DBDA3835}" dt="2023-06-08T07:09:38.384" v="2505" actId="207"/>
          <ac:spMkLst>
            <pc:docMk/>
            <pc:sldMk cId="2239404396" sldId="287"/>
            <ac:spMk id="3" creationId="{6B920E3F-BDA8-134A-5586-833BA2AA365A}"/>
          </ac:spMkLst>
        </pc:spChg>
        <pc:spChg chg="add mod">
          <ac:chgData name="Manish Kumar Agarwal" userId="d61eeec9-2078-40a5-b388-8f0e32cbe8dd" providerId="ADAL" clId="{F7E5B093-D178-48EE-BE87-63C2DBDA3835}" dt="2023-06-08T07:09:18.222" v="2504" actId="20577"/>
          <ac:spMkLst>
            <pc:docMk/>
            <pc:sldMk cId="2239404396" sldId="287"/>
            <ac:spMk id="4" creationId="{7638447D-1A11-9BE1-3224-C3B210963666}"/>
          </ac:spMkLst>
        </pc:spChg>
        <pc:spChg chg="add mod">
          <ac:chgData name="Manish Kumar Agarwal" userId="d61eeec9-2078-40a5-b388-8f0e32cbe8dd" providerId="ADAL" clId="{F7E5B093-D178-48EE-BE87-63C2DBDA3835}" dt="2023-06-08T07:11:14.858" v="2822" actId="20577"/>
          <ac:spMkLst>
            <pc:docMk/>
            <pc:sldMk cId="2239404396" sldId="287"/>
            <ac:spMk id="6" creationId="{4B117119-A0B1-762B-6059-3B3BD6127B5B}"/>
          </ac:spMkLst>
        </pc:spChg>
      </pc:sldChg>
      <pc:sldChg chg="modSp new mod">
        <pc:chgData name="Manish Kumar Agarwal" userId="d61eeec9-2078-40a5-b388-8f0e32cbe8dd" providerId="ADAL" clId="{F7E5B093-D178-48EE-BE87-63C2DBDA3835}" dt="2023-06-08T07:26:08.726" v="3001" actId="33524"/>
        <pc:sldMkLst>
          <pc:docMk/>
          <pc:sldMk cId="4261813810" sldId="288"/>
        </pc:sldMkLst>
        <pc:spChg chg="mod">
          <ac:chgData name="Manish Kumar Agarwal" userId="d61eeec9-2078-40a5-b388-8f0e32cbe8dd" providerId="ADAL" clId="{F7E5B093-D178-48EE-BE87-63C2DBDA3835}" dt="2023-06-08T07:26:08.726" v="3001" actId="33524"/>
          <ac:spMkLst>
            <pc:docMk/>
            <pc:sldMk cId="4261813810" sldId="288"/>
            <ac:spMk id="2" creationId="{56C45647-A0D0-EB9C-C4F1-17D1D51BD653}"/>
          </ac:spMkLst>
        </pc:spChg>
        <pc:spChg chg="mod">
          <ac:chgData name="Manish Kumar Agarwal" userId="d61eeec9-2078-40a5-b388-8f0e32cbe8dd" providerId="ADAL" clId="{F7E5B093-D178-48EE-BE87-63C2DBDA3835}" dt="2023-06-08T07:13:27.969" v="2964" actId="20577"/>
          <ac:spMkLst>
            <pc:docMk/>
            <pc:sldMk cId="4261813810" sldId="288"/>
            <ac:spMk id="3" creationId="{A321D677-7DCF-D78B-8515-7A8EA7792362}"/>
          </ac:spMkLst>
        </pc:spChg>
      </pc:sldChg>
      <pc:sldChg chg="addSp modSp new mod">
        <pc:chgData name="Manish Kumar Agarwal" userId="d61eeec9-2078-40a5-b388-8f0e32cbe8dd" providerId="ADAL" clId="{F7E5B093-D178-48EE-BE87-63C2DBDA3835}" dt="2023-06-08T08:08:46.052" v="4046" actId="1076"/>
        <pc:sldMkLst>
          <pc:docMk/>
          <pc:sldMk cId="4192923067" sldId="289"/>
        </pc:sldMkLst>
        <pc:spChg chg="mod">
          <ac:chgData name="Manish Kumar Agarwal" userId="d61eeec9-2078-40a5-b388-8f0e32cbe8dd" providerId="ADAL" clId="{F7E5B093-D178-48EE-BE87-63C2DBDA3835}" dt="2023-06-08T07:26:40.289" v="3014" actId="1076"/>
          <ac:spMkLst>
            <pc:docMk/>
            <pc:sldMk cId="4192923067" sldId="289"/>
            <ac:spMk id="2" creationId="{A819ED35-13D3-22E8-3E7E-8AE0E9D58D6A}"/>
          </ac:spMkLst>
        </pc:spChg>
        <pc:spChg chg="mod">
          <ac:chgData name="Manish Kumar Agarwal" userId="d61eeec9-2078-40a5-b388-8f0e32cbe8dd" providerId="ADAL" clId="{F7E5B093-D178-48EE-BE87-63C2DBDA3835}" dt="2023-06-08T08:01:50.162" v="3526" actId="20577"/>
          <ac:spMkLst>
            <pc:docMk/>
            <pc:sldMk cId="4192923067" sldId="289"/>
            <ac:spMk id="3" creationId="{B17C1F51-0C5B-0A9B-84C0-DA2874AA2241}"/>
          </ac:spMkLst>
        </pc:spChg>
        <pc:spChg chg="add mod">
          <ac:chgData name="Manish Kumar Agarwal" userId="d61eeec9-2078-40a5-b388-8f0e32cbe8dd" providerId="ADAL" clId="{F7E5B093-D178-48EE-BE87-63C2DBDA3835}" dt="2023-06-08T08:08:46.052" v="4046" actId="1076"/>
          <ac:spMkLst>
            <pc:docMk/>
            <pc:sldMk cId="4192923067" sldId="289"/>
            <ac:spMk id="4" creationId="{96D38D2A-58B9-DEB8-8072-178EB39EDA81}"/>
          </ac:spMkLst>
        </pc:spChg>
      </pc:sldChg>
      <pc:sldChg chg="addSp modSp new mod">
        <pc:chgData name="Manish Kumar Agarwal" userId="d61eeec9-2078-40a5-b388-8f0e32cbe8dd" providerId="ADAL" clId="{F7E5B093-D178-48EE-BE87-63C2DBDA3835}" dt="2023-06-08T08:11:53.233" v="4353" actId="1076"/>
        <pc:sldMkLst>
          <pc:docMk/>
          <pc:sldMk cId="959389019" sldId="290"/>
        </pc:sldMkLst>
        <pc:spChg chg="mod">
          <ac:chgData name="Manish Kumar Agarwal" userId="d61eeec9-2078-40a5-b388-8f0e32cbe8dd" providerId="ADAL" clId="{F7E5B093-D178-48EE-BE87-63C2DBDA3835}" dt="2023-06-08T08:02:22.275" v="3562" actId="5793"/>
          <ac:spMkLst>
            <pc:docMk/>
            <pc:sldMk cId="959389019" sldId="290"/>
            <ac:spMk id="2" creationId="{59687A6B-EF81-97F2-6698-019F194A84D3}"/>
          </ac:spMkLst>
        </pc:spChg>
        <pc:spChg chg="mod">
          <ac:chgData name="Manish Kumar Agarwal" userId="d61eeec9-2078-40a5-b388-8f0e32cbe8dd" providerId="ADAL" clId="{F7E5B093-D178-48EE-BE87-63C2DBDA3835}" dt="2023-06-08T08:11:47.575" v="4352" actId="20577"/>
          <ac:spMkLst>
            <pc:docMk/>
            <pc:sldMk cId="959389019" sldId="290"/>
            <ac:spMk id="3" creationId="{AB0F3BC5-3A5F-B683-591F-5CBF78783530}"/>
          </ac:spMkLst>
        </pc:spChg>
        <pc:spChg chg="add mod">
          <ac:chgData name="Manish Kumar Agarwal" userId="d61eeec9-2078-40a5-b388-8f0e32cbe8dd" providerId="ADAL" clId="{F7E5B093-D178-48EE-BE87-63C2DBDA3835}" dt="2023-06-08T08:11:53.233" v="4353" actId="1076"/>
          <ac:spMkLst>
            <pc:docMk/>
            <pc:sldMk cId="959389019" sldId="290"/>
            <ac:spMk id="4" creationId="{6973AE41-5A03-0CD2-A388-44A3A442D07F}"/>
          </ac:spMkLst>
        </pc:spChg>
      </pc:sldChg>
      <pc:sldChg chg="addSp delSp modSp new mod">
        <pc:chgData name="Manish Kumar Agarwal" userId="d61eeec9-2078-40a5-b388-8f0e32cbe8dd" providerId="ADAL" clId="{F7E5B093-D178-48EE-BE87-63C2DBDA3835}" dt="2023-06-08T08:16:22.450" v="4365" actId="1582"/>
        <pc:sldMkLst>
          <pc:docMk/>
          <pc:sldMk cId="481701127" sldId="291"/>
        </pc:sldMkLst>
        <pc:spChg chg="del">
          <ac:chgData name="Manish Kumar Agarwal" userId="d61eeec9-2078-40a5-b388-8f0e32cbe8dd" providerId="ADAL" clId="{F7E5B093-D178-48EE-BE87-63C2DBDA3835}" dt="2023-06-08T08:15:26.216" v="4355" actId="22"/>
          <ac:spMkLst>
            <pc:docMk/>
            <pc:sldMk cId="481701127" sldId="291"/>
            <ac:spMk id="3" creationId="{AFD72AA3-2568-61A6-04FB-A06D13FC46E5}"/>
          </ac:spMkLst>
        </pc:spChg>
        <pc:picChg chg="add mod ord">
          <ac:chgData name="Manish Kumar Agarwal" userId="d61eeec9-2078-40a5-b388-8f0e32cbe8dd" providerId="ADAL" clId="{F7E5B093-D178-48EE-BE87-63C2DBDA3835}" dt="2023-06-08T08:15:32.649" v="4358" actId="1076"/>
          <ac:picMkLst>
            <pc:docMk/>
            <pc:sldMk cId="481701127" sldId="291"/>
            <ac:picMk id="5" creationId="{E644E346-6BF2-678F-10DC-7AE240A669C1}"/>
          </ac:picMkLst>
        </pc:picChg>
        <pc:cxnChg chg="add mod">
          <ac:chgData name="Manish Kumar Agarwal" userId="d61eeec9-2078-40a5-b388-8f0e32cbe8dd" providerId="ADAL" clId="{F7E5B093-D178-48EE-BE87-63C2DBDA3835}" dt="2023-06-08T08:16:22.450" v="4365" actId="1582"/>
          <ac:cxnSpMkLst>
            <pc:docMk/>
            <pc:sldMk cId="481701127" sldId="291"/>
            <ac:cxnSpMk id="7" creationId="{A208E13C-819D-8080-3A71-E4D83194E435}"/>
          </ac:cxnSpMkLst>
        </pc:cxnChg>
        <pc:cxnChg chg="add mod">
          <ac:chgData name="Manish Kumar Agarwal" userId="d61eeec9-2078-40a5-b388-8f0e32cbe8dd" providerId="ADAL" clId="{F7E5B093-D178-48EE-BE87-63C2DBDA3835}" dt="2023-06-08T08:16:13.333" v="4364" actId="1582"/>
          <ac:cxnSpMkLst>
            <pc:docMk/>
            <pc:sldMk cId="481701127" sldId="291"/>
            <ac:cxnSpMk id="9" creationId="{D099BC1C-A66B-F10B-6649-24D9B0DF955C}"/>
          </ac:cxnSpMkLst>
        </pc:cxnChg>
      </pc:sldChg>
      <pc:sldChg chg="modSp new mod">
        <pc:chgData name="Manish Kumar Agarwal" userId="d61eeec9-2078-40a5-b388-8f0e32cbe8dd" providerId="ADAL" clId="{F7E5B093-D178-48EE-BE87-63C2DBDA3835}" dt="2023-06-08T08:22:16.507" v="4483" actId="14100"/>
        <pc:sldMkLst>
          <pc:docMk/>
          <pc:sldMk cId="919504366" sldId="292"/>
        </pc:sldMkLst>
        <pc:spChg chg="mod">
          <ac:chgData name="Manish Kumar Agarwal" userId="d61eeec9-2078-40a5-b388-8f0e32cbe8dd" providerId="ADAL" clId="{F7E5B093-D178-48EE-BE87-63C2DBDA3835}" dt="2023-06-08T08:17:23.511" v="4410" actId="20577"/>
          <ac:spMkLst>
            <pc:docMk/>
            <pc:sldMk cId="919504366" sldId="292"/>
            <ac:spMk id="2" creationId="{7DF80200-A442-669A-AF24-0912A78E7A9C}"/>
          </ac:spMkLst>
        </pc:spChg>
        <pc:spChg chg="mod">
          <ac:chgData name="Manish Kumar Agarwal" userId="d61eeec9-2078-40a5-b388-8f0e32cbe8dd" providerId="ADAL" clId="{F7E5B093-D178-48EE-BE87-63C2DBDA3835}" dt="2023-06-08T08:22:16.507" v="4483" actId="14100"/>
          <ac:spMkLst>
            <pc:docMk/>
            <pc:sldMk cId="919504366" sldId="292"/>
            <ac:spMk id="3" creationId="{CCED1F80-A03A-E91E-DC16-DD3472896E9B}"/>
          </ac:spMkLst>
        </pc:spChg>
      </pc:sldChg>
      <pc:sldChg chg="addSp delSp modSp new mod">
        <pc:chgData name="Manish Kumar Agarwal" userId="d61eeec9-2078-40a5-b388-8f0e32cbe8dd" providerId="ADAL" clId="{F7E5B093-D178-48EE-BE87-63C2DBDA3835}" dt="2023-06-08T08:26:38.447" v="4516" actId="1076"/>
        <pc:sldMkLst>
          <pc:docMk/>
          <pc:sldMk cId="1893930684" sldId="293"/>
        </pc:sldMkLst>
        <pc:spChg chg="mod">
          <ac:chgData name="Manish Kumar Agarwal" userId="d61eeec9-2078-40a5-b388-8f0e32cbe8dd" providerId="ADAL" clId="{F7E5B093-D178-48EE-BE87-63C2DBDA3835}" dt="2023-06-08T08:25:39.141" v="4497" actId="20577"/>
          <ac:spMkLst>
            <pc:docMk/>
            <pc:sldMk cId="1893930684" sldId="293"/>
            <ac:spMk id="2" creationId="{DEE3B57C-5E72-4B20-1D26-02E1DF607FA5}"/>
          </ac:spMkLst>
        </pc:spChg>
        <pc:spChg chg="del">
          <ac:chgData name="Manish Kumar Agarwal" userId="d61eeec9-2078-40a5-b388-8f0e32cbe8dd" providerId="ADAL" clId="{F7E5B093-D178-48EE-BE87-63C2DBDA3835}" dt="2023-06-08T08:25:52.595" v="4502" actId="478"/>
          <ac:spMkLst>
            <pc:docMk/>
            <pc:sldMk cId="1893930684" sldId="293"/>
            <ac:spMk id="3" creationId="{238E4ABC-C2D5-44DE-5AD8-EE9E029C07FC}"/>
          </ac:spMkLst>
        </pc:spChg>
        <pc:picChg chg="add mod">
          <ac:chgData name="Manish Kumar Agarwal" userId="d61eeec9-2078-40a5-b388-8f0e32cbe8dd" providerId="ADAL" clId="{F7E5B093-D178-48EE-BE87-63C2DBDA3835}" dt="2023-06-08T08:25:59.744" v="4505" actId="1076"/>
          <ac:picMkLst>
            <pc:docMk/>
            <pc:sldMk cId="1893930684" sldId="293"/>
            <ac:picMk id="5" creationId="{A829DBEB-8849-3A7C-AAE3-9FF71E722B4E}"/>
          </ac:picMkLst>
        </pc:picChg>
        <pc:cxnChg chg="add mod">
          <ac:chgData name="Manish Kumar Agarwal" userId="d61eeec9-2078-40a5-b388-8f0e32cbe8dd" providerId="ADAL" clId="{F7E5B093-D178-48EE-BE87-63C2DBDA3835}" dt="2023-06-08T08:26:16.854" v="4507" actId="1582"/>
          <ac:cxnSpMkLst>
            <pc:docMk/>
            <pc:sldMk cId="1893930684" sldId="293"/>
            <ac:cxnSpMk id="7" creationId="{C747C19B-5D54-5ACA-AC08-BB3B83D36973}"/>
          </ac:cxnSpMkLst>
        </pc:cxnChg>
        <pc:cxnChg chg="add mod">
          <ac:chgData name="Manish Kumar Agarwal" userId="d61eeec9-2078-40a5-b388-8f0e32cbe8dd" providerId="ADAL" clId="{F7E5B093-D178-48EE-BE87-63C2DBDA3835}" dt="2023-06-08T08:26:22.126" v="4509" actId="1076"/>
          <ac:cxnSpMkLst>
            <pc:docMk/>
            <pc:sldMk cId="1893930684" sldId="293"/>
            <ac:cxnSpMk id="8" creationId="{4C5EB7DB-ECDC-9745-2C06-A903AC750EAD}"/>
          </ac:cxnSpMkLst>
        </pc:cxnChg>
        <pc:cxnChg chg="add mod">
          <ac:chgData name="Manish Kumar Agarwal" userId="d61eeec9-2078-40a5-b388-8f0e32cbe8dd" providerId="ADAL" clId="{F7E5B093-D178-48EE-BE87-63C2DBDA3835}" dt="2023-06-08T08:26:28.771" v="4512" actId="208"/>
          <ac:cxnSpMkLst>
            <pc:docMk/>
            <pc:sldMk cId="1893930684" sldId="293"/>
            <ac:cxnSpMk id="9" creationId="{D64B93EE-A19E-8111-AFE9-48F517F6C5FA}"/>
          </ac:cxnSpMkLst>
        </pc:cxnChg>
        <pc:cxnChg chg="add del mod">
          <ac:chgData name="Manish Kumar Agarwal" userId="d61eeec9-2078-40a5-b388-8f0e32cbe8dd" providerId="ADAL" clId="{F7E5B093-D178-48EE-BE87-63C2DBDA3835}" dt="2023-06-08T08:26:33.667" v="4514" actId="478"/>
          <ac:cxnSpMkLst>
            <pc:docMk/>
            <pc:sldMk cId="1893930684" sldId="293"/>
            <ac:cxnSpMk id="10" creationId="{2CE0A27E-E628-E5D6-9851-A50B80B93CFD}"/>
          </ac:cxnSpMkLst>
        </pc:cxnChg>
        <pc:cxnChg chg="add mod">
          <ac:chgData name="Manish Kumar Agarwal" userId="d61eeec9-2078-40a5-b388-8f0e32cbe8dd" providerId="ADAL" clId="{F7E5B093-D178-48EE-BE87-63C2DBDA3835}" dt="2023-06-08T08:26:38.447" v="4516" actId="1076"/>
          <ac:cxnSpMkLst>
            <pc:docMk/>
            <pc:sldMk cId="1893930684" sldId="293"/>
            <ac:cxnSpMk id="11" creationId="{B2B6FCB5-7494-5783-1E48-B9CEE2F1F5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5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46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2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49F0-7FC4-4EC6-8DDB-BA8A9EAFD5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9CDB-F40E-20E2-33ED-DA46BCD80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Accounting </a:t>
            </a:r>
            <a:br>
              <a:rPr lang="en-US" dirty="0"/>
            </a:br>
            <a:r>
              <a:rPr lang="en-US" dirty="0"/>
              <a:t>Chapter-2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D573-F624-1FAE-B5F8-22DCBD977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5647-A0D0-EB9C-C4F1-17D1D51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Stockholder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D677-7DCF-D78B-8515-7A8EA779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companies use statement of stockholder equity over retained earning </a:t>
            </a:r>
          </a:p>
        </p:txBody>
      </p:sp>
    </p:spTree>
    <p:extLst>
      <p:ext uri="{BB962C8B-B14F-4D97-AF65-F5344CB8AC3E}">
        <p14:creationId xmlns:p14="http://schemas.microsoft.com/office/powerpoint/2010/main" val="42618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ED35-13D3-22E8-3E7E-8AE0E9D5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3248"/>
            <a:ext cx="8596668" cy="1320800"/>
          </a:xfrm>
        </p:spPr>
        <p:txBody>
          <a:bodyPr/>
          <a:lstStyle/>
          <a:p>
            <a:r>
              <a:rPr lang="en-US" dirty="0"/>
              <a:t>Liquidity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1F51-0C5B-0A9B-84C0-DA2874AA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capital = Current asset – Current liabilities 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: company can pay its short term liabilities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: might not be able to pay </a:t>
            </a:r>
          </a:p>
          <a:p>
            <a:r>
              <a:rPr lang="en-US" dirty="0"/>
              <a:t>CURRENT RATIO:</a:t>
            </a:r>
          </a:p>
          <a:p>
            <a:pPr lvl="1"/>
            <a:r>
              <a:rPr lang="en-US" dirty="0"/>
              <a:t>Measures short –term ability to pay its maturing obligations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Current asset / current liability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current ratio of 1.21 : 1 </a:t>
            </a:r>
          </a:p>
          <a:p>
            <a:pPr lvl="2"/>
            <a:r>
              <a:rPr lang="en-US" dirty="0"/>
              <a:t>For every dollar of current liability company has 1.21 dollar of current asset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Current ratio does not take into account composition of current assets, may be they are locked in slow moving inventory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38D2A-58B9-DEB8-8072-178EB39EDA81}"/>
              </a:ext>
            </a:extLst>
          </p:cNvPr>
          <p:cNvSpPr/>
          <p:nvPr/>
        </p:nvSpPr>
        <p:spPr>
          <a:xfrm>
            <a:off x="1466193" y="4035972"/>
            <a:ext cx="3019096" cy="36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7A6B-EF81-97F2-6698-019F194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Solvency(for long term decisions)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3BC5-3A5F-B683-591F-5CBF7878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will look into this metrics to evaluate ling term descision </a:t>
            </a:r>
            <a:r>
              <a:rPr lang="en-US" dirty="0" err="1"/>
              <a:t>lile</a:t>
            </a:r>
            <a:r>
              <a:rPr lang="en-US" dirty="0"/>
              <a:t> buying stock. </a:t>
            </a:r>
          </a:p>
          <a:p>
            <a:r>
              <a:rPr lang="en-US" dirty="0"/>
              <a:t>Basically can company survive over long period of time </a:t>
            </a:r>
          </a:p>
          <a:p>
            <a:pPr lvl="1"/>
            <a:r>
              <a:rPr lang="en-US" dirty="0"/>
              <a:t>Can company pay interest and debt </a:t>
            </a:r>
          </a:p>
          <a:p>
            <a:r>
              <a:rPr lang="en-US" dirty="0"/>
              <a:t>DEBT TO ASSET RATIO(measure of solvency):</a:t>
            </a:r>
          </a:p>
          <a:p>
            <a:pPr lvl="1"/>
            <a:r>
              <a:rPr lang="en-US" dirty="0"/>
              <a:t>Total liabilities(Current + Long term) / total assets </a:t>
            </a:r>
          </a:p>
          <a:p>
            <a:pPr lvl="1"/>
            <a:r>
              <a:rPr lang="en-US" dirty="0"/>
              <a:t>Liquidity was only current items while solvency include long term assets and long term liability  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asset / current liability 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Also between liquidity and solvency asset and debt </a:t>
            </a:r>
            <a:r>
              <a:rPr lang="en-US" dirty="0">
                <a:solidFill>
                  <a:schemeClr val="accent5"/>
                </a:solidFill>
              </a:rPr>
              <a:t>are swapped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ratio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Higher debt ratio indicate company </a:t>
            </a:r>
            <a:r>
              <a:rPr lang="en-US" u="sng" dirty="0"/>
              <a:t>may </a:t>
            </a:r>
            <a:r>
              <a:rPr lang="en-US" dirty="0"/>
              <a:t>not be able to pay debt </a:t>
            </a:r>
          </a:p>
          <a:p>
            <a:pPr lvl="1"/>
            <a:r>
              <a:rPr lang="en-US" dirty="0"/>
              <a:t>Debt ratio of 59% mean every dollar of asset was financed by 59% of debt OR </a:t>
            </a:r>
          </a:p>
          <a:p>
            <a:pPr lvl="2"/>
            <a:r>
              <a:rPr lang="en-US" dirty="0"/>
              <a:t>59% is coming form debt and 41% of dollar is coming form owners or retained earning</a:t>
            </a:r>
          </a:p>
          <a:p>
            <a:pPr lvl="2"/>
            <a:r>
              <a:rPr lang="en-US" dirty="0"/>
              <a:t>Higher # will mean company borrowed more for every $ of asset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3AE41-5A03-0CD2-A388-44A3A442D07F}"/>
              </a:ext>
            </a:extLst>
          </p:cNvPr>
          <p:cNvSpPr/>
          <p:nvPr/>
        </p:nvSpPr>
        <p:spPr>
          <a:xfrm>
            <a:off x="1442545" y="3342289"/>
            <a:ext cx="4847896" cy="36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8CA6-580B-4D00-38C4-DABE13BE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4E346-6BF2-678F-10DC-7AE240A66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031471" y="-1327375"/>
            <a:ext cx="2036269" cy="874454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08E13C-819D-8080-3A71-E4D83194E435}"/>
              </a:ext>
            </a:extLst>
          </p:cNvPr>
          <p:cNvCxnSpPr>
            <a:cxnSpLocks/>
          </p:cNvCxnSpPr>
          <p:nvPr/>
        </p:nvCxnSpPr>
        <p:spPr>
          <a:xfrm flipV="1">
            <a:off x="9596487" y="2309567"/>
            <a:ext cx="0" cy="607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9BC1C-A66B-F10B-6649-24D9B0DF955C}"/>
              </a:ext>
            </a:extLst>
          </p:cNvPr>
          <p:cNvCxnSpPr>
            <a:cxnSpLocks/>
          </p:cNvCxnSpPr>
          <p:nvPr/>
        </p:nvCxnSpPr>
        <p:spPr>
          <a:xfrm>
            <a:off x="9594402" y="3429000"/>
            <a:ext cx="0" cy="47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0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200-A442-669A-AF24-0912A78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cash flow (not sure how imp for exam 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F80-A03A-E91E-DC16-DD347289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35314"/>
          </a:xfrm>
        </p:spPr>
        <p:txBody>
          <a:bodyPr/>
          <a:lstStyle/>
          <a:p>
            <a:r>
              <a:rPr lang="en-US" dirty="0"/>
              <a:t>Free cash flow  = </a:t>
            </a:r>
            <a:r>
              <a:rPr lang="en-US" dirty="0" err="1"/>
              <a:t>Netcash</a:t>
            </a:r>
            <a:r>
              <a:rPr lang="en-US" dirty="0"/>
              <a:t> by operation – CAPEX – Cash Dividend</a:t>
            </a:r>
          </a:p>
        </p:txBody>
      </p:sp>
    </p:spTree>
    <p:extLst>
      <p:ext uri="{BB962C8B-B14F-4D97-AF65-F5344CB8AC3E}">
        <p14:creationId xmlns:p14="http://schemas.microsoft.com/office/powerpoint/2010/main" val="91950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B57C-5E72-4B20-1D26-02E1DF6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- Final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DBEB-8849-3A7C-AAE3-9FF71E72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92578" y="-905363"/>
            <a:ext cx="4796892" cy="9775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47C19B-5D54-5ACA-AC08-BB3B83D36973}"/>
              </a:ext>
            </a:extLst>
          </p:cNvPr>
          <p:cNvCxnSpPr/>
          <p:nvPr/>
        </p:nvCxnSpPr>
        <p:spPr>
          <a:xfrm flipV="1">
            <a:off x="5373278" y="2526384"/>
            <a:ext cx="0" cy="509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5EB7DB-ECDC-9745-2C06-A903AC750EAD}"/>
              </a:ext>
            </a:extLst>
          </p:cNvPr>
          <p:cNvCxnSpPr/>
          <p:nvPr/>
        </p:nvCxnSpPr>
        <p:spPr>
          <a:xfrm flipV="1">
            <a:off x="5373278" y="3641835"/>
            <a:ext cx="0" cy="509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4B93EE-A19E-8111-AFE9-48F517F6C5FA}"/>
              </a:ext>
            </a:extLst>
          </p:cNvPr>
          <p:cNvCxnSpPr/>
          <p:nvPr/>
        </p:nvCxnSpPr>
        <p:spPr>
          <a:xfrm flipV="1">
            <a:off x="5373278" y="4255335"/>
            <a:ext cx="0" cy="509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6FCB5-7494-5783-1E48-B9CEE2F1F54C}"/>
              </a:ext>
            </a:extLst>
          </p:cNvPr>
          <p:cNvCxnSpPr/>
          <p:nvPr/>
        </p:nvCxnSpPr>
        <p:spPr>
          <a:xfrm flipV="1">
            <a:off x="5373278" y="4960884"/>
            <a:ext cx="0" cy="509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3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2DBD-802C-BD4C-9FC8-40CC4CD7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81563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D6B-79AD-30C5-7F13-9E69DEB9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Something you should know(remember)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0838-B49A-7A10-D450-C660A70C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4888040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book, Page-3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784A4-D714-0319-61CC-BFD055A4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57597" y="680393"/>
            <a:ext cx="5465791" cy="54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47A-F0E0-2CE2-34A2-F88A6AF3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8BE0-3F49-A09B-BA3F-AF3887C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quiz:</a:t>
            </a:r>
          </a:p>
          <a:p>
            <a:pPr lvl="1"/>
            <a:r>
              <a:rPr lang="en-US" dirty="0"/>
              <a:t>https://docs.google.com/forms/d/e/1FAIpQLSeAtCsMjqSLrZvUorkgrNZe084HsIpC0Z5eEZBriVuHi2St-g/viewform?fbzx=-3676598513001998137</a:t>
            </a:r>
          </a:p>
        </p:txBody>
      </p:sp>
    </p:spTree>
    <p:extLst>
      <p:ext uri="{BB962C8B-B14F-4D97-AF65-F5344CB8AC3E}">
        <p14:creationId xmlns:p14="http://schemas.microsoft.com/office/powerpoint/2010/main" val="21359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9F53-1368-3B27-0858-736A5A25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Classified balance sheet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5BDE-2BB1-C9E2-CD81-B2A83D6C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group similar assets and liabilities having same economic characteristics </a:t>
            </a:r>
          </a:p>
          <a:p>
            <a:r>
              <a:rPr lang="en-US" dirty="0"/>
              <a:t>Assets:</a:t>
            </a:r>
          </a:p>
          <a:p>
            <a:pPr lvl="1"/>
            <a:r>
              <a:rPr lang="en-US" dirty="0"/>
              <a:t>Current asset </a:t>
            </a:r>
          </a:p>
          <a:p>
            <a:pPr lvl="1"/>
            <a:r>
              <a:rPr lang="en-US" dirty="0"/>
              <a:t>Long term investment </a:t>
            </a:r>
          </a:p>
          <a:p>
            <a:pPr lvl="1"/>
            <a:r>
              <a:rPr lang="en-US" dirty="0"/>
              <a:t>PPE</a:t>
            </a:r>
          </a:p>
          <a:p>
            <a:pPr lvl="1"/>
            <a:r>
              <a:rPr lang="en-US" dirty="0"/>
              <a:t>Intangible assets </a:t>
            </a:r>
          </a:p>
          <a:p>
            <a:r>
              <a:rPr lang="en-US" dirty="0"/>
              <a:t>Liability</a:t>
            </a:r>
          </a:p>
          <a:p>
            <a:pPr lvl="1"/>
            <a:r>
              <a:rPr lang="en-US" dirty="0"/>
              <a:t>(short-term)Current liability </a:t>
            </a:r>
          </a:p>
          <a:p>
            <a:pPr lvl="1"/>
            <a:r>
              <a:rPr lang="en-US" dirty="0"/>
              <a:t>Long term liability </a:t>
            </a:r>
          </a:p>
          <a:p>
            <a:pPr lvl="1"/>
            <a:r>
              <a:rPr lang="en-US" dirty="0"/>
              <a:t>Stockholders' equity</a:t>
            </a:r>
          </a:p>
          <a:p>
            <a:pPr lvl="2"/>
            <a:r>
              <a:rPr lang="en-US" dirty="0"/>
              <a:t>Common stock </a:t>
            </a:r>
          </a:p>
          <a:p>
            <a:pPr lvl="2"/>
            <a:r>
              <a:rPr lang="en-US" dirty="0"/>
              <a:t>Retained earning</a:t>
            </a:r>
          </a:p>
        </p:txBody>
      </p:sp>
    </p:spTree>
    <p:extLst>
      <p:ext uri="{BB962C8B-B14F-4D97-AF65-F5344CB8AC3E}">
        <p14:creationId xmlns:p14="http://schemas.microsoft.com/office/powerpoint/2010/main" val="31490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8D1-FDA6-E9F7-7F44-E7A050F8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64A9-61D4-6164-9252-ECEE09B5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Asset</a:t>
            </a:r>
          </a:p>
          <a:p>
            <a:pPr lvl="1"/>
            <a:r>
              <a:rPr lang="en-US" dirty="0"/>
              <a:t>Company expects to convert to cash OR</a:t>
            </a:r>
          </a:p>
          <a:p>
            <a:pPr lvl="1"/>
            <a:r>
              <a:rPr lang="en-US" dirty="0"/>
              <a:t>Use up within 1 year or operating cycle whichever is longer </a:t>
            </a:r>
          </a:p>
          <a:p>
            <a:pPr lvl="1"/>
            <a:r>
              <a:rPr lang="en-US" dirty="0"/>
              <a:t>Cash, Short term investments, accounts receivables</a:t>
            </a:r>
          </a:p>
          <a:p>
            <a:pPr lvl="1"/>
            <a:r>
              <a:rPr lang="en-US" dirty="0"/>
              <a:t>Interest receivable </a:t>
            </a:r>
          </a:p>
          <a:p>
            <a:pPr lvl="1"/>
            <a:r>
              <a:rPr lang="en-US" dirty="0"/>
              <a:t>Inventory </a:t>
            </a:r>
          </a:p>
          <a:p>
            <a:pPr lvl="1"/>
            <a:r>
              <a:rPr lang="en-US" dirty="0"/>
              <a:t>Prepaid expenses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F8A-4FCE-D677-4672-F3E9D77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" y="429175"/>
            <a:ext cx="3484745" cy="1731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05645-B6CB-97B5-54EF-9329426DE168}"/>
              </a:ext>
            </a:extLst>
          </p:cNvPr>
          <p:cNvSpPr/>
          <p:nvPr/>
        </p:nvSpPr>
        <p:spPr>
          <a:xfrm>
            <a:off x="329938" y="744718"/>
            <a:ext cx="980388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8D1-FDA6-E9F7-7F44-E7A050F8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64A9-61D4-6164-9252-ECEE09B5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Term Investment</a:t>
            </a:r>
          </a:p>
          <a:p>
            <a:pPr lvl="1"/>
            <a:r>
              <a:rPr lang="en-US" dirty="0"/>
              <a:t>Stocks and bond for other org held for more than a 1 year </a:t>
            </a:r>
          </a:p>
          <a:p>
            <a:pPr lvl="1"/>
            <a:r>
              <a:rPr lang="en-US" dirty="0"/>
              <a:t>Land and building (not used for current operations) </a:t>
            </a:r>
          </a:p>
          <a:p>
            <a:pPr lvl="1"/>
            <a:r>
              <a:rPr lang="en-US" dirty="0"/>
              <a:t>Long term notes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F8A-4FCE-D677-4672-F3E9D77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" y="429175"/>
            <a:ext cx="3484745" cy="1731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05645-B6CB-97B5-54EF-9329426DE168}"/>
              </a:ext>
            </a:extLst>
          </p:cNvPr>
          <p:cNvSpPr/>
          <p:nvPr/>
        </p:nvSpPr>
        <p:spPr>
          <a:xfrm>
            <a:off x="400883" y="910256"/>
            <a:ext cx="980388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8D1-FDA6-E9F7-7F44-E7A050F8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64A9-61D4-6164-9252-ECEE09B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31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PPE</a:t>
            </a:r>
          </a:p>
          <a:p>
            <a:pPr lvl="1"/>
            <a:r>
              <a:rPr lang="en-US" dirty="0"/>
              <a:t>Land, building, equipment, delivery vehicles, furniture </a:t>
            </a:r>
          </a:p>
          <a:p>
            <a:pPr lvl="1"/>
            <a:r>
              <a:rPr lang="en-US" dirty="0"/>
              <a:t>Depreciation:</a:t>
            </a:r>
          </a:p>
          <a:p>
            <a:pPr lvl="2"/>
            <a:r>
              <a:rPr lang="en-US" dirty="0"/>
              <a:t>Accumulated depreciation: total amt of depreciation company has expensed thus far </a:t>
            </a:r>
          </a:p>
          <a:p>
            <a:pPr lvl="2"/>
            <a:r>
              <a:rPr lang="en-US" dirty="0"/>
              <a:t>Reported in balance sheet: </a:t>
            </a:r>
            <a:r>
              <a:rPr lang="en-US" dirty="0">
                <a:solidFill>
                  <a:schemeClr val="accent5"/>
                </a:solidFill>
              </a:rPr>
              <a:t>less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F8A-4FCE-D677-4672-F3E9D77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" y="429175"/>
            <a:ext cx="3484745" cy="1731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05645-B6CB-97B5-54EF-9329426DE168}"/>
              </a:ext>
            </a:extLst>
          </p:cNvPr>
          <p:cNvSpPr/>
          <p:nvPr/>
        </p:nvSpPr>
        <p:spPr>
          <a:xfrm>
            <a:off x="377235" y="1020615"/>
            <a:ext cx="980388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BEF21A-5D51-7A57-9A95-ACB56D0DCC29}"/>
              </a:ext>
            </a:extLst>
          </p:cNvPr>
          <p:cNvSpPr txBox="1">
            <a:spLocks/>
          </p:cNvSpPr>
          <p:nvPr/>
        </p:nvSpPr>
        <p:spPr>
          <a:xfrm>
            <a:off x="743024" y="4122194"/>
            <a:ext cx="8596668" cy="173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Intangible asset</a:t>
            </a:r>
          </a:p>
          <a:p>
            <a:pPr lvl="1"/>
            <a:r>
              <a:rPr lang="en-US" dirty="0"/>
              <a:t>Goodwill </a:t>
            </a:r>
          </a:p>
          <a:p>
            <a:pPr lvl="1"/>
            <a:r>
              <a:rPr lang="en-US" dirty="0"/>
              <a:t>Patents, copyrights, trademark</a:t>
            </a:r>
          </a:p>
          <a:p>
            <a:pPr lvl="1"/>
            <a:r>
              <a:rPr lang="en-US" dirty="0"/>
              <a:t>Recorded in Balance sheet 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D16CD-E6C4-27DC-0A48-2971AF960F4C}"/>
              </a:ext>
            </a:extLst>
          </p:cNvPr>
          <p:cNvSpPr/>
          <p:nvPr/>
        </p:nvSpPr>
        <p:spPr>
          <a:xfrm>
            <a:off x="377235" y="1210041"/>
            <a:ext cx="980388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8D1-FDA6-E9F7-7F44-E7A050F8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64A9-61D4-6164-9252-ECEE09B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31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 liability </a:t>
            </a:r>
          </a:p>
          <a:p>
            <a:pPr lvl="1"/>
            <a:r>
              <a:rPr lang="en-US" dirty="0"/>
              <a:t>First item in liability section of balance sheet </a:t>
            </a:r>
          </a:p>
          <a:p>
            <a:pPr lvl="1"/>
            <a:r>
              <a:rPr lang="en-US" dirty="0"/>
              <a:t>Company has to pay within next year or operating cycle </a:t>
            </a:r>
          </a:p>
          <a:p>
            <a:pPr lvl="2"/>
            <a:r>
              <a:rPr lang="en-US" dirty="0"/>
              <a:t>Account payable, salaries and wages, notes payable</a:t>
            </a:r>
          </a:p>
          <a:p>
            <a:pPr lvl="2"/>
            <a:r>
              <a:rPr lang="en-US" dirty="0"/>
              <a:t>Income tax payable </a:t>
            </a:r>
          </a:p>
          <a:p>
            <a:pPr lvl="2"/>
            <a:r>
              <a:rPr lang="en-US" dirty="0"/>
              <a:t>Unearned service revenue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F8A-4FCE-D677-4672-F3E9D77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" y="429175"/>
            <a:ext cx="3484745" cy="17314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1D16CD-E6C4-27DC-0A48-2971AF960F4C}"/>
              </a:ext>
            </a:extLst>
          </p:cNvPr>
          <p:cNvSpPr/>
          <p:nvPr/>
        </p:nvSpPr>
        <p:spPr>
          <a:xfrm>
            <a:off x="471828" y="1475507"/>
            <a:ext cx="115202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6E91F-299E-545F-028E-4757F0247DC8}"/>
              </a:ext>
            </a:extLst>
          </p:cNvPr>
          <p:cNvSpPr/>
          <p:nvPr/>
        </p:nvSpPr>
        <p:spPr>
          <a:xfrm>
            <a:off x="471828" y="1669157"/>
            <a:ext cx="115202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7360CD-7A49-A277-6771-BDA87DCE0A03}"/>
              </a:ext>
            </a:extLst>
          </p:cNvPr>
          <p:cNvSpPr txBox="1">
            <a:spLocks/>
          </p:cNvSpPr>
          <p:nvPr/>
        </p:nvSpPr>
        <p:spPr>
          <a:xfrm>
            <a:off x="735141" y="4122194"/>
            <a:ext cx="8596668" cy="173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 term liability</a:t>
            </a:r>
          </a:p>
          <a:p>
            <a:pPr lvl="1"/>
            <a:r>
              <a:rPr lang="en-US" dirty="0"/>
              <a:t>Company expects to pay after one year </a:t>
            </a:r>
          </a:p>
          <a:p>
            <a:pPr lvl="1"/>
            <a:r>
              <a:rPr lang="en-US" dirty="0"/>
              <a:t>Bonds, mortgages, long term notes, lease liability, pension liability </a:t>
            </a:r>
          </a:p>
          <a:p>
            <a:pPr lvl="1"/>
            <a:r>
              <a:rPr lang="en-US" dirty="0"/>
              <a:t>Deferred income tax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9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8D1-FDA6-E9F7-7F44-E7A050F8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64A9-61D4-6164-9252-ECEE09B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31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Stockholder equity</a:t>
            </a:r>
          </a:p>
          <a:p>
            <a:pPr lvl="1"/>
            <a:r>
              <a:rPr lang="en-US" dirty="0"/>
              <a:t>Common or capital stock	</a:t>
            </a:r>
          </a:p>
          <a:p>
            <a:pPr lvl="2"/>
            <a:r>
              <a:rPr lang="en-US" dirty="0"/>
              <a:t>Investment of assets into business by stockholders</a:t>
            </a:r>
          </a:p>
          <a:p>
            <a:pPr lvl="1"/>
            <a:r>
              <a:rPr lang="en-US" dirty="0"/>
              <a:t>Retained earning </a:t>
            </a:r>
          </a:p>
          <a:p>
            <a:pPr lvl="2"/>
            <a:r>
              <a:rPr lang="en-US" dirty="0"/>
              <a:t>Income retained for use in business 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F8A-4FCE-D677-4672-F3E9D77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" y="429175"/>
            <a:ext cx="3484745" cy="17314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96E91F-299E-545F-028E-4757F0247DC8}"/>
              </a:ext>
            </a:extLst>
          </p:cNvPr>
          <p:cNvSpPr/>
          <p:nvPr/>
        </p:nvSpPr>
        <p:spPr>
          <a:xfrm>
            <a:off x="471828" y="1778640"/>
            <a:ext cx="115202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7360CD-7A49-A277-6771-BDA87DCE0A03}"/>
              </a:ext>
            </a:extLst>
          </p:cNvPr>
          <p:cNvSpPr txBox="1">
            <a:spLocks/>
          </p:cNvSpPr>
          <p:nvPr/>
        </p:nvSpPr>
        <p:spPr>
          <a:xfrm>
            <a:off x="735141" y="4122194"/>
            <a:ext cx="8596668" cy="173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2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3616-32C3-5E29-59D5-A5902076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DD51-B4E0-22D5-B7C1-681406FC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 – relationship among selected items </a:t>
            </a:r>
          </a:p>
          <a:p>
            <a:pPr lvl="1"/>
            <a:r>
              <a:rPr lang="en-US" dirty="0"/>
              <a:t>Profitability ratio</a:t>
            </a:r>
          </a:p>
          <a:p>
            <a:pPr lvl="2"/>
            <a:r>
              <a:rPr lang="en-US" dirty="0"/>
              <a:t>Measures companies operating success(for a period of time)</a:t>
            </a:r>
          </a:p>
          <a:p>
            <a:pPr lvl="1"/>
            <a:r>
              <a:rPr lang="en-US" dirty="0"/>
              <a:t>Liquidity ratio:</a:t>
            </a:r>
          </a:p>
          <a:p>
            <a:pPr lvl="2"/>
            <a:r>
              <a:rPr lang="en-US" dirty="0"/>
              <a:t>Ability to pay short term obligation and need for cash </a:t>
            </a:r>
          </a:p>
          <a:p>
            <a:pPr lvl="1"/>
            <a:r>
              <a:rPr lang="en-US" dirty="0"/>
              <a:t>Solvency ratio:</a:t>
            </a:r>
          </a:p>
          <a:p>
            <a:pPr lvl="2"/>
            <a:r>
              <a:rPr lang="en-US" dirty="0"/>
              <a:t>Ability to survive over long period of time</a:t>
            </a:r>
          </a:p>
          <a:p>
            <a:r>
              <a:rPr lang="en-US" dirty="0"/>
              <a:t>Types of Ratios:</a:t>
            </a:r>
          </a:p>
          <a:p>
            <a:pPr lvl="1"/>
            <a:r>
              <a:rPr lang="en-US" dirty="0"/>
              <a:t>Intracompany ratio – covering 2 years of same company </a:t>
            </a:r>
          </a:p>
          <a:p>
            <a:pPr lvl="1"/>
            <a:r>
              <a:rPr lang="en-US" dirty="0"/>
              <a:t>Industry avg comparison </a:t>
            </a:r>
          </a:p>
          <a:p>
            <a:pPr lvl="1"/>
            <a:r>
              <a:rPr lang="en-US" dirty="0"/>
              <a:t>Intercompany – comparison with competitor </a:t>
            </a:r>
          </a:p>
        </p:txBody>
      </p:sp>
    </p:spTree>
    <p:extLst>
      <p:ext uri="{BB962C8B-B14F-4D97-AF65-F5344CB8AC3E}">
        <p14:creationId xmlns:p14="http://schemas.microsoft.com/office/powerpoint/2010/main" val="16083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6201-A050-D4E7-A9CA-CEC3A4E9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37811" cy="1320800"/>
          </a:xfrm>
        </p:spPr>
        <p:txBody>
          <a:bodyPr/>
          <a:lstStyle/>
          <a:p>
            <a:r>
              <a:rPr lang="en-US" dirty="0"/>
              <a:t>EPS(from income statement) – Profitability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0E3F-BDA8-134A-5586-833BA2AA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53756"/>
          </a:xfrm>
        </p:spPr>
        <p:txBody>
          <a:bodyPr/>
          <a:lstStyle/>
          <a:p>
            <a:r>
              <a:rPr lang="en-US" dirty="0"/>
              <a:t>From Income statement :</a:t>
            </a:r>
          </a:p>
          <a:p>
            <a:pPr lvl="1"/>
            <a:r>
              <a:rPr lang="en-US" dirty="0"/>
              <a:t>EPS: </a:t>
            </a:r>
          </a:p>
          <a:p>
            <a:pPr lvl="2"/>
            <a:r>
              <a:rPr lang="en-US" dirty="0"/>
              <a:t>Net income on each share of “common stock”</a:t>
            </a:r>
          </a:p>
          <a:p>
            <a:pPr lvl="2"/>
            <a:r>
              <a:rPr lang="en-US" dirty="0"/>
              <a:t>Comparing EPS across companies is </a:t>
            </a:r>
            <a:r>
              <a:rPr lang="en-US" dirty="0">
                <a:solidFill>
                  <a:schemeClr val="accent5"/>
                </a:solidFill>
              </a:rPr>
              <a:t>not</a:t>
            </a:r>
            <a:r>
              <a:rPr lang="en-US" dirty="0"/>
              <a:t> meaningful – because of variations of # of shares of outstanding stock </a:t>
            </a:r>
          </a:p>
          <a:p>
            <a:pPr lvl="2"/>
            <a:r>
              <a:rPr lang="en-US" dirty="0"/>
              <a:t>EPS comparison should be done for the same company over time. 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8447D-1A11-9BE1-3224-C3B210963666}"/>
              </a:ext>
            </a:extLst>
          </p:cNvPr>
          <p:cNvSpPr txBox="1"/>
          <p:nvPr/>
        </p:nvSpPr>
        <p:spPr>
          <a:xfrm>
            <a:off x="2672256" y="4477407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 =    Net Income  - Preferred Dividends </a:t>
            </a:r>
          </a:p>
          <a:p>
            <a:r>
              <a:rPr lang="en-US" dirty="0"/>
              <a:t>         ----------------------------------------------</a:t>
            </a:r>
          </a:p>
          <a:p>
            <a:r>
              <a:rPr lang="en-US" dirty="0"/>
              <a:t>                Avg common share outstanding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17119-A0B1-762B-6059-3B3BD6127B5B}"/>
              </a:ext>
            </a:extLst>
          </p:cNvPr>
          <p:cNvSpPr txBox="1"/>
          <p:nvPr/>
        </p:nvSpPr>
        <p:spPr>
          <a:xfrm>
            <a:off x="938047" y="5632810"/>
            <a:ext cx="10523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Avg common share outstanding = (Share outstanding @ start of time + Share outstanding @ end of time period ) </a:t>
            </a:r>
          </a:p>
          <a:p>
            <a:r>
              <a:rPr lang="en-US" sz="1400" dirty="0"/>
              <a:t>                                                   -----------------------------------------------------------------------------------------------</a:t>
            </a:r>
          </a:p>
          <a:p>
            <a:r>
              <a:rPr lang="en-US" sz="1400" dirty="0"/>
              <a:t>                                                                              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239404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4095</TotalTime>
  <Words>709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Financial Accounting  Chapter-2 </vt:lpstr>
      <vt:lpstr>Classified balance sheet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 analysis </vt:lpstr>
      <vt:lpstr>EPS(from income statement) – Profitability ratio</vt:lpstr>
      <vt:lpstr>Statement of Stockholder equity</vt:lpstr>
      <vt:lpstr>Liquidity</vt:lpstr>
      <vt:lpstr>Solvency(for long term decisions)</vt:lpstr>
      <vt:lpstr>PowerPoint Presentation</vt:lpstr>
      <vt:lpstr>Free cash flow (not sure how imp for exam ?)</vt:lpstr>
      <vt:lpstr>Final - Final</vt:lpstr>
      <vt:lpstr>BACKUP</vt:lpstr>
      <vt:lpstr>Something you should know(remember)</vt:lpstr>
      <vt:lpstr>Quiz link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 Agarwal</dc:creator>
  <cp:lastModifiedBy>Manish Kumar Agarwal</cp:lastModifiedBy>
  <cp:revision>25</cp:revision>
  <dcterms:created xsi:type="dcterms:W3CDTF">2023-06-05T07:47:48Z</dcterms:created>
  <dcterms:modified xsi:type="dcterms:W3CDTF">2023-06-08T08:27:22Z</dcterms:modified>
</cp:coreProperties>
</file>