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3" r:id="rId3"/>
    <p:sldId id="259" r:id="rId4"/>
    <p:sldId id="257" r:id="rId5"/>
    <p:sldId id="278" r:id="rId6"/>
    <p:sldId id="262" r:id="rId7"/>
    <p:sldId id="265" r:id="rId8"/>
    <p:sldId id="263" r:id="rId9"/>
    <p:sldId id="271" r:id="rId10"/>
    <p:sldId id="270" r:id="rId11"/>
    <p:sldId id="279" r:id="rId12"/>
    <p:sldId id="258" r:id="rId13"/>
    <p:sldId id="272" r:id="rId14"/>
    <p:sldId id="280" r:id="rId15"/>
    <p:sldId id="266" r:id="rId16"/>
    <p:sldId id="285" r:id="rId17"/>
    <p:sldId id="281" r:id="rId18"/>
    <p:sldId id="283" r:id="rId19"/>
    <p:sldId id="284" r:id="rId20"/>
    <p:sldId id="282" r:id="rId21"/>
    <p:sldId id="286" r:id="rId22"/>
    <p:sldId id="312" r:id="rId23"/>
    <p:sldId id="287" r:id="rId24"/>
    <p:sldId id="264" r:id="rId25"/>
    <p:sldId id="274" r:id="rId26"/>
    <p:sldId id="290" r:id="rId27"/>
    <p:sldId id="300" r:id="rId28"/>
    <p:sldId id="291" r:id="rId29"/>
    <p:sldId id="292" r:id="rId30"/>
    <p:sldId id="293" r:id="rId31"/>
    <p:sldId id="294" r:id="rId32"/>
    <p:sldId id="295" r:id="rId33"/>
    <p:sldId id="314" r:id="rId34"/>
    <p:sldId id="301" r:id="rId35"/>
    <p:sldId id="315" r:id="rId36"/>
    <p:sldId id="321" r:id="rId37"/>
    <p:sldId id="316" r:id="rId38"/>
    <p:sldId id="317" r:id="rId39"/>
    <p:sldId id="318" r:id="rId40"/>
    <p:sldId id="319" r:id="rId41"/>
    <p:sldId id="320" r:id="rId42"/>
    <p:sldId id="298" r:id="rId43"/>
    <p:sldId id="299" r:id="rId44"/>
    <p:sldId id="302" r:id="rId45"/>
    <p:sldId id="303" r:id="rId46"/>
    <p:sldId id="32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22" r:id="rId55"/>
    <p:sldId id="313" r:id="rId56"/>
    <p:sldId id="296" r:id="rId57"/>
    <p:sldId id="267" r:id="rId58"/>
    <p:sldId id="277" r:id="rId59"/>
    <p:sldId id="26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AD182-C848-4BD3-AD99-D7E87C4B54BF}" v="130" dt="2023-05-04T07:53:28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5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6B2AD182-C848-4BD3-AD99-D7E87C4B54BF}"/>
    <pc:docChg chg="undo custSel addSld delSld modSld sldOrd">
      <pc:chgData name="Manish Kumar Agarwal" userId="d61eeec9-2078-40a5-b388-8f0e32cbe8dd" providerId="ADAL" clId="{6B2AD182-C848-4BD3-AD99-D7E87C4B54BF}" dt="2023-05-04T08:01:31.313" v="13288" actId="47"/>
      <pc:docMkLst>
        <pc:docMk/>
      </pc:docMkLst>
      <pc:sldChg chg="modSp mod">
        <pc:chgData name="Manish Kumar Agarwal" userId="d61eeec9-2078-40a5-b388-8f0e32cbe8dd" providerId="ADAL" clId="{6B2AD182-C848-4BD3-AD99-D7E87C4B54BF}" dt="2023-05-04T04:53:04.764" v="10989" actId="20577"/>
        <pc:sldMkLst>
          <pc:docMk/>
          <pc:sldMk cId="1533599489" sldId="256"/>
        </pc:sldMkLst>
        <pc:spChg chg="mod">
          <ac:chgData name="Manish Kumar Agarwal" userId="d61eeec9-2078-40a5-b388-8f0e32cbe8dd" providerId="ADAL" clId="{6B2AD182-C848-4BD3-AD99-D7E87C4B54BF}" dt="2023-05-04T04:53:04.764" v="10989" actId="20577"/>
          <ac:spMkLst>
            <pc:docMk/>
            <pc:sldMk cId="1533599489" sldId="256"/>
            <ac:spMk id="3" creationId="{99625A92-0470-43A1-ABCE-9AB89F536C63}"/>
          </ac:spMkLst>
        </pc:spChg>
      </pc:sldChg>
      <pc:sldChg chg="addSp delSp modSp mod modAnim">
        <pc:chgData name="Manish Kumar Agarwal" userId="d61eeec9-2078-40a5-b388-8f0e32cbe8dd" providerId="ADAL" clId="{6B2AD182-C848-4BD3-AD99-D7E87C4B54BF}" dt="2023-05-04T04:54:51.972" v="10997"/>
        <pc:sldMkLst>
          <pc:docMk/>
          <pc:sldMk cId="4168991624" sldId="257"/>
        </pc:sldMkLst>
        <pc:spChg chg="mod">
          <ac:chgData name="Manish Kumar Agarwal" userId="d61eeec9-2078-40a5-b388-8f0e32cbe8dd" providerId="ADAL" clId="{6B2AD182-C848-4BD3-AD99-D7E87C4B54BF}" dt="2023-05-01T04:59:46.978" v="52" actId="20577"/>
          <ac:spMkLst>
            <pc:docMk/>
            <pc:sldMk cId="4168991624" sldId="257"/>
            <ac:spMk id="2" creationId="{1D081961-3D84-786B-767F-8CC86801E058}"/>
          </ac:spMkLst>
        </pc:spChg>
        <pc:spChg chg="mod">
          <ac:chgData name="Manish Kumar Agarwal" userId="d61eeec9-2078-40a5-b388-8f0e32cbe8dd" providerId="ADAL" clId="{6B2AD182-C848-4BD3-AD99-D7E87C4B54BF}" dt="2023-05-01T04:57:25.704" v="1" actId="14100"/>
          <ac:spMkLst>
            <pc:docMk/>
            <pc:sldMk cId="4168991624" sldId="257"/>
            <ac:spMk id="3" creationId="{39B4825E-6884-949C-DED8-3C2BE0F201BC}"/>
          </ac:spMkLst>
        </pc:spChg>
        <pc:spChg chg="add del mod">
          <ac:chgData name="Manish Kumar Agarwal" userId="d61eeec9-2078-40a5-b388-8f0e32cbe8dd" providerId="ADAL" clId="{6B2AD182-C848-4BD3-AD99-D7E87C4B54BF}" dt="2023-05-01T04:59:02.063" v="27" actId="478"/>
          <ac:spMkLst>
            <pc:docMk/>
            <pc:sldMk cId="4168991624" sldId="257"/>
            <ac:spMk id="5" creationId="{63ACBE9F-D5E5-0F8F-2D2A-D66269025835}"/>
          </ac:spMkLst>
        </pc:spChg>
        <pc:spChg chg="add del mod">
          <ac:chgData name="Manish Kumar Agarwal" userId="d61eeec9-2078-40a5-b388-8f0e32cbe8dd" providerId="ADAL" clId="{6B2AD182-C848-4BD3-AD99-D7E87C4B54BF}" dt="2023-05-01T04:58:59.929" v="26" actId="478"/>
          <ac:spMkLst>
            <pc:docMk/>
            <pc:sldMk cId="4168991624" sldId="257"/>
            <ac:spMk id="7" creationId="{98E72D47-DF06-A943-4DD2-7C5225441241}"/>
          </ac:spMkLst>
        </pc:spChg>
        <pc:graphicFrameChg chg="add mod modGraphic">
          <ac:chgData name="Manish Kumar Agarwal" userId="d61eeec9-2078-40a5-b388-8f0e32cbe8dd" providerId="ADAL" clId="{6B2AD182-C848-4BD3-AD99-D7E87C4B54BF}" dt="2023-05-01T05:00:12.938" v="54" actId="1076"/>
          <ac:graphicFrameMkLst>
            <pc:docMk/>
            <pc:sldMk cId="4168991624" sldId="257"/>
            <ac:graphicFrameMk id="4" creationId="{EF59729D-35F0-4C74-93FF-DB48DB6BF98C}"/>
          </ac:graphicFrameMkLst>
        </pc:graphicFrameChg>
        <pc:graphicFrameChg chg="add mod modGraphic">
          <ac:chgData name="Manish Kumar Agarwal" userId="d61eeec9-2078-40a5-b388-8f0e32cbe8dd" providerId="ADAL" clId="{6B2AD182-C848-4BD3-AD99-D7E87C4B54BF}" dt="2023-05-01T05:00:15.868" v="55" actId="1076"/>
          <ac:graphicFrameMkLst>
            <pc:docMk/>
            <pc:sldMk cId="4168991624" sldId="257"/>
            <ac:graphicFrameMk id="8" creationId="{53506F35-E2BD-8909-4934-C6CD4DBD1DB2}"/>
          </ac:graphicFrameMkLst>
        </pc:graphicFrameChg>
        <pc:picChg chg="add mod">
          <ac:chgData name="Manish Kumar Agarwal" userId="d61eeec9-2078-40a5-b388-8f0e32cbe8dd" providerId="ADAL" clId="{6B2AD182-C848-4BD3-AD99-D7E87C4B54BF}" dt="2023-05-01T06:24:42.534" v="512" actId="1076"/>
          <ac:picMkLst>
            <pc:docMk/>
            <pc:sldMk cId="4168991624" sldId="257"/>
            <ac:picMk id="10" creationId="{DF38CE78-F324-B3A6-97EA-95174E063AF7}"/>
          </ac:picMkLst>
        </pc:picChg>
      </pc:sldChg>
      <pc:sldChg chg="modSp new mod">
        <pc:chgData name="Manish Kumar Agarwal" userId="d61eeec9-2078-40a5-b388-8f0e32cbe8dd" providerId="ADAL" clId="{6B2AD182-C848-4BD3-AD99-D7E87C4B54BF}" dt="2023-05-04T05:01:34.369" v="11128" actId="14100"/>
        <pc:sldMkLst>
          <pc:docMk/>
          <pc:sldMk cId="1022251745" sldId="258"/>
        </pc:sldMkLst>
        <pc:spChg chg="mod">
          <ac:chgData name="Manish Kumar Agarwal" userId="d61eeec9-2078-40a5-b388-8f0e32cbe8dd" providerId="ADAL" clId="{6B2AD182-C848-4BD3-AD99-D7E87C4B54BF}" dt="2023-05-01T05:01:00.038" v="76" actId="20577"/>
          <ac:spMkLst>
            <pc:docMk/>
            <pc:sldMk cId="1022251745" sldId="258"/>
            <ac:spMk id="2" creationId="{956DB77E-5133-D1D1-64B8-BD28AD15EECB}"/>
          </ac:spMkLst>
        </pc:spChg>
        <pc:spChg chg="mod">
          <ac:chgData name="Manish Kumar Agarwal" userId="d61eeec9-2078-40a5-b388-8f0e32cbe8dd" providerId="ADAL" clId="{6B2AD182-C848-4BD3-AD99-D7E87C4B54BF}" dt="2023-05-04T05:01:34.369" v="11128" actId="14100"/>
          <ac:spMkLst>
            <pc:docMk/>
            <pc:sldMk cId="1022251745" sldId="258"/>
            <ac:spMk id="3" creationId="{50A8F490-8D25-3A93-76A5-D087F8869408}"/>
          </ac:spMkLst>
        </pc:spChg>
      </pc:sldChg>
      <pc:sldChg chg="addSp modSp new mod">
        <pc:chgData name="Manish Kumar Agarwal" userId="d61eeec9-2078-40a5-b388-8f0e32cbe8dd" providerId="ADAL" clId="{6B2AD182-C848-4BD3-AD99-D7E87C4B54BF}" dt="2023-05-04T04:53:24.390" v="10995" actId="20577"/>
        <pc:sldMkLst>
          <pc:docMk/>
          <pc:sldMk cId="3208237903" sldId="259"/>
        </pc:sldMkLst>
        <pc:spChg chg="mod">
          <ac:chgData name="Manish Kumar Agarwal" userId="d61eeec9-2078-40a5-b388-8f0e32cbe8dd" providerId="ADAL" clId="{6B2AD182-C848-4BD3-AD99-D7E87C4B54BF}" dt="2023-05-01T05:01:19.149" v="113" actId="20577"/>
          <ac:spMkLst>
            <pc:docMk/>
            <pc:sldMk cId="3208237903" sldId="259"/>
            <ac:spMk id="2" creationId="{9D564570-AB37-1196-FD4C-B524D2F4E8D4}"/>
          </ac:spMkLst>
        </pc:spChg>
        <pc:spChg chg="mod">
          <ac:chgData name="Manish Kumar Agarwal" userId="d61eeec9-2078-40a5-b388-8f0e32cbe8dd" providerId="ADAL" clId="{6B2AD182-C848-4BD3-AD99-D7E87C4B54BF}" dt="2023-05-04T04:53:24.390" v="10995" actId="20577"/>
          <ac:spMkLst>
            <pc:docMk/>
            <pc:sldMk cId="3208237903" sldId="259"/>
            <ac:spMk id="3" creationId="{CC45F523-EB9F-C168-2CC6-CD1D3A01C556}"/>
          </ac:spMkLst>
        </pc:spChg>
        <pc:spChg chg="add mod">
          <ac:chgData name="Manish Kumar Agarwal" userId="d61eeec9-2078-40a5-b388-8f0e32cbe8dd" providerId="ADAL" clId="{6B2AD182-C848-4BD3-AD99-D7E87C4B54BF}" dt="2023-05-03T06:55:07.954" v="6819" actId="20577"/>
          <ac:spMkLst>
            <pc:docMk/>
            <pc:sldMk cId="3208237903" sldId="259"/>
            <ac:spMk id="4" creationId="{77E38B48-7FC5-CC6F-0F06-8F655C88524B}"/>
          </ac:spMkLst>
        </pc:spChg>
      </pc:sldChg>
      <pc:sldChg chg="modSp new del mod ord">
        <pc:chgData name="Manish Kumar Agarwal" userId="d61eeec9-2078-40a5-b388-8f0e32cbe8dd" providerId="ADAL" clId="{6B2AD182-C848-4BD3-AD99-D7E87C4B54BF}" dt="2023-05-04T08:01:29.634" v="13287" actId="47"/>
        <pc:sldMkLst>
          <pc:docMk/>
          <pc:sldMk cId="4012292689" sldId="260"/>
        </pc:sldMkLst>
        <pc:spChg chg="mod">
          <ac:chgData name="Manish Kumar Agarwal" userId="d61eeec9-2078-40a5-b388-8f0e32cbe8dd" providerId="ADAL" clId="{6B2AD182-C848-4BD3-AD99-D7E87C4B54BF}" dt="2023-05-01T05:11:55.157" v="320" actId="20577"/>
          <ac:spMkLst>
            <pc:docMk/>
            <pc:sldMk cId="4012292689" sldId="260"/>
            <ac:spMk id="2" creationId="{16D19133-7F4B-CD06-A67C-16C7084F9D9D}"/>
          </ac:spMkLst>
        </pc:spChg>
        <pc:spChg chg="mod">
          <ac:chgData name="Manish Kumar Agarwal" userId="d61eeec9-2078-40a5-b388-8f0e32cbe8dd" providerId="ADAL" clId="{6B2AD182-C848-4BD3-AD99-D7E87C4B54BF}" dt="2023-05-01T05:13:28.115" v="494" actId="20577"/>
          <ac:spMkLst>
            <pc:docMk/>
            <pc:sldMk cId="4012292689" sldId="260"/>
            <ac:spMk id="3" creationId="{C62E9E22-1F62-A13C-B4F8-1416B9EC546E}"/>
          </ac:spMkLst>
        </pc:spChg>
      </pc:sldChg>
      <pc:sldChg chg="modSp new del mod">
        <pc:chgData name="Manish Kumar Agarwal" userId="d61eeec9-2078-40a5-b388-8f0e32cbe8dd" providerId="ADAL" clId="{6B2AD182-C848-4BD3-AD99-D7E87C4B54BF}" dt="2023-05-02T14:29:48.899" v="5965" actId="47"/>
        <pc:sldMkLst>
          <pc:docMk/>
          <pc:sldMk cId="738245861" sldId="261"/>
        </pc:sldMkLst>
        <pc:spChg chg="mod">
          <ac:chgData name="Manish Kumar Agarwal" userId="d61eeec9-2078-40a5-b388-8f0e32cbe8dd" providerId="ADAL" clId="{6B2AD182-C848-4BD3-AD99-D7E87C4B54BF}" dt="2023-05-01T07:08:56.850" v="1381" actId="20577"/>
          <ac:spMkLst>
            <pc:docMk/>
            <pc:sldMk cId="738245861" sldId="261"/>
            <ac:spMk id="2" creationId="{9E2769A3-5DDB-ED97-86ED-BC334ED11F20}"/>
          </ac:spMkLst>
        </pc:spChg>
        <pc:spChg chg="mod">
          <ac:chgData name="Manish Kumar Agarwal" userId="d61eeec9-2078-40a5-b388-8f0e32cbe8dd" providerId="ADAL" clId="{6B2AD182-C848-4BD3-AD99-D7E87C4B54BF}" dt="2023-05-01T07:11:27.473" v="1512" actId="20577"/>
          <ac:spMkLst>
            <pc:docMk/>
            <pc:sldMk cId="738245861" sldId="261"/>
            <ac:spMk id="3" creationId="{2F07A2D7-F116-5969-EC90-5EFCE1A687BC}"/>
          </ac:spMkLst>
        </pc:spChg>
      </pc:sldChg>
      <pc:sldChg chg="addSp delSp modSp new mod ord modAnim">
        <pc:chgData name="Manish Kumar Agarwal" userId="d61eeec9-2078-40a5-b388-8f0e32cbe8dd" providerId="ADAL" clId="{6B2AD182-C848-4BD3-AD99-D7E87C4B54BF}" dt="2023-05-04T04:56:08.867" v="11027" actId="1076"/>
        <pc:sldMkLst>
          <pc:docMk/>
          <pc:sldMk cId="1045540343" sldId="262"/>
        </pc:sldMkLst>
        <pc:spChg chg="mod">
          <ac:chgData name="Manish Kumar Agarwal" userId="d61eeec9-2078-40a5-b388-8f0e32cbe8dd" providerId="ADAL" clId="{6B2AD182-C848-4BD3-AD99-D7E87C4B54BF}" dt="2023-05-01T06:39:51.728" v="725" actId="20577"/>
          <ac:spMkLst>
            <pc:docMk/>
            <pc:sldMk cId="1045540343" sldId="262"/>
            <ac:spMk id="2" creationId="{85C28845-D1AE-FE59-1E15-835D57EB1BA6}"/>
          </ac:spMkLst>
        </pc:spChg>
        <pc:spChg chg="del">
          <ac:chgData name="Manish Kumar Agarwal" userId="d61eeec9-2078-40a5-b388-8f0e32cbe8dd" providerId="ADAL" clId="{6B2AD182-C848-4BD3-AD99-D7E87C4B54BF}" dt="2023-05-01T06:39:24.338" v="688" actId="478"/>
          <ac:spMkLst>
            <pc:docMk/>
            <pc:sldMk cId="1045540343" sldId="262"/>
            <ac:spMk id="3" creationId="{AC3E2EF7-8D55-A17B-F247-3478B65881AE}"/>
          </ac:spMkLst>
        </pc:spChg>
        <pc:spChg chg="add mod">
          <ac:chgData name="Manish Kumar Agarwal" userId="d61eeec9-2078-40a5-b388-8f0e32cbe8dd" providerId="ADAL" clId="{6B2AD182-C848-4BD3-AD99-D7E87C4B54BF}" dt="2023-05-04T04:56:08.867" v="11027" actId="1076"/>
          <ac:spMkLst>
            <pc:docMk/>
            <pc:sldMk cId="1045540343" sldId="262"/>
            <ac:spMk id="9" creationId="{C0EA9729-36E7-DABF-F2A1-9E3FA0A4BC3C}"/>
          </ac:spMkLst>
        </pc:spChg>
        <pc:spChg chg="add mod">
          <ac:chgData name="Manish Kumar Agarwal" userId="d61eeec9-2078-40a5-b388-8f0e32cbe8dd" providerId="ADAL" clId="{6B2AD182-C848-4BD3-AD99-D7E87C4B54BF}" dt="2023-05-01T06:43:43.468" v="795" actId="14100"/>
          <ac:spMkLst>
            <pc:docMk/>
            <pc:sldMk cId="1045540343" sldId="262"/>
            <ac:spMk id="10" creationId="{05641A3A-78A1-1D6D-6530-D81B2E6E30B9}"/>
          </ac:spMkLst>
        </pc:spChg>
        <pc:spChg chg="add del mod">
          <ac:chgData name="Manish Kumar Agarwal" userId="d61eeec9-2078-40a5-b388-8f0e32cbe8dd" providerId="ADAL" clId="{6B2AD182-C848-4BD3-AD99-D7E87C4B54BF}" dt="2023-05-01T06:46:32.470" v="800" actId="478"/>
          <ac:spMkLst>
            <pc:docMk/>
            <pc:sldMk cId="1045540343" sldId="262"/>
            <ac:spMk id="11" creationId="{2B1E4BDE-FE6A-62C0-8F7C-7056A444B06C}"/>
          </ac:spMkLst>
        </pc:spChg>
        <pc:spChg chg="add mod">
          <ac:chgData name="Manish Kumar Agarwal" userId="d61eeec9-2078-40a5-b388-8f0e32cbe8dd" providerId="ADAL" clId="{6B2AD182-C848-4BD3-AD99-D7E87C4B54BF}" dt="2023-05-01T06:47:42.959" v="860" actId="1076"/>
          <ac:spMkLst>
            <pc:docMk/>
            <pc:sldMk cId="1045540343" sldId="262"/>
            <ac:spMk id="12" creationId="{96ACB88D-0151-BE43-6317-81A68FF105D0}"/>
          </ac:spMkLst>
        </pc:spChg>
        <pc:spChg chg="add mod">
          <ac:chgData name="Manish Kumar Agarwal" userId="d61eeec9-2078-40a5-b388-8f0e32cbe8dd" providerId="ADAL" clId="{6B2AD182-C848-4BD3-AD99-D7E87C4B54BF}" dt="2023-05-01T06:47:45.772" v="861" actId="1076"/>
          <ac:spMkLst>
            <pc:docMk/>
            <pc:sldMk cId="1045540343" sldId="262"/>
            <ac:spMk id="13" creationId="{3553D754-08FA-291B-3B60-EF0A6A37B88C}"/>
          </ac:spMkLst>
        </pc:spChg>
        <pc:spChg chg="add mod">
          <ac:chgData name="Manish Kumar Agarwal" userId="d61eeec9-2078-40a5-b388-8f0e32cbe8dd" providerId="ADAL" clId="{6B2AD182-C848-4BD3-AD99-D7E87C4B54BF}" dt="2023-05-01T15:02:56.470" v="2708" actId="404"/>
          <ac:spMkLst>
            <pc:docMk/>
            <pc:sldMk cId="1045540343" sldId="262"/>
            <ac:spMk id="20" creationId="{E11E79B5-B284-2C70-127E-5B8E2168A13C}"/>
          </ac:spMkLst>
        </pc:spChg>
        <pc:picChg chg="add mod">
          <ac:chgData name="Manish Kumar Agarwal" userId="d61eeec9-2078-40a5-b388-8f0e32cbe8dd" providerId="ADAL" clId="{6B2AD182-C848-4BD3-AD99-D7E87C4B54BF}" dt="2023-05-01T06:43:48.669" v="796" actId="14100"/>
          <ac:picMkLst>
            <pc:docMk/>
            <pc:sldMk cId="1045540343" sldId="262"/>
            <ac:picMk id="5" creationId="{F8702F27-11B1-C5DC-4A64-D4B688BF9010}"/>
          </ac:picMkLst>
        </pc:picChg>
        <pc:picChg chg="add del mod">
          <ac:chgData name="Manish Kumar Agarwal" userId="d61eeec9-2078-40a5-b388-8f0e32cbe8dd" providerId="ADAL" clId="{6B2AD182-C848-4BD3-AD99-D7E87C4B54BF}" dt="2023-05-01T06:27:09.891" v="654"/>
          <ac:picMkLst>
            <pc:docMk/>
            <pc:sldMk cId="1045540343" sldId="262"/>
            <ac:picMk id="6" creationId="{D20A3616-7208-237E-9A5B-7E0671290FD6}"/>
          </ac:picMkLst>
        </pc:picChg>
        <pc:picChg chg="add mod">
          <ac:chgData name="Manish Kumar Agarwal" userId="d61eeec9-2078-40a5-b388-8f0e32cbe8dd" providerId="ADAL" clId="{6B2AD182-C848-4BD3-AD99-D7E87C4B54BF}" dt="2023-05-01T06:41:07.632" v="782" actId="1076"/>
          <ac:picMkLst>
            <pc:docMk/>
            <pc:sldMk cId="1045540343" sldId="262"/>
            <ac:picMk id="8" creationId="{33E4453F-4F94-40CF-251D-612C6DE7008D}"/>
          </ac:picMkLst>
        </pc:picChg>
        <pc:cxnChg chg="add mod">
          <ac:chgData name="Manish Kumar Agarwal" userId="d61eeec9-2078-40a5-b388-8f0e32cbe8dd" providerId="ADAL" clId="{6B2AD182-C848-4BD3-AD99-D7E87C4B54BF}" dt="2023-05-01T06:47:42.959" v="860" actId="1076"/>
          <ac:cxnSpMkLst>
            <pc:docMk/>
            <pc:sldMk cId="1045540343" sldId="262"/>
            <ac:cxnSpMk id="15" creationId="{BF8B09D9-C135-1289-0E40-CC6BE42AB56E}"/>
          </ac:cxnSpMkLst>
        </pc:cxnChg>
        <pc:cxnChg chg="add mod">
          <ac:chgData name="Manish Kumar Agarwal" userId="d61eeec9-2078-40a5-b388-8f0e32cbe8dd" providerId="ADAL" clId="{6B2AD182-C848-4BD3-AD99-D7E87C4B54BF}" dt="2023-05-01T06:47:45.772" v="861" actId="1076"/>
          <ac:cxnSpMkLst>
            <pc:docMk/>
            <pc:sldMk cId="1045540343" sldId="262"/>
            <ac:cxnSpMk id="17" creationId="{234C0C3D-A33A-2BEA-085E-DCB58F04A383}"/>
          </ac:cxnSpMkLst>
        </pc:cxnChg>
      </pc:sldChg>
      <pc:sldChg chg="addSp delSp modSp new mod ord">
        <pc:chgData name="Manish Kumar Agarwal" userId="d61eeec9-2078-40a5-b388-8f0e32cbe8dd" providerId="ADAL" clId="{6B2AD182-C848-4BD3-AD99-D7E87C4B54BF}" dt="2023-05-04T04:57:29.473" v="11041" actId="122"/>
        <pc:sldMkLst>
          <pc:docMk/>
          <pc:sldMk cId="3632389063" sldId="263"/>
        </pc:sldMkLst>
        <pc:spChg chg="mod">
          <ac:chgData name="Manish Kumar Agarwal" userId="d61eeec9-2078-40a5-b388-8f0e32cbe8dd" providerId="ADAL" clId="{6B2AD182-C848-4BD3-AD99-D7E87C4B54BF}" dt="2023-05-01T06:39:20.008" v="687" actId="20577"/>
          <ac:spMkLst>
            <pc:docMk/>
            <pc:sldMk cId="3632389063" sldId="263"/>
            <ac:spMk id="2" creationId="{ED5314FC-8DC3-DB5C-4703-AAC3FAF7A49C}"/>
          </ac:spMkLst>
        </pc:spChg>
        <pc:spChg chg="del mod">
          <ac:chgData name="Manish Kumar Agarwal" userId="d61eeec9-2078-40a5-b388-8f0e32cbe8dd" providerId="ADAL" clId="{6B2AD182-C848-4BD3-AD99-D7E87C4B54BF}" dt="2023-05-02T12:59:26.402" v="5633" actId="26606"/>
          <ac:spMkLst>
            <pc:docMk/>
            <pc:sldMk cId="3632389063" sldId="263"/>
            <ac:spMk id="3" creationId="{A092DB36-753A-2B9B-4C4B-74E5055D7FDC}"/>
          </ac:spMkLst>
        </pc:spChg>
        <pc:spChg chg="add mod">
          <ac:chgData name="Manish Kumar Agarwal" userId="d61eeec9-2078-40a5-b388-8f0e32cbe8dd" providerId="ADAL" clId="{6B2AD182-C848-4BD3-AD99-D7E87C4B54BF}" dt="2023-05-01T15:51:38.542" v="3285" actId="13926"/>
          <ac:spMkLst>
            <pc:docMk/>
            <pc:sldMk cId="3632389063" sldId="263"/>
            <ac:spMk id="4" creationId="{ADA9D12B-FD52-DEE8-4216-1E33375D235C}"/>
          </ac:spMkLst>
        </pc:spChg>
        <pc:spChg chg="add mod">
          <ac:chgData name="Manish Kumar Agarwal" userId="d61eeec9-2078-40a5-b388-8f0e32cbe8dd" providerId="ADAL" clId="{6B2AD182-C848-4BD3-AD99-D7E87C4B54BF}" dt="2023-05-04T04:57:29.473" v="11041" actId="122"/>
          <ac:spMkLst>
            <pc:docMk/>
            <pc:sldMk cId="3632389063" sldId="263"/>
            <ac:spMk id="5" creationId="{A09257E7-36C2-801E-C612-3C8E231D49D4}"/>
          </ac:spMkLst>
        </pc:spChg>
        <pc:graphicFrameChg chg="add mod">
          <ac:chgData name="Manish Kumar Agarwal" userId="d61eeec9-2078-40a5-b388-8f0e32cbe8dd" providerId="ADAL" clId="{6B2AD182-C848-4BD3-AD99-D7E87C4B54BF}" dt="2023-05-02T14:23:03.005" v="5682" actId="1076"/>
          <ac:graphicFrameMkLst>
            <pc:docMk/>
            <pc:sldMk cId="3632389063" sldId="263"/>
            <ac:graphicFrameMk id="6" creationId="{2B89A380-A6B7-7776-9C56-781782ACE9C8}"/>
          </ac:graphicFrameMkLst>
        </pc:graphicFrameChg>
      </pc:sldChg>
      <pc:sldChg chg="addSp modSp new mod">
        <pc:chgData name="Manish Kumar Agarwal" userId="d61eeec9-2078-40a5-b388-8f0e32cbe8dd" providerId="ADAL" clId="{6B2AD182-C848-4BD3-AD99-D7E87C4B54BF}" dt="2023-05-04T06:27:51.138" v="11645" actId="1076"/>
        <pc:sldMkLst>
          <pc:docMk/>
          <pc:sldMk cId="1462102221" sldId="264"/>
        </pc:sldMkLst>
        <pc:spChg chg="mod">
          <ac:chgData name="Manish Kumar Agarwal" userId="d61eeec9-2078-40a5-b388-8f0e32cbe8dd" providerId="ADAL" clId="{6B2AD182-C848-4BD3-AD99-D7E87C4B54BF}" dt="2023-05-04T06:18:31.336" v="11387" actId="20577"/>
          <ac:spMkLst>
            <pc:docMk/>
            <pc:sldMk cId="1462102221" sldId="264"/>
            <ac:spMk id="2" creationId="{AC5DB507-4FDE-E0F9-BBAE-CD814BEE8AA4}"/>
          </ac:spMkLst>
        </pc:spChg>
        <pc:spChg chg="mod">
          <ac:chgData name="Manish Kumar Agarwal" userId="d61eeec9-2078-40a5-b388-8f0e32cbe8dd" providerId="ADAL" clId="{6B2AD182-C848-4BD3-AD99-D7E87C4B54BF}" dt="2023-05-04T06:27:51.138" v="11645" actId="1076"/>
          <ac:spMkLst>
            <pc:docMk/>
            <pc:sldMk cId="1462102221" sldId="264"/>
            <ac:spMk id="3" creationId="{3008FB21-F6A7-8F6E-CBF5-DDFDBE37F734}"/>
          </ac:spMkLst>
        </pc:spChg>
        <pc:spChg chg="add mod">
          <ac:chgData name="Manish Kumar Agarwal" userId="d61eeec9-2078-40a5-b388-8f0e32cbe8dd" providerId="ADAL" clId="{6B2AD182-C848-4BD3-AD99-D7E87C4B54BF}" dt="2023-05-04T06:25:52.108" v="11516" actId="1076"/>
          <ac:spMkLst>
            <pc:docMk/>
            <pc:sldMk cId="1462102221" sldId="264"/>
            <ac:spMk id="6" creationId="{A2729193-1007-B112-C9D9-4653A61FD129}"/>
          </ac:spMkLst>
        </pc:spChg>
        <pc:picChg chg="add mod">
          <ac:chgData name="Manish Kumar Agarwal" userId="d61eeec9-2078-40a5-b388-8f0e32cbe8dd" providerId="ADAL" clId="{6B2AD182-C848-4BD3-AD99-D7E87C4B54BF}" dt="2023-05-04T06:18:34.128" v="11388" actId="1076"/>
          <ac:picMkLst>
            <pc:docMk/>
            <pc:sldMk cId="1462102221" sldId="264"/>
            <ac:picMk id="5" creationId="{CB944DF8-2B97-1C39-73BF-37C02659497C}"/>
          </ac:picMkLst>
        </pc:picChg>
      </pc:sldChg>
      <pc:sldChg chg="addSp modSp new mod ord">
        <pc:chgData name="Manish Kumar Agarwal" userId="d61eeec9-2078-40a5-b388-8f0e32cbe8dd" providerId="ADAL" clId="{6B2AD182-C848-4BD3-AD99-D7E87C4B54BF}" dt="2023-05-04T04:56:55.334" v="11036" actId="13926"/>
        <pc:sldMkLst>
          <pc:docMk/>
          <pc:sldMk cId="2772512719" sldId="265"/>
        </pc:sldMkLst>
        <pc:spChg chg="mod">
          <ac:chgData name="Manish Kumar Agarwal" userId="d61eeec9-2078-40a5-b388-8f0e32cbe8dd" providerId="ADAL" clId="{6B2AD182-C848-4BD3-AD99-D7E87C4B54BF}" dt="2023-05-01T06:48:47.473" v="998" actId="20577"/>
          <ac:spMkLst>
            <pc:docMk/>
            <pc:sldMk cId="2772512719" sldId="265"/>
            <ac:spMk id="2" creationId="{1C9DE400-8ED5-CF33-77CB-52E472508D55}"/>
          </ac:spMkLst>
        </pc:spChg>
        <pc:spChg chg="mod">
          <ac:chgData name="Manish Kumar Agarwal" userId="d61eeec9-2078-40a5-b388-8f0e32cbe8dd" providerId="ADAL" clId="{6B2AD182-C848-4BD3-AD99-D7E87C4B54BF}" dt="2023-05-01T07:08:34.445" v="1348" actId="404"/>
          <ac:spMkLst>
            <pc:docMk/>
            <pc:sldMk cId="2772512719" sldId="265"/>
            <ac:spMk id="3" creationId="{5987F017-013B-E23E-6675-E317A9FE0BA4}"/>
          </ac:spMkLst>
        </pc:spChg>
        <pc:spChg chg="add mod">
          <ac:chgData name="Manish Kumar Agarwal" userId="d61eeec9-2078-40a5-b388-8f0e32cbe8dd" providerId="ADAL" clId="{6B2AD182-C848-4BD3-AD99-D7E87C4B54BF}" dt="2023-05-04T04:56:55.334" v="11036" actId="13926"/>
          <ac:spMkLst>
            <pc:docMk/>
            <pc:sldMk cId="2772512719" sldId="265"/>
            <ac:spMk id="4" creationId="{26AD3A08-ED41-BB12-E366-198A651636E4}"/>
          </ac:spMkLst>
        </pc:spChg>
      </pc:sldChg>
      <pc:sldChg chg="addSp delSp modSp new mod ord modAnim">
        <pc:chgData name="Manish Kumar Agarwal" userId="d61eeec9-2078-40a5-b388-8f0e32cbe8dd" providerId="ADAL" clId="{6B2AD182-C848-4BD3-AD99-D7E87C4B54BF}" dt="2023-05-04T05:54:46.613" v="11197"/>
        <pc:sldMkLst>
          <pc:docMk/>
          <pc:sldMk cId="272558763" sldId="266"/>
        </pc:sldMkLst>
        <pc:spChg chg="mod">
          <ac:chgData name="Manish Kumar Agarwal" userId="d61eeec9-2078-40a5-b388-8f0e32cbe8dd" providerId="ADAL" clId="{6B2AD182-C848-4BD3-AD99-D7E87C4B54BF}" dt="2023-05-01T07:11:48.697" v="1531" actId="20577"/>
          <ac:spMkLst>
            <pc:docMk/>
            <pc:sldMk cId="272558763" sldId="266"/>
            <ac:spMk id="2" creationId="{E55DD52E-3F8B-652B-9DC2-9792ACF68ABF}"/>
          </ac:spMkLst>
        </pc:spChg>
        <pc:spChg chg="mod">
          <ac:chgData name="Manish Kumar Agarwal" userId="d61eeec9-2078-40a5-b388-8f0e32cbe8dd" providerId="ADAL" clId="{6B2AD182-C848-4BD3-AD99-D7E87C4B54BF}" dt="2023-05-04T05:54:19.797" v="11192" actId="255"/>
          <ac:spMkLst>
            <pc:docMk/>
            <pc:sldMk cId="272558763" sldId="266"/>
            <ac:spMk id="3" creationId="{2135E25A-0952-8B50-B9DC-E2905758D255}"/>
          </ac:spMkLst>
        </pc:spChg>
        <pc:spChg chg="add mod">
          <ac:chgData name="Manish Kumar Agarwal" userId="d61eeec9-2078-40a5-b388-8f0e32cbe8dd" providerId="ADAL" clId="{6B2AD182-C848-4BD3-AD99-D7E87C4B54BF}" dt="2023-05-04T05:54:33.530" v="11195" actId="1076"/>
          <ac:spMkLst>
            <pc:docMk/>
            <pc:sldMk cId="272558763" sldId="266"/>
            <ac:spMk id="16" creationId="{9FE7FF14-AAB4-55DC-D7F1-5046740A68F3}"/>
          </ac:spMkLst>
        </pc:spChg>
        <pc:spChg chg="add mod">
          <ac:chgData name="Manish Kumar Agarwal" userId="d61eeec9-2078-40a5-b388-8f0e32cbe8dd" providerId="ADAL" clId="{6B2AD182-C848-4BD3-AD99-D7E87C4B54BF}" dt="2023-05-04T05:54:37.678" v="11196" actId="1076"/>
          <ac:spMkLst>
            <pc:docMk/>
            <pc:sldMk cId="272558763" sldId="266"/>
            <ac:spMk id="17" creationId="{4D215572-7712-DA88-BBAA-15B25C0EC328}"/>
          </ac:spMkLst>
        </pc:spChg>
        <pc:spChg chg="add mod">
          <ac:chgData name="Manish Kumar Agarwal" userId="d61eeec9-2078-40a5-b388-8f0e32cbe8dd" providerId="ADAL" clId="{6B2AD182-C848-4BD3-AD99-D7E87C4B54BF}" dt="2023-05-01T17:11:42.243" v="3689" actId="571"/>
          <ac:spMkLst>
            <pc:docMk/>
            <pc:sldMk cId="272558763" sldId="266"/>
            <ac:spMk id="18" creationId="{00121CFF-B6E3-9267-6D27-8F203EB3665B}"/>
          </ac:spMkLst>
        </pc:spChg>
        <pc:grpChg chg="add mod">
          <ac:chgData name="Manish Kumar Agarwal" userId="d61eeec9-2078-40a5-b388-8f0e32cbe8dd" providerId="ADAL" clId="{6B2AD182-C848-4BD3-AD99-D7E87C4B54BF}" dt="2023-05-04T05:54:24.886" v="11193" actId="1076"/>
          <ac:grpSpMkLst>
            <pc:docMk/>
            <pc:sldMk cId="272558763" sldId="266"/>
            <ac:grpSpMk id="13" creationId="{C8E5E7D1-19FA-C557-1C3D-2BADBEDD9463}"/>
          </ac:grpSpMkLst>
        </pc:grpChg>
        <pc:picChg chg="add del mod">
          <ac:chgData name="Manish Kumar Agarwal" userId="d61eeec9-2078-40a5-b388-8f0e32cbe8dd" providerId="ADAL" clId="{6B2AD182-C848-4BD3-AD99-D7E87C4B54BF}" dt="2023-05-01T17:09:14.244" v="3641" actId="478"/>
          <ac:picMkLst>
            <pc:docMk/>
            <pc:sldMk cId="272558763" sldId="266"/>
            <ac:picMk id="5" creationId="{C7C43D01-7A53-E3E0-204C-D30B0972CEBA}"/>
          </ac:picMkLst>
        </pc:picChg>
        <pc:picChg chg="add mod">
          <ac:chgData name="Manish Kumar Agarwal" userId="d61eeec9-2078-40a5-b388-8f0e32cbe8dd" providerId="ADAL" clId="{6B2AD182-C848-4BD3-AD99-D7E87C4B54BF}" dt="2023-05-01T17:09:48.522" v="3649" actId="164"/>
          <ac:picMkLst>
            <pc:docMk/>
            <pc:sldMk cId="272558763" sldId="266"/>
            <ac:picMk id="6" creationId="{3CC55C5B-8ECA-79B5-9E6B-14BE482C860A}"/>
          </ac:picMkLst>
        </pc:picChg>
        <pc:picChg chg="add mod">
          <ac:chgData name="Manish Kumar Agarwal" userId="d61eeec9-2078-40a5-b388-8f0e32cbe8dd" providerId="ADAL" clId="{6B2AD182-C848-4BD3-AD99-D7E87C4B54BF}" dt="2023-05-01T17:09:48.522" v="3649" actId="164"/>
          <ac:picMkLst>
            <pc:docMk/>
            <pc:sldMk cId="272558763" sldId="266"/>
            <ac:picMk id="8" creationId="{C7544230-454E-8D13-067D-43EDCBEA64EF}"/>
          </ac:picMkLst>
        </pc:picChg>
        <pc:picChg chg="add mod">
          <ac:chgData name="Manish Kumar Agarwal" userId="d61eeec9-2078-40a5-b388-8f0e32cbe8dd" providerId="ADAL" clId="{6B2AD182-C848-4BD3-AD99-D7E87C4B54BF}" dt="2023-05-01T17:09:48.522" v="3649" actId="164"/>
          <ac:picMkLst>
            <pc:docMk/>
            <pc:sldMk cId="272558763" sldId="266"/>
            <ac:picMk id="10" creationId="{EDF452D2-2409-D679-D301-A29E1DB5DF58}"/>
          </ac:picMkLst>
        </pc:picChg>
        <pc:picChg chg="add mod">
          <ac:chgData name="Manish Kumar Agarwal" userId="d61eeec9-2078-40a5-b388-8f0e32cbe8dd" providerId="ADAL" clId="{6B2AD182-C848-4BD3-AD99-D7E87C4B54BF}" dt="2023-05-04T05:54:26.870" v="11194" actId="1076"/>
          <ac:picMkLst>
            <pc:docMk/>
            <pc:sldMk cId="272558763" sldId="266"/>
            <ac:picMk id="12" creationId="{D142667C-B3FF-B98B-C826-0536DD2219A7}"/>
          </ac:picMkLst>
        </pc:picChg>
        <pc:picChg chg="add del">
          <ac:chgData name="Manish Kumar Agarwal" userId="d61eeec9-2078-40a5-b388-8f0e32cbe8dd" providerId="ADAL" clId="{6B2AD182-C848-4BD3-AD99-D7E87C4B54BF}" dt="2023-05-01T17:10:53.303" v="3655" actId="478"/>
          <ac:picMkLst>
            <pc:docMk/>
            <pc:sldMk cId="272558763" sldId="266"/>
            <ac:picMk id="15" creationId="{DB76F58A-95E9-4CDB-7434-C366825A46C3}"/>
          </ac:picMkLst>
        </pc:picChg>
      </pc:sldChg>
      <pc:sldChg chg="addSp delSp modSp new mod modClrScheme chgLayout">
        <pc:chgData name="Manish Kumar Agarwal" userId="d61eeec9-2078-40a5-b388-8f0e32cbe8dd" providerId="ADAL" clId="{6B2AD182-C848-4BD3-AD99-D7E87C4B54BF}" dt="2023-05-01T07:14:52.228" v="1572" actId="20577"/>
        <pc:sldMkLst>
          <pc:docMk/>
          <pc:sldMk cId="703908225" sldId="267"/>
        </pc:sldMkLst>
        <pc:spChg chg="del">
          <ac:chgData name="Manish Kumar Agarwal" userId="d61eeec9-2078-40a5-b388-8f0e32cbe8dd" providerId="ADAL" clId="{6B2AD182-C848-4BD3-AD99-D7E87C4B54BF}" dt="2023-05-01T07:14:44.147" v="1565" actId="700"/>
          <ac:spMkLst>
            <pc:docMk/>
            <pc:sldMk cId="703908225" sldId="267"/>
            <ac:spMk id="2" creationId="{515C0559-F97D-AB6A-C0C8-9C7965960C4A}"/>
          </ac:spMkLst>
        </pc:spChg>
        <pc:spChg chg="del">
          <ac:chgData name="Manish Kumar Agarwal" userId="d61eeec9-2078-40a5-b388-8f0e32cbe8dd" providerId="ADAL" clId="{6B2AD182-C848-4BD3-AD99-D7E87C4B54BF}" dt="2023-05-01T07:14:44.147" v="1565" actId="700"/>
          <ac:spMkLst>
            <pc:docMk/>
            <pc:sldMk cId="703908225" sldId="267"/>
            <ac:spMk id="3" creationId="{949CD483-15FE-C433-C2D5-4B66516FD28C}"/>
          </ac:spMkLst>
        </pc:spChg>
        <pc:spChg chg="add mod">
          <ac:chgData name="Manish Kumar Agarwal" userId="d61eeec9-2078-40a5-b388-8f0e32cbe8dd" providerId="ADAL" clId="{6B2AD182-C848-4BD3-AD99-D7E87C4B54BF}" dt="2023-05-01T07:14:52.228" v="1572" actId="20577"/>
          <ac:spMkLst>
            <pc:docMk/>
            <pc:sldMk cId="703908225" sldId="267"/>
            <ac:spMk id="4" creationId="{E0D9D9A4-B6F0-2AFD-CDD7-6070CFF150E9}"/>
          </ac:spMkLst>
        </pc:spChg>
      </pc:sldChg>
      <pc:sldChg chg="addSp delSp modSp new mod">
        <pc:chgData name="Manish Kumar Agarwal" userId="d61eeec9-2078-40a5-b388-8f0e32cbe8dd" providerId="ADAL" clId="{6B2AD182-C848-4BD3-AD99-D7E87C4B54BF}" dt="2023-05-01T07:21:00.350" v="1578"/>
        <pc:sldMkLst>
          <pc:docMk/>
          <pc:sldMk cId="2500615119" sldId="268"/>
        </pc:sldMkLst>
        <pc:picChg chg="add del">
          <ac:chgData name="Manish Kumar Agarwal" userId="d61eeec9-2078-40a5-b388-8f0e32cbe8dd" providerId="ADAL" clId="{6B2AD182-C848-4BD3-AD99-D7E87C4B54BF}" dt="2023-05-01T07:20:58.852" v="1577" actId="21"/>
          <ac:picMkLst>
            <pc:docMk/>
            <pc:sldMk cId="2500615119" sldId="268"/>
            <ac:picMk id="3" creationId="{3037BD89-263D-1A76-30F3-41C2453BD19F}"/>
          </ac:picMkLst>
        </pc:picChg>
        <pc:picChg chg="add mod">
          <ac:chgData name="Manish Kumar Agarwal" userId="d61eeec9-2078-40a5-b388-8f0e32cbe8dd" providerId="ADAL" clId="{6B2AD182-C848-4BD3-AD99-D7E87C4B54BF}" dt="2023-05-01T07:21:00.350" v="1578"/>
          <ac:picMkLst>
            <pc:docMk/>
            <pc:sldMk cId="2500615119" sldId="268"/>
            <ac:picMk id="4" creationId="{5F1BDD3A-2E38-F555-358F-9DB8259D2DEE}"/>
          </ac:picMkLst>
        </pc:picChg>
      </pc:sldChg>
      <pc:sldChg chg="addSp modSp new del mod modClrScheme chgLayout">
        <pc:chgData name="Manish Kumar Agarwal" userId="d61eeec9-2078-40a5-b388-8f0e32cbe8dd" providerId="ADAL" clId="{6B2AD182-C848-4BD3-AD99-D7E87C4B54BF}" dt="2023-05-04T08:01:31.313" v="13288" actId="47"/>
        <pc:sldMkLst>
          <pc:docMk/>
          <pc:sldMk cId="1470200193" sldId="269"/>
        </pc:sldMkLst>
        <pc:spChg chg="add mod">
          <ac:chgData name="Manish Kumar Agarwal" userId="d61eeec9-2078-40a5-b388-8f0e32cbe8dd" providerId="ADAL" clId="{6B2AD182-C848-4BD3-AD99-D7E87C4B54BF}" dt="2023-05-01T07:20:55.801" v="1576" actId="700"/>
          <ac:spMkLst>
            <pc:docMk/>
            <pc:sldMk cId="1470200193" sldId="269"/>
            <ac:spMk id="2" creationId="{D63402D0-3752-2F3C-8C4D-454E1549ADBE}"/>
          </ac:spMkLst>
        </pc:spChg>
        <pc:spChg chg="add mod">
          <ac:chgData name="Manish Kumar Agarwal" userId="d61eeec9-2078-40a5-b388-8f0e32cbe8dd" providerId="ADAL" clId="{6B2AD182-C848-4BD3-AD99-D7E87C4B54BF}" dt="2023-05-01T07:20:55.801" v="1576" actId="700"/>
          <ac:spMkLst>
            <pc:docMk/>
            <pc:sldMk cId="1470200193" sldId="269"/>
            <ac:spMk id="3" creationId="{974D6389-A876-1468-AEA3-1C0ABEF2AEAD}"/>
          </ac:spMkLst>
        </pc:spChg>
      </pc:sldChg>
      <pc:sldChg chg="addSp modSp new mod ord modAnim">
        <pc:chgData name="Manish Kumar Agarwal" userId="d61eeec9-2078-40a5-b388-8f0e32cbe8dd" providerId="ADAL" clId="{6B2AD182-C848-4BD3-AD99-D7E87C4B54BF}" dt="2023-05-04T05:01:12.861" v="11124"/>
        <pc:sldMkLst>
          <pc:docMk/>
          <pc:sldMk cId="1386720087" sldId="270"/>
        </pc:sldMkLst>
        <pc:spChg chg="mod">
          <ac:chgData name="Manish Kumar Agarwal" userId="d61eeec9-2078-40a5-b388-8f0e32cbe8dd" providerId="ADAL" clId="{6B2AD182-C848-4BD3-AD99-D7E87C4B54BF}" dt="2023-05-01T14:40:00.200" v="1599" actId="20577"/>
          <ac:spMkLst>
            <pc:docMk/>
            <pc:sldMk cId="1386720087" sldId="270"/>
            <ac:spMk id="2" creationId="{28FED815-9DF4-42D4-4046-604FF55E654E}"/>
          </ac:spMkLst>
        </pc:spChg>
        <pc:spChg chg="mod">
          <ac:chgData name="Manish Kumar Agarwal" userId="d61eeec9-2078-40a5-b388-8f0e32cbe8dd" providerId="ADAL" clId="{6B2AD182-C848-4BD3-AD99-D7E87C4B54BF}" dt="2023-05-04T04:59:53.358" v="11109"/>
          <ac:spMkLst>
            <pc:docMk/>
            <pc:sldMk cId="1386720087" sldId="270"/>
            <ac:spMk id="3" creationId="{8D305968-F53A-1B80-FDAC-2C22F30FF4BD}"/>
          </ac:spMkLst>
        </pc:spChg>
        <pc:spChg chg="add mod">
          <ac:chgData name="Manish Kumar Agarwal" userId="d61eeec9-2078-40a5-b388-8f0e32cbe8dd" providerId="ADAL" clId="{6B2AD182-C848-4BD3-AD99-D7E87C4B54BF}" dt="2023-05-04T05:00:15.178" v="11114" actId="1076"/>
          <ac:spMkLst>
            <pc:docMk/>
            <pc:sldMk cId="1386720087" sldId="270"/>
            <ac:spMk id="4" creationId="{9E0BE259-5CCD-7C9F-1996-66496C001409}"/>
          </ac:spMkLst>
        </pc:spChg>
        <pc:spChg chg="add mod">
          <ac:chgData name="Manish Kumar Agarwal" userId="d61eeec9-2078-40a5-b388-8f0e32cbe8dd" providerId="ADAL" clId="{6B2AD182-C848-4BD3-AD99-D7E87C4B54BF}" dt="2023-05-04T05:00:15.178" v="11114" actId="1076"/>
          <ac:spMkLst>
            <pc:docMk/>
            <pc:sldMk cId="1386720087" sldId="270"/>
            <ac:spMk id="5" creationId="{E643F1B9-8290-0BD2-D01E-5AA3A9028045}"/>
          </ac:spMkLst>
        </pc:spChg>
        <pc:spChg chg="add mod">
          <ac:chgData name="Manish Kumar Agarwal" userId="d61eeec9-2078-40a5-b388-8f0e32cbe8dd" providerId="ADAL" clId="{6B2AD182-C848-4BD3-AD99-D7E87C4B54BF}" dt="2023-05-04T05:00:35.648" v="11116" actId="6549"/>
          <ac:spMkLst>
            <pc:docMk/>
            <pc:sldMk cId="1386720087" sldId="270"/>
            <ac:spMk id="6" creationId="{FA5C8247-63D9-C510-F0E8-BFBA87147F2F}"/>
          </ac:spMkLst>
        </pc:spChg>
        <pc:spChg chg="add mod">
          <ac:chgData name="Manish Kumar Agarwal" userId="d61eeec9-2078-40a5-b388-8f0e32cbe8dd" providerId="ADAL" clId="{6B2AD182-C848-4BD3-AD99-D7E87C4B54BF}" dt="2023-05-04T05:00:45.472" v="11118" actId="6549"/>
          <ac:spMkLst>
            <pc:docMk/>
            <pc:sldMk cId="1386720087" sldId="270"/>
            <ac:spMk id="7" creationId="{8C87E88B-123A-CEF1-A99E-4491BD2D917C}"/>
          </ac:spMkLst>
        </pc:spChg>
        <pc:spChg chg="add mod">
          <ac:chgData name="Manish Kumar Agarwal" userId="d61eeec9-2078-40a5-b388-8f0e32cbe8dd" providerId="ADAL" clId="{6B2AD182-C848-4BD3-AD99-D7E87C4B54BF}" dt="2023-05-04T05:00:53.796" v="11120" actId="1076"/>
          <ac:spMkLst>
            <pc:docMk/>
            <pc:sldMk cId="1386720087" sldId="270"/>
            <ac:spMk id="9" creationId="{781ED63C-679F-9AFB-FC03-472F0EFA518F}"/>
          </ac:spMkLst>
        </pc:spChg>
      </pc:sldChg>
      <pc:sldChg chg="addSp delSp modSp new mod ord">
        <pc:chgData name="Manish Kumar Agarwal" userId="d61eeec9-2078-40a5-b388-8f0e32cbe8dd" providerId="ADAL" clId="{6B2AD182-C848-4BD3-AD99-D7E87C4B54BF}" dt="2023-05-04T04:57:59.012" v="11042" actId="207"/>
        <pc:sldMkLst>
          <pc:docMk/>
          <pc:sldMk cId="1039513946" sldId="271"/>
        </pc:sldMkLst>
        <pc:spChg chg="mod">
          <ac:chgData name="Manish Kumar Agarwal" userId="d61eeec9-2078-40a5-b388-8f0e32cbe8dd" providerId="ADAL" clId="{6B2AD182-C848-4BD3-AD99-D7E87C4B54BF}" dt="2023-05-01T14:44:57.959" v="2137" actId="20577"/>
          <ac:spMkLst>
            <pc:docMk/>
            <pc:sldMk cId="1039513946" sldId="271"/>
            <ac:spMk id="2" creationId="{C39FA0D3-C8AF-1528-6158-02250C3A0342}"/>
          </ac:spMkLst>
        </pc:spChg>
        <pc:spChg chg="mod">
          <ac:chgData name="Manish Kumar Agarwal" userId="d61eeec9-2078-40a5-b388-8f0e32cbe8dd" providerId="ADAL" clId="{6B2AD182-C848-4BD3-AD99-D7E87C4B54BF}" dt="2023-05-04T04:57:59.012" v="11042" actId="207"/>
          <ac:spMkLst>
            <pc:docMk/>
            <pc:sldMk cId="1039513946" sldId="271"/>
            <ac:spMk id="3" creationId="{501F9F05-20F6-C519-1952-895513079C3C}"/>
          </ac:spMkLst>
        </pc:spChg>
        <pc:spChg chg="add mod">
          <ac:chgData name="Manish Kumar Agarwal" userId="d61eeec9-2078-40a5-b388-8f0e32cbe8dd" providerId="ADAL" clId="{6B2AD182-C848-4BD3-AD99-D7E87C4B54BF}" dt="2023-05-01T15:37:48.275" v="2714" actId="1037"/>
          <ac:spMkLst>
            <pc:docMk/>
            <pc:sldMk cId="1039513946" sldId="271"/>
            <ac:spMk id="8" creationId="{38D72177-3701-7B20-EEE0-6C8DBE246EB9}"/>
          </ac:spMkLst>
        </pc:spChg>
        <pc:spChg chg="add mod">
          <ac:chgData name="Manish Kumar Agarwal" userId="d61eeec9-2078-40a5-b388-8f0e32cbe8dd" providerId="ADAL" clId="{6B2AD182-C848-4BD3-AD99-D7E87C4B54BF}" dt="2023-05-01T15:51:41.124" v="3286"/>
          <ac:spMkLst>
            <pc:docMk/>
            <pc:sldMk cId="1039513946" sldId="271"/>
            <ac:spMk id="9" creationId="{34E79E9C-4C0E-A832-699D-FD0145E90126}"/>
          </ac:spMkLst>
        </pc:spChg>
        <pc:picChg chg="add del mod">
          <ac:chgData name="Manish Kumar Agarwal" userId="d61eeec9-2078-40a5-b388-8f0e32cbe8dd" providerId="ADAL" clId="{6B2AD182-C848-4BD3-AD99-D7E87C4B54BF}" dt="2023-05-01T14:46:06.502" v="2141" actId="478"/>
          <ac:picMkLst>
            <pc:docMk/>
            <pc:sldMk cId="1039513946" sldId="271"/>
            <ac:picMk id="5" creationId="{1CE14610-576B-66C7-2E27-A79603809FB0}"/>
          </ac:picMkLst>
        </pc:picChg>
        <pc:picChg chg="add mod">
          <ac:chgData name="Manish Kumar Agarwal" userId="d61eeec9-2078-40a5-b388-8f0e32cbe8dd" providerId="ADAL" clId="{6B2AD182-C848-4BD3-AD99-D7E87C4B54BF}" dt="2023-05-01T14:46:10.641" v="2143" actId="1076"/>
          <ac:picMkLst>
            <pc:docMk/>
            <pc:sldMk cId="1039513946" sldId="271"/>
            <ac:picMk id="7" creationId="{D63EFDDA-56C1-FE0E-5BA7-D5419C65A5C6}"/>
          </ac:picMkLst>
        </pc:picChg>
      </pc:sldChg>
      <pc:sldChg chg="addSp delSp modSp new mod">
        <pc:chgData name="Manish Kumar Agarwal" userId="d61eeec9-2078-40a5-b388-8f0e32cbe8dd" providerId="ADAL" clId="{6B2AD182-C848-4BD3-AD99-D7E87C4B54BF}" dt="2023-05-04T05:52:39.235" v="11136" actId="6549"/>
        <pc:sldMkLst>
          <pc:docMk/>
          <pc:sldMk cId="1011597035" sldId="272"/>
        </pc:sldMkLst>
        <pc:spChg chg="mod">
          <ac:chgData name="Manish Kumar Agarwal" userId="d61eeec9-2078-40a5-b388-8f0e32cbe8dd" providerId="ADAL" clId="{6B2AD182-C848-4BD3-AD99-D7E87C4B54BF}" dt="2023-05-01T14:48:04.338" v="2162" actId="20577"/>
          <ac:spMkLst>
            <pc:docMk/>
            <pc:sldMk cId="1011597035" sldId="272"/>
            <ac:spMk id="2" creationId="{7FB6DDDD-101F-E7C2-E69C-32634375ED9A}"/>
          </ac:spMkLst>
        </pc:spChg>
        <pc:spChg chg="del mod">
          <ac:chgData name="Manish Kumar Agarwal" userId="d61eeec9-2078-40a5-b388-8f0e32cbe8dd" providerId="ADAL" clId="{6B2AD182-C848-4BD3-AD99-D7E87C4B54BF}" dt="2023-05-01T14:49:04.738" v="2172" actId="478"/>
          <ac:spMkLst>
            <pc:docMk/>
            <pc:sldMk cId="1011597035" sldId="272"/>
            <ac:spMk id="3" creationId="{2BFE2FCB-0344-9F64-2A99-053B19B56FC4}"/>
          </ac:spMkLst>
        </pc:spChg>
        <pc:spChg chg="add mod">
          <ac:chgData name="Manish Kumar Agarwal" userId="d61eeec9-2078-40a5-b388-8f0e32cbe8dd" providerId="ADAL" clId="{6B2AD182-C848-4BD3-AD99-D7E87C4B54BF}" dt="2023-05-01T15:58:31.407" v="3372" actId="1076"/>
          <ac:spMkLst>
            <pc:docMk/>
            <pc:sldMk cId="1011597035" sldId="272"/>
            <ac:spMk id="7" creationId="{6B61A2C8-CA0A-D29B-6E68-5A944EB41E34}"/>
          </ac:spMkLst>
        </pc:spChg>
        <pc:spChg chg="add mod">
          <ac:chgData name="Manish Kumar Agarwal" userId="d61eeec9-2078-40a5-b388-8f0e32cbe8dd" providerId="ADAL" clId="{6B2AD182-C848-4BD3-AD99-D7E87C4B54BF}" dt="2023-05-01T15:56:20.915" v="3344" actId="1076"/>
          <ac:spMkLst>
            <pc:docMk/>
            <pc:sldMk cId="1011597035" sldId="272"/>
            <ac:spMk id="8" creationId="{025F439C-6712-387E-C729-ED432F7CE375}"/>
          </ac:spMkLst>
        </pc:spChg>
        <pc:spChg chg="add del mod">
          <ac:chgData name="Manish Kumar Agarwal" userId="d61eeec9-2078-40a5-b388-8f0e32cbe8dd" providerId="ADAL" clId="{6B2AD182-C848-4BD3-AD99-D7E87C4B54BF}" dt="2023-05-01T15:58:56.306" v="3378" actId="478"/>
          <ac:spMkLst>
            <pc:docMk/>
            <pc:sldMk cId="1011597035" sldId="272"/>
            <ac:spMk id="9" creationId="{8E289DC6-A4F7-CC54-FA30-ECE9F1947209}"/>
          </ac:spMkLst>
        </pc:spChg>
        <pc:spChg chg="add mod">
          <ac:chgData name="Manish Kumar Agarwal" userId="d61eeec9-2078-40a5-b388-8f0e32cbe8dd" providerId="ADAL" clId="{6B2AD182-C848-4BD3-AD99-D7E87C4B54BF}" dt="2023-05-01T15:58:44.624" v="3375" actId="14100"/>
          <ac:spMkLst>
            <pc:docMk/>
            <pc:sldMk cId="1011597035" sldId="272"/>
            <ac:spMk id="19" creationId="{0FA2C2F8-206C-FEA2-8D02-DAF83B64D479}"/>
          </ac:spMkLst>
        </pc:spChg>
        <pc:spChg chg="add mod">
          <ac:chgData name="Manish Kumar Agarwal" userId="d61eeec9-2078-40a5-b388-8f0e32cbe8dd" providerId="ADAL" clId="{6B2AD182-C848-4BD3-AD99-D7E87C4B54BF}" dt="2023-05-01T15:56:23.599" v="3346" actId="1076"/>
          <ac:spMkLst>
            <pc:docMk/>
            <pc:sldMk cId="1011597035" sldId="272"/>
            <ac:spMk id="26" creationId="{31047CA8-9CC7-9BF5-0518-EB355B4962AB}"/>
          </ac:spMkLst>
        </pc:spChg>
        <pc:spChg chg="add mod">
          <ac:chgData name="Manish Kumar Agarwal" userId="d61eeec9-2078-40a5-b388-8f0e32cbe8dd" providerId="ADAL" clId="{6B2AD182-C848-4BD3-AD99-D7E87C4B54BF}" dt="2023-05-01T15:56:26.314" v="3348" actId="1076"/>
          <ac:spMkLst>
            <pc:docMk/>
            <pc:sldMk cId="1011597035" sldId="272"/>
            <ac:spMk id="27" creationId="{C37271FA-FBD7-C95E-86B4-308D81F33060}"/>
          </ac:spMkLst>
        </pc:spChg>
        <pc:spChg chg="add mod">
          <ac:chgData name="Manish Kumar Agarwal" userId="d61eeec9-2078-40a5-b388-8f0e32cbe8dd" providerId="ADAL" clId="{6B2AD182-C848-4BD3-AD99-D7E87C4B54BF}" dt="2023-05-01T15:56:29.888" v="3350" actId="1076"/>
          <ac:spMkLst>
            <pc:docMk/>
            <pc:sldMk cId="1011597035" sldId="272"/>
            <ac:spMk id="28" creationId="{429B40B9-9F0C-0FD8-4421-9355545AA28B}"/>
          </ac:spMkLst>
        </pc:spChg>
        <pc:spChg chg="add mod">
          <ac:chgData name="Manish Kumar Agarwal" userId="d61eeec9-2078-40a5-b388-8f0e32cbe8dd" providerId="ADAL" clId="{6B2AD182-C848-4BD3-AD99-D7E87C4B54BF}" dt="2023-05-01T15:58:06.031" v="3366" actId="14100"/>
          <ac:spMkLst>
            <pc:docMk/>
            <pc:sldMk cId="1011597035" sldId="272"/>
            <ac:spMk id="32" creationId="{372FE3FC-6768-7425-595C-A3CC7D0969F6}"/>
          </ac:spMkLst>
        </pc:spChg>
        <pc:spChg chg="add mod">
          <ac:chgData name="Manish Kumar Agarwal" userId="d61eeec9-2078-40a5-b388-8f0e32cbe8dd" providerId="ADAL" clId="{6B2AD182-C848-4BD3-AD99-D7E87C4B54BF}" dt="2023-05-01T15:59:22.655" v="3384" actId="1076"/>
          <ac:spMkLst>
            <pc:docMk/>
            <pc:sldMk cId="1011597035" sldId="272"/>
            <ac:spMk id="51" creationId="{7187319B-D286-13D0-2101-3DF209D1829B}"/>
          </ac:spMkLst>
        </pc:spChg>
        <pc:spChg chg="add del mod">
          <ac:chgData name="Manish Kumar Agarwal" userId="d61eeec9-2078-40a5-b388-8f0e32cbe8dd" providerId="ADAL" clId="{6B2AD182-C848-4BD3-AD99-D7E87C4B54BF}" dt="2023-05-01T15:59:59.292" v="3395" actId="478"/>
          <ac:spMkLst>
            <pc:docMk/>
            <pc:sldMk cId="1011597035" sldId="272"/>
            <ac:spMk id="60" creationId="{C0B6C3F7-9358-B26B-D314-FD85387F1F8C}"/>
          </ac:spMkLst>
        </pc:spChg>
        <pc:spChg chg="add del mod">
          <ac:chgData name="Manish Kumar Agarwal" userId="d61eeec9-2078-40a5-b388-8f0e32cbe8dd" providerId="ADAL" clId="{6B2AD182-C848-4BD3-AD99-D7E87C4B54BF}" dt="2023-05-01T16:00:01.086" v="3396" actId="478"/>
          <ac:spMkLst>
            <pc:docMk/>
            <pc:sldMk cId="1011597035" sldId="272"/>
            <ac:spMk id="61" creationId="{BF56C2AF-607E-CC25-0FA9-0C52DCD45C0D}"/>
          </ac:spMkLst>
        </pc:spChg>
        <pc:spChg chg="add mod">
          <ac:chgData name="Manish Kumar Agarwal" userId="d61eeec9-2078-40a5-b388-8f0e32cbe8dd" providerId="ADAL" clId="{6B2AD182-C848-4BD3-AD99-D7E87C4B54BF}" dt="2023-05-01T16:01:58.609" v="3445" actId="208"/>
          <ac:spMkLst>
            <pc:docMk/>
            <pc:sldMk cId="1011597035" sldId="272"/>
            <ac:spMk id="72" creationId="{A19E290E-9A5C-8252-3D67-A8369D936BF4}"/>
          </ac:spMkLst>
        </pc:spChg>
        <pc:spChg chg="add mod">
          <ac:chgData name="Manish Kumar Agarwal" userId="d61eeec9-2078-40a5-b388-8f0e32cbe8dd" providerId="ADAL" clId="{6B2AD182-C848-4BD3-AD99-D7E87C4B54BF}" dt="2023-05-01T16:01:51.704" v="3444" actId="1076"/>
          <ac:spMkLst>
            <pc:docMk/>
            <pc:sldMk cId="1011597035" sldId="272"/>
            <ac:spMk id="73" creationId="{9F80FAF6-72F7-0382-B158-6A53442C6AAD}"/>
          </ac:spMkLst>
        </pc:spChg>
        <pc:spChg chg="add mod">
          <ac:chgData name="Manish Kumar Agarwal" userId="d61eeec9-2078-40a5-b388-8f0e32cbe8dd" providerId="ADAL" clId="{6B2AD182-C848-4BD3-AD99-D7E87C4B54BF}" dt="2023-05-01T16:02:13.531" v="3447" actId="1076"/>
          <ac:spMkLst>
            <pc:docMk/>
            <pc:sldMk cId="1011597035" sldId="272"/>
            <ac:spMk id="74" creationId="{DCC00367-ED7C-C8C6-2954-F86986F97583}"/>
          </ac:spMkLst>
        </pc:spChg>
        <pc:spChg chg="add mod">
          <ac:chgData name="Manish Kumar Agarwal" userId="d61eeec9-2078-40a5-b388-8f0e32cbe8dd" providerId="ADAL" clId="{6B2AD182-C848-4BD3-AD99-D7E87C4B54BF}" dt="2023-05-01T16:02:30.778" v="3470" actId="14100"/>
          <ac:spMkLst>
            <pc:docMk/>
            <pc:sldMk cId="1011597035" sldId="272"/>
            <ac:spMk id="75" creationId="{5F78C5A9-19A1-5603-76E8-C5ED8CBE4662}"/>
          </ac:spMkLst>
        </pc:spChg>
        <pc:spChg chg="add mod">
          <ac:chgData name="Manish Kumar Agarwal" userId="d61eeec9-2078-40a5-b388-8f0e32cbe8dd" providerId="ADAL" clId="{6B2AD182-C848-4BD3-AD99-D7E87C4B54BF}" dt="2023-05-01T16:02:54.006" v="3488" actId="1076"/>
          <ac:spMkLst>
            <pc:docMk/>
            <pc:sldMk cId="1011597035" sldId="272"/>
            <ac:spMk id="76" creationId="{82FDB2D2-FE4D-2E9F-1CC6-E722E4B7D23C}"/>
          </ac:spMkLst>
        </pc:spChg>
        <pc:spChg chg="add mod">
          <ac:chgData name="Manish Kumar Agarwal" userId="d61eeec9-2078-40a5-b388-8f0e32cbe8dd" providerId="ADAL" clId="{6B2AD182-C848-4BD3-AD99-D7E87C4B54BF}" dt="2023-05-04T05:52:39.235" v="11136" actId="6549"/>
          <ac:spMkLst>
            <pc:docMk/>
            <pc:sldMk cId="1011597035" sldId="272"/>
            <ac:spMk id="78" creationId="{8D4C7108-5946-01E5-8E89-C65204B19243}"/>
          </ac:spMkLst>
        </pc:spChg>
        <pc:picChg chg="add mod">
          <ac:chgData name="Manish Kumar Agarwal" userId="d61eeec9-2078-40a5-b388-8f0e32cbe8dd" providerId="ADAL" clId="{6B2AD182-C848-4BD3-AD99-D7E87C4B54BF}" dt="2023-05-01T16:02:36.995" v="3472" actId="1076"/>
          <ac:picMkLst>
            <pc:docMk/>
            <pc:sldMk cId="1011597035" sldId="272"/>
            <ac:picMk id="5" creationId="{52FF6310-1206-68BD-8BE7-E9582F7F358D}"/>
          </ac:picMkLst>
        </pc:picChg>
        <pc:picChg chg="add mod">
          <ac:chgData name="Manish Kumar Agarwal" userId="d61eeec9-2078-40a5-b388-8f0e32cbe8dd" providerId="ADAL" clId="{6B2AD182-C848-4BD3-AD99-D7E87C4B54BF}" dt="2023-05-01T15:57:59.733" v="3363" actId="1076"/>
          <ac:picMkLst>
            <pc:docMk/>
            <pc:sldMk cId="1011597035" sldId="272"/>
            <ac:picMk id="34" creationId="{155C4696-9A9A-BEF8-B1C9-D6CBB60F7E00}"/>
          </ac:picMkLst>
        </pc:picChg>
        <pc:picChg chg="add mod">
          <ac:chgData name="Manish Kumar Agarwal" userId="d61eeec9-2078-40a5-b388-8f0e32cbe8dd" providerId="ADAL" clId="{6B2AD182-C848-4BD3-AD99-D7E87C4B54BF}" dt="2023-05-01T15:58:04.310" v="3365" actId="1076"/>
          <ac:picMkLst>
            <pc:docMk/>
            <pc:sldMk cId="1011597035" sldId="272"/>
            <ac:picMk id="35" creationId="{FC1D8190-8384-3146-0A4F-E924B8B74A1E}"/>
          </ac:picMkLst>
        </pc:picChg>
        <pc:picChg chg="add mod">
          <ac:chgData name="Manish Kumar Agarwal" userId="d61eeec9-2078-40a5-b388-8f0e32cbe8dd" providerId="ADAL" clId="{6B2AD182-C848-4BD3-AD99-D7E87C4B54BF}" dt="2023-05-01T15:58:11.162" v="3368" actId="1076"/>
          <ac:picMkLst>
            <pc:docMk/>
            <pc:sldMk cId="1011597035" sldId="272"/>
            <ac:picMk id="36" creationId="{FBFCA067-816B-7DCE-30D7-5403961F1022}"/>
          </ac:picMkLst>
        </pc:picChg>
        <pc:picChg chg="add mod">
          <ac:chgData name="Manish Kumar Agarwal" userId="d61eeec9-2078-40a5-b388-8f0e32cbe8dd" providerId="ADAL" clId="{6B2AD182-C848-4BD3-AD99-D7E87C4B54BF}" dt="2023-05-01T15:58:15.700" v="3370" actId="1076"/>
          <ac:picMkLst>
            <pc:docMk/>
            <pc:sldMk cId="1011597035" sldId="272"/>
            <ac:picMk id="37" creationId="{F441293E-104B-D320-6204-64F5103E0C62}"/>
          </ac:picMkLst>
        </pc:picChg>
        <pc:picChg chg="add mod">
          <ac:chgData name="Manish Kumar Agarwal" userId="d61eeec9-2078-40a5-b388-8f0e32cbe8dd" providerId="ADAL" clId="{6B2AD182-C848-4BD3-AD99-D7E87C4B54BF}" dt="2023-05-01T15:59:22.655" v="3384" actId="1076"/>
          <ac:picMkLst>
            <pc:docMk/>
            <pc:sldMk cId="1011597035" sldId="272"/>
            <ac:picMk id="52" creationId="{2B1DB5B6-7DDD-E9FA-B428-0E864312BCC4}"/>
          </ac:picMkLst>
        </pc:picChg>
        <pc:picChg chg="add mod">
          <ac:chgData name="Manish Kumar Agarwal" userId="d61eeec9-2078-40a5-b388-8f0e32cbe8dd" providerId="ADAL" clId="{6B2AD182-C848-4BD3-AD99-D7E87C4B54BF}" dt="2023-05-01T15:59:22.655" v="3384" actId="1076"/>
          <ac:picMkLst>
            <pc:docMk/>
            <pc:sldMk cId="1011597035" sldId="272"/>
            <ac:picMk id="53" creationId="{14EF30E4-C352-2A4C-7F6C-A0D046D87811}"/>
          </ac:picMkLst>
        </pc:picChg>
        <pc:picChg chg="add mod">
          <ac:chgData name="Manish Kumar Agarwal" userId="d61eeec9-2078-40a5-b388-8f0e32cbe8dd" providerId="ADAL" clId="{6B2AD182-C848-4BD3-AD99-D7E87C4B54BF}" dt="2023-05-01T15:59:22.655" v="3384" actId="1076"/>
          <ac:picMkLst>
            <pc:docMk/>
            <pc:sldMk cId="1011597035" sldId="272"/>
            <ac:picMk id="54" creationId="{3136C75F-62D0-BBE4-C8CB-E954A54294AE}"/>
          </ac:picMkLst>
        </pc:picChg>
        <pc:picChg chg="add mod">
          <ac:chgData name="Manish Kumar Agarwal" userId="d61eeec9-2078-40a5-b388-8f0e32cbe8dd" providerId="ADAL" clId="{6B2AD182-C848-4BD3-AD99-D7E87C4B54BF}" dt="2023-05-01T15:59:22.655" v="3384" actId="1076"/>
          <ac:picMkLst>
            <pc:docMk/>
            <pc:sldMk cId="1011597035" sldId="272"/>
            <ac:picMk id="55" creationId="{63F9E5B6-11B0-07A4-7161-7D1FF8086801}"/>
          </ac:picMkLst>
        </pc:picChg>
        <pc:cxnChg chg="add del mod">
          <ac:chgData name="Manish Kumar Agarwal" userId="d61eeec9-2078-40a5-b388-8f0e32cbe8dd" providerId="ADAL" clId="{6B2AD182-C848-4BD3-AD99-D7E87C4B54BF}" dt="2023-05-01T16:02:39.032" v="3473" actId="478"/>
          <ac:cxnSpMkLst>
            <pc:docMk/>
            <pc:sldMk cId="1011597035" sldId="272"/>
            <ac:cxnSpMk id="11" creationId="{32D84626-C46A-A8F7-4D4F-B0A5F021FA29}"/>
          </ac:cxnSpMkLst>
        </pc:cxnChg>
        <pc:cxnChg chg="add mod">
          <ac:chgData name="Manish Kumar Agarwal" userId="d61eeec9-2078-40a5-b388-8f0e32cbe8dd" providerId="ADAL" clId="{6B2AD182-C848-4BD3-AD99-D7E87C4B54BF}" dt="2023-05-01T16:00:25.366" v="3403" actId="1076"/>
          <ac:cxnSpMkLst>
            <pc:docMk/>
            <pc:sldMk cId="1011597035" sldId="272"/>
            <ac:cxnSpMk id="14" creationId="{CC0A02FB-CE3E-6C98-C007-E31AB7A9AF9B}"/>
          </ac:cxnSpMkLst>
        </pc:cxnChg>
        <pc:cxnChg chg="add del mod">
          <ac:chgData name="Manish Kumar Agarwal" userId="d61eeec9-2078-40a5-b388-8f0e32cbe8dd" providerId="ADAL" clId="{6B2AD182-C848-4BD3-AD99-D7E87C4B54BF}" dt="2023-05-01T16:02:40.991" v="3474" actId="478"/>
          <ac:cxnSpMkLst>
            <pc:docMk/>
            <pc:sldMk cId="1011597035" sldId="272"/>
            <ac:cxnSpMk id="41" creationId="{79141FA4-609D-416C-48EE-187FBE51EA83}"/>
          </ac:cxnSpMkLst>
        </pc:cxnChg>
        <pc:cxnChg chg="add mod">
          <ac:chgData name="Manish Kumar Agarwal" userId="d61eeec9-2078-40a5-b388-8f0e32cbe8dd" providerId="ADAL" clId="{6B2AD182-C848-4BD3-AD99-D7E87C4B54BF}" dt="2023-05-01T16:00:27.174" v="3404" actId="1076"/>
          <ac:cxnSpMkLst>
            <pc:docMk/>
            <pc:sldMk cId="1011597035" sldId="272"/>
            <ac:cxnSpMk id="49" creationId="{427BA376-C243-3513-53A1-73E7C81A5675}"/>
          </ac:cxnSpMkLst>
        </pc:cxnChg>
        <pc:cxnChg chg="add mod">
          <ac:chgData name="Manish Kumar Agarwal" userId="d61eeec9-2078-40a5-b388-8f0e32cbe8dd" providerId="ADAL" clId="{6B2AD182-C848-4BD3-AD99-D7E87C4B54BF}" dt="2023-05-01T16:00:40.572" v="3409" actId="14100"/>
          <ac:cxnSpMkLst>
            <pc:docMk/>
            <pc:sldMk cId="1011597035" sldId="272"/>
            <ac:cxnSpMk id="56" creationId="{37FA4A18-E276-521D-2838-E9AA30679678}"/>
          </ac:cxnSpMkLst>
        </pc:cxnChg>
        <pc:cxnChg chg="add mod">
          <ac:chgData name="Manish Kumar Agarwal" userId="d61eeec9-2078-40a5-b388-8f0e32cbe8dd" providerId="ADAL" clId="{6B2AD182-C848-4BD3-AD99-D7E87C4B54BF}" dt="2023-05-01T16:00:36.831" v="3408" actId="14100"/>
          <ac:cxnSpMkLst>
            <pc:docMk/>
            <pc:sldMk cId="1011597035" sldId="272"/>
            <ac:cxnSpMk id="58" creationId="{5C7B46D5-1EAE-1B38-3E92-1C398D223AF5}"/>
          </ac:cxnSpMkLst>
        </pc:cxnChg>
      </pc:sldChg>
      <pc:sldChg chg="addSp modSp new mod ord">
        <pc:chgData name="Manish Kumar Agarwal" userId="d61eeec9-2078-40a5-b388-8f0e32cbe8dd" providerId="ADAL" clId="{6B2AD182-C848-4BD3-AD99-D7E87C4B54BF}" dt="2023-05-01T15:00:55.746" v="2702" actId="6549"/>
        <pc:sldMkLst>
          <pc:docMk/>
          <pc:sldMk cId="1758443898" sldId="273"/>
        </pc:sldMkLst>
        <pc:spChg chg="mod">
          <ac:chgData name="Manish Kumar Agarwal" userId="d61eeec9-2078-40a5-b388-8f0e32cbe8dd" providerId="ADAL" clId="{6B2AD182-C848-4BD3-AD99-D7E87C4B54BF}" dt="2023-05-01T14:58:42.905" v="2664" actId="20577"/>
          <ac:spMkLst>
            <pc:docMk/>
            <pc:sldMk cId="1758443898" sldId="273"/>
            <ac:spMk id="2" creationId="{F48B0645-CC4F-047E-CBE1-7FECDF578169}"/>
          </ac:spMkLst>
        </pc:spChg>
        <pc:spChg chg="mod">
          <ac:chgData name="Manish Kumar Agarwal" userId="d61eeec9-2078-40a5-b388-8f0e32cbe8dd" providerId="ADAL" clId="{6B2AD182-C848-4BD3-AD99-D7E87C4B54BF}" dt="2023-05-01T15:00:55.746" v="2702" actId="6549"/>
          <ac:spMkLst>
            <pc:docMk/>
            <pc:sldMk cId="1758443898" sldId="273"/>
            <ac:spMk id="3" creationId="{0F8AA7A9-4F96-A70A-EAD1-4D6A570401FD}"/>
          </ac:spMkLst>
        </pc:spChg>
        <pc:spChg chg="add mod">
          <ac:chgData name="Manish Kumar Agarwal" userId="d61eeec9-2078-40a5-b388-8f0e32cbe8dd" providerId="ADAL" clId="{6B2AD182-C848-4BD3-AD99-D7E87C4B54BF}" dt="2023-05-01T15:00:25.996" v="2695" actId="13926"/>
          <ac:spMkLst>
            <pc:docMk/>
            <pc:sldMk cId="1758443898" sldId="273"/>
            <ac:spMk id="12" creationId="{35EE0E63-CD25-F36F-1F25-ED34AE9EFE25}"/>
          </ac:spMkLst>
        </pc:spChg>
        <pc:picChg chg="add mod">
          <ac:chgData name="Manish Kumar Agarwal" userId="d61eeec9-2078-40a5-b388-8f0e32cbe8dd" providerId="ADAL" clId="{6B2AD182-C848-4BD3-AD99-D7E87C4B54BF}" dt="2023-05-01T14:58:13.346" v="2654" actId="1076"/>
          <ac:picMkLst>
            <pc:docMk/>
            <pc:sldMk cId="1758443898" sldId="273"/>
            <ac:picMk id="5" creationId="{F855DD1E-5276-14DE-A7C2-31BE25034DAA}"/>
          </ac:picMkLst>
        </pc:picChg>
        <pc:picChg chg="add mod">
          <ac:chgData name="Manish Kumar Agarwal" userId="d61eeec9-2078-40a5-b388-8f0e32cbe8dd" providerId="ADAL" clId="{6B2AD182-C848-4BD3-AD99-D7E87C4B54BF}" dt="2023-05-01T14:58:17.446" v="2656" actId="1076"/>
          <ac:picMkLst>
            <pc:docMk/>
            <pc:sldMk cId="1758443898" sldId="273"/>
            <ac:picMk id="7" creationId="{F782FB86-1367-DBBF-9403-CABFC630763A}"/>
          </ac:picMkLst>
        </pc:picChg>
        <pc:cxnChg chg="add">
          <ac:chgData name="Manish Kumar Agarwal" userId="d61eeec9-2078-40a5-b388-8f0e32cbe8dd" providerId="ADAL" clId="{6B2AD182-C848-4BD3-AD99-D7E87C4B54BF}" dt="2023-05-01T14:58:24.512" v="2657" actId="11529"/>
          <ac:cxnSpMkLst>
            <pc:docMk/>
            <pc:sldMk cId="1758443898" sldId="273"/>
            <ac:cxnSpMk id="9" creationId="{6B252032-5C6A-A44E-E6F0-68A489A75181}"/>
          </ac:cxnSpMkLst>
        </pc:cxnChg>
        <pc:cxnChg chg="add mod">
          <ac:chgData name="Manish Kumar Agarwal" userId="d61eeec9-2078-40a5-b388-8f0e32cbe8dd" providerId="ADAL" clId="{6B2AD182-C848-4BD3-AD99-D7E87C4B54BF}" dt="2023-05-01T14:58:33.645" v="2660" actId="14100"/>
          <ac:cxnSpMkLst>
            <pc:docMk/>
            <pc:sldMk cId="1758443898" sldId="273"/>
            <ac:cxnSpMk id="10" creationId="{BF8CD663-839D-8367-6363-B328573DFC4D}"/>
          </ac:cxnSpMkLst>
        </pc:cxnChg>
      </pc:sldChg>
      <pc:sldChg chg="modSp add mod">
        <pc:chgData name="Manish Kumar Agarwal" userId="d61eeec9-2078-40a5-b388-8f0e32cbe8dd" providerId="ADAL" clId="{6B2AD182-C848-4BD3-AD99-D7E87C4B54BF}" dt="2023-05-01T15:42:46.174" v="2912" actId="20577"/>
        <pc:sldMkLst>
          <pc:docMk/>
          <pc:sldMk cId="1844716416" sldId="274"/>
        </pc:sldMkLst>
        <pc:spChg chg="mod">
          <ac:chgData name="Manish Kumar Agarwal" userId="d61eeec9-2078-40a5-b388-8f0e32cbe8dd" providerId="ADAL" clId="{6B2AD182-C848-4BD3-AD99-D7E87C4B54BF}" dt="2023-05-01T15:42:46.174" v="2912" actId="20577"/>
          <ac:spMkLst>
            <pc:docMk/>
            <pc:sldMk cId="1844716416" sldId="274"/>
            <ac:spMk id="4" creationId="{E0D9D9A4-B6F0-2AFD-CDD7-6070CFF150E9}"/>
          </ac:spMkLst>
        </pc:spChg>
      </pc:sldChg>
      <pc:sldChg chg="new del">
        <pc:chgData name="Manish Kumar Agarwal" userId="d61eeec9-2078-40a5-b388-8f0e32cbe8dd" providerId="ADAL" clId="{6B2AD182-C848-4BD3-AD99-D7E87C4B54BF}" dt="2023-05-01T15:42:59.019" v="2915" actId="47"/>
        <pc:sldMkLst>
          <pc:docMk/>
          <pc:sldMk cId="1396117553" sldId="275"/>
        </pc:sldMkLst>
      </pc:sldChg>
      <pc:sldChg chg="addSp delSp modSp add del mod setBg">
        <pc:chgData name="Manish Kumar Agarwal" userId="d61eeec9-2078-40a5-b388-8f0e32cbe8dd" providerId="ADAL" clId="{6B2AD182-C848-4BD3-AD99-D7E87C4B54BF}" dt="2023-05-01T15:50:10.333" v="3237" actId="2696"/>
        <pc:sldMkLst>
          <pc:docMk/>
          <pc:sldMk cId="2567159704" sldId="276"/>
        </pc:sldMkLst>
        <pc:spChg chg="mod">
          <ac:chgData name="Manish Kumar Agarwal" userId="d61eeec9-2078-40a5-b388-8f0e32cbe8dd" providerId="ADAL" clId="{6B2AD182-C848-4BD3-AD99-D7E87C4B54BF}" dt="2023-05-01T15:49:10.050" v="3167" actId="20577"/>
          <ac:spMkLst>
            <pc:docMk/>
            <pc:sldMk cId="2567159704" sldId="276"/>
            <ac:spMk id="2" creationId="{E55DD52E-3F8B-652B-9DC2-9792ACF68ABF}"/>
          </ac:spMkLst>
        </pc:spChg>
        <pc:spChg chg="mod">
          <ac:chgData name="Manish Kumar Agarwal" userId="d61eeec9-2078-40a5-b388-8f0e32cbe8dd" providerId="ADAL" clId="{6B2AD182-C848-4BD3-AD99-D7E87C4B54BF}" dt="2023-05-01T15:48:25.694" v="3142" actId="404"/>
          <ac:spMkLst>
            <pc:docMk/>
            <pc:sldMk cId="2567159704" sldId="276"/>
            <ac:spMk id="3" creationId="{2135E25A-0952-8B50-B9DC-E2905758D255}"/>
          </ac:spMkLst>
        </pc:spChg>
        <pc:spChg chg="add del">
          <ac:chgData name="Manish Kumar Agarwal" userId="d61eeec9-2078-40a5-b388-8f0e32cbe8dd" providerId="ADAL" clId="{6B2AD182-C848-4BD3-AD99-D7E87C4B54BF}" dt="2023-05-01T15:45:11.004" v="3126"/>
          <ac:spMkLst>
            <pc:docMk/>
            <pc:sldMk cId="2567159704" sldId="276"/>
            <ac:spMk id="4" creationId="{41F900A7-1A50-B8EA-2CCE-39A49E0D462D}"/>
          </ac:spMkLst>
        </pc:spChg>
        <pc:spChg chg="add del">
          <ac:chgData name="Manish Kumar Agarwal" userId="d61eeec9-2078-40a5-b388-8f0e32cbe8dd" providerId="ADAL" clId="{6B2AD182-C848-4BD3-AD99-D7E87C4B54BF}" dt="2023-05-01T15:45:17.962" v="3128"/>
          <ac:spMkLst>
            <pc:docMk/>
            <pc:sldMk cId="2567159704" sldId="276"/>
            <ac:spMk id="6" creationId="{E9849278-0062-C467-AF43-0908AC1E0F88}"/>
          </ac:spMkLst>
        </pc:spChg>
        <pc:picChg chg="del">
          <ac:chgData name="Manish Kumar Agarwal" userId="d61eeec9-2078-40a5-b388-8f0e32cbe8dd" providerId="ADAL" clId="{6B2AD182-C848-4BD3-AD99-D7E87C4B54BF}" dt="2023-05-01T15:48:29.586" v="3143" actId="478"/>
          <ac:picMkLst>
            <pc:docMk/>
            <pc:sldMk cId="2567159704" sldId="276"/>
            <ac:picMk id="5" creationId="{C7C43D01-7A53-E3E0-204C-D30B0972CEBA}"/>
          </ac:picMkLst>
        </pc:picChg>
        <pc:picChg chg="add mod">
          <ac:chgData name="Manish Kumar Agarwal" userId="d61eeec9-2078-40a5-b388-8f0e32cbe8dd" providerId="ADAL" clId="{6B2AD182-C848-4BD3-AD99-D7E87C4B54BF}" dt="2023-05-01T15:48:57.790" v="3149" actId="1076"/>
          <ac:picMkLst>
            <pc:docMk/>
            <pc:sldMk cId="2567159704" sldId="276"/>
            <ac:picMk id="8" creationId="{8ED8A080-5C88-483D-94C8-E75178D17A83}"/>
          </ac:picMkLst>
        </pc:picChg>
      </pc:sldChg>
      <pc:sldChg chg="modSp add mod ord">
        <pc:chgData name="Manish Kumar Agarwal" userId="d61eeec9-2078-40a5-b388-8f0e32cbe8dd" providerId="ADAL" clId="{6B2AD182-C848-4BD3-AD99-D7E87C4B54BF}" dt="2023-05-03T10:45:57.406" v="8336"/>
        <pc:sldMkLst>
          <pc:docMk/>
          <pc:sldMk cId="653371254" sldId="277"/>
        </pc:sldMkLst>
        <pc:spChg chg="mod">
          <ac:chgData name="Manish Kumar Agarwal" userId="d61eeec9-2078-40a5-b388-8f0e32cbe8dd" providerId="ADAL" clId="{6B2AD182-C848-4BD3-AD99-D7E87C4B54BF}" dt="2023-05-01T15:50:04.285" v="3236" actId="1076"/>
          <ac:spMkLst>
            <pc:docMk/>
            <pc:sldMk cId="653371254" sldId="277"/>
            <ac:spMk id="12" creationId="{35EE0E63-CD25-F36F-1F25-ED34AE9EFE25}"/>
          </ac:spMkLst>
        </pc:spChg>
      </pc:sldChg>
      <pc:sldChg chg="modSp add mod">
        <pc:chgData name="Manish Kumar Agarwal" userId="d61eeec9-2078-40a5-b388-8f0e32cbe8dd" providerId="ADAL" clId="{6B2AD182-C848-4BD3-AD99-D7E87C4B54BF}" dt="2023-05-01T15:50:59.227" v="3245" actId="20577"/>
        <pc:sldMkLst>
          <pc:docMk/>
          <pc:sldMk cId="808205582" sldId="278"/>
        </pc:sldMkLst>
        <pc:spChg chg="mod">
          <ac:chgData name="Manish Kumar Agarwal" userId="d61eeec9-2078-40a5-b388-8f0e32cbe8dd" providerId="ADAL" clId="{6B2AD182-C848-4BD3-AD99-D7E87C4B54BF}" dt="2023-05-01T15:50:59.227" v="3245" actId="20577"/>
          <ac:spMkLst>
            <pc:docMk/>
            <pc:sldMk cId="808205582" sldId="278"/>
            <ac:spMk id="4" creationId="{E0D9D9A4-B6F0-2AFD-CDD7-6070CFF150E9}"/>
          </ac:spMkLst>
        </pc:spChg>
      </pc:sldChg>
      <pc:sldChg chg="modSp add mod">
        <pc:chgData name="Manish Kumar Agarwal" userId="d61eeec9-2078-40a5-b388-8f0e32cbe8dd" providerId="ADAL" clId="{6B2AD182-C848-4BD3-AD99-D7E87C4B54BF}" dt="2023-05-01T15:52:41.847" v="3319" actId="20577"/>
        <pc:sldMkLst>
          <pc:docMk/>
          <pc:sldMk cId="2415166487" sldId="279"/>
        </pc:sldMkLst>
        <pc:spChg chg="mod">
          <ac:chgData name="Manish Kumar Agarwal" userId="d61eeec9-2078-40a5-b388-8f0e32cbe8dd" providerId="ADAL" clId="{6B2AD182-C848-4BD3-AD99-D7E87C4B54BF}" dt="2023-05-01T15:52:41.847" v="3319" actId="20577"/>
          <ac:spMkLst>
            <pc:docMk/>
            <pc:sldMk cId="2415166487" sldId="279"/>
            <ac:spMk id="4" creationId="{E0D9D9A4-B6F0-2AFD-CDD7-6070CFF150E9}"/>
          </ac:spMkLst>
        </pc:spChg>
      </pc:sldChg>
      <pc:sldChg chg="modSp new mod">
        <pc:chgData name="Manish Kumar Agarwal" userId="d61eeec9-2078-40a5-b388-8f0e32cbe8dd" providerId="ADAL" clId="{6B2AD182-C848-4BD3-AD99-D7E87C4B54BF}" dt="2023-05-04T05:52:54.996" v="11161" actId="20577"/>
        <pc:sldMkLst>
          <pc:docMk/>
          <pc:sldMk cId="1013002337" sldId="280"/>
        </pc:sldMkLst>
        <pc:spChg chg="mod">
          <ac:chgData name="Manish Kumar Agarwal" userId="d61eeec9-2078-40a5-b388-8f0e32cbe8dd" providerId="ADAL" clId="{6B2AD182-C848-4BD3-AD99-D7E87C4B54BF}" dt="2023-05-01T16:04:01.198" v="3526" actId="20577"/>
          <ac:spMkLst>
            <pc:docMk/>
            <pc:sldMk cId="1013002337" sldId="280"/>
            <ac:spMk id="2" creationId="{67E04E50-28AB-71AD-3403-33AADD481C37}"/>
          </ac:spMkLst>
        </pc:spChg>
        <pc:spChg chg="mod">
          <ac:chgData name="Manish Kumar Agarwal" userId="d61eeec9-2078-40a5-b388-8f0e32cbe8dd" providerId="ADAL" clId="{6B2AD182-C848-4BD3-AD99-D7E87C4B54BF}" dt="2023-05-04T05:52:54.996" v="11161" actId="20577"/>
          <ac:spMkLst>
            <pc:docMk/>
            <pc:sldMk cId="1013002337" sldId="280"/>
            <ac:spMk id="3" creationId="{14613D35-6F41-CE42-09DF-59BA80B7ECE5}"/>
          </ac:spMkLst>
        </pc:spChg>
      </pc:sldChg>
      <pc:sldChg chg="addSp modSp new mod">
        <pc:chgData name="Manish Kumar Agarwal" userId="d61eeec9-2078-40a5-b388-8f0e32cbe8dd" providerId="ADAL" clId="{6B2AD182-C848-4BD3-AD99-D7E87C4B54BF}" dt="2023-05-04T05:57:41.688" v="11206" actId="1076"/>
        <pc:sldMkLst>
          <pc:docMk/>
          <pc:sldMk cId="393545642" sldId="281"/>
        </pc:sldMkLst>
        <pc:spChg chg="mod">
          <ac:chgData name="Manish Kumar Agarwal" userId="d61eeec9-2078-40a5-b388-8f0e32cbe8dd" providerId="ADAL" clId="{6B2AD182-C848-4BD3-AD99-D7E87C4B54BF}" dt="2023-05-02T09:08:04.407" v="3896" actId="20577"/>
          <ac:spMkLst>
            <pc:docMk/>
            <pc:sldMk cId="393545642" sldId="281"/>
            <ac:spMk id="2" creationId="{8F7AB5CB-8D5E-4286-5F88-FF733E107613}"/>
          </ac:spMkLst>
        </pc:spChg>
        <pc:spChg chg="mod">
          <ac:chgData name="Manish Kumar Agarwal" userId="d61eeec9-2078-40a5-b388-8f0e32cbe8dd" providerId="ADAL" clId="{6B2AD182-C848-4BD3-AD99-D7E87C4B54BF}" dt="2023-05-02T10:22:02.123" v="4702" actId="20577"/>
          <ac:spMkLst>
            <pc:docMk/>
            <pc:sldMk cId="393545642" sldId="281"/>
            <ac:spMk id="3" creationId="{B80C8A71-6C02-260B-C5A3-E6BE06D2B258}"/>
          </ac:spMkLst>
        </pc:spChg>
        <pc:spChg chg="add mod">
          <ac:chgData name="Manish Kumar Agarwal" userId="d61eeec9-2078-40a5-b388-8f0e32cbe8dd" providerId="ADAL" clId="{6B2AD182-C848-4BD3-AD99-D7E87C4B54BF}" dt="2023-05-04T05:57:41.688" v="11206" actId="1076"/>
          <ac:spMkLst>
            <pc:docMk/>
            <pc:sldMk cId="393545642" sldId="281"/>
            <ac:spMk id="7" creationId="{BA85DC00-04A3-7F68-EABF-C706CB1E16F8}"/>
          </ac:spMkLst>
        </pc:spChg>
        <pc:picChg chg="add mod">
          <ac:chgData name="Manish Kumar Agarwal" userId="d61eeec9-2078-40a5-b388-8f0e32cbe8dd" providerId="ADAL" clId="{6B2AD182-C848-4BD3-AD99-D7E87C4B54BF}" dt="2023-05-02T09:08:16.627" v="3899" actId="1076"/>
          <ac:picMkLst>
            <pc:docMk/>
            <pc:sldMk cId="393545642" sldId="281"/>
            <ac:picMk id="5" creationId="{C7785F16-CA77-7E05-2AE7-136B2AE0132D}"/>
          </ac:picMkLst>
        </pc:picChg>
      </pc:sldChg>
      <pc:sldChg chg="addSp delSp modSp new mod">
        <pc:chgData name="Manish Kumar Agarwal" userId="d61eeec9-2078-40a5-b388-8f0e32cbe8dd" providerId="ADAL" clId="{6B2AD182-C848-4BD3-AD99-D7E87C4B54BF}" dt="2023-05-04T06:01:13.954" v="11246" actId="1076"/>
        <pc:sldMkLst>
          <pc:docMk/>
          <pc:sldMk cId="1567363653" sldId="282"/>
        </pc:sldMkLst>
        <pc:spChg chg="mod">
          <ac:chgData name="Manish Kumar Agarwal" userId="d61eeec9-2078-40a5-b388-8f0e32cbe8dd" providerId="ADAL" clId="{6B2AD182-C848-4BD3-AD99-D7E87C4B54BF}" dt="2023-05-02T10:22:42.232" v="4723" actId="20577"/>
          <ac:spMkLst>
            <pc:docMk/>
            <pc:sldMk cId="1567363653" sldId="282"/>
            <ac:spMk id="2" creationId="{F72F38AC-D251-4FB7-E2FF-B44BEE8C0FCF}"/>
          </ac:spMkLst>
        </pc:spChg>
        <pc:spChg chg="del">
          <ac:chgData name="Manish Kumar Agarwal" userId="d61eeec9-2078-40a5-b388-8f0e32cbe8dd" providerId="ADAL" clId="{6B2AD182-C848-4BD3-AD99-D7E87C4B54BF}" dt="2023-05-04T06:00:25.424" v="11238" actId="478"/>
          <ac:spMkLst>
            <pc:docMk/>
            <pc:sldMk cId="1567363653" sldId="282"/>
            <ac:spMk id="3" creationId="{D78D4B8E-B7FA-C2B2-1F87-422DFF9EA3E6}"/>
          </ac:spMkLst>
        </pc:spChg>
        <pc:spChg chg="add mod">
          <ac:chgData name="Manish Kumar Agarwal" userId="d61eeec9-2078-40a5-b388-8f0e32cbe8dd" providerId="ADAL" clId="{6B2AD182-C848-4BD3-AD99-D7E87C4B54BF}" dt="2023-05-04T06:01:01.852" v="11241" actId="14100"/>
          <ac:spMkLst>
            <pc:docMk/>
            <pc:sldMk cId="1567363653" sldId="282"/>
            <ac:spMk id="9" creationId="{7646055A-2C1D-6B8C-7517-5B93532C622F}"/>
          </ac:spMkLst>
        </pc:spChg>
        <pc:picChg chg="add mod">
          <ac:chgData name="Manish Kumar Agarwal" userId="d61eeec9-2078-40a5-b388-8f0e32cbe8dd" providerId="ADAL" clId="{6B2AD182-C848-4BD3-AD99-D7E87C4B54BF}" dt="2023-05-04T06:01:13.954" v="11246" actId="1076"/>
          <ac:picMkLst>
            <pc:docMk/>
            <pc:sldMk cId="1567363653" sldId="282"/>
            <ac:picMk id="5" creationId="{357A9E32-AF25-2214-626B-41EABAA7164E}"/>
          </ac:picMkLst>
        </pc:picChg>
        <pc:picChg chg="add mod">
          <ac:chgData name="Manish Kumar Agarwal" userId="d61eeec9-2078-40a5-b388-8f0e32cbe8dd" providerId="ADAL" clId="{6B2AD182-C848-4BD3-AD99-D7E87C4B54BF}" dt="2023-05-04T06:01:11.382" v="11245" actId="1076"/>
          <ac:picMkLst>
            <pc:docMk/>
            <pc:sldMk cId="1567363653" sldId="282"/>
            <ac:picMk id="7" creationId="{78E86ABD-D9D4-288A-4828-C83ECD3AAE5E}"/>
          </ac:picMkLst>
        </pc:picChg>
      </pc:sldChg>
      <pc:sldChg chg="addSp modSp add mod">
        <pc:chgData name="Manish Kumar Agarwal" userId="d61eeec9-2078-40a5-b388-8f0e32cbe8dd" providerId="ADAL" clId="{6B2AD182-C848-4BD3-AD99-D7E87C4B54BF}" dt="2023-05-04T05:57:52.678" v="11207" actId="14100"/>
        <pc:sldMkLst>
          <pc:docMk/>
          <pc:sldMk cId="2608166052" sldId="283"/>
        </pc:sldMkLst>
        <pc:spChg chg="mod">
          <ac:chgData name="Manish Kumar Agarwal" userId="d61eeec9-2078-40a5-b388-8f0e32cbe8dd" providerId="ADAL" clId="{6B2AD182-C848-4BD3-AD99-D7E87C4B54BF}" dt="2023-05-02T14:22:07.536" v="5673" actId="20577"/>
          <ac:spMkLst>
            <pc:docMk/>
            <pc:sldMk cId="2608166052" sldId="283"/>
            <ac:spMk id="2" creationId="{8F7AB5CB-8D5E-4286-5F88-FF733E107613}"/>
          </ac:spMkLst>
        </pc:spChg>
        <pc:spChg chg="mod">
          <ac:chgData name="Manish Kumar Agarwal" userId="d61eeec9-2078-40a5-b388-8f0e32cbe8dd" providerId="ADAL" clId="{6B2AD182-C848-4BD3-AD99-D7E87C4B54BF}" dt="2023-05-04T05:57:52.678" v="11207" actId="14100"/>
          <ac:spMkLst>
            <pc:docMk/>
            <pc:sldMk cId="2608166052" sldId="283"/>
            <ac:spMk id="3" creationId="{B80C8A71-6C02-260B-C5A3-E6BE06D2B258}"/>
          </ac:spMkLst>
        </pc:spChg>
        <pc:spChg chg="add mod">
          <ac:chgData name="Manish Kumar Agarwal" userId="d61eeec9-2078-40a5-b388-8f0e32cbe8dd" providerId="ADAL" clId="{6B2AD182-C848-4BD3-AD99-D7E87C4B54BF}" dt="2023-05-02T10:20:49.252" v="4603" actId="1076"/>
          <ac:spMkLst>
            <pc:docMk/>
            <pc:sldMk cId="2608166052" sldId="283"/>
            <ac:spMk id="4" creationId="{F52ED0D3-5418-45F6-FBE4-16F4ABB7E284}"/>
          </ac:spMkLst>
        </pc:spChg>
        <pc:picChg chg="mod">
          <ac:chgData name="Manish Kumar Agarwal" userId="d61eeec9-2078-40a5-b388-8f0e32cbe8dd" providerId="ADAL" clId="{6B2AD182-C848-4BD3-AD99-D7E87C4B54BF}" dt="2023-05-02T09:15:51.911" v="4360" actId="14100"/>
          <ac:picMkLst>
            <pc:docMk/>
            <pc:sldMk cId="2608166052" sldId="283"/>
            <ac:picMk id="5" creationId="{C7785F16-CA77-7E05-2AE7-136B2AE0132D}"/>
          </ac:picMkLst>
        </pc:picChg>
      </pc:sldChg>
      <pc:sldChg chg="modSp add mod">
        <pc:chgData name="Manish Kumar Agarwal" userId="d61eeec9-2078-40a5-b388-8f0e32cbe8dd" providerId="ADAL" clId="{6B2AD182-C848-4BD3-AD99-D7E87C4B54BF}" dt="2023-05-04T06:00:08.030" v="11237" actId="255"/>
        <pc:sldMkLst>
          <pc:docMk/>
          <pc:sldMk cId="4237251927" sldId="284"/>
        </pc:sldMkLst>
        <pc:spChg chg="mod">
          <ac:chgData name="Manish Kumar Agarwal" userId="d61eeec9-2078-40a5-b388-8f0e32cbe8dd" providerId="ADAL" clId="{6B2AD182-C848-4BD3-AD99-D7E87C4B54BF}" dt="2023-05-02T09:16:15.791" v="4384" actId="20577"/>
          <ac:spMkLst>
            <pc:docMk/>
            <pc:sldMk cId="4237251927" sldId="284"/>
            <ac:spMk id="2" creationId="{8F7AB5CB-8D5E-4286-5F88-FF733E107613}"/>
          </ac:spMkLst>
        </pc:spChg>
        <pc:spChg chg="mod">
          <ac:chgData name="Manish Kumar Agarwal" userId="d61eeec9-2078-40a5-b388-8f0e32cbe8dd" providerId="ADAL" clId="{6B2AD182-C848-4BD3-AD99-D7E87C4B54BF}" dt="2023-05-04T06:00:08.030" v="11237" actId="255"/>
          <ac:spMkLst>
            <pc:docMk/>
            <pc:sldMk cId="4237251927" sldId="284"/>
            <ac:spMk id="3" creationId="{B80C8A71-6C02-260B-C5A3-E6BE06D2B258}"/>
          </ac:spMkLst>
        </pc:spChg>
        <pc:spChg chg="mod">
          <ac:chgData name="Manish Kumar Agarwal" userId="d61eeec9-2078-40a5-b388-8f0e32cbe8dd" providerId="ADAL" clId="{6B2AD182-C848-4BD3-AD99-D7E87C4B54BF}" dt="2023-05-02T10:20:56.424" v="4606" actId="14100"/>
          <ac:spMkLst>
            <pc:docMk/>
            <pc:sldMk cId="4237251927" sldId="284"/>
            <ac:spMk id="4" creationId="{F52ED0D3-5418-45F6-FBE4-16F4ABB7E284}"/>
          </ac:spMkLst>
        </pc:spChg>
      </pc:sldChg>
      <pc:sldChg chg="addSp delSp modSp new mod ord">
        <pc:chgData name="Manish Kumar Agarwal" userId="d61eeec9-2078-40a5-b388-8f0e32cbe8dd" providerId="ADAL" clId="{6B2AD182-C848-4BD3-AD99-D7E87C4B54BF}" dt="2023-05-04T05:55:40.226" v="11202" actId="20577"/>
        <pc:sldMkLst>
          <pc:docMk/>
          <pc:sldMk cId="122901578" sldId="285"/>
        </pc:sldMkLst>
        <pc:spChg chg="mod">
          <ac:chgData name="Manish Kumar Agarwal" userId="d61eeec9-2078-40a5-b388-8f0e32cbe8dd" providerId="ADAL" clId="{6B2AD182-C848-4BD3-AD99-D7E87C4B54BF}" dt="2023-05-04T05:55:40.226" v="11202" actId="20577"/>
          <ac:spMkLst>
            <pc:docMk/>
            <pc:sldMk cId="122901578" sldId="285"/>
            <ac:spMk id="2" creationId="{9A6502E2-270D-DD17-901A-1EF7FDBCC391}"/>
          </ac:spMkLst>
        </pc:spChg>
        <pc:spChg chg="mod">
          <ac:chgData name="Manish Kumar Agarwal" userId="d61eeec9-2078-40a5-b388-8f0e32cbe8dd" providerId="ADAL" clId="{6B2AD182-C848-4BD3-AD99-D7E87C4B54BF}" dt="2023-05-02T10:35:18.191" v="5323" actId="1076"/>
          <ac:spMkLst>
            <pc:docMk/>
            <pc:sldMk cId="122901578" sldId="285"/>
            <ac:spMk id="3" creationId="{8A983C70-B723-1875-D851-C26686E9BBB1}"/>
          </ac:spMkLst>
        </pc:spChg>
        <pc:picChg chg="add del mod">
          <ac:chgData name="Manish Kumar Agarwal" userId="d61eeec9-2078-40a5-b388-8f0e32cbe8dd" providerId="ADAL" clId="{6B2AD182-C848-4BD3-AD99-D7E87C4B54BF}" dt="2023-05-02T10:31:20.248" v="5242" actId="478"/>
          <ac:picMkLst>
            <pc:docMk/>
            <pc:sldMk cId="122901578" sldId="285"/>
            <ac:picMk id="5" creationId="{3180C8BB-ADFA-0ED2-914D-DA14896820C5}"/>
          </ac:picMkLst>
        </pc:picChg>
        <pc:picChg chg="add mod">
          <ac:chgData name="Manish Kumar Agarwal" userId="d61eeec9-2078-40a5-b388-8f0e32cbe8dd" providerId="ADAL" clId="{6B2AD182-C848-4BD3-AD99-D7E87C4B54BF}" dt="2023-05-02T10:30:45.833" v="5236" actId="1076"/>
          <ac:picMkLst>
            <pc:docMk/>
            <pc:sldMk cId="122901578" sldId="285"/>
            <ac:picMk id="7" creationId="{48B964B5-F1B8-DE6E-F82F-2D414420A68B}"/>
          </ac:picMkLst>
        </pc:picChg>
        <pc:picChg chg="add mod">
          <ac:chgData name="Manish Kumar Agarwal" userId="d61eeec9-2078-40a5-b388-8f0e32cbe8dd" providerId="ADAL" clId="{6B2AD182-C848-4BD3-AD99-D7E87C4B54BF}" dt="2023-05-02T10:32:34.671" v="5245" actId="1038"/>
          <ac:picMkLst>
            <pc:docMk/>
            <pc:sldMk cId="122901578" sldId="285"/>
            <ac:picMk id="9" creationId="{76D90E9C-3D77-64F0-6E64-4F4E583C9DB9}"/>
          </ac:picMkLst>
        </pc:picChg>
      </pc:sldChg>
      <pc:sldChg chg="addSp modSp new mod">
        <pc:chgData name="Manish Kumar Agarwal" userId="d61eeec9-2078-40a5-b388-8f0e32cbe8dd" providerId="ADAL" clId="{6B2AD182-C848-4BD3-AD99-D7E87C4B54BF}" dt="2023-05-04T06:12:20.097" v="11333" actId="1076"/>
        <pc:sldMkLst>
          <pc:docMk/>
          <pc:sldMk cId="1413874360" sldId="286"/>
        </pc:sldMkLst>
        <pc:spChg chg="mod">
          <ac:chgData name="Manish Kumar Agarwal" userId="d61eeec9-2078-40a5-b388-8f0e32cbe8dd" providerId="ADAL" clId="{6B2AD182-C848-4BD3-AD99-D7E87C4B54BF}" dt="2023-05-02T14:31:30.477" v="6028" actId="20577"/>
          <ac:spMkLst>
            <pc:docMk/>
            <pc:sldMk cId="1413874360" sldId="286"/>
            <ac:spMk id="2" creationId="{11D8681B-1A82-BF70-1A19-109AEE00EFAD}"/>
          </ac:spMkLst>
        </pc:spChg>
        <pc:spChg chg="mod">
          <ac:chgData name="Manish Kumar Agarwal" userId="d61eeec9-2078-40a5-b388-8f0e32cbe8dd" providerId="ADAL" clId="{6B2AD182-C848-4BD3-AD99-D7E87C4B54BF}" dt="2023-05-04T06:02:10.177" v="11275" actId="20577"/>
          <ac:spMkLst>
            <pc:docMk/>
            <pc:sldMk cId="1413874360" sldId="286"/>
            <ac:spMk id="3" creationId="{4DA55971-88D9-C48A-EA0A-9C82C5991223}"/>
          </ac:spMkLst>
        </pc:spChg>
        <pc:spChg chg="add mod">
          <ac:chgData name="Manish Kumar Agarwal" userId="d61eeec9-2078-40a5-b388-8f0e32cbe8dd" providerId="ADAL" clId="{6B2AD182-C848-4BD3-AD99-D7E87C4B54BF}" dt="2023-05-04T06:12:20.097" v="11333" actId="1076"/>
          <ac:spMkLst>
            <pc:docMk/>
            <pc:sldMk cId="1413874360" sldId="286"/>
            <ac:spMk id="4" creationId="{DA2E6D49-09F4-0E16-FCA4-CEBA9DC1208E}"/>
          </ac:spMkLst>
        </pc:spChg>
      </pc:sldChg>
      <pc:sldChg chg="addSp modSp new mod">
        <pc:chgData name="Manish Kumar Agarwal" userId="d61eeec9-2078-40a5-b388-8f0e32cbe8dd" providerId="ADAL" clId="{6B2AD182-C848-4BD3-AD99-D7E87C4B54BF}" dt="2023-05-04T06:18:11.930" v="11366" actId="1076"/>
        <pc:sldMkLst>
          <pc:docMk/>
          <pc:sldMk cId="655194168" sldId="287"/>
        </pc:sldMkLst>
        <pc:spChg chg="mod">
          <ac:chgData name="Manish Kumar Agarwal" userId="d61eeec9-2078-40a5-b388-8f0e32cbe8dd" providerId="ADAL" clId="{6B2AD182-C848-4BD3-AD99-D7E87C4B54BF}" dt="2023-05-02T14:53:16.855" v="6434" actId="20577"/>
          <ac:spMkLst>
            <pc:docMk/>
            <pc:sldMk cId="655194168" sldId="287"/>
            <ac:spMk id="2" creationId="{AB854120-ABCB-324A-ABD9-3CD8BA5F6903}"/>
          </ac:spMkLst>
        </pc:spChg>
        <pc:spChg chg="mod">
          <ac:chgData name="Manish Kumar Agarwal" userId="d61eeec9-2078-40a5-b388-8f0e32cbe8dd" providerId="ADAL" clId="{6B2AD182-C848-4BD3-AD99-D7E87C4B54BF}" dt="2023-05-02T14:54:08.950" v="6518" actId="20577"/>
          <ac:spMkLst>
            <pc:docMk/>
            <pc:sldMk cId="655194168" sldId="287"/>
            <ac:spMk id="3" creationId="{DA9E1C9F-BA86-6C7B-1654-3D3359A4D005}"/>
          </ac:spMkLst>
        </pc:spChg>
        <pc:spChg chg="add mod">
          <ac:chgData name="Manish Kumar Agarwal" userId="d61eeec9-2078-40a5-b388-8f0e32cbe8dd" providerId="ADAL" clId="{6B2AD182-C848-4BD3-AD99-D7E87C4B54BF}" dt="2023-05-04T06:18:11.930" v="11366" actId="1076"/>
          <ac:spMkLst>
            <pc:docMk/>
            <pc:sldMk cId="655194168" sldId="287"/>
            <ac:spMk id="5" creationId="{D98F8D77-8523-591B-BE4A-B945D150D629}"/>
          </ac:spMkLst>
        </pc:spChg>
      </pc:sldChg>
      <pc:sldChg chg="modSp new del mod">
        <pc:chgData name="Manish Kumar Agarwal" userId="d61eeec9-2078-40a5-b388-8f0e32cbe8dd" providerId="ADAL" clId="{6B2AD182-C848-4BD3-AD99-D7E87C4B54BF}" dt="2023-05-04T06:18:14.100" v="11367" actId="47"/>
        <pc:sldMkLst>
          <pc:docMk/>
          <pc:sldMk cId="3288417429" sldId="288"/>
        </pc:sldMkLst>
        <pc:spChg chg="mod">
          <ac:chgData name="Manish Kumar Agarwal" userId="d61eeec9-2078-40a5-b388-8f0e32cbe8dd" providerId="ADAL" clId="{6B2AD182-C848-4BD3-AD99-D7E87C4B54BF}" dt="2023-05-04T06:18:05.248" v="11363" actId="21"/>
          <ac:spMkLst>
            <pc:docMk/>
            <pc:sldMk cId="3288417429" sldId="288"/>
            <ac:spMk id="3" creationId="{E7C76387-93F0-1006-C15C-51D7007C34FA}"/>
          </ac:spMkLst>
        </pc:spChg>
      </pc:sldChg>
      <pc:sldChg chg="addSp delSp modSp new del mod">
        <pc:chgData name="Manish Kumar Agarwal" userId="d61eeec9-2078-40a5-b388-8f0e32cbe8dd" providerId="ADAL" clId="{6B2AD182-C848-4BD3-AD99-D7E87C4B54BF}" dt="2023-05-03T06:59:28.853" v="6923" actId="47"/>
        <pc:sldMkLst>
          <pc:docMk/>
          <pc:sldMk cId="684996509" sldId="289"/>
        </pc:sldMkLst>
        <pc:spChg chg="add del mod">
          <ac:chgData name="Manish Kumar Agarwal" userId="d61eeec9-2078-40a5-b388-8f0e32cbe8dd" providerId="ADAL" clId="{6B2AD182-C848-4BD3-AD99-D7E87C4B54BF}" dt="2023-05-03T06:53:09.987" v="6619" actId="21"/>
          <ac:spMkLst>
            <pc:docMk/>
            <pc:sldMk cId="684996509" sldId="289"/>
            <ac:spMk id="3" creationId="{585B65ED-665C-AEB3-69EF-810871225CD6}"/>
          </ac:spMkLst>
        </pc:spChg>
      </pc:sldChg>
      <pc:sldChg chg="add">
        <pc:chgData name="Manish Kumar Agarwal" userId="d61eeec9-2078-40a5-b388-8f0e32cbe8dd" providerId="ADAL" clId="{6B2AD182-C848-4BD3-AD99-D7E87C4B54BF}" dt="2023-05-03T06:51:40.477" v="6588"/>
        <pc:sldMkLst>
          <pc:docMk/>
          <pc:sldMk cId="2779133775" sldId="290"/>
        </pc:sldMkLst>
      </pc:sldChg>
      <pc:sldChg chg="addSp delSp modSp add mod">
        <pc:chgData name="Manish Kumar Agarwal" userId="d61eeec9-2078-40a5-b388-8f0e32cbe8dd" providerId="ADAL" clId="{6B2AD182-C848-4BD3-AD99-D7E87C4B54BF}" dt="2023-05-04T06:28:45.798" v="11651" actId="13926"/>
        <pc:sldMkLst>
          <pc:docMk/>
          <pc:sldMk cId="1522552500" sldId="291"/>
        </pc:sldMkLst>
        <pc:spChg chg="mod">
          <ac:chgData name="Manish Kumar Agarwal" userId="d61eeec9-2078-40a5-b388-8f0e32cbe8dd" providerId="ADAL" clId="{6B2AD182-C848-4BD3-AD99-D7E87C4B54BF}" dt="2023-05-04T06:28:36.440" v="11647"/>
          <ac:spMkLst>
            <pc:docMk/>
            <pc:sldMk cId="1522552500" sldId="291"/>
            <ac:spMk id="2" creationId="{F48B0645-CC4F-047E-CBE1-7FECDF578169}"/>
          </ac:spMkLst>
        </pc:spChg>
        <pc:spChg chg="mod">
          <ac:chgData name="Manish Kumar Agarwal" userId="d61eeec9-2078-40a5-b388-8f0e32cbe8dd" providerId="ADAL" clId="{6B2AD182-C848-4BD3-AD99-D7E87C4B54BF}" dt="2023-05-03T06:59:17.434" v="6921" actId="20577"/>
          <ac:spMkLst>
            <pc:docMk/>
            <pc:sldMk cId="1522552500" sldId="291"/>
            <ac:spMk id="3" creationId="{0F8AA7A9-4F96-A70A-EAD1-4D6A570401FD}"/>
          </ac:spMkLst>
        </pc:spChg>
        <pc:spChg chg="add mod">
          <ac:chgData name="Manish Kumar Agarwal" userId="d61eeec9-2078-40a5-b388-8f0e32cbe8dd" providerId="ADAL" clId="{6B2AD182-C848-4BD3-AD99-D7E87C4B54BF}" dt="2023-05-03T06:53:24.240" v="6626" actId="13926"/>
          <ac:spMkLst>
            <pc:docMk/>
            <pc:sldMk cId="1522552500" sldId="291"/>
            <ac:spMk id="4" creationId="{5C3EB231-065F-B56F-F6D0-D7139493FAC0}"/>
          </ac:spMkLst>
        </pc:spChg>
        <pc:spChg chg="add mod">
          <ac:chgData name="Manish Kumar Agarwal" userId="d61eeec9-2078-40a5-b388-8f0e32cbe8dd" providerId="ADAL" clId="{6B2AD182-C848-4BD3-AD99-D7E87C4B54BF}" dt="2023-05-03T06:55:44.615" v="6824" actId="13926"/>
          <ac:spMkLst>
            <pc:docMk/>
            <pc:sldMk cId="1522552500" sldId="291"/>
            <ac:spMk id="8" creationId="{B299C615-1500-5197-8BCE-EE1EE5933CBE}"/>
          </ac:spMkLst>
        </pc:spChg>
        <pc:spChg chg="del">
          <ac:chgData name="Manish Kumar Agarwal" userId="d61eeec9-2078-40a5-b388-8f0e32cbe8dd" providerId="ADAL" clId="{6B2AD182-C848-4BD3-AD99-D7E87C4B54BF}" dt="2023-05-03T06:55:51.910" v="6825" actId="478"/>
          <ac:spMkLst>
            <pc:docMk/>
            <pc:sldMk cId="1522552500" sldId="291"/>
            <ac:spMk id="12" creationId="{35EE0E63-CD25-F36F-1F25-ED34AE9EFE25}"/>
          </ac:spMkLst>
        </pc:spChg>
        <pc:spChg chg="add mod">
          <ac:chgData name="Manish Kumar Agarwal" userId="d61eeec9-2078-40a5-b388-8f0e32cbe8dd" providerId="ADAL" clId="{6B2AD182-C848-4BD3-AD99-D7E87C4B54BF}" dt="2023-05-04T06:28:45.798" v="11651" actId="13926"/>
          <ac:spMkLst>
            <pc:docMk/>
            <pc:sldMk cId="1522552500" sldId="291"/>
            <ac:spMk id="13" creationId="{CFD5A0B6-47DB-DA85-0DF7-88B734D50B81}"/>
          </ac:spMkLst>
        </pc:spChg>
        <pc:picChg chg="del">
          <ac:chgData name="Manish Kumar Agarwal" userId="d61eeec9-2078-40a5-b388-8f0e32cbe8dd" providerId="ADAL" clId="{6B2AD182-C848-4BD3-AD99-D7E87C4B54BF}" dt="2023-05-03T06:52:30.826" v="6591" actId="478"/>
          <ac:picMkLst>
            <pc:docMk/>
            <pc:sldMk cId="1522552500" sldId="291"/>
            <ac:picMk id="5" creationId="{F855DD1E-5276-14DE-A7C2-31BE25034DAA}"/>
          </ac:picMkLst>
        </pc:picChg>
        <pc:picChg chg="del">
          <ac:chgData name="Manish Kumar Agarwal" userId="d61eeec9-2078-40a5-b388-8f0e32cbe8dd" providerId="ADAL" clId="{6B2AD182-C848-4BD3-AD99-D7E87C4B54BF}" dt="2023-05-03T06:52:31.973" v="6592" actId="478"/>
          <ac:picMkLst>
            <pc:docMk/>
            <pc:sldMk cId="1522552500" sldId="291"/>
            <ac:picMk id="7" creationId="{F782FB86-1367-DBBF-9403-CABFC630763A}"/>
          </ac:picMkLst>
        </pc:picChg>
        <pc:cxnChg chg="del">
          <ac:chgData name="Manish Kumar Agarwal" userId="d61eeec9-2078-40a5-b388-8f0e32cbe8dd" providerId="ADAL" clId="{6B2AD182-C848-4BD3-AD99-D7E87C4B54BF}" dt="2023-05-03T06:52:35.136" v="6594" actId="478"/>
          <ac:cxnSpMkLst>
            <pc:docMk/>
            <pc:sldMk cId="1522552500" sldId="291"/>
            <ac:cxnSpMk id="9" creationId="{6B252032-5C6A-A44E-E6F0-68A489A75181}"/>
          </ac:cxnSpMkLst>
        </pc:cxnChg>
        <pc:cxnChg chg="del">
          <ac:chgData name="Manish Kumar Agarwal" userId="d61eeec9-2078-40a5-b388-8f0e32cbe8dd" providerId="ADAL" clId="{6B2AD182-C848-4BD3-AD99-D7E87C4B54BF}" dt="2023-05-03T06:52:33.339" v="6593" actId="478"/>
          <ac:cxnSpMkLst>
            <pc:docMk/>
            <pc:sldMk cId="1522552500" sldId="291"/>
            <ac:cxnSpMk id="10" creationId="{BF8CD663-839D-8367-6363-B328573DFC4D}"/>
          </ac:cxnSpMkLst>
        </pc:cxnChg>
      </pc:sldChg>
      <pc:sldChg chg="modSp new mod">
        <pc:chgData name="Manish Kumar Agarwal" userId="d61eeec9-2078-40a5-b388-8f0e32cbe8dd" providerId="ADAL" clId="{6B2AD182-C848-4BD3-AD99-D7E87C4B54BF}" dt="2023-05-04T06:28:53.976" v="11652" actId="1076"/>
        <pc:sldMkLst>
          <pc:docMk/>
          <pc:sldMk cId="260949498" sldId="292"/>
        </pc:sldMkLst>
        <pc:spChg chg="mod">
          <ac:chgData name="Manish Kumar Agarwal" userId="d61eeec9-2078-40a5-b388-8f0e32cbe8dd" providerId="ADAL" clId="{6B2AD182-C848-4BD3-AD99-D7E87C4B54BF}" dt="2023-05-03T07:08:39.391" v="7326" actId="20577"/>
          <ac:spMkLst>
            <pc:docMk/>
            <pc:sldMk cId="260949498" sldId="292"/>
            <ac:spMk id="2" creationId="{C49D5E9C-BC3F-C24C-9A3A-E900497F7EA2}"/>
          </ac:spMkLst>
        </pc:spChg>
        <pc:spChg chg="mod">
          <ac:chgData name="Manish Kumar Agarwal" userId="d61eeec9-2078-40a5-b388-8f0e32cbe8dd" providerId="ADAL" clId="{6B2AD182-C848-4BD3-AD99-D7E87C4B54BF}" dt="2023-05-04T06:28:53.976" v="11652" actId="1076"/>
          <ac:spMkLst>
            <pc:docMk/>
            <pc:sldMk cId="260949498" sldId="292"/>
            <ac:spMk id="3" creationId="{778AF209-0817-69E0-51C4-BB60C5BEAA9B}"/>
          </ac:spMkLst>
        </pc:spChg>
      </pc:sldChg>
      <pc:sldChg chg="add del">
        <pc:chgData name="Manish Kumar Agarwal" userId="d61eeec9-2078-40a5-b388-8f0e32cbe8dd" providerId="ADAL" clId="{6B2AD182-C848-4BD3-AD99-D7E87C4B54BF}" dt="2023-05-03T06:52:58.124" v="6616"/>
        <pc:sldMkLst>
          <pc:docMk/>
          <pc:sldMk cId="2218543054" sldId="292"/>
        </pc:sldMkLst>
      </pc:sldChg>
      <pc:sldChg chg="modSp new add del mod">
        <pc:chgData name="Manish Kumar Agarwal" userId="d61eeec9-2078-40a5-b388-8f0e32cbe8dd" providerId="ADAL" clId="{6B2AD182-C848-4BD3-AD99-D7E87C4B54BF}" dt="2023-05-04T06:29:32.457" v="11654" actId="2696"/>
        <pc:sldMkLst>
          <pc:docMk/>
          <pc:sldMk cId="3161874292" sldId="293"/>
        </pc:sldMkLst>
        <pc:spChg chg="mod">
          <ac:chgData name="Manish Kumar Agarwal" userId="d61eeec9-2078-40a5-b388-8f0e32cbe8dd" providerId="ADAL" clId="{6B2AD182-C848-4BD3-AD99-D7E87C4B54BF}" dt="2023-05-03T07:12:32.744" v="7578" actId="20577"/>
          <ac:spMkLst>
            <pc:docMk/>
            <pc:sldMk cId="3161874292" sldId="293"/>
            <ac:spMk id="2" creationId="{70E99CA8-173F-A10E-98C6-74E455492105}"/>
          </ac:spMkLst>
        </pc:spChg>
        <pc:spChg chg="mod">
          <ac:chgData name="Manish Kumar Agarwal" userId="d61eeec9-2078-40a5-b388-8f0e32cbe8dd" providerId="ADAL" clId="{6B2AD182-C848-4BD3-AD99-D7E87C4B54BF}" dt="2023-05-03T07:14:27.133" v="7870" actId="6549"/>
          <ac:spMkLst>
            <pc:docMk/>
            <pc:sldMk cId="3161874292" sldId="293"/>
            <ac:spMk id="3" creationId="{FDE58DDC-42BB-AC86-9C70-B44BBD0FFCDC}"/>
          </ac:spMkLst>
        </pc:spChg>
      </pc:sldChg>
      <pc:sldChg chg="addSp delSp modSp new mod">
        <pc:chgData name="Manish Kumar Agarwal" userId="d61eeec9-2078-40a5-b388-8f0e32cbe8dd" providerId="ADAL" clId="{6B2AD182-C848-4BD3-AD99-D7E87C4B54BF}" dt="2023-05-03T14:18:29.752" v="9233" actId="255"/>
        <pc:sldMkLst>
          <pc:docMk/>
          <pc:sldMk cId="198118371" sldId="294"/>
        </pc:sldMkLst>
        <pc:spChg chg="mod">
          <ac:chgData name="Manish Kumar Agarwal" userId="d61eeec9-2078-40a5-b388-8f0e32cbe8dd" providerId="ADAL" clId="{6B2AD182-C848-4BD3-AD99-D7E87C4B54BF}" dt="2023-05-03T13:14:15.251" v="8398" actId="20577"/>
          <ac:spMkLst>
            <pc:docMk/>
            <pc:sldMk cId="198118371" sldId="294"/>
            <ac:spMk id="2" creationId="{5C9D4BFF-C5C4-5F22-24FD-2BDF250EEBE7}"/>
          </ac:spMkLst>
        </pc:spChg>
        <pc:spChg chg="del">
          <ac:chgData name="Manish Kumar Agarwal" userId="d61eeec9-2078-40a5-b388-8f0e32cbe8dd" providerId="ADAL" clId="{6B2AD182-C848-4BD3-AD99-D7E87C4B54BF}" dt="2023-05-03T10:32:19.494" v="7886" actId="22"/>
          <ac:spMkLst>
            <pc:docMk/>
            <pc:sldMk cId="198118371" sldId="294"/>
            <ac:spMk id="3" creationId="{BF0321E2-9B0A-AAAD-EEC1-D0AD5ED53272}"/>
          </ac:spMkLst>
        </pc:spChg>
        <pc:spChg chg="add mod">
          <ac:chgData name="Manish Kumar Agarwal" userId="d61eeec9-2078-40a5-b388-8f0e32cbe8dd" providerId="ADAL" clId="{6B2AD182-C848-4BD3-AD99-D7E87C4B54BF}" dt="2023-05-03T14:18:29.752" v="9233" actId="255"/>
          <ac:spMkLst>
            <pc:docMk/>
            <pc:sldMk cId="198118371" sldId="294"/>
            <ac:spMk id="6" creationId="{D9C9A2CC-2A05-094F-C71B-B826EB8D0915}"/>
          </ac:spMkLst>
        </pc:spChg>
        <pc:spChg chg="add mod">
          <ac:chgData name="Manish Kumar Agarwal" userId="d61eeec9-2078-40a5-b388-8f0e32cbe8dd" providerId="ADAL" clId="{6B2AD182-C848-4BD3-AD99-D7E87C4B54BF}" dt="2023-05-03T14:14:50.927" v="9187" actId="1076"/>
          <ac:spMkLst>
            <pc:docMk/>
            <pc:sldMk cId="198118371" sldId="294"/>
            <ac:spMk id="12" creationId="{36FEBA0B-57B5-F2B7-D4CE-D47F37D9A951}"/>
          </ac:spMkLst>
        </pc:spChg>
        <pc:spChg chg="add del mod">
          <ac:chgData name="Manish Kumar Agarwal" userId="d61eeec9-2078-40a5-b388-8f0e32cbe8dd" providerId="ADAL" clId="{6B2AD182-C848-4BD3-AD99-D7E87C4B54BF}" dt="2023-05-03T10:47:02.188" v="8381" actId="478"/>
          <ac:spMkLst>
            <pc:docMk/>
            <pc:sldMk cId="198118371" sldId="294"/>
            <ac:spMk id="13" creationId="{B39A5358-76BB-2825-9309-9FDBD5E752C4}"/>
          </ac:spMkLst>
        </pc:spChg>
        <pc:spChg chg="add mod">
          <ac:chgData name="Manish Kumar Agarwal" userId="d61eeec9-2078-40a5-b388-8f0e32cbe8dd" providerId="ADAL" clId="{6B2AD182-C848-4BD3-AD99-D7E87C4B54BF}" dt="2023-05-03T14:15:05.054" v="9194" actId="1076"/>
          <ac:spMkLst>
            <pc:docMk/>
            <pc:sldMk cId="198118371" sldId="294"/>
            <ac:spMk id="17" creationId="{103DF20C-C967-3FD1-CA77-CC6F37D04192}"/>
          </ac:spMkLst>
        </pc:spChg>
        <pc:spChg chg="add mod">
          <ac:chgData name="Manish Kumar Agarwal" userId="d61eeec9-2078-40a5-b388-8f0e32cbe8dd" providerId="ADAL" clId="{6B2AD182-C848-4BD3-AD99-D7E87C4B54BF}" dt="2023-05-03T14:15:13.741" v="9196" actId="1076"/>
          <ac:spMkLst>
            <pc:docMk/>
            <pc:sldMk cId="198118371" sldId="294"/>
            <ac:spMk id="19" creationId="{606BDA77-9CA1-12EC-BD32-2A9E44E3BF39}"/>
          </ac:spMkLst>
        </pc:spChg>
        <pc:spChg chg="add del mod">
          <ac:chgData name="Manish Kumar Agarwal" userId="d61eeec9-2078-40a5-b388-8f0e32cbe8dd" providerId="ADAL" clId="{6B2AD182-C848-4BD3-AD99-D7E87C4B54BF}" dt="2023-05-03T14:16:07.930" v="9199" actId="478"/>
          <ac:spMkLst>
            <pc:docMk/>
            <pc:sldMk cId="198118371" sldId="294"/>
            <ac:spMk id="21" creationId="{1D668791-FCE0-78DB-90E5-9A1F044E351A}"/>
          </ac:spMkLst>
        </pc:spChg>
        <pc:picChg chg="add del mod ord">
          <ac:chgData name="Manish Kumar Agarwal" userId="d61eeec9-2078-40a5-b388-8f0e32cbe8dd" providerId="ADAL" clId="{6B2AD182-C848-4BD3-AD99-D7E87C4B54BF}" dt="2023-05-03T14:16:03.054" v="9197" actId="478"/>
          <ac:picMkLst>
            <pc:docMk/>
            <pc:sldMk cId="198118371" sldId="294"/>
            <ac:picMk id="5" creationId="{2AEC01F8-626E-8C86-D2E5-E4915C99760C}"/>
          </ac:picMkLst>
        </pc:picChg>
        <pc:picChg chg="add mod">
          <ac:chgData name="Manish Kumar Agarwal" userId="d61eeec9-2078-40a5-b388-8f0e32cbe8dd" providerId="ADAL" clId="{6B2AD182-C848-4BD3-AD99-D7E87C4B54BF}" dt="2023-05-03T10:36:45.211" v="8044" actId="1076"/>
          <ac:picMkLst>
            <pc:docMk/>
            <pc:sldMk cId="198118371" sldId="294"/>
            <ac:picMk id="8" creationId="{6AFA2965-34BC-88FA-8412-3974CF09821C}"/>
          </ac:picMkLst>
        </pc:picChg>
        <pc:picChg chg="add mod ord">
          <ac:chgData name="Manish Kumar Agarwal" userId="d61eeec9-2078-40a5-b388-8f0e32cbe8dd" providerId="ADAL" clId="{6B2AD182-C848-4BD3-AD99-D7E87C4B54BF}" dt="2023-05-03T14:16:18.360" v="9204" actId="1076"/>
          <ac:picMkLst>
            <pc:docMk/>
            <pc:sldMk cId="198118371" sldId="294"/>
            <ac:picMk id="23" creationId="{9CEE588E-BCDE-1EEC-9AC7-A5D2F17B27CF}"/>
          </ac:picMkLst>
        </pc:picChg>
        <pc:cxnChg chg="add mod">
          <ac:chgData name="Manish Kumar Agarwal" userId="d61eeec9-2078-40a5-b388-8f0e32cbe8dd" providerId="ADAL" clId="{6B2AD182-C848-4BD3-AD99-D7E87C4B54BF}" dt="2023-05-03T14:14:46.969" v="9186" actId="1035"/>
          <ac:cxnSpMkLst>
            <pc:docMk/>
            <pc:sldMk cId="198118371" sldId="294"/>
            <ac:cxnSpMk id="10" creationId="{70D71E21-D061-7C5E-CE21-278626D20FBE}"/>
          </ac:cxnSpMkLst>
        </pc:cxnChg>
        <pc:cxnChg chg="add del mod">
          <ac:chgData name="Manish Kumar Agarwal" userId="d61eeec9-2078-40a5-b388-8f0e32cbe8dd" providerId="ADAL" clId="{6B2AD182-C848-4BD3-AD99-D7E87C4B54BF}" dt="2023-05-03T10:47:00.614" v="8380" actId="478"/>
          <ac:cxnSpMkLst>
            <pc:docMk/>
            <pc:sldMk cId="198118371" sldId="294"/>
            <ac:cxnSpMk id="14" creationId="{6F210679-9F12-D6E6-ED51-BABEEAC45DD4}"/>
          </ac:cxnSpMkLst>
        </pc:cxnChg>
        <pc:cxnChg chg="add mod">
          <ac:chgData name="Manish Kumar Agarwal" userId="d61eeec9-2078-40a5-b388-8f0e32cbe8dd" providerId="ADAL" clId="{6B2AD182-C848-4BD3-AD99-D7E87C4B54BF}" dt="2023-05-03T14:14:57.588" v="9191" actId="1035"/>
          <ac:cxnSpMkLst>
            <pc:docMk/>
            <pc:sldMk cId="198118371" sldId="294"/>
            <ac:cxnSpMk id="16" creationId="{EB2F8439-3D42-9C48-B0D8-43D3B2FA4802}"/>
          </ac:cxnSpMkLst>
        </pc:cxnChg>
        <pc:cxnChg chg="add mod">
          <ac:chgData name="Manish Kumar Agarwal" userId="d61eeec9-2078-40a5-b388-8f0e32cbe8dd" providerId="ADAL" clId="{6B2AD182-C848-4BD3-AD99-D7E87C4B54BF}" dt="2023-05-03T14:15:11.070" v="9195" actId="1076"/>
          <ac:cxnSpMkLst>
            <pc:docMk/>
            <pc:sldMk cId="198118371" sldId="294"/>
            <ac:cxnSpMk id="18" creationId="{CA86380D-454E-E933-99BE-28D85A082B04}"/>
          </ac:cxnSpMkLst>
        </pc:cxnChg>
      </pc:sldChg>
      <pc:sldChg chg="addSp delSp modSp new mod">
        <pc:chgData name="Manish Kumar Agarwal" userId="d61eeec9-2078-40a5-b388-8f0e32cbe8dd" providerId="ADAL" clId="{6B2AD182-C848-4BD3-AD99-D7E87C4B54BF}" dt="2023-05-04T07:02:08.391" v="12225" actId="1076"/>
        <pc:sldMkLst>
          <pc:docMk/>
          <pc:sldMk cId="947232671" sldId="295"/>
        </pc:sldMkLst>
        <pc:spChg chg="mod">
          <ac:chgData name="Manish Kumar Agarwal" userId="d61eeec9-2078-40a5-b388-8f0e32cbe8dd" providerId="ADAL" clId="{6B2AD182-C848-4BD3-AD99-D7E87C4B54BF}" dt="2023-05-03T10:45:46.414" v="8334" actId="20577"/>
          <ac:spMkLst>
            <pc:docMk/>
            <pc:sldMk cId="947232671" sldId="295"/>
            <ac:spMk id="2" creationId="{23014A70-9AD6-03A8-C3ED-620EF3677E6C}"/>
          </ac:spMkLst>
        </pc:spChg>
        <pc:spChg chg="add del mod">
          <ac:chgData name="Manish Kumar Agarwal" userId="d61eeec9-2078-40a5-b388-8f0e32cbe8dd" providerId="ADAL" clId="{6B2AD182-C848-4BD3-AD99-D7E87C4B54BF}" dt="2023-05-04T07:02:08.391" v="12225" actId="1076"/>
          <ac:spMkLst>
            <pc:docMk/>
            <pc:sldMk cId="947232671" sldId="295"/>
            <ac:spMk id="3" creationId="{F8DAD22E-0F40-77CF-DDB6-912D9291B631}"/>
          </ac:spMkLst>
        </pc:spChg>
        <pc:spChg chg="add del mod">
          <ac:chgData name="Manish Kumar Agarwal" userId="d61eeec9-2078-40a5-b388-8f0e32cbe8dd" providerId="ADAL" clId="{6B2AD182-C848-4BD3-AD99-D7E87C4B54BF}" dt="2023-05-03T10:38:49.549" v="8110"/>
          <ac:spMkLst>
            <pc:docMk/>
            <pc:sldMk cId="947232671" sldId="295"/>
            <ac:spMk id="4" creationId="{A7835FE2-EC88-D6D0-8E01-0ABB0C9DC114}"/>
          </ac:spMkLst>
        </pc:spChg>
      </pc:sldChg>
      <pc:sldChg chg="addSp modSp add mod">
        <pc:chgData name="Manish Kumar Agarwal" userId="d61eeec9-2078-40a5-b388-8f0e32cbe8dd" providerId="ADAL" clId="{6B2AD182-C848-4BD3-AD99-D7E87C4B54BF}" dt="2023-05-03T14:11:37.951" v="9107"/>
        <pc:sldMkLst>
          <pc:docMk/>
          <pc:sldMk cId="406261255" sldId="296"/>
        </pc:sldMkLst>
        <pc:spChg chg="add mod">
          <ac:chgData name="Manish Kumar Agarwal" userId="d61eeec9-2078-40a5-b388-8f0e32cbe8dd" providerId="ADAL" clId="{6B2AD182-C848-4BD3-AD99-D7E87C4B54BF}" dt="2023-05-03T14:11:37.951" v="9107"/>
          <ac:spMkLst>
            <pc:docMk/>
            <pc:sldMk cId="406261255" sldId="296"/>
            <ac:spMk id="2" creationId="{E091200C-AB78-6AC2-855F-94F8D0285A2C}"/>
          </ac:spMkLst>
        </pc:spChg>
        <pc:spChg chg="mod">
          <ac:chgData name="Manish Kumar Agarwal" userId="d61eeec9-2078-40a5-b388-8f0e32cbe8dd" providerId="ADAL" clId="{6B2AD182-C848-4BD3-AD99-D7E87C4B54BF}" dt="2023-05-03T10:48:57.861" v="8393" actId="1076"/>
          <ac:spMkLst>
            <pc:docMk/>
            <pc:sldMk cId="406261255" sldId="296"/>
            <ac:spMk id="4" creationId="{E0D9D9A4-B6F0-2AFD-CDD7-6070CFF150E9}"/>
          </ac:spMkLst>
        </pc:spChg>
      </pc:sldChg>
      <pc:sldChg chg="modSp new del mod">
        <pc:chgData name="Manish Kumar Agarwal" userId="d61eeec9-2078-40a5-b388-8f0e32cbe8dd" providerId="ADAL" clId="{6B2AD182-C848-4BD3-AD99-D7E87C4B54BF}" dt="2023-05-03T13:22:51.636" v="8657" actId="2696"/>
        <pc:sldMkLst>
          <pc:docMk/>
          <pc:sldMk cId="2726588495" sldId="297"/>
        </pc:sldMkLst>
        <pc:spChg chg="mod">
          <ac:chgData name="Manish Kumar Agarwal" userId="d61eeec9-2078-40a5-b388-8f0e32cbe8dd" providerId="ADAL" clId="{6B2AD182-C848-4BD3-AD99-D7E87C4B54BF}" dt="2023-05-03T13:14:44.586" v="8426" actId="20577"/>
          <ac:spMkLst>
            <pc:docMk/>
            <pc:sldMk cId="2726588495" sldId="297"/>
            <ac:spMk id="2" creationId="{369D0588-9222-F794-70D7-1DAE72F38BA8}"/>
          </ac:spMkLst>
        </pc:spChg>
      </pc:sldChg>
      <pc:sldChg chg="addSp modSp new mod">
        <pc:chgData name="Manish Kumar Agarwal" userId="d61eeec9-2078-40a5-b388-8f0e32cbe8dd" providerId="ADAL" clId="{6B2AD182-C848-4BD3-AD99-D7E87C4B54BF}" dt="2023-05-03T13:25:39.910" v="8864" actId="14100"/>
        <pc:sldMkLst>
          <pc:docMk/>
          <pc:sldMk cId="3460250767" sldId="298"/>
        </pc:sldMkLst>
        <pc:spChg chg="mod">
          <ac:chgData name="Manish Kumar Agarwal" userId="d61eeec9-2078-40a5-b388-8f0e32cbe8dd" providerId="ADAL" clId="{6B2AD182-C848-4BD3-AD99-D7E87C4B54BF}" dt="2023-05-03T13:15:37.666" v="8437" actId="20577"/>
          <ac:spMkLst>
            <pc:docMk/>
            <pc:sldMk cId="3460250767" sldId="298"/>
            <ac:spMk id="2" creationId="{1ADB3F67-9283-1911-65A1-DB796813A7BD}"/>
          </ac:spMkLst>
        </pc:spChg>
        <pc:spChg chg="mod">
          <ac:chgData name="Manish Kumar Agarwal" userId="d61eeec9-2078-40a5-b388-8f0e32cbe8dd" providerId="ADAL" clId="{6B2AD182-C848-4BD3-AD99-D7E87C4B54BF}" dt="2023-05-03T13:25:32.439" v="8863" actId="33524"/>
          <ac:spMkLst>
            <pc:docMk/>
            <pc:sldMk cId="3460250767" sldId="298"/>
            <ac:spMk id="3" creationId="{90B2BF2E-94C9-1889-7B5E-07999487F1F9}"/>
          </ac:spMkLst>
        </pc:spChg>
        <pc:spChg chg="add mod">
          <ac:chgData name="Manish Kumar Agarwal" userId="d61eeec9-2078-40a5-b388-8f0e32cbe8dd" providerId="ADAL" clId="{6B2AD182-C848-4BD3-AD99-D7E87C4B54BF}" dt="2023-05-03T13:24:33.371" v="8814" actId="113"/>
          <ac:spMkLst>
            <pc:docMk/>
            <pc:sldMk cId="3460250767" sldId="298"/>
            <ac:spMk id="6" creationId="{176C7854-716D-2A1C-40EC-592AB916C882}"/>
          </ac:spMkLst>
        </pc:spChg>
        <pc:picChg chg="add mod">
          <ac:chgData name="Manish Kumar Agarwal" userId="d61eeec9-2078-40a5-b388-8f0e32cbe8dd" providerId="ADAL" clId="{6B2AD182-C848-4BD3-AD99-D7E87C4B54BF}" dt="2023-05-03T13:25:39.910" v="8864" actId="14100"/>
          <ac:picMkLst>
            <pc:docMk/>
            <pc:sldMk cId="3460250767" sldId="298"/>
            <ac:picMk id="5" creationId="{8D0E57A5-31E8-C16C-222D-681AD897FCE6}"/>
          </ac:picMkLst>
        </pc:picChg>
      </pc:sldChg>
      <pc:sldChg chg="add del">
        <pc:chgData name="Manish Kumar Agarwal" userId="d61eeec9-2078-40a5-b388-8f0e32cbe8dd" providerId="ADAL" clId="{6B2AD182-C848-4BD3-AD99-D7E87C4B54BF}" dt="2023-05-03T14:03:11.625" v="9034"/>
        <pc:sldMkLst>
          <pc:docMk/>
          <pc:sldMk cId="1188043197" sldId="299"/>
        </pc:sldMkLst>
      </pc:sldChg>
      <pc:sldChg chg="addSp delSp modSp new add del mod">
        <pc:chgData name="Manish Kumar Agarwal" userId="d61eeec9-2078-40a5-b388-8f0e32cbe8dd" providerId="ADAL" clId="{6B2AD182-C848-4BD3-AD99-D7E87C4B54BF}" dt="2023-05-03T15:28:14.957" v="9291" actId="20577"/>
        <pc:sldMkLst>
          <pc:docMk/>
          <pc:sldMk cId="1657336549" sldId="299"/>
        </pc:sldMkLst>
        <pc:spChg chg="mod">
          <ac:chgData name="Manish Kumar Agarwal" userId="d61eeec9-2078-40a5-b388-8f0e32cbe8dd" providerId="ADAL" clId="{6B2AD182-C848-4BD3-AD99-D7E87C4B54BF}" dt="2023-05-03T13:26:07.147" v="8893" actId="20577"/>
          <ac:spMkLst>
            <pc:docMk/>
            <pc:sldMk cId="1657336549" sldId="299"/>
            <ac:spMk id="2" creationId="{BF2B11F2-480C-9E89-44AD-005D33736B90}"/>
          </ac:spMkLst>
        </pc:spChg>
        <pc:spChg chg="mod">
          <ac:chgData name="Manish Kumar Agarwal" userId="d61eeec9-2078-40a5-b388-8f0e32cbe8dd" providerId="ADAL" clId="{6B2AD182-C848-4BD3-AD99-D7E87C4B54BF}" dt="2023-05-03T15:28:14.957" v="9291" actId="20577"/>
          <ac:spMkLst>
            <pc:docMk/>
            <pc:sldMk cId="1657336549" sldId="299"/>
            <ac:spMk id="3" creationId="{49A2F084-F56F-86C5-F805-843E31C81ED4}"/>
          </ac:spMkLst>
        </pc:spChg>
        <pc:spChg chg="add del">
          <ac:chgData name="Manish Kumar Agarwal" userId="d61eeec9-2078-40a5-b388-8f0e32cbe8dd" providerId="ADAL" clId="{6B2AD182-C848-4BD3-AD99-D7E87C4B54BF}" dt="2023-05-03T14:00:39.417" v="8942"/>
          <ac:spMkLst>
            <pc:docMk/>
            <pc:sldMk cId="1657336549" sldId="299"/>
            <ac:spMk id="4" creationId="{AA4A1B63-ABDA-7923-446F-C0246C765B37}"/>
          </ac:spMkLst>
        </pc:spChg>
        <pc:spChg chg="add mod">
          <ac:chgData name="Manish Kumar Agarwal" userId="d61eeec9-2078-40a5-b388-8f0e32cbe8dd" providerId="ADAL" clId="{6B2AD182-C848-4BD3-AD99-D7E87C4B54BF}" dt="2023-05-03T14:10:49.866" v="9105" actId="207"/>
          <ac:spMkLst>
            <pc:docMk/>
            <pc:sldMk cId="1657336549" sldId="299"/>
            <ac:spMk id="7" creationId="{336FD712-B7E7-BA8D-784A-7B4002A2FC98}"/>
          </ac:spMkLst>
        </pc:spChg>
        <pc:picChg chg="add mod">
          <ac:chgData name="Manish Kumar Agarwal" userId="d61eeec9-2078-40a5-b388-8f0e32cbe8dd" providerId="ADAL" clId="{6B2AD182-C848-4BD3-AD99-D7E87C4B54BF}" dt="2023-05-03T14:10:12.543" v="9075" actId="14100"/>
          <ac:picMkLst>
            <pc:docMk/>
            <pc:sldMk cId="1657336549" sldId="299"/>
            <ac:picMk id="6" creationId="{B8038438-E859-E929-8410-8567804A3086}"/>
          </ac:picMkLst>
        </pc:picChg>
      </pc:sldChg>
      <pc:sldChg chg="modSp new del mod">
        <pc:chgData name="Manish Kumar Agarwal" userId="d61eeec9-2078-40a5-b388-8f0e32cbe8dd" providerId="ADAL" clId="{6B2AD182-C848-4BD3-AD99-D7E87C4B54BF}" dt="2023-05-03T14:03:22.147" v="9036" actId="2696"/>
        <pc:sldMkLst>
          <pc:docMk/>
          <pc:sldMk cId="1024205464" sldId="300"/>
        </pc:sldMkLst>
        <pc:spChg chg="mod">
          <ac:chgData name="Manish Kumar Agarwal" userId="d61eeec9-2078-40a5-b388-8f0e32cbe8dd" providerId="ADAL" clId="{6B2AD182-C848-4BD3-AD99-D7E87C4B54BF}" dt="2023-05-03T13:52:41.960" v="8940"/>
          <ac:spMkLst>
            <pc:docMk/>
            <pc:sldMk cId="1024205464" sldId="300"/>
            <ac:spMk id="3" creationId="{FB330DA7-3B21-00E5-A982-E9B27E63842D}"/>
          </ac:spMkLst>
        </pc:spChg>
      </pc:sldChg>
      <pc:sldChg chg="addSp delSp modSp add mod">
        <pc:chgData name="Manish Kumar Agarwal" userId="d61eeec9-2078-40a5-b388-8f0e32cbe8dd" providerId="ADAL" clId="{6B2AD182-C848-4BD3-AD99-D7E87C4B54BF}" dt="2023-05-04T06:25:10.965" v="11512" actId="1076"/>
        <pc:sldMkLst>
          <pc:docMk/>
          <pc:sldMk cId="3849599747" sldId="300"/>
        </pc:sldMkLst>
        <pc:spChg chg="mod">
          <ac:chgData name="Manish Kumar Agarwal" userId="d61eeec9-2078-40a5-b388-8f0e32cbe8dd" providerId="ADAL" clId="{6B2AD182-C848-4BD3-AD99-D7E87C4B54BF}" dt="2023-05-03T14:03:38.246" v="9066" actId="20577"/>
          <ac:spMkLst>
            <pc:docMk/>
            <pc:sldMk cId="3849599747" sldId="300"/>
            <ac:spMk id="2" creationId="{B5BD8B8F-7EF7-5D49-21A2-A2A6E4610221}"/>
          </ac:spMkLst>
        </pc:spChg>
        <pc:spChg chg="mod">
          <ac:chgData name="Manish Kumar Agarwal" userId="d61eeec9-2078-40a5-b388-8f0e32cbe8dd" providerId="ADAL" clId="{6B2AD182-C848-4BD3-AD99-D7E87C4B54BF}" dt="2023-05-04T06:25:10.965" v="11512" actId="1076"/>
          <ac:spMkLst>
            <pc:docMk/>
            <pc:sldMk cId="3849599747" sldId="300"/>
            <ac:spMk id="3" creationId="{FB330DA7-3B21-00E5-A982-E9B27E63842D}"/>
          </ac:spMkLst>
        </pc:spChg>
        <pc:spChg chg="add del">
          <ac:chgData name="Manish Kumar Agarwal" userId="d61eeec9-2078-40a5-b388-8f0e32cbe8dd" providerId="ADAL" clId="{6B2AD182-C848-4BD3-AD99-D7E87C4B54BF}" dt="2023-05-04T06:24:53.869" v="11508"/>
          <ac:spMkLst>
            <pc:docMk/>
            <pc:sldMk cId="3849599747" sldId="300"/>
            <ac:spMk id="4" creationId="{7311E175-E367-B5E4-BC89-318E8EB22A14}"/>
          </ac:spMkLst>
        </pc:spChg>
      </pc:sldChg>
      <pc:sldChg chg="addSp modSp new mod ord">
        <pc:chgData name="Manish Kumar Agarwal" userId="d61eeec9-2078-40a5-b388-8f0e32cbe8dd" providerId="ADAL" clId="{6B2AD182-C848-4BD3-AD99-D7E87C4B54BF}" dt="2023-05-04T07:03:16.208" v="12266" actId="21"/>
        <pc:sldMkLst>
          <pc:docMk/>
          <pc:sldMk cId="635134218" sldId="301"/>
        </pc:sldMkLst>
        <pc:spChg chg="mod">
          <ac:chgData name="Manish Kumar Agarwal" userId="d61eeec9-2078-40a5-b388-8f0e32cbe8dd" providerId="ADAL" clId="{6B2AD182-C848-4BD3-AD99-D7E87C4B54BF}" dt="2023-05-03T14:17:08.871" v="9226" actId="20577"/>
          <ac:spMkLst>
            <pc:docMk/>
            <pc:sldMk cId="635134218" sldId="301"/>
            <ac:spMk id="2" creationId="{D0F43ADF-1E8F-C69C-21AF-70A45D311668}"/>
          </ac:spMkLst>
        </pc:spChg>
        <pc:spChg chg="mod">
          <ac:chgData name="Manish Kumar Agarwal" userId="d61eeec9-2078-40a5-b388-8f0e32cbe8dd" providerId="ADAL" clId="{6B2AD182-C848-4BD3-AD99-D7E87C4B54BF}" dt="2023-05-04T07:03:16.208" v="12266" actId="21"/>
          <ac:spMkLst>
            <pc:docMk/>
            <pc:sldMk cId="635134218" sldId="301"/>
            <ac:spMk id="3" creationId="{A105A5A0-713D-7774-3DF0-D1072043E6E8}"/>
          </ac:spMkLst>
        </pc:spChg>
        <pc:picChg chg="add mod">
          <ac:chgData name="Manish Kumar Agarwal" userId="d61eeec9-2078-40a5-b388-8f0e32cbe8dd" providerId="ADAL" clId="{6B2AD182-C848-4BD3-AD99-D7E87C4B54BF}" dt="2023-05-03T14:17:41.007" v="9228" actId="1076"/>
          <ac:picMkLst>
            <pc:docMk/>
            <pc:sldMk cId="635134218" sldId="301"/>
            <ac:picMk id="5" creationId="{B890A936-831F-5A38-CBC7-B38E387AB246}"/>
          </ac:picMkLst>
        </pc:picChg>
      </pc:sldChg>
      <pc:sldChg chg="addSp modSp new mod">
        <pc:chgData name="Manish Kumar Agarwal" userId="d61eeec9-2078-40a5-b388-8f0e32cbe8dd" providerId="ADAL" clId="{6B2AD182-C848-4BD3-AD99-D7E87C4B54BF}" dt="2023-05-04T07:47:15.563" v="13042" actId="14100"/>
        <pc:sldMkLst>
          <pc:docMk/>
          <pc:sldMk cId="3675700828" sldId="302"/>
        </pc:sldMkLst>
        <pc:spChg chg="mod">
          <ac:chgData name="Manish Kumar Agarwal" userId="d61eeec9-2078-40a5-b388-8f0e32cbe8dd" providerId="ADAL" clId="{6B2AD182-C848-4BD3-AD99-D7E87C4B54BF}" dt="2023-05-03T15:29:05.605" v="9302" actId="20577"/>
          <ac:spMkLst>
            <pc:docMk/>
            <pc:sldMk cId="3675700828" sldId="302"/>
            <ac:spMk id="2" creationId="{55D9D9DF-2870-E610-FAEF-D0AA990A9C5B}"/>
          </ac:spMkLst>
        </pc:spChg>
        <pc:spChg chg="mod">
          <ac:chgData name="Manish Kumar Agarwal" userId="d61eeec9-2078-40a5-b388-8f0e32cbe8dd" providerId="ADAL" clId="{6B2AD182-C848-4BD3-AD99-D7E87C4B54BF}" dt="2023-05-04T07:47:15.563" v="13042" actId="14100"/>
          <ac:spMkLst>
            <pc:docMk/>
            <pc:sldMk cId="3675700828" sldId="302"/>
            <ac:spMk id="3" creationId="{B5288BD8-32A8-88BB-54A1-C1AE212977BC}"/>
          </ac:spMkLst>
        </pc:spChg>
        <pc:picChg chg="add mod">
          <ac:chgData name="Manish Kumar Agarwal" userId="d61eeec9-2078-40a5-b388-8f0e32cbe8dd" providerId="ADAL" clId="{6B2AD182-C848-4BD3-AD99-D7E87C4B54BF}" dt="2023-05-04T07:47:03.908" v="13041" actId="1076"/>
          <ac:picMkLst>
            <pc:docMk/>
            <pc:sldMk cId="3675700828" sldId="302"/>
            <ac:picMk id="5" creationId="{131E00A1-2D31-4DCB-999E-E246DF40B98A}"/>
          </ac:picMkLst>
        </pc:picChg>
      </pc:sldChg>
      <pc:sldChg chg="addSp modSp new mod">
        <pc:chgData name="Manish Kumar Agarwal" userId="d61eeec9-2078-40a5-b388-8f0e32cbe8dd" providerId="ADAL" clId="{6B2AD182-C848-4BD3-AD99-D7E87C4B54BF}" dt="2023-05-03T15:38:14.756" v="9819" actId="20577"/>
        <pc:sldMkLst>
          <pc:docMk/>
          <pc:sldMk cId="537617900" sldId="303"/>
        </pc:sldMkLst>
        <pc:spChg chg="mod">
          <ac:chgData name="Manish Kumar Agarwal" userId="d61eeec9-2078-40a5-b388-8f0e32cbe8dd" providerId="ADAL" clId="{6B2AD182-C848-4BD3-AD99-D7E87C4B54BF}" dt="2023-05-03T15:33:43.056" v="9602" actId="20577"/>
          <ac:spMkLst>
            <pc:docMk/>
            <pc:sldMk cId="537617900" sldId="303"/>
            <ac:spMk id="2" creationId="{0053F71B-5937-2B2E-B52B-A7B0C07D0125}"/>
          </ac:spMkLst>
        </pc:spChg>
        <pc:spChg chg="mod">
          <ac:chgData name="Manish Kumar Agarwal" userId="d61eeec9-2078-40a5-b388-8f0e32cbe8dd" providerId="ADAL" clId="{6B2AD182-C848-4BD3-AD99-D7E87C4B54BF}" dt="2023-05-03T15:38:14.756" v="9819" actId="20577"/>
          <ac:spMkLst>
            <pc:docMk/>
            <pc:sldMk cId="537617900" sldId="303"/>
            <ac:spMk id="3" creationId="{EC551EDD-9E0D-2D88-3C7B-5B880B0C5F6E}"/>
          </ac:spMkLst>
        </pc:spChg>
        <pc:picChg chg="add mod">
          <ac:chgData name="Manish Kumar Agarwal" userId="d61eeec9-2078-40a5-b388-8f0e32cbe8dd" providerId="ADAL" clId="{6B2AD182-C848-4BD3-AD99-D7E87C4B54BF}" dt="2023-05-03T15:32:33.022" v="9585" actId="1076"/>
          <ac:picMkLst>
            <pc:docMk/>
            <pc:sldMk cId="537617900" sldId="303"/>
            <ac:picMk id="5" creationId="{9D17952E-A759-5561-CA9A-C7B7F2904E35}"/>
          </ac:picMkLst>
        </pc:picChg>
      </pc:sldChg>
      <pc:sldChg chg="addSp modSp new mod">
        <pc:chgData name="Manish Kumar Agarwal" userId="d61eeec9-2078-40a5-b388-8f0e32cbe8dd" providerId="ADAL" clId="{6B2AD182-C848-4BD3-AD99-D7E87C4B54BF}" dt="2023-05-03T15:44:36.473" v="10133" actId="255"/>
        <pc:sldMkLst>
          <pc:docMk/>
          <pc:sldMk cId="498106040" sldId="304"/>
        </pc:sldMkLst>
        <pc:spChg chg="mod">
          <ac:chgData name="Manish Kumar Agarwal" userId="d61eeec9-2078-40a5-b388-8f0e32cbe8dd" providerId="ADAL" clId="{6B2AD182-C848-4BD3-AD99-D7E87C4B54BF}" dt="2023-05-03T15:41:13.264" v="9840" actId="20577"/>
          <ac:spMkLst>
            <pc:docMk/>
            <pc:sldMk cId="498106040" sldId="304"/>
            <ac:spMk id="2" creationId="{B900CDE1-F429-F874-13D3-1E4C26D7A27C}"/>
          </ac:spMkLst>
        </pc:spChg>
        <pc:spChg chg="mod">
          <ac:chgData name="Manish Kumar Agarwal" userId="d61eeec9-2078-40a5-b388-8f0e32cbe8dd" providerId="ADAL" clId="{6B2AD182-C848-4BD3-AD99-D7E87C4B54BF}" dt="2023-05-03T15:44:36.473" v="10133" actId="255"/>
          <ac:spMkLst>
            <pc:docMk/>
            <pc:sldMk cId="498106040" sldId="304"/>
            <ac:spMk id="3" creationId="{B365AEFA-9994-9672-84FA-C49E63F9F89C}"/>
          </ac:spMkLst>
        </pc:spChg>
        <pc:picChg chg="add mod">
          <ac:chgData name="Manish Kumar Agarwal" userId="d61eeec9-2078-40a5-b388-8f0e32cbe8dd" providerId="ADAL" clId="{6B2AD182-C848-4BD3-AD99-D7E87C4B54BF}" dt="2023-05-03T15:43:33.346" v="10065" actId="1076"/>
          <ac:picMkLst>
            <pc:docMk/>
            <pc:sldMk cId="498106040" sldId="304"/>
            <ac:picMk id="5" creationId="{C93EDF2C-959B-E1DF-1F10-A829A5697BBE}"/>
          </ac:picMkLst>
        </pc:picChg>
        <pc:picChg chg="add mod">
          <ac:chgData name="Manish Kumar Agarwal" userId="d61eeec9-2078-40a5-b388-8f0e32cbe8dd" providerId="ADAL" clId="{6B2AD182-C848-4BD3-AD99-D7E87C4B54BF}" dt="2023-05-03T15:43:35.083" v="10066" actId="1076"/>
          <ac:picMkLst>
            <pc:docMk/>
            <pc:sldMk cId="498106040" sldId="304"/>
            <ac:picMk id="7" creationId="{2D159C1C-4447-2EC7-9CAA-A658D72256FB}"/>
          </ac:picMkLst>
        </pc:picChg>
        <pc:picChg chg="add mod">
          <ac:chgData name="Manish Kumar Agarwal" userId="d61eeec9-2078-40a5-b388-8f0e32cbe8dd" providerId="ADAL" clId="{6B2AD182-C848-4BD3-AD99-D7E87C4B54BF}" dt="2023-05-03T15:44:11.137" v="10069" actId="1076"/>
          <ac:picMkLst>
            <pc:docMk/>
            <pc:sldMk cId="498106040" sldId="304"/>
            <ac:picMk id="9" creationId="{65E1845A-2271-24D7-C5CB-C6AC4911ACF6}"/>
          </ac:picMkLst>
        </pc:picChg>
      </pc:sldChg>
      <pc:sldChg chg="addSp modSp new mod">
        <pc:chgData name="Manish Kumar Agarwal" userId="d61eeec9-2078-40a5-b388-8f0e32cbe8dd" providerId="ADAL" clId="{6B2AD182-C848-4BD3-AD99-D7E87C4B54BF}" dt="2023-05-04T07:56:16.551" v="13256" actId="20577"/>
        <pc:sldMkLst>
          <pc:docMk/>
          <pc:sldMk cId="1672891205" sldId="305"/>
        </pc:sldMkLst>
        <pc:spChg chg="mod">
          <ac:chgData name="Manish Kumar Agarwal" userId="d61eeec9-2078-40a5-b388-8f0e32cbe8dd" providerId="ADAL" clId="{6B2AD182-C848-4BD3-AD99-D7E87C4B54BF}" dt="2023-05-03T15:44:52.037" v="10148" actId="20577"/>
          <ac:spMkLst>
            <pc:docMk/>
            <pc:sldMk cId="1672891205" sldId="305"/>
            <ac:spMk id="2" creationId="{5ADE1D8B-DAD8-7C36-6E1E-1633AC2CFF3F}"/>
          </ac:spMkLst>
        </pc:spChg>
        <pc:spChg chg="mod">
          <ac:chgData name="Manish Kumar Agarwal" userId="d61eeec9-2078-40a5-b388-8f0e32cbe8dd" providerId="ADAL" clId="{6B2AD182-C848-4BD3-AD99-D7E87C4B54BF}" dt="2023-05-04T07:56:16.551" v="13256" actId="20577"/>
          <ac:spMkLst>
            <pc:docMk/>
            <pc:sldMk cId="1672891205" sldId="305"/>
            <ac:spMk id="3" creationId="{4006EC16-3F20-ECEF-00B4-45CF8DE27F46}"/>
          </ac:spMkLst>
        </pc:spChg>
        <pc:picChg chg="add mod">
          <ac:chgData name="Manish Kumar Agarwal" userId="d61eeec9-2078-40a5-b388-8f0e32cbe8dd" providerId="ADAL" clId="{6B2AD182-C848-4BD3-AD99-D7E87C4B54BF}" dt="2023-05-04T07:56:08.728" v="13246" actId="1076"/>
          <ac:picMkLst>
            <pc:docMk/>
            <pc:sldMk cId="1672891205" sldId="305"/>
            <ac:picMk id="5" creationId="{10AF6B14-C7A7-242F-316E-D4C74CE88AC8}"/>
          </ac:picMkLst>
        </pc:picChg>
      </pc:sldChg>
      <pc:sldChg chg="addSp delSp modSp new del mod">
        <pc:chgData name="Manish Kumar Agarwal" userId="d61eeec9-2078-40a5-b388-8f0e32cbe8dd" providerId="ADAL" clId="{6B2AD182-C848-4BD3-AD99-D7E87C4B54BF}" dt="2023-05-04T07:56:52.704" v="13261" actId="47"/>
        <pc:sldMkLst>
          <pc:docMk/>
          <pc:sldMk cId="3931411820" sldId="306"/>
        </pc:sldMkLst>
        <pc:spChg chg="mod">
          <ac:chgData name="Manish Kumar Agarwal" userId="d61eeec9-2078-40a5-b388-8f0e32cbe8dd" providerId="ADAL" clId="{6B2AD182-C848-4BD3-AD99-D7E87C4B54BF}" dt="2023-05-03T15:46:56.933" v="10318" actId="20577"/>
          <ac:spMkLst>
            <pc:docMk/>
            <pc:sldMk cId="3931411820" sldId="306"/>
            <ac:spMk id="2" creationId="{2DB58EDB-8CF7-8AFD-8A61-87F34106C293}"/>
          </ac:spMkLst>
        </pc:spChg>
        <pc:spChg chg="add del mod">
          <ac:chgData name="Manish Kumar Agarwal" userId="d61eeec9-2078-40a5-b388-8f0e32cbe8dd" providerId="ADAL" clId="{6B2AD182-C848-4BD3-AD99-D7E87C4B54BF}" dt="2023-05-04T07:56:40.091" v="13257" actId="21"/>
          <ac:spMkLst>
            <pc:docMk/>
            <pc:sldMk cId="3931411820" sldId="306"/>
            <ac:spMk id="3" creationId="{FAF886AA-ED0A-67AB-E2B7-99FCFB4B52CF}"/>
          </ac:spMkLst>
        </pc:spChg>
        <pc:picChg chg="add del mod ord">
          <ac:chgData name="Manish Kumar Agarwal" userId="d61eeec9-2078-40a5-b388-8f0e32cbe8dd" providerId="ADAL" clId="{6B2AD182-C848-4BD3-AD99-D7E87C4B54BF}" dt="2023-05-03T15:47:08.778" v="10324" actId="22"/>
          <ac:picMkLst>
            <pc:docMk/>
            <pc:sldMk cId="3931411820" sldId="306"/>
            <ac:picMk id="5" creationId="{5001CC2F-3EBA-DF32-671E-07C1EED5CDB8}"/>
          </ac:picMkLst>
        </pc:picChg>
        <pc:picChg chg="add mod">
          <ac:chgData name="Manish Kumar Agarwal" userId="d61eeec9-2078-40a5-b388-8f0e32cbe8dd" providerId="ADAL" clId="{6B2AD182-C848-4BD3-AD99-D7E87C4B54BF}" dt="2023-05-03T15:48:21.460" v="10457" actId="1076"/>
          <ac:picMkLst>
            <pc:docMk/>
            <pc:sldMk cId="3931411820" sldId="306"/>
            <ac:picMk id="7" creationId="{DAB7A144-42F8-C678-6CC6-CB2127DFF277}"/>
          </ac:picMkLst>
        </pc:picChg>
      </pc:sldChg>
      <pc:sldChg chg="addSp delSp modSp new mod">
        <pc:chgData name="Manish Kumar Agarwal" userId="d61eeec9-2078-40a5-b388-8f0e32cbe8dd" providerId="ADAL" clId="{6B2AD182-C848-4BD3-AD99-D7E87C4B54BF}" dt="2023-05-04T07:56:57.856" v="13270" actId="20577"/>
        <pc:sldMkLst>
          <pc:docMk/>
          <pc:sldMk cId="4191522624" sldId="307"/>
        </pc:sldMkLst>
        <pc:spChg chg="mod">
          <ac:chgData name="Manish Kumar Agarwal" userId="d61eeec9-2078-40a5-b388-8f0e32cbe8dd" providerId="ADAL" clId="{6B2AD182-C848-4BD3-AD99-D7E87C4B54BF}" dt="2023-05-04T07:56:57.856" v="13270" actId="20577"/>
          <ac:spMkLst>
            <pc:docMk/>
            <pc:sldMk cId="4191522624" sldId="307"/>
            <ac:spMk id="2" creationId="{DD919CD2-FB4B-7EDC-FACB-241E41E2344E}"/>
          </ac:spMkLst>
        </pc:spChg>
        <pc:spChg chg="mod">
          <ac:chgData name="Manish Kumar Agarwal" userId="d61eeec9-2078-40a5-b388-8f0e32cbe8dd" providerId="ADAL" clId="{6B2AD182-C848-4BD3-AD99-D7E87C4B54BF}" dt="2023-05-04T07:56:49.566" v="13260" actId="6549"/>
          <ac:spMkLst>
            <pc:docMk/>
            <pc:sldMk cId="4191522624" sldId="307"/>
            <ac:spMk id="3" creationId="{89D87F89-28FF-7D72-828C-E7CA94871527}"/>
          </ac:spMkLst>
        </pc:spChg>
        <pc:picChg chg="add del mod">
          <ac:chgData name="Manish Kumar Agarwal" userId="d61eeec9-2078-40a5-b388-8f0e32cbe8dd" providerId="ADAL" clId="{6B2AD182-C848-4BD3-AD99-D7E87C4B54BF}" dt="2023-05-03T15:49:44.286" v="10523" actId="478"/>
          <ac:picMkLst>
            <pc:docMk/>
            <pc:sldMk cId="4191522624" sldId="307"/>
            <ac:picMk id="5" creationId="{E6DCAAD4-FC13-C50C-B9A4-57718B2AAFCC}"/>
          </ac:picMkLst>
        </pc:picChg>
        <pc:picChg chg="add del mod">
          <ac:chgData name="Manish Kumar Agarwal" userId="d61eeec9-2078-40a5-b388-8f0e32cbe8dd" providerId="ADAL" clId="{6B2AD182-C848-4BD3-AD99-D7E87C4B54BF}" dt="2023-05-03T15:50:37.934" v="10544" actId="478"/>
          <ac:picMkLst>
            <pc:docMk/>
            <pc:sldMk cId="4191522624" sldId="307"/>
            <ac:picMk id="7" creationId="{C2FFD92C-6FC9-9602-2524-44BE49344ECF}"/>
          </ac:picMkLst>
        </pc:picChg>
        <pc:picChg chg="add mod">
          <ac:chgData name="Manish Kumar Agarwal" userId="d61eeec9-2078-40a5-b388-8f0e32cbe8dd" providerId="ADAL" clId="{6B2AD182-C848-4BD3-AD99-D7E87C4B54BF}" dt="2023-05-03T15:50:42.745" v="10546" actId="14100"/>
          <ac:picMkLst>
            <pc:docMk/>
            <pc:sldMk cId="4191522624" sldId="307"/>
            <ac:picMk id="9" creationId="{F37CB91E-7F1C-4D4A-5BA9-BA5E0AD1BF8C}"/>
          </ac:picMkLst>
        </pc:picChg>
      </pc:sldChg>
      <pc:sldChg chg="addSp delSp modSp new mod">
        <pc:chgData name="Manish Kumar Agarwal" userId="d61eeec9-2078-40a5-b388-8f0e32cbe8dd" providerId="ADAL" clId="{6B2AD182-C848-4BD3-AD99-D7E87C4B54BF}" dt="2023-05-04T07:57:05.535" v="13271" actId="113"/>
        <pc:sldMkLst>
          <pc:docMk/>
          <pc:sldMk cId="579085603" sldId="308"/>
        </pc:sldMkLst>
        <pc:spChg chg="mod">
          <ac:chgData name="Manish Kumar Agarwal" userId="d61eeec9-2078-40a5-b388-8f0e32cbe8dd" providerId="ADAL" clId="{6B2AD182-C848-4BD3-AD99-D7E87C4B54BF}" dt="2023-05-03T15:51:12.597" v="10556" actId="20577"/>
          <ac:spMkLst>
            <pc:docMk/>
            <pc:sldMk cId="579085603" sldId="308"/>
            <ac:spMk id="2" creationId="{AAB31C82-0EEA-DD15-46B4-22F24C0910EE}"/>
          </ac:spMkLst>
        </pc:spChg>
        <pc:spChg chg="mod">
          <ac:chgData name="Manish Kumar Agarwal" userId="d61eeec9-2078-40a5-b388-8f0e32cbe8dd" providerId="ADAL" clId="{6B2AD182-C848-4BD3-AD99-D7E87C4B54BF}" dt="2023-05-04T07:57:05.535" v="13271" actId="113"/>
          <ac:spMkLst>
            <pc:docMk/>
            <pc:sldMk cId="579085603" sldId="308"/>
            <ac:spMk id="3" creationId="{786388B6-8612-A650-EBF4-86741076D793}"/>
          </ac:spMkLst>
        </pc:spChg>
        <pc:picChg chg="add del mod">
          <ac:chgData name="Manish Kumar Agarwal" userId="d61eeec9-2078-40a5-b388-8f0e32cbe8dd" providerId="ADAL" clId="{6B2AD182-C848-4BD3-AD99-D7E87C4B54BF}" dt="2023-05-03T15:52:24.240" v="10631" actId="478"/>
          <ac:picMkLst>
            <pc:docMk/>
            <pc:sldMk cId="579085603" sldId="308"/>
            <ac:picMk id="5" creationId="{8166B100-52D1-40E1-ADB0-4B8EA874A250}"/>
          </ac:picMkLst>
        </pc:picChg>
        <pc:picChg chg="add mod">
          <ac:chgData name="Manish Kumar Agarwal" userId="d61eeec9-2078-40a5-b388-8f0e32cbe8dd" providerId="ADAL" clId="{6B2AD182-C848-4BD3-AD99-D7E87C4B54BF}" dt="2023-05-03T15:53:41.438" v="10655" actId="1076"/>
          <ac:picMkLst>
            <pc:docMk/>
            <pc:sldMk cId="579085603" sldId="308"/>
            <ac:picMk id="7" creationId="{1E7B0304-EB83-C000-1668-729C10BBA722}"/>
          </ac:picMkLst>
        </pc:picChg>
        <pc:picChg chg="add del mod">
          <ac:chgData name="Manish Kumar Agarwal" userId="d61eeec9-2078-40a5-b388-8f0e32cbe8dd" providerId="ADAL" clId="{6B2AD182-C848-4BD3-AD99-D7E87C4B54BF}" dt="2023-05-03T15:55:00.892" v="10686" actId="478"/>
          <ac:picMkLst>
            <pc:docMk/>
            <pc:sldMk cId="579085603" sldId="308"/>
            <ac:picMk id="9" creationId="{B094B5FB-A758-A6C0-AC9B-351063A61FFC}"/>
          </ac:picMkLst>
        </pc:picChg>
        <pc:picChg chg="add mod">
          <ac:chgData name="Manish Kumar Agarwal" userId="d61eeec9-2078-40a5-b388-8f0e32cbe8dd" providerId="ADAL" clId="{6B2AD182-C848-4BD3-AD99-D7E87C4B54BF}" dt="2023-05-03T15:55:03.434" v="10688" actId="1076"/>
          <ac:picMkLst>
            <pc:docMk/>
            <pc:sldMk cId="579085603" sldId="308"/>
            <ac:picMk id="11" creationId="{E4D151EC-AFF2-609C-6212-F1A62DD58F8E}"/>
          </ac:picMkLst>
        </pc:picChg>
      </pc:sldChg>
      <pc:sldChg chg="addSp delSp modSp new mod">
        <pc:chgData name="Manish Kumar Agarwal" userId="d61eeec9-2078-40a5-b388-8f0e32cbe8dd" providerId="ADAL" clId="{6B2AD182-C848-4BD3-AD99-D7E87C4B54BF}" dt="2023-05-04T07:57:10.611" v="13273" actId="20577"/>
        <pc:sldMkLst>
          <pc:docMk/>
          <pc:sldMk cId="2337515362" sldId="309"/>
        </pc:sldMkLst>
        <pc:spChg chg="mod">
          <ac:chgData name="Manish Kumar Agarwal" userId="d61eeec9-2078-40a5-b388-8f0e32cbe8dd" providerId="ADAL" clId="{6B2AD182-C848-4BD3-AD99-D7E87C4B54BF}" dt="2023-05-04T07:57:10.611" v="13273" actId="20577"/>
          <ac:spMkLst>
            <pc:docMk/>
            <pc:sldMk cId="2337515362" sldId="309"/>
            <ac:spMk id="2" creationId="{9C4ADEC2-1DEC-B413-8A74-0198C9B99876}"/>
          </ac:spMkLst>
        </pc:spChg>
        <pc:spChg chg="mod">
          <ac:chgData name="Manish Kumar Agarwal" userId="d61eeec9-2078-40a5-b388-8f0e32cbe8dd" providerId="ADAL" clId="{6B2AD182-C848-4BD3-AD99-D7E87C4B54BF}" dt="2023-05-03T15:57:36.696" v="10887" actId="20577"/>
          <ac:spMkLst>
            <pc:docMk/>
            <pc:sldMk cId="2337515362" sldId="309"/>
            <ac:spMk id="3" creationId="{E8B76D74-3389-820B-9D81-C14A5E06F2F2}"/>
          </ac:spMkLst>
        </pc:spChg>
        <pc:picChg chg="add del mod">
          <ac:chgData name="Manish Kumar Agarwal" userId="d61eeec9-2078-40a5-b388-8f0e32cbe8dd" providerId="ADAL" clId="{6B2AD182-C848-4BD3-AD99-D7E87C4B54BF}" dt="2023-05-03T15:57:04.563" v="10803" actId="478"/>
          <ac:picMkLst>
            <pc:docMk/>
            <pc:sldMk cId="2337515362" sldId="309"/>
            <ac:picMk id="5" creationId="{6460D055-D158-B7A1-700D-2B3B5E5A880B}"/>
          </ac:picMkLst>
        </pc:picChg>
        <pc:picChg chg="add mod">
          <ac:chgData name="Manish Kumar Agarwal" userId="d61eeec9-2078-40a5-b388-8f0e32cbe8dd" providerId="ADAL" clId="{6B2AD182-C848-4BD3-AD99-D7E87C4B54BF}" dt="2023-05-03T15:57:08.948" v="10805" actId="1076"/>
          <ac:picMkLst>
            <pc:docMk/>
            <pc:sldMk cId="2337515362" sldId="309"/>
            <ac:picMk id="7" creationId="{088D50A8-FA81-5841-743A-111456E1FC23}"/>
          </ac:picMkLst>
        </pc:picChg>
      </pc:sldChg>
      <pc:sldChg chg="addSp modSp new mod">
        <pc:chgData name="Manish Kumar Agarwal" userId="d61eeec9-2078-40a5-b388-8f0e32cbe8dd" providerId="ADAL" clId="{6B2AD182-C848-4BD3-AD99-D7E87C4B54BF}" dt="2023-05-04T08:01:16.419" v="13286" actId="1076"/>
        <pc:sldMkLst>
          <pc:docMk/>
          <pc:sldMk cId="195703099" sldId="310"/>
        </pc:sldMkLst>
        <pc:spChg chg="mod">
          <ac:chgData name="Manish Kumar Agarwal" userId="d61eeec9-2078-40a5-b388-8f0e32cbe8dd" providerId="ADAL" clId="{6B2AD182-C848-4BD3-AD99-D7E87C4B54BF}" dt="2023-05-03T15:58:58.478" v="10925" actId="20577"/>
          <ac:spMkLst>
            <pc:docMk/>
            <pc:sldMk cId="195703099" sldId="310"/>
            <ac:spMk id="2" creationId="{EE4D61CF-24F5-EC1C-FF3C-CC84A2F7DC9A}"/>
          </ac:spMkLst>
        </pc:spChg>
        <pc:spChg chg="mod">
          <ac:chgData name="Manish Kumar Agarwal" userId="d61eeec9-2078-40a5-b388-8f0e32cbe8dd" providerId="ADAL" clId="{6B2AD182-C848-4BD3-AD99-D7E87C4B54BF}" dt="2023-05-04T08:01:05.156" v="13283" actId="404"/>
          <ac:spMkLst>
            <pc:docMk/>
            <pc:sldMk cId="195703099" sldId="310"/>
            <ac:spMk id="3" creationId="{C4DAF2B3-D1A2-565B-A8FB-FEC62D27DF02}"/>
          </ac:spMkLst>
        </pc:spChg>
        <pc:spChg chg="add mod">
          <ac:chgData name="Manish Kumar Agarwal" userId="d61eeec9-2078-40a5-b388-8f0e32cbe8dd" providerId="ADAL" clId="{6B2AD182-C848-4BD3-AD99-D7E87C4B54BF}" dt="2023-05-04T08:01:16.419" v="13286" actId="1076"/>
          <ac:spMkLst>
            <pc:docMk/>
            <pc:sldMk cId="195703099" sldId="310"/>
            <ac:spMk id="7" creationId="{09AA96E8-449B-B43E-911B-76EDCE17DA8A}"/>
          </ac:spMkLst>
        </pc:spChg>
        <pc:picChg chg="add mod">
          <ac:chgData name="Manish Kumar Agarwal" userId="d61eeec9-2078-40a5-b388-8f0e32cbe8dd" providerId="ADAL" clId="{6B2AD182-C848-4BD3-AD99-D7E87C4B54BF}" dt="2023-05-04T08:01:12.095" v="13285" actId="14100"/>
          <ac:picMkLst>
            <pc:docMk/>
            <pc:sldMk cId="195703099" sldId="310"/>
            <ac:picMk id="5" creationId="{32FA6292-183F-00EB-6945-BB54A704C3AB}"/>
          </ac:picMkLst>
        </pc:picChg>
      </pc:sldChg>
      <pc:sldChg chg="modSp new mod">
        <pc:chgData name="Manish Kumar Agarwal" userId="d61eeec9-2078-40a5-b388-8f0e32cbe8dd" providerId="ADAL" clId="{6B2AD182-C848-4BD3-AD99-D7E87C4B54BF}" dt="2023-05-04T07:45:53.840" v="13040" actId="20577"/>
        <pc:sldMkLst>
          <pc:docMk/>
          <pc:sldMk cId="1827712023" sldId="311"/>
        </pc:sldMkLst>
        <pc:spChg chg="mod">
          <ac:chgData name="Manish Kumar Agarwal" userId="d61eeec9-2078-40a5-b388-8f0e32cbe8dd" providerId="ADAL" clId="{6B2AD182-C848-4BD3-AD99-D7E87C4B54BF}" dt="2023-05-03T17:02:43.907" v="10963" actId="20577"/>
          <ac:spMkLst>
            <pc:docMk/>
            <pc:sldMk cId="1827712023" sldId="311"/>
            <ac:spMk id="2" creationId="{71267C5D-69DF-B0EB-6BE2-81E79B1A7F0A}"/>
          </ac:spMkLst>
        </pc:spChg>
        <pc:spChg chg="mod">
          <ac:chgData name="Manish Kumar Agarwal" userId="d61eeec9-2078-40a5-b388-8f0e32cbe8dd" providerId="ADAL" clId="{6B2AD182-C848-4BD3-AD99-D7E87C4B54BF}" dt="2023-05-04T07:45:53.840" v="13040" actId="20577"/>
          <ac:spMkLst>
            <pc:docMk/>
            <pc:sldMk cId="1827712023" sldId="311"/>
            <ac:spMk id="3" creationId="{FFD81DF8-4F94-45F3-773B-E9C940FB8C3D}"/>
          </ac:spMkLst>
        </pc:spChg>
      </pc:sldChg>
      <pc:sldChg chg="addSp delSp modSp new mod">
        <pc:chgData name="Manish Kumar Agarwal" userId="d61eeec9-2078-40a5-b388-8f0e32cbe8dd" providerId="ADAL" clId="{6B2AD182-C848-4BD3-AD99-D7E87C4B54BF}" dt="2023-05-04T06:17:44.982" v="11362" actId="1076"/>
        <pc:sldMkLst>
          <pc:docMk/>
          <pc:sldMk cId="3288336890" sldId="312"/>
        </pc:sldMkLst>
        <pc:spChg chg="del">
          <ac:chgData name="Manish Kumar Agarwal" userId="d61eeec9-2078-40a5-b388-8f0e32cbe8dd" providerId="ADAL" clId="{6B2AD182-C848-4BD3-AD99-D7E87C4B54BF}" dt="2023-05-04T06:16:18.598" v="11342" actId="478"/>
          <ac:spMkLst>
            <pc:docMk/>
            <pc:sldMk cId="3288336890" sldId="312"/>
            <ac:spMk id="2" creationId="{7A3D2A1D-F378-84B4-A8CA-7C435FF9DCB4}"/>
          </ac:spMkLst>
        </pc:spChg>
        <pc:spChg chg="add del">
          <ac:chgData name="Manish Kumar Agarwal" userId="d61eeec9-2078-40a5-b388-8f0e32cbe8dd" providerId="ADAL" clId="{6B2AD182-C848-4BD3-AD99-D7E87C4B54BF}" dt="2023-05-04T06:16:03.516" v="11337"/>
          <ac:spMkLst>
            <pc:docMk/>
            <pc:sldMk cId="3288336890" sldId="312"/>
            <ac:spMk id="3" creationId="{C6924DFD-B1C0-AF90-D397-122791F008DC}"/>
          </ac:spMkLst>
        </pc:spChg>
        <pc:spChg chg="add del mod">
          <ac:chgData name="Manish Kumar Agarwal" userId="d61eeec9-2078-40a5-b388-8f0e32cbe8dd" providerId="ADAL" clId="{6B2AD182-C848-4BD3-AD99-D7E87C4B54BF}" dt="2023-05-04T06:17:22.044" v="11357"/>
          <ac:spMkLst>
            <pc:docMk/>
            <pc:sldMk cId="3288336890" sldId="312"/>
            <ac:spMk id="7" creationId="{07778CC1-EBF1-6AB0-B56E-EA4A0AD2760A}"/>
          </ac:spMkLst>
        </pc:spChg>
        <pc:graphicFrameChg chg="add del mod">
          <ac:chgData name="Manish Kumar Agarwal" userId="d61eeec9-2078-40a5-b388-8f0e32cbe8dd" providerId="ADAL" clId="{6B2AD182-C848-4BD3-AD99-D7E87C4B54BF}" dt="2023-05-04T06:16:00.895" v="11336"/>
          <ac:graphicFrameMkLst>
            <pc:docMk/>
            <pc:sldMk cId="3288336890" sldId="312"/>
            <ac:graphicFrameMk id="4" creationId="{965B3790-5B02-597E-751B-17E984467A23}"/>
          </ac:graphicFrameMkLst>
        </pc:graphicFrameChg>
        <pc:graphicFrameChg chg="add del mod modGraphic">
          <ac:chgData name="Manish Kumar Agarwal" userId="d61eeec9-2078-40a5-b388-8f0e32cbe8dd" providerId="ADAL" clId="{6B2AD182-C848-4BD3-AD99-D7E87C4B54BF}" dt="2023-05-04T06:17:01.328" v="11354" actId="478"/>
          <ac:graphicFrameMkLst>
            <pc:docMk/>
            <pc:sldMk cId="3288336890" sldId="312"/>
            <ac:graphicFrameMk id="5" creationId="{DB7A7A8B-9DDE-ECD0-FD60-FD089ECF6D44}"/>
          </ac:graphicFrameMkLst>
        </pc:graphicFrameChg>
        <pc:graphicFrameChg chg="add del mod">
          <ac:chgData name="Manish Kumar Agarwal" userId="d61eeec9-2078-40a5-b388-8f0e32cbe8dd" providerId="ADAL" clId="{6B2AD182-C848-4BD3-AD99-D7E87C4B54BF}" dt="2023-05-04T06:17:19.808" v="11356"/>
          <ac:graphicFrameMkLst>
            <pc:docMk/>
            <pc:sldMk cId="3288336890" sldId="312"/>
            <ac:graphicFrameMk id="8" creationId="{82708A78-767E-067F-68B5-CEAAD2DD776E}"/>
          </ac:graphicFrameMkLst>
        </pc:graphicFrameChg>
        <pc:graphicFrameChg chg="add mod modGraphic">
          <ac:chgData name="Manish Kumar Agarwal" userId="d61eeec9-2078-40a5-b388-8f0e32cbe8dd" providerId="ADAL" clId="{6B2AD182-C848-4BD3-AD99-D7E87C4B54BF}" dt="2023-05-04T06:17:44.982" v="11362" actId="1076"/>
          <ac:graphicFrameMkLst>
            <pc:docMk/>
            <pc:sldMk cId="3288336890" sldId="312"/>
            <ac:graphicFrameMk id="9" creationId="{20DFFAFA-B49C-723D-18EC-6844600EA9AD}"/>
          </ac:graphicFrameMkLst>
        </pc:graphicFrameChg>
      </pc:sldChg>
      <pc:sldChg chg="addSp delSp modSp new mod">
        <pc:chgData name="Manish Kumar Agarwal" userId="d61eeec9-2078-40a5-b388-8f0e32cbe8dd" providerId="ADAL" clId="{6B2AD182-C848-4BD3-AD99-D7E87C4B54BF}" dt="2023-05-04T06:34:51.402" v="11687"/>
        <pc:sldMkLst>
          <pc:docMk/>
          <pc:sldMk cId="3354252237" sldId="313"/>
        </pc:sldMkLst>
        <pc:spChg chg="mod">
          <ac:chgData name="Manish Kumar Agarwal" userId="d61eeec9-2078-40a5-b388-8f0e32cbe8dd" providerId="ADAL" clId="{6B2AD182-C848-4BD3-AD99-D7E87C4B54BF}" dt="2023-05-04T06:34:07.922" v="11663" actId="20577"/>
          <ac:spMkLst>
            <pc:docMk/>
            <pc:sldMk cId="3354252237" sldId="313"/>
            <ac:spMk id="2" creationId="{BD4FE00A-8409-0612-6512-8BDC55A56D2F}"/>
          </ac:spMkLst>
        </pc:spChg>
        <pc:spChg chg="del">
          <ac:chgData name="Manish Kumar Agarwal" userId="d61eeec9-2078-40a5-b388-8f0e32cbe8dd" providerId="ADAL" clId="{6B2AD182-C848-4BD3-AD99-D7E87C4B54BF}" dt="2023-05-04T06:34:02.739" v="11656"/>
          <ac:spMkLst>
            <pc:docMk/>
            <pc:sldMk cId="3354252237" sldId="313"/>
            <ac:spMk id="3" creationId="{27382005-94FC-F38F-22E6-3DBF86F21629}"/>
          </ac:spMkLst>
        </pc:spChg>
        <pc:spChg chg="add mod">
          <ac:chgData name="Manish Kumar Agarwal" userId="d61eeec9-2078-40a5-b388-8f0e32cbe8dd" providerId="ADAL" clId="{6B2AD182-C848-4BD3-AD99-D7E87C4B54BF}" dt="2023-05-04T06:34:51.402" v="11687"/>
          <ac:spMkLst>
            <pc:docMk/>
            <pc:sldMk cId="3354252237" sldId="313"/>
            <ac:spMk id="4" creationId="{C7D8315B-B6D1-3DF7-0AC4-203FFD7DF9B9}"/>
          </ac:spMkLst>
        </pc:spChg>
      </pc:sldChg>
      <pc:sldChg chg="modSp new mod ord">
        <pc:chgData name="Manish Kumar Agarwal" userId="d61eeec9-2078-40a5-b388-8f0e32cbe8dd" providerId="ADAL" clId="{6B2AD182-C848-4BD3-AD99-D7E87C4B54BF}" dt="2023-05-04T07:20:59.309" v="12433" actId="108"/>
        <pc:sldMkLst>
          <pc:docMk/>
          <pc:sldMk cId="658454386" sldId="314"/>
        </pc:sldMkLst>
        <pc:spChg chg="mod">
          <ac:chgData name="Manish Kumar Agarwal" userId="d61eeec9-2078-40a5-b388-8f0e32cbe8dd" providerId="ADAL" clId="{6B2AD182-C848-4BD3-AD99-D7E87C4B54BF}" dt="2023-05-04T06:42:45.949" v="11707" actId="20577"/>
          <ac:spMkLst>
            <pc:docMk/>
            <pc:sldMk cId="658454386" sldId="314"/>
            <ac:spMk id="2" creationId="{37493E06-D0E0-10E6-E6BC-801068BE5B4A}"/>
          </ac:spMkLst>
        </pc:spChg>
        <pc:spChg chg="mod">
          <ac:chgData name="Manish Kumar Agarwal" userId="d61eeec9-2078-40a5-b388-8f0e32cbe8dd" providerId="ADAL" clId="{6B2AD182-C848-4BD3-AD99-D7E87C4B54BF}" dt="2023-05-04T07:20:59.309" v="12433" actId="108"/>
          <ac:spMkLst>
            <pc:docMk/>
            <pc:sldMk cId="658454386" sldId="314"/>
            <ac:spMk id="3" creationId="{DF6AEAF8-04F2-49BA-053D-275C33B21CE8}"/>
          </ac:spMkLst>
        </pc:spChg>
      </pc:sldChg>
      <pc:sldChg chg="addSp delSp modSp new mod">
        <pc:chgData name="Manish Kumar Agarwal" userId="d61eeec9-2078-40a5-b388-8f0e32cbe8dd" providerId="ADAL" clId="{6B2AD182-C848-4BD3-AD99-D7E87C4B54BF}" dt="2023-05-04T07:01:48.198" v="12224"/>
        <pc:sldMkLst>
          <pc:docMk/>
          <pc:sldMk cId="2777148750" sldId="315"/>
        </pc:sldMkLst>
        <pc:spChg chg="mod">
          <ac:chgData name="Manish Kumar Agarwal" userId="d61eeec9-2078-40a5-b388-8f0e32cbe8dd" providerId="ADAL" clId="{6B2AD182-C848-4BD3-AD99-D7E87C4B54BF}" dt="2023-05-04T06:49:20.793" v="11853" actId="20577"/>
          <ac:spMkLst>
            <pc:docMk/>
            <pc:sldMk cId="2777148750" sldId="315"/>
            <ac:spMk id="2" creationId="{68A098FF-6175-7750-DEC4-472D3121FF3E}"/>
          </ac:spMkLst>
        </pc:spChg>
        <pc:spChg chg="mod">
          <ac:chgData name="Manish Kumar Agarwal" userId="d61eeec9-2078-40a5-b388-8f0e32cbe8dd" providerId="ADAL" clId="{6B2AD182-C848-4BD3-AD99-D7E87C4B54BF}" dt="2023-05-04T06:58:39.395" v="12222" actId="20577"/>
          <ac:spMkLst>
            <pc:docMk/>
            <pc:sldMk cId="2777148750" sldId="315"/>
            <ac:spMk id="3" creationId="{01C7EF83-071F-9472-8BDC-A5B91E0153D7}"/>
          </ac:spMkLst>
        </pc:spChg>
        <pc:spChg chg="add del">
          <ac:chgData name="Manish Kumar Agarwal" userId="d61eeec9-2078-40a5-b388-8f0e32cbe8dd" providerId="ADAL" clId="{6B2AD182-C848-4BD3-AD99-D7E87C4B54BF}" dt="2023-05-04T06:51:57.631" v="11924"/>
          <ac:spMkLst>
            <pc:docMk/>
            <pc:sldMk cId="2777148750" sldId="315"/>
            <ac:spMk id="4" creationId="{723FD60A-2E6D-91F5-C41F-17632587D4D7}"/>
          </ac:spMkLst>
        </pc:spChg>
        <pc:spChg chg="add mod">
          <ac:chgData name="Manish Kumar Agarwal" userId="d61eeec9-2078-40a5-b388-8f0e32cbe8dd" providerId="ADAL" clId="{6B2AD182-C848-4BD3-AD99-D7E87C4B54BF}" dt="2023-05-04T06:54:09.707" v="12068" actId="1076"/>
          <ac:spMkLst>
            <pc:docMk/>
            <pc:sldMk cId="2777148750" sldId="315"/>
            <ac:spMk id="7" creationId="{6FA2EBD6-E9B1-1F82-6FED-F8C60303D17C}"/>
          </ac:spMkLst>
        </pc:spChg>
        <pc:spChg chg="add del mod">
          <ac:chgData name="Manish Kumar Agarwal" userId="d61eeec9-2078-40a5-b388-8f0e32cbe8dd" providerId="ADAL" clId="{6B2AD182-C848-4BD3-AD99-D7E87C4B54BF}" dt="2023-05-04T07:01:48.198" v="12224"/>
          <ac:spMkLst>
            <pc:docMk/>
            <pc:sldMk cId="2777148750" sldId="315"/>
            <ac:spMk id="8" creationId="{7460148E-9456-757B-5818-CDFC781AD310}"/>
          </ac:spMkLst>
        </pc:spChg>
        <pc:picChg chg="add mod">
          <ac:chgData name="Manish Kumar Agarwal" userId="d61eeec9-2078-40a5-b388-8f0e32cbe8dd" providerId="ADAL" clId="{6B2AD182-C848-4BD3-AD99-D7E87C4B54BF}" dt="2023-05-04T06:52:44.634" v="11935" actId="1076"/>
          <ac:picMkLst>
            <pc:docMk/>
            <pc:sldMk cId="2777148750" sldId="315"/>
            <ac:picMk id="6" creationId="{97DF0639-8A18-96FC-71EA-E5F668961F81}"/>
          </ac:picMkLst>
        </pc:picChg>
      </pc:sldChg>
      <pc:sldChg chg="addSp delSp modSp new mod">
        <pc:chgData name="Manish Kumar Agarwal" userId="d61eeec9-2078-40a5-b388-8f0e32cbe8dd" providerId="ADAL" clId="{6B2AD182-C848-4BD3-AD99-D7E87C4B54BF}" dt="2023-05-04T07:19:28.292" v="12341" actId="20577"/>
        <pc:sldMkLst>
          <pc:docMk/>
          <pc:sldMk cId="663535124" sldId="316"/>
        </pc:sldMkLst>
        <pc:spChg chg="mod">
          <ac:chgData name="Manish Kumar Agarwal" userId="d61eeec9-2078-40a5-b388-8f0e32cbe8dd" providerId="ADAL" clId="{6B2AD182-C848-4BD3-AD99-D7E87C4B54BF}" dt="2023-05-04T07:19:28.292" v="12341" actId="20577"/>
          <ac:spMkLst>
            <pc:docMk/>
            <pc:sldMk cId="663535124" sldId="316"/>
            <ac:spMk id="2" creationId="{956B9F39-F65D-02E6-58EC-81407B714947}"/>
          </ac:spMkLst>
        </pc:spChg>
        <pc:spChg chg="mod">
          <ac:chgData name="Manish Kumar Agarwal" userId="d61eeec9-2078-40a5-b388-8f0e32cbe8dd" providerId="ADAL" clId="{6B2AD182-C848-4BD3-AD99-D7E87C4B54BF}" dt="2023-05-04T07:19:16.477" v="12332" actId="20577"/>
          <ac:spMkLst>
            <pc:docMk/>
            <pc:sldMk cId="663535124" sldId="316"/>
            <ac:spMk id="3" creationId="{90029BF8-80D7-06F6-C13C-0D271A44E676}"/>
          </ac:spMkLst>
        </pc:spChg>
        <pc:spChg chg="add del">
          <ac:chgData name="Manish Kumar Agarwal" userId="d61eeec9-2078-40a5-b388-8f0e32cbe8dd" providerId="ADAL" clId="{6B2AD182-C848-4BD3-AD99-D7E87C4B54BF}" dt="2023-05-04T07:18:14.049" v="12319"/>
          <ac:spMkLst>
            <pc:docMk/>
            <pc:sldMk cId="663535124" sldId="316"/>
            <ac:spMk id="6" creationId="{B4E6C0C5-2083-7BCA-E483-0026EB270548}"/>
          </ac:spMkLst>
        </pc:spChg>
        <pc:picChg chg="add mod">
          <ac:chgData name="Manish Kumar Agarwal" userId="d61eeec9-2078-40a5-b388-8f0e32cbe8dd" providerId="ADAL" clId="{6B2AD182-C848-4BD3-AD99-D7E87C4B54BF}" dt="2023-05-04T07:17:30.848" v="12314" actId="1076"/>
          <ac:picMkLst>
            <pc:docMk/>
            <pc:sldMk cId="663535124" sldId="316"/>
            <ac:picMk id="5" creationId="{68A5F1E4-6762-531F-06CD-FF0ADBBB842F}"/>
          </ac:picMkLst>
        </pc:picChg>
      </pc:sldChg>
      <pc:sldChg chg="addSp modSp new mod">
        <pc:chgData name="Manish Kumar Agarwal" userId="d61eeec9-2078-40a5-b388-8f0e32cbe8dd" providerId="ADAL" clId="{6B2AD182-C848-4BD3-AD99-D7E87C4B54BF}" dt="2023-05-04T07:19:43.278" v="12346" actId="20577"/>
        <pc:sldMkLst>
          <pc:docMk/>
          <pc:sldMk cId="3552005803" sldId="317"/>
        </pc:sldMkLst>
        <pc:spChg chg="mod">
          <ac:chgData name="Manish Kumar Agarwal" userId="d61eeec9-2078-40a5-b388-8f0e32cbe8dd" providerId="ADAL" clId="{6B2AD182-C848-4BD3-AD99-D7E87C4B54BF}" dt="2023-05-04T07:19:32.785" v="12342"/>
          <ac:spMkLst>
            <pc:docMk/>
            <pc:sldMk cId="3552005803" sldId="317"/>
            <ac:spMk id="2" creationId="{297FF769-72BE-AC3D-46EF-EA8E7D58B753}"/>
          </ac:spMkLst>
        </pc:spChg>
        <pc:spChg chg="mod">
          <ac:chgData name="Manish Kumar Agarwal" userId="d61eeec9-2078-40a5-b388-8f0e32cbe8dd" providerId="ADAL" clId="{6B2AD182-C848-4BD3-AD99-D7E87C4B54BF}" dt="2023-05-04T07:19:43.278" v="12346" actId="20577"/>
          <ac:spMkLst>
            <pc:docMk/>
            <pc:sldMk cId="3552005803" sldId="317"/>
            <ac:spMk id="3" creationId="{C28359BB-DB93-BDC7-7F09-E963ED72DCFA}"/>
          </ac:spMkLst>
        </pc:spChg>
        <pc:picChg chg="add mod">
          <ac:chgData name="Manish Kumar Agarwal" userId="d61eeec9-2078-40a5-b388-8f0e32cbe8dd" providerId="ADAL" clId="{6B2AD182-C848-4BD3-AD99-D7E87C4B54BF}" dt="2023-05-04T07:19:37.649" v="12344" actId="1076"/>
          <ac:picMkLst>
            <pc:docMk/>
            <pc:sldMk cId="3552005803" sldId="317"/>
            <ac:picMk id="5" creationId="{D6C2E7AB-2B0A-EE02-E705-5E8C4D63954E}"/>
          </ac:picMkLst>
        </pc:picChg>
      </pc:sldChg>
      <pc:sldChg chg="addSp delSp modSp new mod">
        <pc:chgData name="Manish Kumar Agarwal" userId="d61eeec9-2078-40a5-b388-8f0e32cbe8dd" providerId="ADAL" clId="{6B2AD182-C848-4BD3-AD99-D7E87C4B54BF}" dt="2023-05-04T07:25:01.855" v="12577" actId="20577"/>
        <pc:sldMkLst>
          <pc:docMk/>
          <pc:sldMk cId="2035923225" sldId="318"/>
        </pc:sldMkLst>
        <pc:spChg chg="mod">
          <ac:chgData name="Manish Kumar Agarwal" userId="d61eeec9-2078-40a5-b388-8f0e32cbe8dd" providerId="ADAL" clId="{6B2AD182-C848-4BD3-AD99-D7E87C4B54BF}" dt="2023-05-04T07:22:12.216" v="12445" actId="20577"/>
          <ac:spMkLst>
            <pc:docMk/>
            <pc:sldMk cId="2035923225" sldId="318"/>
            <ac:spMk id="2" creationId="{7BB1AE2D-F7EC-7FDE-AABA-A041AEA17C8A}"/>
          </ac:spMkLst>
        </pc:spChg>
        <pc:spChg chg="mod">
          <ac:chgData name="Manish Kumar Agarwal" userId="d61eeec9-2078-40a5-b388-8f0e32cbe8dd" providerId="ADAL" clId="{6B2AD182-C848-4BD3-AD99-D7E87C4B54BF}" dt="2023-05-04T07:25:01.855" v="12577" actId="20577"/>
          <ac:spMkLst>
            <pc:docMk/>
            <pc:sldMk cId="2035923225" sldId="318"/>
            <ac:spMk id="3" creationId="{59E86F5C-8E83-DC2E-A26B-7451DACDFC47}"/>
          </ac:spMkLst>
        </pc:spChg>
        <pc:spChg chg="add del">
          <ac:chgData name="Manish Kumar Agarwal" userId="d61eeec9-2078-40a5-b388-8f0e32cbe8dd" providerId="ADAL" clId="{6B2AD182-C848-4BD3-AD99-D7E87C4B54BF}" dt="2023-05-04T07:24:44.938" v="12574"/>
          <ac:spMkLst>
            <pc:docMk/>
            <pc:sldMk cId="2035923225" sldId="318"/>
            <ac:spMk id="4" creationId="{3A122425-2B07-7525-8160-46001163F273}"/>
          </ac:spMkLst>
        </pc:spChg>
      </pc:sldChg>
      <pc:sldChg chg="addSp delSp modSp new mod">
        <pc:chgData name="Manish Kumar Agarwal" userId="d61eeec9-2078-40a5-b388-8f0e32cbe8dd" providerId="ADAL" clId="{6B2AD182-C848-4BD3-AD99-D7E87C4B54BF}" dt="2023-05-04T07:30:01.925" v="12605" actId="113"/>
        <pc:sldMkLst>
          <pc:docMk/>
          <pc:sldMk cId="4053322820" sldId="319"/>
        </pc:sldMkLst>
        <pc:spChg chg="mod">
          <ac:chgData name="Manish Kumar Agarwal" userId="d61eeec9-2078-40a5-b388-8f0e32cbe8dd" providerId="ADAL" clId="{6B2AD182-C848-4BD3-AD99-D7E87C4B54BF}" dt="2023-05-04T07:26:28.105" v="12599" actId="20577"/>
          <ac:spMkLst>
            <pc:docMk/>
            <pc:sldMk cId="4053322820" sldId="319"/>
            <ac:spMk id="2" creationId="{F5E48A6F-8E91-7317-8322-247F2CFB54D4}"/>
          </ac:spMkLst>
        </pc:spChg>
        <pc:spChg chg="add del mod">
          <ac:chgData name="Manish Kumar Agarwal" userId="d61eeec9-2078-40a5-b388-8f0e32cbe8dd" providerId="ADAL" clId="{6B2AD182-C848-4BD3-AD99-D7E87C4B54BF}" dt="2023-05-04T07:30:01.925" v="12605" actId="113"/>
          <ac:spMkLst>
            <pc:docMk/>
            <pc:sldMk cId="4053322820" sldId="319"/>
            <ac:spMk id="3" creationId="{2224B8FE-7FB6-2C39-C5D2-2E26CBAA1A10}"/>
          </ac:spMkLst>
        </pc:spChg>
        <pc:spChg chg="add del mod">
          <ac:chgData name="Manish Kumar Agarwal" userId="d61eeec9-2078-40a5-b388-8f0e32cbe8dd" providerId="ADAL" clId="{6B2AD182-C848-4BD3-AD99-D7E87C4B54BF}" dt="2023-05-04T07:29:50.133" v="12603"/>
          <ac:spMkLst>
            <pc:docMk/>
            <pc:sldMk cId="4053322820" sldId="319"/>
            <ac:spMk id="4" creationId="{F2663E0C-EF61-EBD7-8B57-D47B186A743E}"/>
          </ac:spMkLst>
        </pc:spChg>
      </pc:sldChg>
      <pc:sldChg chg="addSp delSp modSp new mod">
        <pc:chgData name="Manish Kumar Agarwal" userId="d61eeec9-2078-40a5-b388-8f0e32cbe8dd" providerId="ADAL" clId="{6B2AD182-C848-4BD3-AD99-D7E87C4B54BF}" dt="2023-05-04T07:35:02.021" v="12627" actId="1076"/>
        <pc:sldMkLst>
          <pc:docMk/>
          <pc:sldMk cId="3851961552" sldId="320"/>
        </pc:sldMkLst>
        <pc:spChg chg="mod">
          <ac:chgData name="Manish Kumar Agarwal" userId="d61eeec9-2078-40a5-b388-8f0e32cbe8dd" providerId="ADAL" clId="{6B2AD182-C848-4BD3-AD99-D7E87C4B54BF}" dt="2023-05-04T07:34:57.040" v="12625" actId="20577"/>
          <ac:spMkLst>
            <pc:docMk/>
            <pc:sldMk cId="3851961552" sldId="320"/>
            <ac:spMk id="2" creationId="{46EBA0C8-1CC3-A864-BB71-1B837432EF9E}"/>
          </ac:spMkLst>
        </pc:spChg>
        <pc:spChg chg="del">
          <ac:chgData name="Manish Kumar Agarwal" userId="d61eeec9-2078-40a5-b388-8f0e32cbe8dd" providerId="ADAL" clId="{6B2AD182-C848-4BD3-AD99-D7E87C4B54BF}" dt="2023-05-04T07:34:59.782" v="12626" actId="478"/>
          <ac:spMkLst>
            <pc:docMk/>
            <pc:sldMk cId="3851961552" sldId="320"/>
            <ac:spMk id="3" creationId="{A7183119-C9D1-BDBC-5766-B1AE0FCE0072}"/>
          </ac:spMkLst>
        </pc:spChg>
        <pc:picChg chg="add mod">
          <ac:chgData name="Manish Kumar Agarwal" userId="d61eeec9-2078-40a5-b388-8f0e32cbe8dd" providerId="ADAL" clId="{6B2AD182-C848-4BD3-AD99-D7E87C4B54BF}" dt="2023-05-04T07:35:02.021" v="12627" actId="1076"/>
          <ac:picMkLst>
            <pc:docMk/>
            <pc:sldMk cId="3851961552" sldId="320"/>
            <ac:picMk id="5" creationId="{D3F59F70-C48D-6071-DD54-FE5A57780146}"/>
          </ac:picMkLst>
        </pc:picChg>
      </pc:sldChg>
      <pc:sldChg chg="new del">
        <pc:chgData name="Manish Kumar Agarwal" userId="d61eeec9-2078-40a5-b388-8f0e32cbe8dd" providerId="ADAL" clId="{6B2AD182-C848-4BD3-AD99-D7E87C4B54BF}" dt="2023-05-04T07:35:07.193" v="12629" actId="47"/>
        <pc:sldMkLst>
          <pc:docMk/>
          <pc:sldMk cId="455615791" sldId="321"/>
        </pc:sldMkLst>
      </pc:sldChg>
      <pc:sldChg chg="modSp new mod">
        <pc:chgData name="Manish Kumar Agarwal" userId="d61eeec9-2078-40a5-b388-8f0e32cbe8dd" providerId="ADAL" clId="{6B2AD182-C848-4BD3-AD99-D7E87C4B54BF}" dt="2023-05-04T07:39:03.656" v="12932" actId="20577"/>
        <pc:sldMkLst>
          <pc:docMk/>
          <pc:sldMk cId="1075394238" sldId="321"/>
        </pc:sldMkLst>
        <pc:spChg chg="mod">
          <ac:chgData name="Manish Kumar Agarwal" userId="d61eeec9-2078-40a5-b388-8f0e32cbe8dd" providerId="ADAL" clId="{6B2AD182-C848-4BD3-AD99-D7E87C4B54BF}" dt="2023-05-04T07:38:11.267" v="12801" actId="20577"/>
          <ac:spMkLst>
            <pc:docMk/>
            <pc:sldMk cId="1075394238" sldId="321"/>
            <ac:spMk id="2" creationId="{E996A017-E688-B9B0-1F8D-B7683179D220}"/>
          </ac:spMkLst>
        </pc:spChg>
        <pc:spChg chg="mod">
          <ac:chgData name="Manish Kumar Agarwal" userId="d61eeec9-2078-40a5-b388-8f0e32cbe8dd" providerId="ADAL" clId="{6B2AD182-C848-4BD3-AD99-D7E87C4B54BF}" dt="2023-05-04T07:39:03.656" v="12932" actId="20577"/>
          <ac:spMkLst>
            <pc:docMk/>
            <pc:sldMk cId="1075394238" sldId="321"/>
            <ac:spMk id="3" creationId="{4776EC3B-E60C-7E35-6BA7-8ABDBD1D0253}"/>
          </ac:spMkLst>
        </pc:spChg>
      </pc:sldChg>
      <pc:sldChg chg="modSp new mod">
        <pc:chgData name="Manish Kumar Agarwal" userId="d61eeec9-2078-40a5-b388-8f0e32cbe8dd" providerId="ADAL" clId="{6B2AD182-C848-4BD3-AD99-D7E87C4B54BF}" dt="2023-05-04T07:40:46.778" v="13011" actId="113"/>
        <pc:sldMkLst>
          <pc:docMk/>
          <pc:sldMk cId="3441204093" sldId="322"/>
        </pc:sldMkLst>
        <pc:spChg chg="mod">
          <ac:chgData name="Manish Kumar Agarwal" userId="d61eeec9-2078-40a5-b388-8f0e32cbe8dd" providerId="ADAL" clId="{6B2AD182-C848-4BD3-AD99-D7E87C4B54BF}" dt="2023-05-04T07:39:48.830" v="12957" actId="20577"/>
          <ac:spMkLst>
            <pc:docMk/>
            <pc:sldMk cId="3441204093" sldId="322"/>
            <ac:spMk id="2" creationId="{3C3BC3DE-A841-B051-98FB-F597C3EBA3C5}"/>
          </ac:spMkLst>
        </pc:spChg>
        <pc:spChg chg="mod">
          <ac:chgData name="Manish Kumar Agarwal" userId="d61eeec9-2078-40a5-b388-8f0e32cbe8dd" providerId="ADAL" clId="{6B2AD182-C848-4BD3-AD99-D7E87C4B54BF}" dt="2023-05-04T07:40:46.778" v="13011" actId="113"/>
          <ac:spMkLst>
            <pc:docMk/>
            <pc:sldMk cId="3441204093" sldId="322"/>
            <ac:spMk id="3" creationId="{7FBBE7C5-5697-DCF6-672C-605BEAD5D229}"/>
          </ac:spMkLst>
        </pc:spChg>
      </pc:sldChg>
      <pc:sldChg chg="addSp delSp modSp new mod">
        <pc:chgData name="Manish Kumar Agarwal" userId="d61eeec9-2078-40a5-b388-8f0e32cbe8dd" providerId="ADAL" clId="{6B2AD182-C848-4BD3-AD99-D7E87C4B54BF}" dt="2023-05-04T07:55:41.205" v="13231" actId="13926"/>
        <pc:sldMkLst>
          <pc:docMk/>
          <pc:sldMk cId="4074570563" sldId="323"/>
        </pc:sldMkLst>
        <pc:spChg chg="mod">
          <ac:chgData name="Manish Kumar Agarwal" userId="d61eeec9-2078-40a5-b388-8f0e32cbe8dd" providerId="ADAL" clId="{6B2AD182-C848-4BD3-AD99-D7E87C4B54BF}" dt="2023-05-04T07:54:40.893" v="13219" actId="20577"/>
          <ac:spMkLst>
            <pc:docMk/>
            <pc:sldMk cId="4074570563" sldId="323"/>
            <ac:spMk id="2" creationId="{FEA2F057-DE76-6D63-ED27-8C9245CBB5EB}"/>
          </ac:spMkLst>
        </pc:spChg>
        <pc:spChg chg="mod">
          <ac:chgData name="Manish Kumar Agarwal" userId="d61eeec9-2078-40a5-b388-8f0e32cbe8dd" providerId="ADAL" clId="{6B2AD182-C848-4BD3-AD99-D7E87C4B54BF}" dt="2023-05-04T07:55:41.205" v="13231" actId="13926"/>
          <ac:spMkLst>
            <pc:docMk/>
            <pc:sldMk cId="4074570563" sldId="323"/>
            <ac:spMk id="3" creationId="{A8DE3A83-04CF-AC60-C44F-C9DC9393549A}"/>
          </ac:spMkLst>
        </pc:spChg>
        <pc:spChg chg="add del">
          <ac:chgData name="Manish Kumar Agarwal" userId="d61eeec9-2078-40a5-b388-8f0e32cbe8dd" providerId="ADAL" clId="{6B2AD182-C848-4BD3-AD99-D7E87C4B54BF}" dt="2023-05-04T07:53:28.758" v="13136"/>
          <ac:spMkLst>
            <pc:docMk/>
            <pc:sldMk cId="4074570563" sldId="323"/>
            <ac:spMk id="4" creationId="{A9DCB2E1-F261-B8DB-D203-8EAB0D7D6F6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FBEC6-CE53-4D89-9795-9941CEC465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095FA6-AF80-4718-99C5-5AC167F9D8BA}">
      <dgm:prSet/>
      <dgm:spPr/>
      <dgm:t>
        <a:bodyPr/>
        <a:lstStyle/>
        <a:p>
          <a:r>
            <a:rPr lang="en-US"/>
            <a:t>Light weight, re-use of underlying Kernel </a:t>
          </a:r>
        </a:p>
      </dgm:t>
    </dgm:pt>
    <dgm:pt modelId="{CD1D00EA-D9F6-42D4-A621-F77A453B13CC}" type="parTrans" cxnId="{D1FE296B-51F2-4831-8C66-5CE982E3822E}">
      <dgm:prSet/>
      <dgm:spPr/>
      <dgm:t>
        <a:bodyPr/>
        <a:lstStyle/>
        <a:p>
          <a:endParaRPr lang="en-US"/>
        </a:p>
      </dgm:t>
    </dgm:pt>
    <dgm:pt modelId="{51DFB874-E4B4-4D62-8692-93FE9FF521D1}" type="sibTrans" cxnId="{D1FE296B-51F2-4831-8C66-5CE982E3822E}">
      <dgm:prSet/>
      <dgm:spPr/>
      <dgm:t>
        <a:bodyPr/>
        <a:lstStyle/>
        <a:p>
          <a:endParaRPr lang="en-US"/>
        </a:p>
      </dgm:t>
    </dgm:pt>
    <dgm:pt modelId="{D73D2D1C-F775-4077-B19C-D6959C347F55}">
      <dgm:prSet/>
      <dgm:spPr/>
      <dgm:t>
        <a:bodyPr/>
        <a:lstStyle/>
        <a:p>
          <a:r>
            <a:rPr lang="en-US"/>
            <a:t>Dependency isolation </a:t>
          </a:r>
        </a:p>
      </dgm:t>
    </dgm:pt>
    <dgm:pt modelId="{4F854129-FC34-4344-AED6-3B3046316CF3}" type="parTrans" cxnId="{897855D5-D1D2-42F6-AD23-5E2552A52B51}">
      <dgm:prSet/>
      <dgm:spPr/>
      <dgm:t>
        <a:bodyPr/>
        <a:lstStyle/>
        <a:p>
          <a:endParaRPr lang="en-US"/>
        </a:p>
      </dgm:t>
    </dgm:pt>
    <dgm:pt modelId="{CAE83310-4356-4796-B0FC-69355D830DA3}" type="sibTrans" cxnId="{897855D5-D1D2-42F6-AD23-5E2552A52B51}">
      <dgm:prSet/>
      <dgm:spPr/>
      <dgm:t>
        <a:bodyPr/>
        <a:lstStyle/>
        <a:p>
          <a:endParaRPr lang="en-US"/>
        </a:p>
      </dgm:t>
    </dgm:pt>
    <dgm:pt modelId="{6660A9AF-B496-410A-99E6-1D2367199328}">
      <dgm:prSet/>
      <dgm:spPr/>
      <dgm:t>
        <a:bodyPr/>
        <a:lstStyle/>
        <a:p>
          <a:r>
            <a:rPr lang="en-US" dirty="0"/>
            <a:t>Consistency in dev, test and production environments </a:t>
          </a:r>
        </a:p>
      </dgm:t>
    </dgm:pt>
    <dgm:pt modelId="{CB45D280-1079-43E7-B5B0-E72136C0232C}" type="parTrans" cxnId="{9B3C1333-4088-4AD4-8BBF-66A7A91572EE}">
      <dgm:prSet/>
      <dgm:spPr/>
      <dgm:t>
        <a:bodyPr/>
        <a:lstStyle/>
        <a:p>
          <a:endParaRPr lang="en-US"/>
        </a:p>
      </dgm:t>
    </dgm:pt>
    <dgm:pt modelId="{EDC0E15C-4E30-4A7D-8586-4673B6798C59}" type="sibTrans" cxnId="{9B3C1333-4088-4AD4-8BBF-66A7A91572EE}">
      <dgm:prSet/>
      <dgm:spPr/>
      <dgm:t>
        <a:bodyPr/>
        <a:lstStyle/>
        <a:p>
          <a:endParaRPr lang="en-US"/>
        </a:p>
      </dgm:t>
    </dgm:pt>
    <dgm:pt modelId="{CD1B59E0-9472-4FB5-9C69-32AEFF976A72}">
      <dgm:prSet/>
      <dgm:spPr/>
      <dgm:t>
        <a:bodyPr/>
        <a:lstStyle/>
        <a:p>
          <a:r>
            <a:rPr lang="en-US"/>
            <a:t>Automation of INFRA bring up, monitoring and disaster recovery. </a:t>
          </a:r>
        </a:p>
      </dgm:t>
    </dgm:pt>
    <dgm:pt modelId="{1F4ECDD3-995A-4D9C-AEF3-C42793B3F0F3}" type="parTrans" cxnId="{FFDEFD71-30AF-4B0B-9F31-28B8D751A386}">
      <dgm:prSet/>
      <dgm:spPr/>
      <dgm:t>
        <a:bodyPr/>
        <a:lstStyle/>
        <a:p>
          <a:endParaRPr lang="en-US"/>
        </a:p>
      </dgm:t>
    </dgm:pt>
    <dgm:pt modelId="{EF44164B-8EDC-491E-B76D-81B9995A7C55}" type="sibTrans" cxnId="{FFDEFD71-30AF-4B0B-9F31-28B8D751A386}">
      <dgm:prSet/>
      <dgm:spPr/>
      <dgm:t>
        <a:bodyPr/>
        <a:lstStyle/>
        <a:p>
          <a:endParaRPr lang="en-US"/>
        </a:p>
      </dgm:t>
    </dgm:pt>
    <dgm:pt modelId="{6808D784-48B9-42CE-A91F-B79FDCF42803}" type="pres">
      <dgm:prSet presAssocID="{AE6FBEC6-CE53-4D89-9795-9941CEC465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4C33BC-F251-4977-8B57-C7E54119BF49}" type="pres">
      <dgm:prSet presAssocID="{E9095FA6-AF80-4718-99C5-5AC167F9D8BA}" presName="hierRoot1" presStyleCnt="0"/>
      <dgm:spPr/>
    </dgm:pt>
    <dgm:pt modelId="{E657BD41-6C59-4389-B55D-365BB2E2BA5A}" type="pres">
      <dgm:prSet presAssocID="{E9095FA6-AF80-4718-99C5-5AC167F9D8BA}" presName="composite" presStyleCnt="0"/>
      <dgm:spPr/>
    </dgm:pt>
    <dgm:pt modelId="{84269259-3561-4925-8EFF-DEBAFD079469}" type="pres">
      <dgm:prSet presAssocID="{E9095FA6-AF80-4718-99C5-5AC167F9D8BA}" presName="background" presStyleLbl="node0" presStyleIdx="0" presStyleCnt="4"/>
      <dgm:spPr/>
    </dgm:pt>
    <dgm:pt modelId="{0AE157BD-9955-4284-910B-37B7D152197C}" type="pres">
      <dgm:prSet presAssocID="{E9095FA6-AF80-4718-99C5-5AC167F9D8BA}" presName="text" presStyleLbl="fgAcc0" presStyleIdx="0" presStyleCnt="4">
        <dgm:presLayoutVars>
          <dgm:chPref val="3"/>
        </dgm:presLayoutVars>
      </dgm:prSet>
      <dgm:spPr/>
    </dgm:pt>
    <dgm:pt modelId="{CA99E713-7703-41F5-82C2-3F29149B4D80}" type="pres">
      <dgm:prSet presAssocID="{E9095FA6-AF80-4718-99C5-5AC167F9D8BA}" presName="hierChild2" presStyleCnt="0"/>
      <dgm:spPr/>
    </dgm:pt>
    <dgm:pt modelId="{AED8CDA9-AFF5-48C9-843A-7334AC7283B1}" type="pres">
      <dgm:prSet presAssocID="{D73D2D1C-F775-4077-B19C-D6959C347F55}" presName="hierRoot1" presStyleCnt="0"/>
      <dgm:spPr/>
    </dgm:pt>
    <dgm:pt modelId="{705C876F-CE18-4731-8462-750233AA3DC8}" type="pres">
      <dgm:prSet presAssocID="{D73D2D1C-F775-4077-B19C-D6959C347F55}" presName="composite" presStyleCnt="0"/>
      <dgm:spPr/>
    </dgm:pt>
    <dgm:pt modelId="{A7E64A58-DE31-4515-A1A7-B3CCCE501123}" type="pres">
      <dgm:prSet presAssocID="{D73D2D1C-F775-4077-B19C-D6959C347F55}" presName="background" presStyleLbl="node0" presStyleIdx="1" presStyleCnt="4"/>
      <dgm:spPr/>
    </dgm:pt>
    <dgm:pt modelId="{DA1136E6-0340-4763-A915-1C223454DC06}" type="pres">
      <dgm:prSet presAssocID="{D73D2D1C-F775-4077-B19C-D6959C347F55}" presName="text" presStyleLbl="fgAcc0" presStyleIdx="1" presStyleCnt="4">
        <dgm:presLayoutVars>
          <dgm:chPref val="3"/>
        </dgm:presLayoutVars>
      </dgm:prSet>
      <dgm:spPr/>
    </dgm:pt>
    <dgm:pt modelId="{8CA3CDEA-D3EA-4AE1-A800-E41515FD7DED}" type="pres">
      <dgm:prSet presAssocID="{D73D2D1C-F775-4077-B19C-D6959C347F55}" presName="hierChild2" presStyleCnt="0"/>
      <dgm:spPr/>
    </dgm:pt>
    <dgm:pt modelId="{43F1D490-7679-43C7-9D69-B9D047DB6BB3}" type="pres">
      <dgm:prSet presAssocID="{6660A9AF-B496-410A-99E6-1D2367199328}" presName="hierRoot1" presStyleCnt="0"/>
      <dgm:spPr/>
    </dgm:pt>
    <dgm:pt modelId="{2FDA899D-D0E1-4DB4-AF0D-8299ABB44A0D}" type="pres">
      <dgm:prSet presAssocID="{6660A9AF-B496-410A-99E6-1D2367199328}" presName="composite" presStyleCnt="0"/>
      <dgm:spPr/>
    </dgm:pt>
    <dgm:pt modelId="{EA11B82D-6FA6-4991-924B-6AA1984860B8}" type="pres">
      <dgm:prSet presAssocID="{6660A9AF-B496-410A-99E6-1D2367199328}" presName="background" presStyleLbl="node0" presStyleIdx="2" presStyleCnt="4"/>
      <dgm:spPr/>
    </dgm:pt>
    <dgm:pt modelId="{D6B2B412-D070-4944-A0DF-BC9A9E30A00C}" type="pres">
      <dgm:prSet presAssocID="{6660A9AF-B496-410A-99E6-1D2367199328}" presName="text" presStyleLbl="fgAcc0" presStyleIdx="2" presStyleCnt="4">
        <dgm:presLayoutVars>
          <dgm:chPref val="3"/>
        </dgm:presLayoutVars>
      </dgm:prSet>
      <dgm:spPr/>
    </dgm:pt>
    <dgm:pt modelId="{461F58A1-495C-41A1-804E-0D1E5DEF5F9B}" type="pres">
      <dgm:prSet presAssocID="{6660A9AF-B496-410A-99E6-1D2367199328}" presName="hierChild2" presStyleCnt="0"/>
      <dgm:spPr/>
    </dgm:pt>
    <dgm:pt modelId="{83570E93-3677-4EA5-ACEC-CA7237FF60B5}" type="pres">
      <dgm:prSet presAssocID="{CD1B59E0-9472-4FB5-9C69-32AEFF976A72}" presName="hierRoot1" presStyleCnt="0"/>
      <dgm:spPr/>
    </dgm:pt>
    <dgm:pt modelId="{FCCCB012-F91E-4E11-9F22-3BCA5D20D821}" type="pres">
      <dgm:prSet presAssocID="{CD1B59E0-9472-4FB5-9C69-32AEFF976A72}" presName="composite" presStyleCnt="0"/>
      <dgm:spPr/>
    </dgm:pt>
    <dgm:pt modelId="{20D877C3-3A76-4D0B-BDFD-1F0D297460B0}" type="pres">
      <dgm:prSet presAssocID="{CD1B59E0-9472-4FB5-9C69-32AEFF976A72}" presName="background" presStyleLbl="node0" presStyleIdx="3" presStyleCnt="4"/>
      <dgm:spPr/>
    </dgm:pt>
    <dgm:pt modelId="{BB990B28-5703-4F18-8950-F50C6A18F446}" type="pres">
      <dgm:prSet presAssocID="{CD1B59E0-9472-4FB5-9C69-32AEFF976A72}" presName="text" presStyleLbl="fgAcc0" presStyleIdx="3" presStyleCnt="4">
        <dgm:presLayoutVars>
          <dgm:chPref val="3"/>
        </dgm:presLayoutVars>
      </dgm:prSet>
      <dgm:spPr/>
    </dgm:pt>
    <dgm:pt modelId="{CB3A371C-EAB1-43DB-95F5-4AAC0F886A10}" type="pres">
      <dgm:prSet presAssocID="{CD1B59E0-9472-4FB5-9C69-32AEFF976A72}" presName="hierChild2" presStyleCnt="0"/>
      <dgm:spPr/>
    </dgm:pt>
  </dgm:ptLst>
  <dgm:cxnLst>
    <dgm:cxn modelId="{9B3C1333-4088-4AD4-8BBF-66A7A91572EE}" srcId="{AE6FBEC6-CE53-4D89-9795-9941CEC46571}" destId="{6660A9AF-B496-410A-99E6-1D2367199328}" srcOrd="2" destOrd="0" parTransId="{CB45D280-1079-43E7-B5B0-E72136C0232C}" sibTransId="{EDC0E15C-4E30-4A7D-8586-4673B6798C59}"/>
    <dgm:cxn modelId="{D1FE296B-51F2-4831-8C66-5CE982E3822E}" srcId="{AE6FBEC6-CE53-4D89-9795-9941CEC46571}" destId="{E9095FA6-AF80-4718-99C5-5AC167F9D8BA}" srcOrd="0" destOrd="0" parTransId="{CD1D00EA-D9F6-42D4-A621-F77A453B13CC}" sibTransId="{51DFB874-E4B4-4D62-8692-93FE9FF521D1}"/>
    <dgm:cxn modelId="{FFDEFD71-30AF-4B0B-9F31-28B8D751A386}" srcId="{AE6FBEC6-CE53-4D89-9795-9941CEC46571}" destId="{CD1B59E0-9472-4FB5-9C69-32AEFF976A72}" srcOrd="3" destOrd="0" parTransId="{1F4ECDD3-995A-4D9C-AEF3-C42793B3F0F3}" sibTransId="{EF44164B-8EDC-491E-B76D-81B9995A7C55}"/>
    <dgm:cxn modelId="{ECBBA884-F177-44E3-B4D5-F29C1AECB282}" type="presOf" srcId="{CD1B59E0-9472-4FB5-9C69-32AEFF976A72}" destId="{BB990B28-5703-4F18-8950-F50C6A18F446}" srcOrd="0" destOrd="0" presId="urn:microsoft.com/office/officeart/2005/8/layout/hierarchy1"/>
    <dgm:cxn modelId="{2D41A696-C32E-4695-8A21-1D60F06DCBE5}" type="presOf" srcId="{E9095FA6-AF80-4718-99C5-5AC167F9D8BA}" destId="{0AE157BD-9955-4284-910B-37B7D152197C}" srcOrd="0" destOrd="0" presId="urn:microsoft.com/office/officeart/2005/8/layout/hierarchy1"/>
    <dgm:cxn modelId="{8A6799D0-0D36-44EE-90DB-8C9414690A8D}" type="presOf" srcId="{AE6FBEC6-CE53-4D89-9795-9941CEC46571}" destId="{6808D784-48B9-42CE-A91F-B79FDCF42803}" srcOrd="0" destOrd="0" presId="urn:microsoft.com/office/officeart/2005/8/layout/hierarchy1"/>
    <dgm:cxn modelId="{5AEBF2D0-3AC9-49DE-94F9-32823F3E9101}" type="presOf" srcId="{6660A9AF-B496-410A-99E6-1D2367199328}" destId="{D6B2B412-D070-4944-A0DF-BC9A9E30A00C}" srcOrd="0" destOrd="0" presId="urn:microsoft.com/office/officeart/2005/8/layout/hierarchy1"/>
    <dgm:cxn modelId="{897855D5-D1D2-42F6-AD23-5E2552A52B51}" srcId="{AE6FBEC6-CE53-4D89-9795-9941CEC46571}" destId="{D73D2D1C-F775-4077-B19C-D6959C347F55}" srcOrd="1" destOrd="0" parTransId="{4F854129-FC34-4344-AED6-3B3046316CF3}" sibTransId="{CAE83310-4356-4796-B0FC-69355D830DA3}"/>
    <dgm:cxn modelId="{CBCAB5F6-196F-45BB-BC51-E20C364AA8CC}" type="presOf" srcId="{D73D2D1C-F775-4077-B19C-D6959C347F55}" destId="{DA1136E6-0340-4763-A915-1C223454DC06}" srcOrd="0" destOrd="0" presId="urn:microsoft.com/office/officeart/2005/8/layout/hierarchy1"/>
    <dgm:cxn modelId="{45ECEC40-7D12-44C2-8016-F2BBD3F982C5}" type="presParOf" srcId="{6808D784-48B9-42CE-A91F-B79FDCF42803}" destId="{924C33BC-F251-4977-8B57-C7E54119BF49}" srcOrd="0" destOrd="0" presId="urn:microsoft.com/office/officeart/2005/8/layout/hierarchy1"/>
    <dgm:cxn modelId="{4DC48A4B-54AE-47FC-A854-64E774AD5159}" type="presParOf" srcId="{924C33BC-F251-4977-8B57-C7E54119BF49}" destId="{E657BD41-6C59-4389-B55D-365BB2E2BA5A}" srcOrd="0" destOrd="0" presId="urn:microsoft.com/office/officeart/2005/8/layout/hierarchy1"/>
    <dgm:cxn modelId="{3B5BF521-2FC5-40F1-A151-94580410A70A}" type="presParOf" srcId="{E657BD41-6C59-4389-B55D-365BB2E2BA5A}" destId="{84269259-3561-4925-8EFF-DEBAFD079469}" srcOrd="0" destOrd="0" presId="urn:microsoft.com/office/officeart/2005/8/layout/hierarchy1"/>
    <dgm:cxn modelId="{618E9AD4-3BCB-46CE-9065-512E72C6037F}" type="presParOf" srcId="{E657BD41-6C59-4389-B55D-365BB2E2BA5A}" destId="{0AE157BD-9955-4284-910B-37B7D152197C}" srcOrd="1" destOrd="0" presId="urn:microsoft.com/office/officeart/2005/8/layout/hierarchy1"/>
    <dgm:cxn modelId="{A9E6C0EB-7920-4AED-8337-437EEBD57887}" type="presParOf" srcId="{924C33BC-F251-4977-8B57-C7E54119BF49}" destId="{CA99E713-7703-41F5-82C2-3F29149B4D80}" srcOrd="1" destOrd="0" presId="urn:microsoft.com/office/officeart/2005/8/layout/hierarchy1"/>
    <dgm:cxn modelId="{F5FA3E5D-C788-4796-8A13-316A6F21F35D}" type="presParOf" srcId="{6808D784-48B9-42CE-A91F-B79FDCF42803}" destId="{AED8CDA9-AFF5-48C9-843A-7334AC7283B1}" srcOrd="1" destOrd="0" presId="urn:microsoft.com/office/officeart/2005/8/layout/hierarchy1"/>
    <dgm:cxn modelId="{1B9152F5-AFC6-44A7-95BD-CFB3218AF3A5}" type="presParOf" srcId="{AED8CDA9-AFF5-48C9-843A-7334AC7283B1}" destId="{705C876F-CE18-4731-8462-750233AA3DC8}" srcOrd="0" destOrd="0" presId="urn:microsoft.com/office/officeart/2005/8/layout/hierarchy1"/>
    <dgm:cxn modelId="{03C16EB1-2DE4-4376-B6CE-C5D58FE3A891}" type="presParOf" srcId="{705C876F-CE18-4731-8462-750233AA3DC8}" destId="{A7E64A58-DE31-4515-A1A7-B3CCCE501123}" srcOrd="0" destOrd="0" presId="urn:microsoft.com/office/officeart/2005/8/layout/hierarchy1"/>
    <dgm:cxn modelId="{C184EAC5-E818-4E39-92B6-99648C08E5DB}" type="presParOf" srcId="{705C876F-CE18-4731-8462-750233AA3DC8}" destId="{DA1136E6-0340-4763-A915-1C223454DC06}" srcOrd="1" destOrd="0" presId="urn:microsoft.com/office/officeart/2005/8/layout/hierarchy1"/>
    <dgm:cxn modelId="{235CED37-7006-4FBB-846B-7BF3369DDD10}" type="presParOf" srcId="{AED8CDA9-AFF5-48C9-843A-7334AC7283B1}" destId="{8CA3CDEA-D3EA-4AE1-A800-E41515FD7DED}" srcOrd="1" destOrd="0" presId="urn:microsoft.com/office/officeart/2005/8/layout/hierarchy1"/>
    <dgm:cxn modelId="{A4B8D2F6-2DED-4662-AEEC-3AFA5E83F3FD}" type="presParOf" srcId="{6808D784-48B9-42CE-A91F-B79FDCF42803}" destId="{43F1D490-7679-43C7-9D69-B9D047DB6BB3}" srcOrd="2" destOrd="0" presId="urn:microsoft.com/office/officeart/2005/8/layout/hierarchy1"/>
    <dgm:cxn modelId="{B8F7EA7A-94F8-43B9-9C99-83C17E705EF9}" type="presParOf" srcId="{43F1D490-7679-43C7-9D69-B9D047DB6BB3}" destId="{2FDA899D-D0E1-4DB4-AF0D-8299ABB44A0D}" srcOrd="0" destOrd="0" presId="urn:microsoft.com/office/officeart/2005/8/layout/hierarchy1"/>
    <dgm:cxn modelId="{85A7F90F-1603-45BA-A3D2-E8CCF43CEF4D}" type="presParOf" srcId="{2FDA899D-D0E1-4DB4-AF0D-8299ABB44A0D}" destId="{EA11B82D-6FA6-4991-924B-6AA1984860B8}" srcOrd="0" destOrd="0" presId="urn:microsoft.com/office/officeart/2005/8/layout/hierarchy1"/>
    <dgm:cxn modelId="{0E5818A8-031A-4CFF-99EB-1198F3864ED2}" type="presParOf" srcId="{2FDA899D-D0E1-4DB4-AF0D-8299ABB44A0D}" destId="{D6B2B412-D070-4944-A0DF-BC9A9E30A00C}" srcOrd="1" destOrd="0" presId="urn:microsoft.com/office/officeart/2005/8/layout/hierarchy1"/>
    <dgm:cxn modelId="{4EB4C88C-7F11-4042-BE05-3314E7C796CA}" type="presParOf" srcId="{43F1D490-7679-43C7-9D69-B9D047DB6BB3}" destId="{461F58A1-495C-41A1-804E-0D1E5DEF5F9B}" srcOrd="1" destOrd="0" presId="urn:microsoft.com/office/officeart/2005/8/layout/hierarchy1"/>
    <dgm:cxn modelId="{E25EE91D-18EE-4664-BDDA-52EA6B34CD02}" type="presParOf" srcId="{6808D784-48B9-42CE-A91F-B79FDCF42803}" destId="{83570E93-3677-4EA5-ACEC-CA7237FF60B5}" srcOrd="3" destOrd="0" presId="urn:microsoft.com/office/officeart/2005/8/layout/hierarchy1"/>
    <dgm:cxn modelId="{50E01666-1933-4780-9C9C-28CC29480DC3}" type="presParOf" srcId="{83570E93-3677-4EA5-ACEC-CA7237FF60B5}" destId="{FCCCB012-F91E-4E11-9F22-3BCA5D20D821}" srcOrd="0" destOrd="0" presId="urn:microsoft.com/office/officeart/2005/8/layout/hierarchy1"/>
    <dgm:cxn modelId="{C8E3BB3C-F073-4921-9458-3ABD81E2A820}" type="presParOf" srcId="{FCCCB012-F91E-4E11-9F22-3BCA5D20D821}" destId="{20D877C3-3A76-4D0B-BDFD-1F0D297460B0}" srcOrd="0" destOrd="0" presId="urn:microsoft.com/office/officeart/2005/8/layout/hierarchy1"/>
    <dgm:cxn modelId="{D9930430-9624-4664-A9BC-B6320AAA1FCE}" type="presParOf" srcId="{FCCCB012-F91E-4E11-9F22-3BCA5D20D821}" destId="{BB990B28-5703-4F18-8950-F50C6A18F446}" srcOrd="1" destOrd="0" presId="urn:microsoft.com/office/officeart/2005/8/layout/hierarchy1"/>
    <dgm:cxn modelId="{16AC7529-1DFC-447C-8888-C815D59C13C8}" type="presParOf" srcId="{83570E93-3677-4EA5-ACEC-CA7237FF60B5}" destId="{CB3A371C-EAB1-43DB-95F5-4AAC0F886A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69259-3561-4925-8EFF-DEBAFD079469}">
      <dsp:nvSpPr>
        <dsp:cNvPr id="0" name=""/>
        <dsp:cNvSpPr/>
      </dsp:nvSpPr>
      <dsp:spPr>
        <a:xfrm>
          <a:off x="3132" y="989956"/>
          <a:ext cx="2236395" cy="1420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57BD-9955-4284-910B-37B7D152197C}">
      <dsp:nvSpPr>
        <dsp:cNvPr id="0" name=""/>
        <dsp:cNvSpPr/>
      </dsp:nvSpPr>
      <dsp:spPr>
        <a:xfrm>
          <a:off x="251620" y="1226020"/>
          <a:ext cx="2236395" cy="1420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Light weight, re-use of underlying Kernel </a:t>
          </a:r>
        </a:p>
      </dsp:txBody>
      <dsp:txXfrm>
        <a:off x="293214" y="1267614"/>
        <a:ext cx="2153207" cy="1336923"/>
      </dsp:txXfrm>
    </dsp:sp>
    <dsp:sp modelId="{A7E64A58-DE31-4515-A1A7-B3CCCE501123}">
      <dsp:nvSpPr>
        <dsp:cNvPr id="0" name=""/>
        <dsp:cNvSpPr/>
      </dsp:nvSpPr>
      <dsp:spPr>
        <a:xfrm>
          <a:off x="2736504" y="989956"/>
          <a:ext cx="2236395" cy="1420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136E6-0340-4763-A915-1C223454DC06}">
      <dsp:nvSpPr>
        <dsp:cNvPr id="0" name=""/>
        <dsp:cNvSpPr/>
      </dsp:nvSpPr>
      <dsp:spPr>
        <a:xfrm>
          <a:off x="2984992" y="1226020"/>
          <a:ext cx="2236395" cy="1420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Dependency isolation </a:t>
          </a:r>
        </a:p>
      </dsp:txBody>
      <dsp:txXfrm>
        <a:off x="3026586" y="1267614"/>
        <a:ext cx="2153207" cy="1336923"/>
      </dsp:txXfrm>
    </dsp:sp>
    <dsp:sp modelId="{EA11B82D-6FA6-4991-924B-6AA1984860B8}">
      <dsp:nvSpPr>
        <dsp:cNvPr id="0" name=""/>
        <dsp:cNvSpPr/>
      </dsp:nvSpPr>
      <dsp:spPr>
        <a:xfrm>
          <a:off x="5469876" y="989956"/>
          <a:ext cx="2236395" cy="1420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2B412-D070-4944-A0DF-BC9A9E30A00C}">
      <dsp:nvSpPr>
        <dsp:cNvPr id="0" name=""/>
        <dsp:cNvSpPr/>
      </dsp:nvSpPr>
      <dsp:spPr>
        <a:xfrm>
          <a:off x="5718365" y="1226020"/>
          <a:ext cx="2236395" cy="1420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Consistency in dev, test and production environments </a:t>
          </a:r>
        </a:p>
      </dsp:txBody>
      <dsp:txXfrm>
        <a:off x="5759959" y="1267614"/>
        <a:ext cx="2153207" cy="1336923"/>
      </dsp:txXfrm>
    </dsp:sp>
    <dsp:sp modelId="{20D877C3-3A76-4D0B-BDFD-1F0D297460B0}">
      <dsp:nvSpPr>
        <dsp:cNvPr id="0" name=""/>
        <dsp:cNvSpPr/>
      </dsp:nvSpPr>
      <dsp:spPr>
        <a:xfrm>
          <a:off x="8203248" y="989956"/>
          <a:ext cx="2236395" cy="1420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90B28-5703-4F18-8950-F50C6A18F446}">
      <dsp:nvSpPr>
        <dsp:cNvPr id="0" name=""/>
        <dsp:cNvSpPr/>
      </dsp:nvSpPr>
      <dsp:spPr>
        <a:xfrm>
          <a:off x="8451737" y="1226020"/>
          <a:ext cx="2236395" cy="1420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Automation of INFRA bring up, monitoring and disaster recovery. </a:t>
          </a:r>
        </a:p>
      </dsp:txBody>
      <dsp:txXfrm>
        <a:off x="8493331" y="1267614"/>
        <a:ext cx="2153207" cy="1336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8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7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0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7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5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3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loud.google.com/blog/products/containers-kubernetes/google-kubernetes-engine-clusters-can-have-up-to-15000-nodes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bs.play-with-k8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bs.play-with-k8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kubernetes.io/docs/concepts/workloads/controllers/replicaset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workloads/pods/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bs.play-with-k8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BEEA9-E4DD-97C1-957C-979FB3E90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 dirty="0"/>
              <a:t>Kubernetes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25A92-0470-43A1-ABCE-9AB89F536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en-US" sz="1800" dirty="0"/>
              <a:t>Hands on ramp up</a:t>
            </a: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7E4722D8-4E73-3D71-7A69-25FDEFF07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676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59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D815-9DF4-42D4-4046-604FF55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Busting the Myth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5968-F53A-1B80-FDAC-2C22F30F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3" y="3499176"/>
            <a:ext cx="10691265" cy="2007230"/>
          </a:xfrm>
        </p:spPr>
        <p:txBody>
          <a:bodyPr/>
          <a:lstStyle/>
          <a:p>
            <a:r>
              <a:rPr lang="en-US" dirty="0"/>
              <a:t>Docker can run any OS “as long as” they are based on same Kernel (say Linux) </a:t>
            </a:r>
            <a:r>
              <a:rPr lang="en-US" dirty="0" err="1"/>
              <a:t>eg</a:t>
            </a:r>
            <a:r>
              <a:rPr lang="en-US" dirty="0"/>
              <a:t> Ubuntu, Debian, CentOS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BE259-5CCD-7C9F-1996-66496C001409}"/>
              </a:ext>
            </a:extLst>
          </p:cNvPr>
          <p:cNvSpPr/>
          <p:nvPr/>
        </p:nvSpPr>
        <p:spPr>
          <a:xfrm>
            <a:off x="10281114" y="3091357"/>
            <a:ext cx="1505607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3F1B9-8290-0BD2-D01E-5AA3A9028045}"/>
              </a:ext>
            </a:extLst>
          </p:cNvPr>
          <p:cNvSpPr/>
          <p:nvPr/>
        </p:nvSpPr>
        <p:spPr>
          <a:xfrm>
            <a:off x="10281114" y="2586860"/>
            <a:ext cx="1505607" cy="45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C8247-63D9-C510-F0E8-BFBA87147F2F}"/>
              </a:ext>
            </a:extLst>
          </p:cNvPr>
          <p:cNvSpPr txBox="1"/>
          <p:nvPr/>
        </p:nvSpPr>
        <p:spPr>
          <a:xfrm>
            <a:off x="2278117" y="5124955"/>
            <a:ext cx="805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Unlike hypervisors Docker is not meant to virtualize different OS and Kernel on same HW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7E88B-123A-CEF1-A99E-4491BD2D917C}"/>
              </a:ext>
            </a:extLst>
          </p:cNvPr>
          <p:cNvSpPr txBox="1"/>
          <p:nvPr/>
        </p:nvSpPr>
        <p:spPr>
          <a:xfrm>
            <a:off x="700633" y="2021848"/>
            <a:ext cx="10117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run a windows based container on a Docker engine installed with </a:t>
            </a:r>
            <a:r>
              <a:rPr lang="en-US" dirty="0" err="1"/>
              <a:t>linux</a:t>
            </a:r>
            <a:r>
              <a:rPr lang="en-US" dirty="0"/>
              <a:t> kernel ?</a:t>
            </a:r>
          </a:p>
          <a:p>
            <a:r>
              <a:rPr lang="en-US" dirty="0"/>
              <a:t>If no why ? </a:t>
            </a:r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ED63C-679F-9AFB-FC03-472F0EFA518F}"/>
              </a:ext>
            </a:extLst>
          </p:cNvPr>
          <p:cNvSpPr txBox="1"/>
          <p:nvPr/>
        </p:nvSpPr>
        <p:spPr>
          <a:xfrm>
            <a:off x="3048000" y="3061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Windows use a different Kernel </a:t>
            </a:r>
          </a:p>
        </p:txBody>
      </p:sp>
    </p:spTree>
    <p:extLst>
      <p:ext uri="{BB962C8B-B14F-4D97-AF65-F5344CB8AC3E}">
        <p14:creationId xmlns:p14="http://schemas.microsoft.com/office/powerpoint/2010/main" val="138672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D9D9A4-B6F0-2AFD-CDD7-6070CFF150E9}"/>
              </a:ext>
            </a:extLst>
          </p:cNvPr>
          <p:cNvSpPr/>
          <p:nvPr/>
        </p:nvSpPr>
        <p:spPr>
          <a:xfrm>
            <a:off x="4722870" y="2967335"/>
            <a:ext cx="2746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What ?</a:t>
            </a:r>
          </a:p>
        </p:txBody>
      </p:sp>
    </p:spTree>
    <p:extLst>
      <p:ext uri="{BB962C8B-B14F-4D97-AF65-F5344CB8AC3E}">
        <p14:creationId xmlns:p14="http://schemas.microsoft.com/office/powerpoint/2010/main" val="241516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B77E-5133-D1D1-64B8-BD28AD15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F490-8D25-3A93-76A5-D087F886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3900"/>
            <a:ext cx="10691265" cy="3777659"/>
          </a:xfrm>
        </p:spPr>
        <p:txBody>
          <a:bodyPr/>
          <a:lstStyle/>
          <a:p>
            <a:r>
              <a:rPr lang="en-US" sz="1600" dirty="0"/>
              <a:t>Container and service orchestration framework </a:t>
            </a:r>
          </a:p>
          <a:p>
            <a:pPr lvl="1"/>
            <a:r>
              <a:rPr lang="en-US" sz="1400" dirty="0"/>
              <a:t>Manage applications that can be made of 100s and 1000s of containers</a:t>
            </a:r>
          </a:p>
          <a:p>
            <a:pPr lvl="1"/>
            <a:r>
              <a:rPr lang="en-US" sz="1400" dirty="0"/>
              <a:t>Multiple deployment environments: Physical, VMs and cloud </a:t>
            </a:r>
          </a:p>
          <a:p>
            <a:r>
              <a:rPr lang="en-US" sz="1600" dirty="0"/>
              <a:t>Auto scale </a:t>
            </a:r>
          </a:p>
          <a:p>
            <a:r>
              <a:rPr lang="en-US" sz="1600" dirty="0"/>
              <a:t>High availability </a:t>
            </a:r>
          </a:p>
          <a:p>
            <a:r>
              <a:rPr lang="en-US" sz="1600" dirty="0"/>
              <a:t>Portable </a:t>
            </a:r>
          </a:p>
          <a:p>
            <a:r>
              <a:rPr lang="en-US" sz="1600" dirty="0"/>
              <a:t>Extensible </a:t>
            </a:r>
          </a:p>
          <a:p>
            <a:r>
              <a:rPr lang="en-US" sz="1600" dirty="0"/>
              <a:t>Open-source platform </a:t>
            </a:r>
          </a:p>
          <a:p>
            <a:r>
              <a:rPr lang="en-US" sz="1600" dirty="0"/>
              <a:t>Declarative config and automation </a:t>
            </a:r>
          </a:p>
          <a:p>
            <a:r>
              <a:rPr lang="en-US" sz="1600" dirty="0"/>
              <a:t>BLUE/GREEN deployments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225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DDDD-101F-E7C2-E69C-32634375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scalability ?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52FF6310-1206-68BD-8BE7-E9582F7F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05" y="2153084"/>
            <a:ext cx="6952631" cy="907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1A2C8-CA0A-D29B-6E68-5A944EB41E34}"/>
              </a:ext>
            </a:extLst>
          </p:cNvPr>
          <p:cNvSpPr txBox="1"/>
          <p:nvPr/>
        </p:nvSpPr>
        <p:spPr>
          <a:xfrm>
            <a:off x="9144000" y="1690842"/>
            <a:ext cx="2256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806030504020204" pitchFamily="34" charset="0"/>
              </a:rPr>
              <a:t>Kubernetes v1.27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F439C-6712-387E-C729-ED432F7CE375}"/>
              </a:ext>
            </a:extLst>
          </p:cNvPr>
          <p:cNvSpPr/>
          <p:nvPr/>
        </p:nvSpPr>
        <p:spPr>
          <a:xfrm>
            <a:off x="9144000" y="2719592"/>
            <a:ext cx="467367" cy="29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0A02FB-CE3E-6C98-C007-E31AB7A9AF9B}"/>
              </a:ext>
            </a:extLst>
          </p:cNvPr>
          <p:cNvCxnSpPr>
            <a:cxnSpLocks/>
          </p:cNvCxnSpPr>
          <p:nvPr/>
        </p:nvCxnSpPr>
        <p:spPr>
          <a:xfrm flipH="1">
            <a:off x="8676247" y="3121759"/>
            <a:ext cx="358653" cy="44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A2C2F8-206C-FEA2-8D02-DAF83B64D479}"/>
              </a:ext>
            </a:extLst>
          </p:cNvPr>
          <p:cNvSpPr/>
          <p:nvPr/>
        </p:nvSpPr>
        <p:spPr>
          <a:xfrm>
            <a:off x="9034900" y="2593427"/>
            <a:ext cx="2513341" cy="5517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47CA8-9CC7-9BF5-0518-EB355B4962AB}"/>
              </a:ext>
            </a:extLst>
          </p:cNvPr>
          <p:cNvSpPr/>
          <p:nvPr/>
        </p:nvSpPr>
        <p:spPr>
          <a:xfrm>
            <a:off x="9760114" y="2735427"/>
            <a:ext cx="467367" cy="29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7271FA-FBD7-C95E-86B4-308D81F33060}"/>
              </a:ext>
            </a:extLst>
          </p:cNvPr>
          <p:cNvSpPr/>
          <p:nvPr/>
        </p:nvSpPr>
        <p:spPr>
          <a:xfrm>
            <a:off x="10336581" y="2743997"/>
            <a:ext cx="467367" cy="29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9B40B9-9F0C-0FD8-4421-9355545AA28B}"/>
              </a:ext>
            </a:extLst>
          </p:cNvPr>
          <p:cNvSpPr/>
          <p:nvPr/>
        </p:nvSpPr>
        <p:spPr>
          <a:xfrm>
            <a:off x="10901496" y="2743997"/>
            <a:ext cx="467367" cy="29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2FE3FC-6768-7425-595C-A3CC7D0969F6}"/>
              </a:ext>
            </a:extLst>
          </p:cNvPr>
          <p:cNvSpPr/>
          <p:nvPr/>
        </p:nvSpPr>
        <p:spPr>
          <a:xfrm>
            <a:off x="8723756" y="3587242"/>
            <a:ext cx="715586" cy="85101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55C4696-9A9A-BEF8-B1C9-D6CBB60F7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58813" y="3587242"/>
            <a:ext cx="552736" cy="4194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C1D8190-8384-3146-0A4F-E924B8B74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1569" y="3586163"/>
            <a:ext cx="552736" cy="41945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FCA067-816B-7DCE-30D7-5403961F1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6986" y="3909577"/>
            <a:ext cx="552736" cy="4194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441293E-104B-D320-6204-64F5103E0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85836" y="3909577"/>
            <a:ext cx="552736" cy="419452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7BA376-C243-3513-53A1-73E7C81A5675}"/>
              </a:ext>
            </a:extLst>
          </p:cNvPr>
          <p:cNvCxnSpPr>
            <a:cxnSpLocks/>
          </p:cNvCxnSpPr>
          <p:nvPr/>
        </p:nvCxnSpPr>
        <p:spPr>
          <a:xfrm flipH="1">
            <a:off x="9501328" y="3159625"/>
            <a:ext cx="159493" cy="44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187319B-D286-13D0-2101-3DF209D1829B}"/>
              </a:ext>
            </a:extLst>
          </p:cNvPr>
          <p:cNvSpPr/>
          <p:nvPr/>
        </p:nvSpPr>
        <p:spPr>
          <a:xfrm>
            <a:off x="11130625" y="3580107"/>
            <a:ext cx="715586" cy="85101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B1DB5B6-7DDD-E9FA-B428-0E864312B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5682" y="3580107"/>
            <a:ext cx="552736" cy="41945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4EF30E4-C352-2A4C-7F6C-A0D046D87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78438" y="3579028"/>
            <a:ext cx="552736" cy="41945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136C75F-62D0-BBE4-C8CB-E954A5429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73855" y="3902442"/>
            <a:ext cx="552736" cy="4194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3F9E5B6-11B0-07A4-7161-7D1FF8086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92705" y="3902442"/>
            <a:ext cx="552736" cy="41945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FA4A18-E276-521D-2838-E9AA30679678}"/>
              </a:ext>
            </a:extLst>
          </p:cNvPr>
          <p:cNvCxnSpPr>
            <a:cxnSpLocks/>
          </p:cNvCxnSpPr>
          <p:nvPr/>
        </p:nvCxnSpPr>
        <p:spPr>
          <a:xfrm>
            <a:off x="10888964" y="3034888"/>
            <a:ext cx="184242" cy="57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7B46D5-1EAE-1B38-3E92-1C398D223AF5}"/>
              </a:ext>
            </a:extLst>
          </p:cNvPr>
          <p:cNvCxnSpPr>
            <a:cxnSpLocks/>
          </p:cNvCxnSpPr>
          <p:nvPr/>
        </p:nvCxnSpPr>
        <p:spPr>
          <a:xfrm>
            <a:off x="11420249" y="3043458"/>
            <a:ext cx="475035" cy="52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e 71">
            <a:extLst>
              <a:ext uri="{FF2B5EF4-FFF2-40B4-BE49-F238E27FC236}">
                <a16:creationId xmlns:a16="http://schemas.microsoft.com/office/drawing/2014/main" id="{A19E290E-9A5C-8252-3D67-A8369D936BF4}"/>
              </a:ext>
            </a:extLst>
          </p:cNvPr>
          <p:cNvSpPr/>
          <p:nvPr/>
        </p:nvSpPr>
        <p:spPr>
          <a:xfrm>
            <a:off x="8151072" y="3635125"/>
            <a:ext cx="361425" cy="7409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80FAF6-72F7-0382-B158-6A53442C6AAD}"/>
              </a:ext>
            </a:extLst>
          </p:cNvPr>
          <p:cNvSpPr txBox="1"/>
          <p:nvPr/>
        </p:nvSpPr>
        <p:spPr>
          <a:xfrm rot="16200000">
            <a:off x="7581590" y="3717073"/>
            <a:ext cx="5618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110 pods/node</a:t>
            </a:r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DCC00367-ED7C-C8C6-2954-F86986F97583}"/>
              </a:ext>
            </a:extLst>
          </p:cNvPr>
          <p:cNvSpPr/>
          <p:nvPr/>
        </p:nvSpPr>
        <p:spPr>
          <a:xfrm>
            <a:off x="8342426" y="2545753"/>
            <a:ext cx="361425" cy="7409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78C5A9-19A1-5603-76E8-C5ED8CBE4662}"/>
              </a:ext>
            </a:extLst>
          </p:cNvPr>
          <p:cNvSpPr txBox="1"/>
          <p:nvPr/>
        </p:nvSpPr>
        <p:spPr>
          <a:xfrm rot="16200000">
            <a:off x="7728172" y="2672475"/>
            <a:ext cx="6514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5000 nodes/cluster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FDB2D2-FE4D-2E9F-1CC6-E722E4B7D23C}"/>
              </a:ext>
            </a:extLst>
          </p:cNvPr>
          <p:cNvSpPr txBox="1"/>
          <p:nvPr/>
        </p:nvSpPr>
        <p:spPr>
          <a:xfrm>
            <a:off x="9534453" y="199553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size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4C7108-5946-01E5-8E89-C65204B19243}"/>
              </a:ext>
            </a:extLst>
          </p:cNvPr>
          <p:cNvSpPr txBox="1"/>
          <p:nvPr/>
        </p:nvSpPr>
        <p:spPr>
          <a:xfrm>
            <a:off x="624825" y="3909577"/>
            <a:ext cx="5394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open sans" panose="020B0806030504020204" pitchFamily="34" charset="0"/>
              </a:rPr>
              <a:t>No more than 110 pods per node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open sans" panose="020B0806030504020204" pitchFamily="34" charset="0"/>
              </a:rPr>
              <a:t>No more than 150,000 total pods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open sans" panose="020B0806030504020204" pitchFamily="34" charset="0"/>
              </a:rPr>
              <a:t>No more than 300,000 total containers</a:t>
            </a:r>
          </a:p>
        </p:txBody>
      </p:sp>
    </p:spTree>
    <p:extLst>
      <p:ext uri="{BB962C8B-B14F-4D97-AF65-F5344CB8AC3E}">
        <p14:creationId xmlns:p14="http://schemas.microsoft.com/office/powerpoint/2010/main" val="101159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4E50-28AB-71AD-3403-33AADD48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Infinera projects with K8s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3D35-6F41-CE42-09DF-59BA80B7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 ( Network Insight) </a:t>
            </a:r>
          </a:p>
          <a:p>
            <a:r>
              <a:rPr lang="en-US" dirty="0"/>
              <a:t>IPM (Intelligent pluggable Manager – XR Optics) – Migration from docker</a:t>
            </a:r>
          </a:p>
          <a:p>
            <a:r>
              <a:rPr lang="en-US" dirty="0"/>
              <a:t>TNPS (Next Gen Planning product)</a:t>
            </a:r>
          </a:p>
          <a:p>
            <a:r>
              <a:rPr lang="en-US" dirty="0"/>
              <a:t>Any other ?</a:t>
            </a:r>
          </a:p>
        </p:txBody>
      </p:sp>
    </p:spTree>
    <p:extLst>
      <p:ext uri="{BB962C8B-B14F-4D97-AF65-F5344CB8AC3E}">
        <p14:creationId xmlns:p14="http://schemas.microsoft.com/office/powerpoint/2010/main" val="101300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D52E-3F8B-652B-9DC2-9792ACF6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E25A-0952-8B50-B9DC-E2905758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28686"/>
            <a:ext cx="5636666" cy="4368913"/>
          </a:xfrm>
        </p:spPr>
        <p:txBody>
          <a:bodyPr/>
          <a:lstStyle/>
          <a:p>
            <a:r>
              <a:rPr lang="en-US" sz="1600" dirty="0"/>
              <a:t>Cluster is group of nodes ( SPOC and load sharing)</a:t>
            </a:r>
          </a:p>
          <a:p>
            <a:r>
              <a:rPr lang="en-US" sz="1600" dirty="0"/>
              <a:t>Control plane(master node) with K8 components</a:t>
            </a:r>
          </a:p>
          <a:p>
            <a:r>
              <a:rPr lang="en-US" sz="1600" dirty="0"/>
              <a:t>1 master(typical) many worker nodes</a:t>
            </a:r>
          </a:p>
          <a:p>
            <a:pPr lvl="1"/>
            <a:r>
              <a:rPr lang="en-US" sz="1600" dirty="0"/>
              <a:t>Multi master is possible</a:t>
            </a:r>
          </a:p>
          <a:p>
            <a:r>
              <a:rPr lang="en-US" sz="1600" dirty="0"/>
              <a:t>1 containerized application /pod is most typical </a:t>
            </a:r>
          </a:p>
          <a:p>
            <a:pPr lvl="1"/>
            <a:r>
              <a:rPr lang="en-US" sz="1600" dirty="0"/>
              <a:t>2 containers per pod (helper pod, monitoring pod) – “side car”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E5E7D1-19FA-C557-1C3D-2BADBEDD9463}"/>
              </a:ext>
            </a:extLst>
          </p:cNvPr>
          <p:cNvGrpSpPr/>
          <p:nvPr/>
        </p:nvGrpSpPr>
        <p:grpSpPr>
          <a:xfrm>
            <a:off x="6582169" y="904405"/>
            <a:ext cx="4622800" cy="3443657"/>
            <a:chOff x="4602033" y="2650192"/>
            <a:chExt cx="4527945" cy="28301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CC55C5B-8ECA-79B5-9E6B-14BE482C8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2033" y="2650192"/>
              <a:ext cx="4527945" cy="27288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544230-454E-8D13-067D-43EDCBEA6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974" y="5132790"/>
              <a:ext cx="380219" cy="34754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DF452D2-2409-D679-D301-A29E1DB5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7112" y="5175800"/>
              <a:ext cx="333165" cy="30453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142667C-B3FF-B98B-C826-0536DD22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011" y="4574976"/>
            <a:ext cx="1219370" cy="1114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E7FF14-AAB4-55DC-D7F1-5046740A68F3}"/>
              </a:ext>
            </a:extLst>
          </p:cNvPr>
          <p:cNvSpPr txBox="1"/>
          <p:nvPr/>
        </p:nvSpPr>
        <p:spPr>
          <a:xfrm>
            <a:off x="7985349" y="1951922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15572-7712-DA88-BBAA-15B25C0EC328}"/>
              </a:ext>
            </a:extLst>
          </p:cNvPr>
          <p:cNvSpPr txBox="1"/>
          <p:nvPr/>
        </p:nvSpPr>
        <p:spPr>
          <a:xfrm>
            <a:off x="10323011" y="2003369"/>
            <a:ext cx="722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7255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02E2-270D-DD17-901A-1EF7FDBC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Pod: Container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3C70-B723-1875-D851-C26686E9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93019"/>
            <a:ext cx="8347112" cy="4239651"/>
          </a:xfrm>
        </p:spPr>
        <p:txBody>
          <a:bodyPr/>
          <a:lstStyle/>
          <a:p>
            <a:r>
              <a:rPr lang="en-US" dirty="0"/>
              <a:t>Challenge: </a:t>
            </a:r>
          </a:p>
          <a:p>
            <a:pPr lvl="1"/>
            <a:r>
              <a:rPr lang="en-US" dirty="0"/>
              <a:t>With many containers running on same host 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pPr lvl="3"/>
            <a:r>
              <a:rPr lang="en-US" dirty="0"/>
              <a:t>Instance 1# Postgres(5432) -&gt; host port say 5001</a:t>
            </a:r>
          </a:p>
          <a:p>
            <a:pPr lvl="3"/>
            <a:r>
              <a:rPr lang="en-US" dirty="0"/>
              <a:t>Instance 2# Postgres(5432) -&gt; host port say 5002</a:t>
            </a:r>
          </a:p>
          <a:p>
            <a:pPr lvl="2"/>
            <a:r>
              <a:rPr lang="en-US" dirty="0"/>
              <a:t>With 100s of instance you will lose track of which host ports are available </a:t>
            </a:r>
          </a:p>
          <a:p>
            <a:pPr lvl="1"/>
            <a:r>
              <a:rPr lang="en-US" dirty="0"/>
              <a:t>Every Pod has unique IP(and virtual Ethernet connection) and reachable within cluster</a:t>
            </a:r>
          </a:p>
          <a:p>
            <a:pPr lvl="2"/>
            <a:r>
              <a:rPr lang="en-US" dirty="0"/>
              <a:t>The port mapping will be inside the pod and in generally pod will not have ~6 containers. </a:t>
            </a:r>
          </a:p>
          <a:p>
            <a:pPr lvl="1"/>
            <a:r>
              <a:rPr lang="en-US" dirty="0"/>
              <a:t>Container runtime are abstracted ( docker or vagrant)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64B5-F1B8-DE6E-F82F-2D414420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509" y="847751"/>
            <a:ext cx="2939849" cy="2890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90E9C-3D77-64F0-6E64-4F4E583C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307" y="4379144"/>
            <a:ext cx="1861959" cy="124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B5CB-8D5E-4286-5F88-FF733E10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8A71-6C02-260B-C5A3-E6BE06D2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5605572" cy="3636088"/>
          </a:xfrm>
        </p:spPr>
        <p:txBody>
          <a:bodyPr/>
          <a:lstStyle/>
          <a:p>
            <a:r>
              <a:rPr lang="en-US" sz="1400" dirty="0"/>
              <a:t>UI clients</a:t>
            </a:r>
          </a:p>
          <a:p>
            <a:pPr lvl="1"/>
            <a:r>
              <a:rPr lang="en-US" sz="1200" dirty="0"/>
              <a:t>Kubernetes Dashboard (kube-dashboard) [</a:t>
            </a:r>
            <a:r>
              <a:rPr lang="en-US" sz="1200" b="1" dirty="0"/>
              <a:t>most mature and popular</a:t>
            </a:r>
            <a:r>
              <a:rPr lang="en-US" sz="1200" dirty="0"/>
              <a:t>]</a:t>
            </a:r>
          </a:p>
          <a:p>
            <a:pPr lvl="1"/>
            <a:r>
              <a:rPr lang="en-US" sz="1200" dirty="0"/>
              <a:t>Lens [most powerful one]</a:t>
            </a:r>
          </a:p>
          <a:p>
            <a:pPr lvl="1"/>
            <a:r>
              <a:rPr lang="en-US" sz="1200" dirty="0"/>
              <a:t>Octant [easy to install and most portable]</a:t>
            </a:r>
          </a:p>
          <a:p>
            <a:pPr lvl="1"/>
            <a:r>
              <a:rPr lang="en-US" sz="1200" dirty="0" err="1"/>
              <a:t>kubenav</a:t>
            </a:r>
            <a:r>
              <a:rPr lang="en-US" sz="1200" dirty="0"/>
              <a:t> [Android and iOS support] </a:t>
            </a:r>
          </a:p>
          <a:p>
            <a:r>
              <a:rPr lang="en-US" sz="1400" dirty="0"/>
              <a:t>Kubectl</a:t>
            </a:r>
          </a:p>
          <a:p>
            <a:pPr lvl="1"/>
            <a:r>
              <a:rPr lang="en-US" sz="1200" dirty="0"/>
              <a:t>kube control </a:t>
            </a:r>
          </a:p>
          <a:p>
            <a:pPr lvl="1"/>
            <a:r>
              <a:rPr lang="en-US" sz="1200" dirty="0"/>
              <a:t>Command line tool to communicate with cluster’s control plane</a:t>
            </a:r>
          </a:p>
          <a:p>
            <a:pPr lvl="1"/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85F16-CA77-7E05-2AE7-136B2AE0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06" y="2162159"/>
            <a:ext cx="4740493" cy="3111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DC00-04A3-7F68-EABF-C706CB1E16F8}"/>
              </a:ext>
            </a:extLst>
          </p:cNvPr>
          <p:cNvSpPr txBox="1"/>
          <p:nvPr/>
        </p:nvSpPr>
        <p:spPr>
          <a:xfrm>
            <a:off x="2603500" y="6275264"/>
            <a:ext cx="986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https://kubernetes.io/blog/2021/03/09/the-evolution-of-kubernetes-dashboard/</a:t>
            </a:r>
          </a:p>
        </p:txBody>
      </p:sp>
    </p:spTree>
    <p:extLst>
      <p:ext uri="{BB962C8B-B14F-4D97-AF65-F5344CB8AC3E}">
        <p14:creationId xmlns:p14="http://schemas.microsoft.com/office/powerpoint/2010/main" val="39354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B5CB-8D5E-4286-5F88-FF733E10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 components –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8A71-6C02-260B-C5A3-E6BE06D2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930400"/>
            <a:ext cx="5605572" cy="3998814"/>
          </a:xfrm>
        </p:spPr>
        <p:txBody>
          <a:bodyPr/>
          <a:lstStyle/>
          <a:p>
            <a:r>
              <a:rPr lang="en-US" sz="1400" dirty="0"/>
              <a:t>Control plane</a:t>
            </a:r>
          </a:p>
          <a:p>
            <a:pPr lvl="1"/>
            <a:r>
              <a:rPr lang="en-US" sz="1200" dirty="0"/>
              <a:t>Kube-</a:t>
            </a:r>
            <a:r>
              <a:rPr lang="en-US" sz="1200" dirty="0" err="1"/>
              <a:t>apiserver</a:t>
            </a:r>
            <a:r>
              <a:rPr lang="en-US" sz="1200" dirty="0"/>
              <a:t>:</a:t>
            </a:r>
          </a:p>
          <a:p>
            <a:pPr lvl="2"/>
            <a:r>
              <a:rPr lang="en-US" sz="1000" dirty="0"/>
              <a:t>Exposes Kubernetes </a:t>
            </a:r>
            <a:r>
              <a:rPr lang="en-US" sz="1000" dirty="0" err="1"/>
              <a:t>api</a:t>
            </a:r>
            <a:r>
              <a:rPr lang="en-US" sz="1000" dirty="0"/>
              <a:t> </a:t>
            </a:r>
          </a:p>
          <a:p>
            <a:pPr lvl="2"/>
            <a:r>
              <a:rPr lang="en-US" sz="1000" dirty="0"/>
              <a:t>Frontend of Kubernetes control plane</a:t>
            </a:r>
          </a:p>
          <a:p>
            <a:pPr lvl="1"/>
            <a:r>
              <a:rPr lang="en-US" sz="1200" dirty="0" err="1"/>
              <a:t>Etcd</a:t>
            </a:r>
            <a:endParaRPr lang="en-US" sz="1200" dirty="0"/>
          </a:p>
          <a:p>
            <a:pPr lvl="2"/>
            <a:r>
              <a:rPr lang="en-US" sz="1000" dirty="0"/>
              <a:t>Highly distributed available key-store (c</a:t>
            </a:r>
            <a:r>
              <a:rPr lang="en-US" sz="1050" b="0" i="0" dirty="0">
                <a:solidFill>
                  <a:srgbClr val="4D5156"/>
                </a:solidFill>
                <a:effectLst/>
                <a:latin typeface="Google Sans"/>
              </a:rPr>
              <a:t>onfiguration data, state data, and metadata of the cluster)</a:t>
            </a:r>
            <a:endParaRPr lang="en-US" sz="1000" dirty="0"/>
          </a:p>
          <a:p>
            <a:pPr lvl="1"/>
            <a:r>
              <a:rPr lang="en-US" sz="1200" dirty="0"/>
              <a:t>Kube-scheduler:</a:t>
            </a:r>
          </a:p>
          <a:p>
            <a:pPr lvl="2"/>
            <a:r>
              <a:rPr lang="en-US" sz="1000" dirty="0"/>
              <a:t>Assigns newly created pods and assigns node to them </a:t>
            </a:r>
          </a:p>
          <a:p>
            <a:pPr lvl="1"/>
            <a:r>
              <a:rPr lang="en-US" sz="1200" dirty="0"/>
              <a:t>Kube-controller-manager:</a:t>
            </a:r>
          </a:p>
          <a:p>
            <a:pPr lvl="2"/>
            <a:r>
              <a:rPr lang="en-US" sz="1000" dirty="0"/>
              <a:t>All controllers are compiled into single binary and run as single process </a:t>
            </a:r>
          </a:p>
          <a:p>
            <a:pPr lvl="2"/>
            <a:r>
              <a:rPr lang="en-US" sz="1000" dirty="0"/>
              <a:t>Node-controller, job-controller9created pods to run jobs), </a:t>
            </a:r>
            <a:r>
              <a:rPr lang="en-US" sz="1000" dirty="0" err="1"/>
              <a:t>serviceaccount</a:t>
            </a:r>
            <a:r>
              <a:rPr lang="en-US" sz="1000" dirty="0"/>
              <a:t> controller </a:t>
            </a:r>
          </a:p>
          <a:p>
            <a:pPr lvl="1"/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85F16-CA77-7E05-2AE7-136B2AE0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918" y="2162159"/>
            <a:ext cx="4848582" cy="31823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2ED0D3-5418-45F6-FBE4-16F4ABB7E284}"/>
              </a:ext>
            </a:extLst>
          </p:cNvPr>
          <p:cNvSpPr/>
          <p:nvPr/>
        </p:nvSpPr>
        <p:spPr>
          <a:xfrm>
            <a:off x="7646276" y="2877207"/>
            <a:ext cx="1600200" cy="18524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B5CB-8D5E-4286-5F88-FF733E10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 components –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8A71-6C02-260B-C5A3-E6BE06D2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968500"/>
            <a:ext cx="5598564" cy="3967404"/>
          </a:xfrm>
        </p:spPr>
        <p:txBody>
          <a:bodyPr/>
          <a:lstStyle/>
          <a:p>
            <a:r>
              <a:rPr lang="en-US" sz="1200" dirty="0"/>
              <a:t>Node components</a:t>
            </a:r>
          </a:p>
          <a:p>
            <a:pPr lvl="1"/>
            <a:r>
              <a:rPr lang="en-US" sz="1200" dirty="0"/>
              <a:t>kubelet:</a:t>
            </a:r>
          </a:p>
          <a:p>
            <a:pPr lvl="2"/>
            <a:r>
              <a:rPr lang="en-US" sz="1200" dirty="0"/>
              <a:t>Agent running on nodes, 1 per node</a:t>
            </a:r>
          </a:p>
          <a:p>
            <a:pPr lvl="2"/>
            <a:r>
              <a:rPr lang="en-US" sz="1200" dirty="0"/>
              <a:t>Frontend of Kubernetes control plane </a:t>
            </a:r>
          </a:p>
          <a:p>
            <a:pPr lvl="1"/>
            <a:r>
              <a:rPr lang="en-US" sz="1200" dirty="0"/>
              <a:t>Kube-proxy</a:t>
            </a:r>
          </a:p>
          <a:p>
            <a:pPr lvl="2"/>
            <a:r>
              <a:rPr lang="en-US" sz="1200" dirty="0"/>
              <a:t>Network proxy, maintains network rules on nodes</a:t>
            </a:r>
          </a:p>
          <a:p>
            <a:pPr lvl="1"/>
            <a:r>
              <a:rPr lang="en-US" sz="1200" dirty="0"/>
              <a:t>Container runtime :</a:t>
            </a:r>
          </a:p>
          <a:p>
            <a:pPr lvl="2"/>
            <a:r>
              <a:rPr lang="en-US" sz="1200" dirty="0"/>
              <a:t>Software responsible for running containers </a:t>
            </a:r>
          </a:p>
          <a:p>
            <a:pPr lvl="3"/>
            <a:r>
              <a:rPr lang="en-US" sz="1200" dirty="0"/>
              <a:t>Docker(</a:t>
            </a:r>
            <a:r>
              <a:rPr lang="en-US" sz="1200" dirty="0" err="1"/>
              <a:t>containerd</a:t>
            </a:r>
            <a:r>
              <a:rPr lang="en-US" sz="1200" dirty="0"/>
              <a:t>)</a:t>
            </a:r>
          </a:p>
          <a:p>
            <a:pPr lvl="3"/>
            <a:r>
              <a:rPr lang="en-US" sz="1200" dirty="0"/>
              <a:t>Rocket (from </a:t>
            </a:r>
            <a:r>
              <a:rPr lang="en-US" sz="1200" dirty="0" err="1"/>
              <a:t>coreOS</a:t>
            </a:r>
            <a:r>
              <a:rPr lang="en-US" sz="1200" dirty="0"/>
              <a:t>)</a:t>
            </a:r>
          </a:p>
          <a:p>
            <a:pPr lvl="3"/>
            <a:r>
              <a:rPr lang="en-US" sz="1200" dirty="0"/>
              <a:t>Vagrant(</a:t>
            </a:r>
            <a:r>
              <a:rPr lang="en-US" sz="1200" dirty="0" err="1"/>
              <a:t>hashicorp</a:t>
            </a:r>
            <a:r>
              <a:rPr lang="en-US" sz="1200" dirty="0"/>
              <a:t>)</a:t>
            </a:r>
          </a:p>
          <a:p>
            <a:pPr lvl="1"/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85F16-CA77-7E05-2AE7-136B2AE0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918" y="2162159"/>
            <a:ext cx="4848582" cy="31823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2ED0D3-5418-45F6-FBE4-16F4ABB7E284}"/>
              </a:ext>
            </a:extLst>
          </p:cNvPr>
          <p:cNvSpPr/>
          <p:nvPr/>
        </p:nvSpPr>
        <p:spPr>
          <a:xfrm>
            <a:off x="9597624" y="3760160"/>
            <a:ext cx="1893740" cy="158435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0645-CC4F-047E-CBE1-7FECDF57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to create a K8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A7A9-4F96-A70A-EAD1-4D6A57040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46112"/>
            <a:ext cx="10691265" cy="4263026"/>
          </a:xfrm>
        </p:spPr>
        <p:txBody>
          <a:bodyPr/>
          <a:lstStyle/>
          <a:p>
            <a:r>
              <a:rPr lang="en-US" dirty="0"/>
              <a:t>Create a docker or </a:t>
            </a:r>
            <a:r>
              <a:rPr lang="en-US" dirty="0" err="1"/>
              <a:t>github</a:t>
            </a:r>
            <a:r>
              <a:rPr lang="en-US" dirty="0"/>
              <a:t> account </a:t>
            </a:r>
          </a:p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https://labs.play-with-k8s.com/</a:t>
            </a:r>
            <a:r>
              <a:rPr lang="en-US" dirty="0"/>
              <a:t> and select </a:t>
            </a:r>
            <a:r>
              <a:rPr lang="en-US" dirty="0" err="1"/>
              <a:t>github</a:t>
            </a:r>
            <a:r>
              <a:rPr lang="en-US" dirty="0"/>
              <a:t> or docker to login </a:t>
            </a:r>
          </a:p>
          <a:p>
            <a:r>
              <a:rPr lang="en-US" dirty="0"/>
              <a:t>Once you login “Add a new instance”</a:t>
            </a:r>
          </a:p>
          <a:p>
            <a:r>
              <a:rPr lang="en-US" dirty="0"/>
              <a:t>Initialize the cluster master node (first command) </a:t>
            </a:r>
          </a:p>
          <a:p>
            <a:pPr lvl="1"/>
            <a:r>
              <a:rPr lang="en-US" dirty="0" err="1"/>
              <a:t>Ctrl+insert</a:t>
            </a:r>
            <a:r>
              <a:rPr lang="en-US" dirty="0"/>
              <a:t> – Copy , </a:t>
            </a:r>
            <a:r>
              <a:rPr lang="en-US" dirty="0" err="1"/>
              <a:t>Shift+insert</a:t>
            </a:r>
            <a:r>
              <a:rPr lang="en-US" dirty="0"/>
              <a:t> -&gt; Paste </a:t>
            </a:r>
          </a:p>
          <a:p>
            <a:pPr lvl="1"/>
            <a:r>
              <a:rPr lang="en-US" dirty="0"/>
              <a:t>Wait for couple of minutes </a:t>
            </a:r>
          </a:p>
          <a:p>
            <a:pPr lvl="1"/>
            <a:r>
              <a:rPr lang="en-US" dirty="0"/>
              <a:t>Run this command to confirm</a:t>
            </a:r>
          </a:p>
          <a:p>
            <a:pPr lvl="2"/>
            <a:r>
              <a:rPr lang="en-US" dirty="0"/>
              <a:t>[node1 ~]$ kubectl version</a:t>
            </a:r>
          </a:p>
          <a:p>
            <a:r>
              <a:rPr lang="en-US" dirty="0"/>
              <a:t>If this does not work delete the instance and repeat the steps again.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5DD1E-5276-14DE-A7C2-31BE2503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561" y="2862878"/>
            <a:ext cx="1922185" cy="1903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2FB86-1367-DBBF-9403-CABFC6307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223" y="4674797"/>
            <a:ext cx="5536676" cy="7329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252032-5C6A-A44E-E6F0-68A489A75181}"/>
              </a:ext>
            </a:extLst>
          </p:cNvPr>
          <p:cNvCxnSpPr/>
          <p:nvPr/>
        </p:nvCxnSpPr>
        <p:spPr>
          <a:xfrm>
            <a:off x="5316718" y="5071357"/>
            <a:ext cx="102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CD663-839D-8367-6363-B328573DFC4D}"/>
              </a:ext>
            </a:extLst>
          </p:cNvPr>
          <p:cNvCxnSpPr>
            <a:cxnSpLocks/>
          </p:cNvCxnSpPr>
          <p:nvPr/>
        </p:nvCxnSpPr>
        <p:spPr>
          <a:xfrm>
            <a:off x="6344239" y="3142709"/>
            <a:ext cx="2657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EE0E63-CD25-F36F-1F25-ED34AE9EFE25}"/>
              </a:ext>
            </a:extLst>
          </p:cNvPr>
          <p:cNvSpPr txBox="1"/>
          <p:nvPr/>
        </p:nvSpPr>
        <p:spPr>
          <a:xfrm>
            <a:off x="10327303" y="220724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Follow along</a:t>
            </a:r>
          </a:p>
        </p:txBody>
      </p:sp>
    </p:spTree>
    <p:extLst>
      <p:ext uri="{BB962C8B-B14F-4D97-AF65-F5344CB8AC3E}">
        <p14:creationId xmlns:p14="http://schemas.microsoft.com/office/powerpoint/2010/main" val="175844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38AC-D251-4FB7-E2FF-B44BEE8C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A9E32-AF25-2214-626B-41EABAA71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3" y="1738708"/>
            <a:ext cx="5428673" cy="3380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86ABD-D9D4-288A-4828-C83ECD3A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415" y="2548631"/>
            <a:ext cx="6340712" cy="3516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46055A-2C1D-6B8C-7517-5B93532C622F}"/>
              </a:ext>
            </a:extLst>
          </p:cNvPr>
          <p:cNvSpPr txBox="1"/>
          <p:nvPr/>
        </p:nvSpPr>
        <p:spPr>
          <a:xfrm>
            <a:off x="3784600" y="6165652"/>
            <a:ext cx="787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https://kubernetes.io/docs/concepts/services-networking/</a:t>
            </a:r>
          </a:p>
        </p:txBody>
      </p:sp>
    </p:spTree>
    <p:extLst>
      <p:ext uri="{BB962C8B-B14F-4D97-AF65-F5344CB8AC3E}">
        <p14:creationId xmlns:p14="http://schemas.microsoft.com/office/powerpoint/2010/main" val="156736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681B-1A82-BF70-1A19-109AEE00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definition for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55971-88D9-C48A-EA0A-9C82C599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need </a:t>
            </a:r>
          </a:p>
          <a:p>
            <a:pPr lvl="1"/>
            <a:r>
              <a:rPr lang="en-US" dirty="0"/>
              <a:t>Webserver – 3 instances </a:t>
            </a:r>
          </a:p>
          <a:p>
            <a:pPr lvl="1"/>
            <a:r>
              <a:rPr lang="en-US" dirty="0"/>
              <a:t>Payment service – 3 instances </a:t>
            </a:r>
          </a:p>
          <a:p>
            <a:pPr lvl="1"/>
            <a:r>
              <a:rPr lang="en-US" dirty="0"/>
              <a:t>Database service – 3 instances</a:t>
            </a:r>
          </a:p>
          <a:p>
            <a:r>
              <a:rPr lang="en-US" dirty="0"/>
              <a:t>Kubernetes will turn up and the state is always maintained. </a:t>
            </a:r>
          </a:p>
          <a:p>
            <a:r>
              <a:rPr lang="en-US" dirty="0"/>
              <a:t>Will turn up instances in case some instance go down.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E6D49-09F4-0E16-FCA4-CEBA9DC1208E}"/>
              </a:ext>
            </a:extLst>
          </p:cNvPr>
          <p:cNvSpPr txBox="1"/>
          <p:nvPr/>
        </p:nvSpPr>
        <p:spPr>
          <a:xfrm>
            <a:off x="2044700" y="5345014"/>
            <a:ext cx="745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other way of programming – Imperative </a:t>
            </a:r>
          </a:p>
        </p:txBody>
      </p:sp>
    </p:spTree>
    <p:extLst>
      <p:ext uri="{BB962C8B-B14F-4D97-AF65-F5344CB8AC3E}">
        <p14:creationId xmlns:p14="http://schemas.microsoft.com/office/powerpoint/2010/main" val="141387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0DFFAFA-B49C-723D-18EC-6844600EA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026911"/>
              </p:ext>
            </p:extLst>
          </p:nvPr>
        </p:nvGraphicFramePr>
        <p:xfrm>
          <a:off x="673100" y="878655"/>
          <a:ext cx="10845800" cy="5100689"/>
        </p:xfrm>
        <a:graphic>
          <a:graphicData uri="http://schemas.openxmlformats.org/drawingml/2006/table">
            <a:tbl>
              <a:tblPr/>
              <a:tblGrid>
                <a:gridCol w="4812044">
                  <a:extLst>
                    <a:ext uri="{9D8B030D-6E8A-4147-A177-3AD203B41FA5}">
                      <a16:colId xmlns:a16="http://schemas.microsoft.com/office/drawing/2014/main" val="3654396591"/>
                    </a:ext>
                  </a:extLst>
                </a:gridCol>
                <a:gridCol w="6033756">
                  <a:extLst>
                    <a:ext uri="{9D8B030D-6E8A-4147-A177-3AD203B41FA5}">
                      <a16:colId xmlns:a16="http://schemas.microsoft.com/office/drawing/2014/main" val="1163769525"/>
                    </a:ext>
                  </a:extLst>
                </a:gridCol>
              </a:tblGrid>
              <a:tr h="38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Var(--font-family-body-lesson-m"/>
                        </a:rPr>
                        <a:t>Imperative Programming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Var(--font-family-body-lesson-m"/>
                        </a:rPr>
                        <a:t>Declarative Programming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45810"/>
                  </a:ext>
                </a:extLst>
              </a:tr>
              <a:tr h="384444">
                <a:tc gridSpan="2"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1. Computation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49723"/>
                  </a:ext>
                </a:extLst>
              </a:tr>
              <a:tr h="5711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step-by-step instructions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for how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You set the conditions that trigger the program execution to produce the desired results.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28409"/>
                  </a:ext>
                </a:extLst>
              </a:tr>
              <a:tr h="399999">
                <a:tc gridSpan="2"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2. Readability and complexity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45403"/>
                  </a:ext>
                </a:extLst>
              </a:tr>
              <a:tr h="5711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As you add more features and code to your program, it can become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longer and more complex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,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Step-by-step processes are eschewed. 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less complex and requires less code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, making it easier to read.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14496"/>
                  </a:ext>
                </a:extLst>
              </a:tr>
              <a:tr h="384444">
                <a:tc gridSpan="2"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3. Customization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64705"/>
                  </a:ext>
                </a:extLst>
              </a:tr>
              <a:tr h="5711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 You have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complete control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 and can easily adapt the structure of your program to your needs.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Customizing the source code is more difficult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744888"/>
                  </a:ext>
                </a:extLst>
              </a:tr>
              <a:tr h="384444">
                <a:tc gridSpan="2"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4. Optimization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68319"/>
                  </a:ext>
                </a:extLst>
              </a:tr>
              <a:tr h="5711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Adding extensions and making upgrades are supported, but doing so is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significantly more challenging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 .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You can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easily optimize code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 because an algorithm controls the implementation.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19879"/>
                  </a:ext>
                </a:extLst>
              </a:tr>
              <a:tr h="384444">
                <a:tc gridSpan="2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5. Structure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42647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The code structure can be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long and complex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.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ar(--font-family-body-lesson-m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The code structure is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concise and precise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font-family-body-lesson-m"/>
                        </a:rPr>
                        <a:t>,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5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33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4120-ABCB-324A-ABD9-3CD8BA5F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kubectl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1C9F-BA86-6C7B-1654-3D3359A4D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operate the K8 cluster </a:t>
            </a:r>
          </a:p>
          <a:p>
            <a:r>
              <a:rPr lang="en-US" dirty="0"/>
              <a:t>Cube CTL, Cube control, Cube cuttle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F8D77-8523-591B-BE4A-B945D150D629}"/>
              </a:ext>
            </a:extLst>
          </p:cNvPr>
          <p:cNvSpPr txBox="1"/>
          <p:nvPr/>
        </p:nvSpPr>
        <p:spPr>
          <a:xfrm>
            <a:off x="7785100" y="2445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kubectl version</a:t>
            </a:r>
          </a:p>
          <a:p>
            <a:r>
              <a:rPr lang="en-US" dirty="0"/>
              <a:t>kubectl –help</a:t>
            </a:r>
          </a:p>
        </p:txBody>
      </p:sp>
    </p:spTree>
    <p:extLst>
      <p:ext uri="{BB962C8B-B14F-4D97-AF65-F5344CB8AC3E}">
        <p14:creationId xmlns:p14="http://schemas.microsoft.com/office/powerpoint/2010/main" val="655194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B507-4FDE-E0F9-BBAE-CD814BE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 object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8FB21-F6A7-8F6E-CBF5-DDFDBE37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99748"/>
            <a:ext cx="6055765" cy="3636088"/>
          </a:xfrm>
        </p:spPr>
        <p:txBody>
          <a:bodyPr/>
          <a:lstStyle/>
          <a:p>
            <a:r>
              <a:rPr lang="en-US" sz="1600" dirty="0"/>
              <a:t>Nodes, Pods, Services</a:t>
            </a:r>
          </a:p>
          <a:p>
            <a:r>
              <a:rPr lang="en-US" sz="1600" dirty="0" err="1"/>
              <a:t>Ingress:Ingress</a:t>
            </a:r>
            <a:r>
              <a:rPr lang="en-US" sz="1600" dirty="0"/>
              <a:t> exposes HTTP and HTTPS routes from outside the cluster to services within the cluster. </a:t>
            </a:r>
          </a:p>
          <a:p>
            <a:r>
              <a:rPr lang="en-US" sz="1600" dirty="0"/>
              <a:t>Net LBs : Network </a:t>
            </a:r>
            <a:r>
              <a:rPr lang="en-US" sz="1600" dirty="0" err="1"/>
              <a:t>Loadbalancers</a:t>
            </a:r>
            <a:endParaRPr lang="en-US" sz="1600" dirty="0"/>
          </a:p>
          <a:p>
            <a:r>
              <a:rPr lang="en-US" sz="1600" dirty="0"/>
              <a:t>Namespace: Isolate group of resources in a cluster</a:t>
            </a:r>
          </a:p>
          <a:p>
            <a:r>
              <a:rPr lang="en-US" sz="1600" dirty="0"/>
              <a:t>Secret: Sensitive data such as password, token or key </a:t>
            </a:r>
          </a:p>
          <a:p>
            <a:r>
              <a:rPr lang="en-US" sz="1600" dirty="0" err="1"/>
              <a:t>configMap</a:t>
            </a:r>
            <a:r>
              <a:rPr lang="en-US" sz="1600" dirty="0"/>
              <a:t>: non confidential data in key-value pair(env variables)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44DF8-2B97-1C39-73BF-37C02659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1103"/>
            <a:ext cx="5620534" cy="3658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29193-1007-B112-C9D9-4653A61FD129}"/>
              </a:ext>
            </a:extLst>
          </p:cNvPr>
          <p:cNvSpPr txBox="1"/>
          <p:nvPr/>
        </p:nvSpPr>
        <p:spPr>
          <a:xfrm>
            <a:off x="4458766" y="6300569"/>
            <a:ext cx="8527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https://kubernetes.io/docs/reference/kubectl/cheatsheet/</a:t>
            </a:r>
          </a:p>
        </p:txBody>
      </p:sp>
    </p:spTree>
    <p:extLst>
      <p:ext uri="{BB962C8B-B14F-4D97-AF65-F5344CB8AC3E}">
        <p14:creationId xmlns:p14="http://schemas.microsoft.com/office/powerpoint/2010/main" val="1462102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D9D9A4-B6F0-2AFD-CDD7-6070CFF150E9}"/>
              </a:ext>
            </a:extLst>
          </p:cNvPr>
          <p:cNvSpPr/>
          <p:nvPr/>
        </p:nvSpPr>
        <p:spPr>
          <a:xfrm>
            <a:off x="4547405" y="2967335"/>
            <a:ext cx="3097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Turn-up</a:t>
            </a:r>
          </a:p>
        </p:txBody>
      </p:sp>
    </p:spTree>
    <p:extLst>
      <p:ext uri="{BB962C8B-B14F-4D97-AF65-F5344CB8AC3E}">
        <p14:creationId xmlns:p14="http://schemas.microsoft.com/office/powerpoint/2010/main" val="1844716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0645-CC4F-047E-CBE1-7FECDF57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to create a K8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A7A9-4F96-A70A-EAD1-4D6A57040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46112"/>
            <a:ext cx="10691265" cy="4263026"/>
          </a:xfrm>
        </p:spPr>
        <p:txBody>
          <a:bodyPr/>
          <a:lstStyle/>
          <a:p>
            <a:r>
              <a:rPr lang="en-US" dirty="0"/>
              <a:t>Create a docker or </a:t>
            </a:r>
            <a:r>
              <a:rPr lang="en-US" dirty="0" err="1"/>
              <a:t>github</a:t>
            </a:r>
            <a:r>
              <a:rPr lang="en-US" dirty="0"/>
              <a:t> account </a:t>
            </a:r>
          </a:p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https://labs.play-with-k8s.com/</a:t>
            </a:r>
            <a:r>
              <a:rPr lang="en-US" dirty="0"/>
              <a:t> and select </a:t>
            </a:r>
            <a:r>
              <a:rPr lang="en-US" dirty="0" err="1"/>
              <a:t>github</a:t>
            </a:r>
            <a:r>
              <a:rPr lang="en-US" dirty="0"/>
              <a:t> or docker to login </a:t>
            </a:r>
          </a:p>
          <a:p>
            <a:r>
              <a:rPr lang="en-US" dirty="0"/>
              <a:t>Once you login “Add a new instance”</a:t>
            </a:r>
          </a:p>
          <a:p>
            <a:r>
              <a:rPr lang="en-US" dirty="0"/>
              <a:t>Initialize the cluster master node (first command) </a:t>
            </a:r>
          </a:p>
          <a:p>
            <a:pPr lvl="1"/>
            <a:r>
              <a:rPr lang="en-US" dirty="0" err="1"/>
              <a:t>Ctrl+insert</a:t>
            </a:r>
            <a:r>
              <a:rPr lang="en-US" dirty="0"/>
              <a:t> – Copy , </a:t>
            </a:r>
            <a:r>
              <a:rPr lang="en-US" dirty="0" err="1"/>
              <a:t>Shift+insert</a:t>
            </a:r>
            <a:r>
              <a:rPr lang="en-US" dirty="0"/>
              <a:t> -&gt; Paste </a:t>
            </a:r>
          </a:p>
          <a:p>
            <a:pPr lvl="1"/>
            <a:r>
              <a:rPr lang="en-US" dirty="0"/>
              <a:t>Wait for couple of minutes </a:t>
            </a:r>
          </a:p>
          <a:p>
            <a:pPr lvl="1"/>
            <a:r>
              <a:rPr lang="en-US" dirty="0"/>
              <a:t>Run this command to confirm</a:t>
            </a:r>
          </a:p>
          <a:p>
            <a:pPr lvl="2"/>
            <a:r>
              <a:rPr lang="en-US" dirty="0"/>
              <a:t>[node1 ~]$ kubectl version</a:t>
            </a:r>
          </a:p>
          <a:p>
            <a:r>
              <a:rPr lang="en-US" dirty="0"/>
              <a:t>If this does not work delete the instance and repeat the steps again.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5DD1E-5276-14DE-A7C2-31BE2503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561" y="2862878"/>
            <a:ext cx="1922185" cy="1903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2FB86-1367-DBBF-9403-CABFC6307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223" y="4674797"/>
            <a:ext cx="5536676" cy="7329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252032-5C6A-A44E-E6F0-68A489A75181}"/>
              </a:ext>
            </a:extLst>
          </p:cNvPr>
          <p:cNvCxnSpPr/>
          <p:nvPr/>
        </p:nvCxnSpPr>
        <p:spPr>
          <a:xfrm>
            <a:off x="5316718" y="5071357"/>
            <a:ext cx="102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CD663-839D-8367-6363-B328573DFC4D}"/>
              </a:ext>
            </a:extLst>
          </p:cNvPr>
          <p:cNvCxnSpPr>
            <a:cxnSpLocks/>
          </p:cNvCxnSpPr>
          <p:nvPr/>
        </p:nvCxnSpPr>
        <p:spPr>
          <a:xfrm>
            <a:off x="6344239" y="3142709"/>
            <a:ext cx="2657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EE0E63-CD25-F36F-1F25-ED34AE9EFE25}"/>
              </a:ext>
            </a:extLst>
          </p:cNvPr>
          <p:cNvSpPr txBox="1"/>
          <p:nvPr/>
        </p:nvSpPr>
        <p:spPr>
          <a:xfrm>
            <a:off x="2601310" y="220724"/>
            <a:ext cx="790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You can follow along if you have turned up a Master node</a:t>
            </a:r>
          </a:p>
        </p:txBody>
      </p:sp>
    </p:spTree>
    <p:extLst>
      <p:ext uri="{BB962C8B-B14F-4D97-AF65-F5344CB8AC3E}">
        <p14:creationId xmlns:p14="http://schemas.microsoft.com/office/powerpoint/2010/main" val="2779133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B8F-7EF7-5D49-21A2-A2A6E461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settings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0DA7-3B21-00E5-A982-E9B27E63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01026"/>
            <a:ext cx="10691265" cy="4056874"/>
          </a:xfrm>
        </p:spPr>
        <p:txBody>
          <a:bodyPr/>
          <a:lstStyle/>
          <a:p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alias k=kubectl</a:t>
            </a:r>
          </a:p>
          <a:p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complete -o default -F __start_kubectl k</a:t>
            </a:r>
          </a:p>
          <a:p>
            <a:r>
              <a:rPr lang="da-D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set expandtab</a:t>
            </a:r>
            <a:br>
              <a:rPr lang="da-DK" dirty="0"/>
            </a:br>
            <a:r>
              <a:rPr lang="da-D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set tabstop=2</a:t>
            </a:r>
            <a:br>
              <a:rPr lang="da-DK" dirty="0"/>
            </a:br>
            <a:r>
              <a:rPr lang="da-D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set shiftwidth=2</a:t>
            </a:r>
            <a:br>
              <a:rPr lang="da-DK" dirty="0"/>
            </a:br>
            <a:r>
              <a:rPr lang="da-D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set autoindent</a:t>
            </a:r>
            <a:br>
              <a:rPr lang="da-DK" dirty="0"/>
            </a:br>
            <a:r>
              <a:rPr lang="da-D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set smartindent</a:t>
            </a:r>
            <a:br>
              <a:rPr lang="da-DK" dirty="0"/>
            </a:br>
            <a:r>
              <a:rPr lang="da-D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set bg=dark</a:t>
            </a:r>
            <a:br>
              <a:rPr lang="da-DK" dirty="0"/>
            </a:br>
            <a:r>
              <a:rPr lang="da-D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set nowrap</a:t>
            </a:r>
            <a:br>
              <a:rPr lang="da-DK" dirty="0"/>
            </a:br>
            <a:r>
              <a:rPr lang="da-D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set 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99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0645-CC4F-047E-CBE1-7FECDF57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to create a K8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A7A9-4F96-A70A-EAD1-4D6A57040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46112"/>
            <a:ext cx="10691265" cy="4263026"/>
          </a:xfrm>
        </p:spPr>
        <p:txBody>
          <a:bodyPr/>
          <a:lstStyle/>
          <a:p>
            <a:r>
              <a:rPr lang="en-US" dirty="0"/>
              <a:t>Kubectl get nodes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Initialize the networking 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Bring up a worker node </a:t>
            </a:r>
          </a:p>
          <a:p>
            <a:pPr lvl="1"/>
            <a:r>
              <a:rPr lang="en-US" dirty="0"/>
              <a:t>Add a new instance </a:t>
            </a:r>
          </a:p>
          <a:p>
            <a:pPr lvl="1"/>
            <a:r>
              <a:rPr lang="en-US" dirty="0"/>
              <a:t>Run the kubeadm join 192.168.0.13:6443… command on master node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EB231-065F-B56F-F6D0-D7139493FAC0}"/>
              </a:ext>
            </a:extLst>
          </p:cNvPr>
          <p:cNvSpPr txBox="1"/>
          <p:nvPr/>
        </p:nvSpPr>
        <p:spPr>
          <a:xfrm>
            <a:off x="985520" y="2402116"/>
            <a:ext cx="863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    STATUS     ROLES                  AGE   VERSION</a:t>
            </a:r>
          </a:p>
          <a:p>
            <a:r>
              <a:rPr lang="en-US" dirty="0"/>
              <a:t>node1   </a:t>
            </a:r>
            <a:r>
              <a:rPr lang="en-US" dirty="0" err="1">
                <a:highlight>
                  <a:srgbClr val="FFFF00"/>
                </a:highlight>
              </a:rPr>
              <a:t>NotReady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  control-</a:t>
            </a:r>
            <a:r>
              <a:rPr lang="en-US" dirty="0" err="1"/>
              <a:t>plane,master</a:t>
            </a:r>
            <a:r>
              <a:rPr lang="en-US" dirty="0"/>
              <a:t>   66s   v1.20.1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C615-1500-5197-8BCE-EE1EE5933CBE}"/>
              </a:ext>
            </a:extLst>
          </p:cNvPr>
          <p:cNvSpPr txBox="1"/>
          <p:nvPr/>
        </p:nvSpPr>
        <p:spPr>
          <a:xfrm>
            <a:off x="1076960" y="3969169"/>
            <a:ext cx="8158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AME    STATUS   ROLES                  AGE    VERSION</a:t>
            </a:r>
          </a:p>
          <a:p>
            <a:r>
              <a:rPr lang="en-US" dirty="0"/>
              <a:t>node1   </a:t>
            </a:r>
            <a:r>
              <a:rPr lang="en-US" dirty="0">
                <a:highlight>
                  <a:srgbClr val="FFFF00"/>
                </a:highlight>
              </a:rPr>
              <a:t>Ready</a:t>
            </a:r>
            <a:r>
              <a:rPr lang="en-US" dirty="0"/>
              <a:t>    </a:t>
            </a:r>
            <a:r>
              <a:rPr lang="en-US" dirty="0">
                <a:highlight>
                  <a:srgbClr val="00FF00"/>
                </a:highlight>
              </a:rPr>
              <a:t>control-</a:t>
            </a:r>
            <a:r>
              <a:rPr lang="en-US" dirty="0" err="1">
                <a:highlight>
                  <a:srgbClr val="00FF00"/>
                </a:highlight>
              </a:rPr>
              <a:t>plane,master</a:t>
            </a:r>
            <a:r>
              <a:rPr lang="en-US" dirty="0">
                <a:highlight>
                  <a:srgbClr val="00FF00"/>
                </a:highlight>
              </a:rPr>
              <a:t>   </a:t>
            </a:r>
            <a:r>
              <a:rPr lang="en-US" dirty="0"/>
              <a:t>3m1s   v1.20.1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5A0B6-47DB-DA85-0DF7-88B734D50B81}"/>
              </a:ext>
            </a:extLst>
          </p:cNvPr>
          <p:cNvSpPr txBox="1"/>
          <p:nvPr/>
        </p:nvSpPr>
        <p:spPr>
          <a:xfrm>
            <a:off x="8153400" y="167808"/>
            <a:ext cx="383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https://labs.play-with-k8s.com/</a:t>
            </a:r>
          </a:p>
        </p:txBody>
      </p:sp>
    </p:spTree>
    <p:extLst>
      <p:ext uri="{BB962C8B-B14F-4D97-AF65-F5344CB8AC3E}">
        <p14:creationId xmlns:p14="http://schemas.microsoft.com/office/powerpoint/2010/main" val="1522552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5E9C-BC3F-C24C-9A3A-E900497F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F209-0817-69E0-51C4-BB60C5BE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62926"/>
            <a:ext cx="10691265" cy="3636088"/>
          </a:xfrm>
        </p:spPr>
        <p:txBody>
          <a:bodyPr/>
          <a:lstStyle/>
          <a:p>
            <a:r>
              <a:rPr lang="en-US" dirty="0"/>
              <a:t>Where are we : we have a 2 node Kubernetes cluster with no application deployed </a:t>
            </a:r>
          </a:p>
          <a:p>
            <a:r>
              <a:rPr lang="en-US" dirty="0"/>
              <a:t>Assuming we have the containerized applicable available in a local or remote registry </a:t>
            </a:r>
          </a:p>
          <a:p>
            <a:r>
              <a:rPr lang="en-US" dirty="0"/>
              <a:t>Application containers are encapsulated in a pod </a:t>
            </a:r>
          </a:p>
          <a:p>
            <a:r>
              <a:rPr lang="en-US" dirty="0"/>
              <a:t>Kubectl run </a:t>
            </a:r>
            <a:r>
              <a:rPr lang="en-US" dirty="0" err="1"/>
              <a:t>manishnginx</a:t>
            </a:r>
            <a:r>
              <a:rPr lang="en-US" dirty="0"/>
              <a:t> –-image=nginx</a:t>
            </a:r>
          </a:p>
          <a:p>
            <a:pPr lvl="1"/>
            <a:r>
              <a:rPr lang="en-US" dirty="0"/>
              <a:t>Where does it get the image</a:t>
            </a:r>
          </a:p>
          <a:p>
            <a:pPr lvl="1"/>
            <a:r>
              <a:rPr lang="en-US" dirty="0"/>
              <a:t>Downloaded form docker repository(default) or a private repository </a:t>
            </a:r>
          </a:p>
          <a:p>
            <a:r>
              <a:rPr lang="en-US" dirty="0"/>
              <a:t>Kubectl get pods</a:t>
            </a:r>
          </a:p>
        </p:txBody>
      </p:sp>
    </p:spTree>
    <p:extLst>
      <p:ext uri="{BB962C8B-B14F-4D97-AF65-F5344CB8AC3E}">
        <p14:creationId xmlns:p14="http://schemas.microsoft.com/office/powerpoint/2010/main" val="26094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4570-AB37-1196-FD4C-B524D2F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F523-EB9F-C168-2CC6-CD1D3A01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06871"/>
            <a:ext cx="10691265" cy="3636088"/>
          </a:xfrm>
        </p:spPr>
        <p:txBody>
          <a:bodyPr/>
          <a:lstStyle/>
          <a:p>
            <a:r>
              <a:rPr lang="en-US" dirty="0"/>
              <a:t>Interesting facts</a:t>
            </a:r>
          </a:p>
          <a:p>
            <a:r>
              <a:rPr lang="en-US" dirty="0"/>
              <a:t>Why </a:t>
            </a:r>
          </a:p>
          <a:p>
            <a:r>
              <a:rPr lang="en-US" dirty="0"/>
              <a:t>What </a:t>
            </a:r>
          </a:p>
          <a:p>
            <a:r>
              <a:rPr lang="en-US" dirty="0"/>
              <a:t>Turnup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38B48-7FC5-CC6F-0F06-8F655C88524B}"/>
              </a:ext>
            </a:extLst>
          </p:cNvPr>
          <p:cNvSpPr/>
          <p:nvPr/>
        </p:nvSpPr>
        <p:spPr>
          <a:xfrm>
            <a:off x="6634480" y="2164080"/>
            <a:ext cx="5191760" cy="269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To help you get started with the hands on </a:t>
            </a:r>
          </a:p>
          <a:p>
            <a:pPr algn="ctr"/>
            <a:r>
              <a:rPr lang="en-US" dirty="0"/>
              <a:t>Section: </a:t>
            </a:r>
          </a:p>
          <a:p>
            <a:pPr algn="ctr"/>
            <a:r>
              <a:rPr lang="en-US" dirty="0"/>
              <a:t>1) Theoretical</a:t>
            </a:r>
          </a:p>
          <a:p>
            <a:pPr algn="ctr"/>
            <a:r>
              <a:rPr lang="en-US" dirty="0"/>
              <a:t>2) Single node cluster </a:t>
            </a:r>
          </a:p>
          <a:p>
            <a:pPr algn="ctr"/>
            <a:r>
              <a:rPr lang="en-US" dirty="0"/>
              <a:t>3) Two node cluster   </a:t>
            </a:r>
          </a:p>
        </p:txBody>
      </p:sp>
    </p:spTree>
    <p:extLst>
      <p:ext uri="{BB962C8B-B14F-4D97-AF65-F5344CB8AC3E}">
        <p14:creationId xmlns:p14="http://schemas.microsoft.com/office/powerpoint/2010/main" val="3208237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9CA8-173F-A10E-98C6-74E45549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Vs declarative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8DDC-42BB-AC86-9C70-B44BBD0F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 above scale where you run multiple commands multiple times to turn up and later tear down pods ? YES / NO ?</a:t>
            </a:r>
          </a:p>
          <a:p>
            <a:r>
              <a:rPr lang="en-US" dirty="0"/>
              <a:t>Would it not be nice if you can define the specification of the object(Pod) in a file and have K8 apply the config. This way you can define the state and services of your application as code and version control them </a:t>
            </a:r>
          </a:p>
          <a:p>
            <a:r>
              <a:rPr lang="en-US" dirty="0"/>
              <a:t>Kubernetes uses YAML spec files</a:t>
            </a:r>
          </a:p>
        </p:txBody>
      </p:sp>
    </p:spTree>
    <p:extLst>
      <p:ext uri="{BB962C8B-B14F-4D97-AF65-F5344CB8AC3E}">
        <p14:creationId xmlns:p14="http://schemas.microsoft.com/office/powerpoint/2010/main" val="316187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CEE588E-BCDE-1EEC-9AC7-A5D2F17B2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94" y="1986641"/>
            <a:ext cx="3029927" cy="3949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D4BFF-C5C4-5F22-24FD-2BDF250E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pod turn up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C9A2CC-2A05-094F-C71B-B826EB8D0915}"/>
              </a:ext>
            </a:extLst>
          </p:cNvPr>
          <p:cNvSpPr txBox="1">
            <a:spLocks/>
          </p:cNvSpPr>
          <p:nvPr/>
        </p:nvSpPr>
        <p:spPr>
          <a:xfrm>
            <a:off x="700635" y="1927690"/>
            <a:ext cx="6279285" cy="363608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apiVersion -&gt; </a:t>
            </a:r>
            <a:r>
              <a:rPr lang="en-US" sz="1600" dirty="0" err="1"/>
              <a:t>Kuberentes</a:t>
            </a:r>
            <a:r>
              <a:rPr lang="en-US" sz="1600" dirty="0"/>
              <a:t> </a:t>
            </a:r>
            <a:r>
              <a:rPr lang="en-US" sz="1600" dirty="0" err="1"/>
              <a:t>api</a:t>
            </a:r>
            <a:r>
              <a:rPr lang="en-US" sz="1600" dirty="0"/>
              <a:t> version – v1 </a:t>
            </a:r>
          </a:p>
          <a:p>
            <a:r>
              <a:rPr lang="en-US" sz="1600" dirty="0"/>
              <a:t>Kind: object type = Pod</a:t>
            </a:r>
          </a:p>
          <a:p>
            <a:r>
              <a:rPr lang="en-US" sz="1600" dirty="0"/>
              <a:t>Metadata:</a:t>
            </a:r>
          </a:p>
          <a:p>
            <a:pPr lvl="1"/>
            <a:r>
              <a:rPr lang="en-US" sz="1600" dirty="0"/>
              <a:t>Name: &lt;some label&gt;</a:t>
            </a:r>
          </a:p>
          <a:p>
            <a:pPr lvl="1"/>
            <a:r>
              <a:rPr lang="en-US" sz="1600" dirty="0"/>
              <a:t>Labels: </a:t>
            </a:r>
          </a:p>
          <a:p>
            <a:pPr lvl="2"/>
            <a:r>
              <a:rPr lang="en-US" dirty="0"/>
              <a:t>&lt;some label1&gt;</a:t>
            </a:r>
          </a:p>
          <a:p>
            <a:pPr lvl="2"/>
            <a:r>
              <a:rPr lang="en-US" dirty="0"/>
              <a:t>&lt;some label2&gt;</a:t>
            </a:r>
          </a:p>
          <a:p>
            <a:r>
              <a:rPr lang="en-US" sz="1600" dirty="0"/>
              <a:t>Spec:</a:t>
            </a:r>
          </a:p>
          <a:p>
            <a:pPr lvl="1"/>
            <a:r>
              <a:rPr lang="en-US" sz="1600" dirty="0"/>
              <a:t>Containers encapsulated in the pod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SFMono-Regular"/>
              </a:rPr>
              <a:t>kubectl get pods -l </a:t>
            </a:r>
            <a:r>
              <a:rPr lang="en-US" sz="1600" b="0" i="0" dirty="0">
                <a:solidFill>
                  <a:srgbClr val="B8860B"/>
                </a:solidFill>
                <a:effectLst/>
                <a:latin typeface="SFMono-Regular"/>
              </a:rPr>
              <a:t>environment</a:t>
            </a:r>
            <a:r>
              <a:rPr lang="en-US" sz="1600" b="0" i="0" dirty="0">
                <a:solidFill>
                  <a:srgbClr val="666666"/>
                </a:solidFill>
                <a:effectLst/>
                <a:latin typeface="SFMono-Regular"/>
              </a:rPr>
              <a:t>=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SFMono-Regular"/>
              </a:rPr>
              <a:t>production</a:t>
            </a: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A2965-34BC-88FA-8412-3974CF09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794" y="4829011"/>
            <a:ext cx="1519106" cy="12191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D71E21-D061-7C5E-CE21-278626D20FBE}"/>
              </a:ext>
            </a:extLst>
          </p:cNvPr>
          <p:cNvCxnSpPr>
            <a:cxnSpLocks/>
          </p:cNvCxnSpPr>
          <p:nvPr/>
        </p:nvCxnSpPr>
        <p:spPr>
          <a:xfrm flipH="1">
            <a:off x="8281499" y="2527668"/>
            <a:ext cx="124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FEBA0B-57B5-F2B7-D4CE-D47F37D9A951}"/>
              </a:ext>
            </a:extLst>
          </p:cNvPr>
          <p:cNvSpPr txBox="1"/>
          <p:nvPr/>
        </p:nvSpPr>
        <p:spPr>
          <a:xfrm>
            <a:off x="9048415" y="215833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dict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2F8439-3D42-9C48-B0D8-43D3B2FA4802}"/>
              </a:ext>
            </a:extLst>
          </p:cNvPr>
          <p:cNvCxnSpPr>
            <a:cxnSpLocks/>
          </p:cNvCxnSpPr>
          <p:nvPr/>
        </p:nvCxnSpPr>
        <p:spPr>
          <a:xfrm flipH="1">
            <a:off x="8196836" y="2886629"/>
            <a:ext cx="124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3DF20C-C967-3FD1-CA77-CC6F37D04192}"/>
              </a:ext>
            </a:extLst>
          </p:cNvPr>
          <p:cNvSpPr txBox="1"/>
          <p:nvPr/>
        </p:nvSpPr>
        <p:spPr>
          <a:xfrm>
            <a:off x="9003668" y="2574941"/>
            <a:ext cx="59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dict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86380D-454E-E933-99BE-28D85A082B04}"/>
              </a:ext>
            </a:extLst>
          </p:cNvPr>
          <p:cNvCxnSpPr>
            <a:cxnSpLocks/>
          </p:cNvCxnSpPr>
          <p:nvPr/>
        </p:nvCxnSpPr>
        <p:spPr>
          <a:xfrm flipH="1">
            <a:off x="8939820" y="4209299"/>
            <a:ext cx="124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6BDA77-9CA1-12EC-BD32-2A9E44E3BF39}"/>
              </a:ext>
            </a:extLst>
          </p:cNvPr>
          <p:cNvSpPr txBox="1"/>
          <p:nvPr/>
        </p:nvSpPr>
        <p:spPr>
          <a:xfrm>
            <a:off x="9638641" y="381347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98118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A70-9AD6-03A8-C3ED-620EF367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pod with </a:t>
            </a:r>
            <a:r>
              <a:rPr lang="en-US" dirty="0" err="1"/>
              <a:t>yaml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D22E-0F40-77CF-DDB6-912D9291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64526"/>
            <a:ext cx="11491364" cy="3636088"/>
          </a:xfrm>
        </p:spPr>
        <p:txBody>
          <a:bodyPr/>
          <a:lstStyle/>
          <a:p>
            <a:r>
              <a:rPr lang="en-US" b="0" i="0" dirty="0">
                <a:solidFill>
                  <a:srgbClr val="3D3D3D"/>
                </a:solidFill>
                <a:effectLst/>
                <a:latin typeface="IBM Plex Mono" panose="020B0604020202020204" pitchFamily="49" charset="0"/>
              </a:rPr>
              <a:t>Kubectl create –f pod-</a:t>
            </a:r>
            <a:r>
              <a:rPr lang="en-US" b="0" i="0" dirty="0" err="1">
                <a:solidFill>
                  <a:srgbClr val="3D3D3D"/>
                </a:solidFill>
                <a:effectLst/>
                <a:latin typeface="IBM Plex Mono" panose="020B0604020202020204" pitchFamily="49" charset="0"/>
              </a:rPr>
              <a:t>definition.yaml</a:t>
            </a:r>
            <a:endParaRPr lang="en-US" b="0" i="0" dirty="0">
              <a:solidFill>
                <a:srgbClr val="3D3D3D"/>
              </a:solidFill>
              <a:effectLst/>
              <a:latin typeface="IBM Plex Mono" panose="020B0604020202020204" pitchFamily="49" charset="0"/>
            </a:endParaRPr>
          </a:p>
          <a:p>
            <a:r>
              <a:rPr lang="en-US" dirty="0">
                <a:solidFill>
                  <a:srgbClr val="3D3D3D"/>
                </a:solidFill>
                <a:latin typeface="IBM Plex Mono" panose="020B0604020202020204" pitchFamily="49" charset="0"/>
              </a:rPr>
              <a:t>Shortcut to create templates</a:t>
            </a:r>
            <a:endParaRPr lang="en-US" b="0" i="0" dirty="0">
              <a:solidFill>
                <a:srgbClr val="3D3D3D"/>
              </a:solidFill>
              <a:effectLst/>
              <a:latin typeface="IBM Plex Mono" panose="020B0604020202020204" pitchFamily="49" charset="0"/>
            </a:endParaRPr>
          </a:p>
          <a:p>
            <a:pPr lvl="1"/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kubectl run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manipod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--image=nginx --dry-run=client -o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yaml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&gt;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manishpodyaml.yaml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/>
              <a:t>Kubectl get pods </a:t>
            </a:r>
          </a:p>
          <a:p>
            <a:r>
              <a:rPr lang="en-US" dirty="0"/>
              <a:t>Kubectl describe pod &lt;pod-name&gt;</a:t>
            </a:r>
          </a:p>
          <a:p>
            <a:r>
              <a:rPr lang="en-US" dirty="0"/>
              <a:t>Inside a running pod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k exec -it nginxpod01 -- ls -l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32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3E06-D0E0-10E6-E6BC-801068BE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EAF8-04F2-49BA-053D-275C33B2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label to the </a:t>
            </a:r>
            <a:r>
              <a:rPr lang="en-US" dirty="0" err="1"/>
              <a:t>yaml</a:t>
            </a:r>
            <a:r>
              <a:rPr lang="en-US" dirty="0"/>
              <a:t> file </a:t>
            </a:r>
          </a:p>
          <a:p>
            <a:r>
              <a:rPr lang="en-US" dirty="0"/>
              <a:t>Delete and apply the </a:t>
            </a:r>
            <a:r>
              <a:rPr lang="en-US" dirty="0" err="1"/>
              <a:t>yaml</a:t>
            </a:r>
            <a:r>
              <a:rPr lang="en-US" dirty="0"/>
              <a:t> manifest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k get pods -l env=test</a:t>
            </a:r>
          </a:p>
          <a:p>
            <a:r>
              <a:rPr lang="en-US" dirty="0"/>
              <a:t>Get pod events 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k describe pod 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httpdmani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| grep -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events -A10</a:t>
            </a:r>
          </a:p>
          <a:p>
            <a:r>
              <a:rPr lang="en-US" dirty="0"/>
              <a:t>User cannot change a running pod but can change the template of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65845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3ADF-1E8F-C69C-21AF-70A45D31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a node on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A5A0-713D-7774-3DF0-D1072043E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40726"/>
            <a:ext cx="10691265" cy="3636088"/>
          </a:xfrm>
        </p:spPr>
        <p:txBody>
          <a:bodyPr/>
          <a:lstStyle/>
          <a:p>
            <a:r>
              <a:rPr lang="en-US" b="1" dirty="0">
                <a:solidFill>
                  <a:srgbClr val="222222"/>
                </a:solidFill>
                <a:latin typeface="SFMono-Regular"/>
              </a:rPr>
              <a:t>Node affinity</a:t>
            </a:r>
            <a:r>
              <a:rPr lang="en-US" dirty="0">
                <a:solidFill>
                  <a:srgbClr val="222222"/>
                </a:solidFill>
                <a:latin typeface="SFMono-Regular"/>
              </a:rPr>
              <a:t>: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SFMono-Regular"/>
              </a:rPr>
              <a:t>Attracts the pods to a set of nodes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SFMono-Regular"/>
              </a:rPr>
              <a:t>kubectl label nodes &lt;your-node-name&gt; </a:t>
            </a:r>
            <a:r>
              <a:rPr lang="en-US" b="0" i="0" dirty="0" err="1">
                <a:solidFill>
                  <a:srgbClr val="B8860B"/>
                </a:solidFill>
                <a:effectLst/>
                <a:latin typeface="SFMono-Regular"/>
              </a:rPr>
              <a:t>disktype</a:t>
            </a:r>
            <a:r>
              <a:rPr lang="en-US" b="0" i="0" dirty="0">
                <a:solidFill>
                  <a:srgbClr val="666666"/>
                </a:solidFill>
                <a:effectLst/>
                <a:latin typeface="SFMono-Regular"/>
              </a:rPr>
              <a:t>=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FMono-Regular"/>
              </a:rPr>
              <a:t>ssd</a:t>
            </a:r>
            <a:endParaRPr lang="en-US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1"/>
            <a:r>
              <a:rPr lang="en-US" b="1" i="0" dirty="0" err="1">
                <a:solidFill>
                  <a:srgbClr val="222222"/>
                </a:solidFill>
                <a:effectLst/>
                <a:latin typeface="SFMono-Regular"/>
              </a:rPr>
              <a:t>requiredDuringSchedulingIgnoredDuringExecution</a:t>
            </a:r>
            <a:endParaRPr lang="en-US" b="1" dirty="0">
              <a:solidFill>
                <a:srgbClr val="222222"/>
              </a:solidFill>
              <a:latin typeface="SFMono-Regular"/>
            </a:endParaRPr>
          </a:p>
          <a:p>
            <a:pPr lvl="1"/>
            <a:r>
              <a:rPr lang="en-US" b="1" i="0" dirty="0" err="1">
                <a:solidFill>
                  <a:srgbClr val="222222"/>
                </a:solidFill>
                <a:effectLst/>
                <a:latin typeface="SFMono-Regular"/>
              </a:rPr>
              <a:t>preferredDuringSchedulingIgnoredDuringExecution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0A936-831F-5A38-CBC7-B38E387A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810" y="2293126"/>
            <a:ext cx="409632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34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98FF-6175-7750-DEC4-472D3121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Taints and Tolerations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EF83-071F-9472-8BDC-A5B91E01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10526"/>
            <a:ext cx="10691265" cy="3636088"/>
          </a:xfrm>
        </p:spPr>
        <p:txBody>
          <a:bodyPr/>
          <a:lstStyle/>
          <a:p>
            <a:r>
              <a:rPr lang="en-US" sz="1400" b="1" i="0" dirty="0">
                <a:solidFill>
                  <a:srgbClr val="222222"/>
                </a:solidFill>
                <a:effectLst/>
                <a:latin typeface="SFMono-Regular"/>
              </a:rPr>
              <a:t>Taints  allow a node to repel a set of pods </a:t>
            </a:r>
          </a:p>
          <a:p>
            <a:pPr lvl="1"/>
            <a:r>
              <a:rPr lang="en-US" sz="1400" b="0" i="0" dirty="0">
                <a:solidFill>
                  <a:srgbClr val="222222"/>
                </a:solidFill>
                <a:effectLst/>
                <a:latin typeface="SFMono-Regular"/>
              </a:rPr>
              <a:t>kubectl taint nodes node1 </a:t>
            </a:r>
            <a:r>
              <a:rPr lang="en-US" sz="1400" b="0" i="0" dirty="0">
                <a:solidFill>
                  <a:srgbClr val="B8860B"/>
                </a:solidFill>
                <a:effectLst/>
                <a:latin typeface="SFMono-Regular"/>
              </a:rPr>
              <a:t>key1</a:t>
            </a:r>
            <a:r>
              <a:rPr lang="en-US" sz="1400" b="0" i="0" dirty="0">
                <a:solidFill>
                  <a:srgbClr val="666666"/>
                </a:solidFill>
                <a:effectLst/>
                <a:latin typeface="SFMono-Regular"/>
              </a:rPr>
              <a:t>=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FMono-Regular"/>
              </a:rPr>
              <a:t>value1:NoSchedule</a:t>
            </a:r>
          </a:p>
          <a:p>
            <a:r>
              <a:rPr lang="en-US" sz="1400" b="1" dirty="0">
                <a:solidFill>
                  <a:srgbClr val="222222"/>
                </a:solidFill>
                <a:latin typeface="SFMono-Regular"/>
              </a:rPr>
              <a:t>Tolerations are applied to pods: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222222"/>
                </a:solidFill>
                <a:latin typeface="SFMono-Regular"/>
              </a:rPr>
              <a:t>tolerations: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222222"/>
                </a:solidFill>
                <a:latin typeface="SFMono-Regular"/>
              </a:rPr>
              <a:t>- key: "key1"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222222"/>
                </a:solidFill>
                <a:latin typeface="SFMono-Regular"/>
              </a:rPr>
              <a:t>  operator: "Equal"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222222"/>
                </a:solidFill>
                <a:latin typeface="SFMono-Regular"/>
              </a:rPr>
              <a:t>  value: "value1"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222222"/>
                </a:solidFill>
                <a:latin typeface="SFMono-Regular"/>
              </a:rPr>
              <a:t>  effect: "</a:t>
            </a:r>
            <a:r>
              <a:rPr lang="en-US" sz="1400" dirty="0" err="1">
                <a:solidFill>
                  <a:srgbClr val="222222"/>
                </a:solidFill>
                <a:latin typeface="SFMono-Regular"/>
              </a:rPr>
              <a:t>NoSchedule</a:t>
            </a:r>
            <a:r>
              <a:rPr lang="en-US" sz="1400" dirty="0">
                <a:solidFill>
                  <a:srgbClr val="222222"/>
                </a:solidFill>
                <a:latin typeface="SFMono-Regular"/>
              </a:rPr>
              <a:t>“</a:t>
            </a:r>
          </a:p>
          <a:p>
            <a:r>
              <a:rPr lang="en-US" sz="1400" dirty="0">
                <a:solidFill>
                  <a:srgbClr val="222222"/>
                </a:solidFill>
                <a:latin typeface="SFMono-Regular"/>
              </a:rPr>
              <a:t>Taint effect:</a:t>
            </a:r>
          </a:p>
          <a:p>
            <a:pPr lvl="1"/>
            <a:r>
              <a:rPr lang="en-US" sz="1400" dirty="0" err="1">
                <a:solidFill>
                  <a:srgbClr val="222222"/>
                </a:solidFill>
                <a:latin typeface="SFMono-Regular"/>
              </a:rPr>
              <a:t>NoSchedule</a:t>
            </a:r>
            <a:r>
              <a:rPr lang="en-US" sz="1400" dirty="0">
                <a:solidFill>
                  <a:srgbClr val="222222"/>
                </a:solidFill>
                <a:latin typeface="SFMono-Regular"/>
              </a:rPr>
              <a:t>: expect matching toleration</a:t>
            </a:r>
          </a:p>
          <a:p>
            <a:pPr lvl="1"/>
            <a:r>
              <a:rPr lang="en-US" sz="1400" dirty="0" err="1">
                <a:solidFill>
                  <a:srgbClr val="222222"/>
                </a:solidFill>
                <a:latin typeface="SFMono-Regular"/>
              </a:rPr>
              <a:t>PreferNoSchedule</a:t>
            </a:r>
            <a:r>
              <a:rPr lang="en-US" sz="1400" dirty="0">
                <a:solidFill>
                  <a:srgbClr val="222222"/>
                </a:solidFill>
                <a:latin typeface="SFMono-Regular"/>
              </a:rPr>
              <a:t>: soft </a:t>
            </a:r>
          </a:p>
          <a:p>
            <a:pPr lvl="1"/>
            <a:r>
              <a:rPr lang="en-US" sz="1400" dirty="0" err="1">
                <a:solidFill>
                  <a:srgbClr val="222222"/>
                </a:solidFill>
                <a:latin typeface="SFMono-Regular"/>
              </a:rPr>
              <a:t>NoExecute</a:t>
            </a:r>
            <a:r>
              <a:rPr lang="en-US" sz="1400" dirty="0">
                <a:solidFill>
                  <a:srgbClr val="222222"/>
                </a:solidFill>
                <a:latin typeface="SFMono-Regular"/>
              </a:rPr>
              <a:t>: Evict existing pods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F0639-8A18-96FC-71EA-E5F66896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655" y="1020318"/>
            <a:ext cx="4048690" cy="49155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A2EBD6-E9B1-1F82-6FED-F8C60303D17C}"/>
              </a:ext>
            </a:extLst>
          </p:cNvPr>
          <p:cNvSpPr/>
          <p:nvPr/>
        </p:nvSpPr>
        <p:spPr>
          <a:xfrm>
            <a:off x="1678923" y="6197600"/>
            <a:ext cx="8834154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Case: Operator wants only high value jobs to get a specific node </a:t>
            </a:r>
          </a:p>
        </p:txBody>
      </p:sp>
    </p:spTree>
    <p:extLst>
      <p:ext uri="{BB962C8B-B14F-4D97-AF65-F5344CB8AC3E}">
        <p14:creationId xmlns:p14="http://schemas.microsoft.com/office/powerpoint/2010/main" val="2777148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A017-E688-B9B0-1F8D-B7683179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Node: drain, cordon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EC3B-E60C-7E35-6BA7-8ABDBD1D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Kubectl cordon node01</a:t>
            </a:r>
          </a:p>
          <a:p>
            <a:pPr lvl="1"/>
            <a:r>
              <a:rPr lang="en-US" dirty="0"/>
              <a:t>Does not move current Pods, no new pods </a:t>
            </a:r>
          </a:p>
          <a:p>
            <a:r>
              <a:rPr lang="en-US" dirty="0"/>
              <a:t>Kubectl drain node01</a:t>
            </a:r>
          </a:p>
          <a:p>
            <a:pPr lvl="1"/>
            <a:r>
              <a:rPr lang="en-US" dirty="0"/>
              <a:t>Will gracefully remove the pods </a:t>
            </a:r>
          </a:p>
        </p:txBody>
      </p:sp>
    </p:spTree>
    <p:extLst>
      <p:ext uri="{BB962C8B-B14F-4D97-AF65-F5344CB8AC3E}">
        <p14:creationId xmlns:p14="http://schemas.microsoft.com/office/powerpoint/2010/main" val="1075394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9F39-F65D-02E6-58EC-81407B71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request &amp; limits on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9BF8-80D7-06F6-C13C-0D271A44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Optionally specify how much of each resource a container needs</a:t>
            </a:r>
          </a:p>
          <a:p>
            <a:pPr lvl="1"/>
            <a:r>
              <a:rPr lang="en-US" dirty="0"/>
              <a:t>the most common resources to specify are CPU and memory (RAM)</a:t>
            </a:r>
          </a:p>
          <a:p>
            <a:r>
              <a:rPr lang="en-US" dirty="0"/>
              <a:t>kube-scheduler uses this information to decide which node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5F1E4-6762-531F-06CD-FF0ADBBB8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96" y="3828888"/>
            <a:ext cx="579200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35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F769-72BE-AC3D-46EF-EA8E7D5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request &amp; limits on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9BB-DB93-BDC7-7F09-E963ED72D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5117742" cy="3636088"/>
          </a:xfrm>
        </p:spPr>
        <p:txBody>
          <a:bodyPr/>
          <a:lstStyle/>
          <a:p>
            <a:r>
              <a:rPr lang="en-US" dirty="0"/>
              <a:t>Possible (and allowed) for a container to use more resource than its request</a:t>
            </a:r>
          </a:p>
          <a:p>
            <a:r>
              <a:rPr lang="en-US" dirty="0"/>
              <a:t>A container is not allowed to use more than its resource </a:t>
            </a:r>
            <a:r>
              <a:rPr lang="en-US" b="1" dirty="0"/>
              <a:t>limit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2E7AB-2B0A-EE02-E705-5E8C4D63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940" y="1866900"/>
            <a:ext cx="4713424" cy="42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05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AE2D-F7EC-7FDE-AABA-A041AEA1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6F5C-8E83-DC2E-A26B-7451DACD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Pods for bootstrapping Kubernetes itself</a:t>
            </a:r>
          </a:p>
          <a:p>
            <a:r>
              <a:rPr lang="en-US" dirty="0"/>
              <a:t>Pods that are managed by the control plane by default </a:t>
            </a:r>
          </a:p>
          <a:p>
            <a:r>
              <a:rPr lang="en-US" dirty="0"/>
              <a:t>Instead, the kubelet watches each static Pod (and restarts it if it fails)</a:t>
            </a:r>
          </a:p>
          <a:p>
            <a:r>
              <a:rPr lang="en-US" dirty="0"/>
              <a:t>Use "</a:t>
            </a:r>
            <a:r>
              <a:rPr lang="en-US" dirty="0" err="1"/>
              <a:t>staticPodPath</a:t>
            </a:r>
            <a:r>
              <a:rPr lang="en-US" dirty="0"/>
              <a:t>: &lt;the directory&gt;" field in the kubelet configuration file, which periodically scans the directory and creates/deletes static Pods</a:t>
            </a:r>
          </a:p>
        </p:txBody>
      </p:sp>
    </p:spTree>
    <p:extLst>
      <p:ext uri="{BB962C8B-B14F-4D97-AF65-F5344CB8AC3E}">
        <p14:creationId xmlns:p14="http://schemas.microsoft.com/office/powerpoint/2010/main" val="20359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1961-3D84-786B-767F-8CC86801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K8s ? Interesting fact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825E-6884-949C-DED8-3C2BE0F2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917434"/>
          </a:xfrm>
        </p:spPr>
        <p:txBody>
          <a:bodyPr/>
          <a:lstStyle/>
          <a:p>
            <a:r>
              <a:rPr lang="en-US" dirty="0"/>
              <a:t>Kubernetes aka K8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59729D-35F0-4C74-93FF-DB48DB6BF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10780"/>
              </p:ext>
            </p:extLst>
          </p:nvPr>
        </p:nvGraphicFramePr>
        <p:xfrm>
          <a:off x="1982267" y="329331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430658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4360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19019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3952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0765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735344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2499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3675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653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9775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3506F35-E2BD-8909-4934-C6CD4DBD1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67515"/>
              </p:ext>
            </p:extLst>
          </p:nvPr>
        </p:nvGraphicFramePr>
        <p:xfrm>
          <a:off x="1982267" y="421075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430658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4360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19019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3952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0765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735344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52499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3675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653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9775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F38CE78-F324-B3A6-97EA-95174E06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319" y="5099089"/>
            <a:ext cx="165758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8A6F-8E91-7317-8322-247F2CFB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volumes on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B8FE-7FB6-2C39-C5D2-2E26CBAA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On-disk files in a container are ephemeral</a:t>
            </a:r>
          </a:p>
          <a:p>
            <a:r>
              <a:rPr lang="en-US" dirty="0"/>
              <a:t>When a pod ceases to exist, Kubernetes destroys ephemeral volumes</a:t>
            </a:r>
          </a:p>
          <a:p>
            <a:r>
              <a:rPr lang="en-US" dirty="0"/>
              <a:t>At its core, a volume is a directory, possibly with some data in it, which is accessible to the containers in a pod</a:t>
            </a:r>
          </a:p>
          <a:p>
            <a:r>
              <a:rPr lang="en-US" dirty="0"/>
              <a:t>A </a:t>
            </a:r>
            <a:r>
              <a:rPr lang="en-US" b="1" dirty="0" err="1"/>
              <a:t>hostPath</a:t>
            </a:r>
            <a:r>
              <a:rPr lang="en-US" dirty="0"/>
              <a:t> volume mounts a file or directory from the host node's filesystem into your Pod</a:t>
            </a:r>
          </a:p>
        </p:txBody>
      </p:sp>
    </p:spTree>
    <p:extLst>
      <p:ext uri="{BB962C8B-B14F-4D97-AF65-F5344CB8AC3E}">
        <p14:creationId xmlns:p14="http://schemas.microsoft.com/office/powerpoint/2010/main" val="4053322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A0C8-1CC3-A864-BB71-1B837432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mount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59F70-C48D-6071-DD54-FE5A5778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63" y="534569"/>
            <a:ext cx="5029902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6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3F67-9283-1911-65A1-DB796813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BF2E-94C9-1889-7B5E-07999487F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06" y="1789906"/>
            <a:ext cx="6963700" cy="4503898"/>
          </a:xfrm>
        </p:spPr>
        <p:txBody>
          <a:bodyPr/>
          <a:lstStyle/>
          <a:p>
            <a:r>
              <a:rPr lang="en-US" dirty="0"/>
              <a:t>If the application crashes and pod fails </a:t>
            </a:r>
          </a:p>
          <a:p>
            <a:r>
              <a:rPr lang="en-US" dirty="0"/>
              <a:t>We would like to have more than one instance of the pods </a:t>
            </a:r>
          </a:p>
          <a:p>
            <a:r>
              <a:rPr lang="en-US" dirty="0"/>
              <a:t>Replicaset will bring up the pod back and ensure predefined # of pods are available at all the time </a:t>
            </a:r>
          </a:p>
          <a:p>
            <a:r>
              <a:rPr lang="en-US" dirty="0"/>
              <a:t>Even if you have single pod you can use replicaset. Replicaset will bring up pod back again when it crashes </a:t>
            </a:r>
          </a:p>
          <a:p>
            <a:r>
              <a:rPr lang="en-US" dirty="0"/>
              <a:t>Can span across multiple nodes in a cluster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E57A5-31E8-C16C-222D-681AD897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89" y="1607611"/>
            <a:ext cx="3972878" cy="3280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C7854-716D-2A1C-40EC-592AB916C882}"/>
              </a:ext>
            </a:extLst>
          </p:cNvPr>
          <p:cNvSpPr txBox="1"/>
          <p:nvPr/>
        </p:nvSpPr>
        <p:spPr>
          <a:xfrm>
            <a:off x="4389121" y="6293804"/>
            <a:ext cx="435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availability and load sharing </a:t>
            </a:r>
          </a:p>
        </p:txBody>
      </p:sp>
    </p:spTree>
    <p:extLst>
      <p:ext uri="{BB962C8B-B14F-4D97-AF65-F5344CB8AC3E}">
        <p14:creationId xmlns:p14="http://schemas.microsoft.com/office/powerpoint/2010/main" val="3460250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11F2-480C-9E89-44AD-005D3373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test a replicaset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F084-F56F-86C5-F805-843E31C8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70" y="1794361"/>
            <a:ext cx="7146292" cy="4307181"/>
          </a:xfrm>
        </p:spPr>
        <p:txBody>
          <a:bodyPr/>
          <a:lstStyle/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https://kubernetes.io/docs/concepts/workloads/controllers/replicaset/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Name: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InfineraReplica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Image: nginx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kubectl get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rs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NAME                            </a:t>
            </a:r>
            <a:r>
              <a:rPr lang="en-US" sz="1200" dirty="0">
                <a:solidFill>
                  <a:prstClr val="black"/>
                </a:solidFill>
                <a:highlight>
                  <a:srgbClr val="00FF00"/>
                </a:highlight>
                <a:latin typeface="Lucida Console" panose="020B0609040504020204" pitchFamily="49" charset="0"/>
              </a:rPr>
              <a:t>DESIRED   CURRENT  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READY   AGE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frontend                        3         3         3       2m17s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service-deployment-6799fc88d8   0         0         0       310d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Testing the replicaset : Delete a pod</a:t>
            </a:r>
          </a:p>
          <a:p>
            <a:r>
              <a:rPr lang="en-US" sz="1200" b="1" dirty="0">
                <a:solidFill>
                  <a:prstClr val="black"/>
                </a:solidFill>
                <a:latin typeface="Lucida Console" panose="020B0609040504020204" pitchFamily="49" charset="0"/>
              </a:rPr>
              <a:t>Scale up/down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replica set </a:t>
            </a:r>
          </a:p>
          <a:p>
            <a:pPr lvl="1"/>
            <a:r>
              <a:rPr lang="en-US" sz="1200" b="0" i="0" dirty="0">
                <a:solidFill>
                  <a:srgbClr val="222222"/>
                </a:solidFill>
                <a:effectLst/>
                <a:latin typeface="SFMono-Regular"/>
              </a:rPr>
              <a:t>kubectl scale --replicas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SFMono-Regular"/>
              </a:rPr>
              <a:t>=3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SFMono-Regular"/>
              </a:rPr>
              <a:t>rs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SFMono-Regular"/>
              </a:rPr>
              <a:t>/foo</a:t>
            </a:r>
          </a:p>
          <a:p>
            <a:pPr lvl="1"/>
            <a:r>
              <a:rPr lang="en-US" sz="1200" dirty="0">
                <a:solidFill>
                  <a:srgbClr val="222222"/>
                </a:solidFill>
                <a:latin typeface="SFMono-Regular"/>
              </a:rPr>
              <a:t>Scaling based on load 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38438-E859-E929-8410-8567804A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965" y="1794361"/>
            <a:ext cx="4039164" cy="44347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6FD712-B7E7-BA8D-784A-7B4002A2FC98}"/>
              </a:ext>
            </a:extLst>
          </p:cNvPr>
          <p:cNvSpPr/>
          <p:nvPr/>
        </p:nvSpPr>
        <p:spPr>
          <a:xfrm>
            <a:off x="8079971" y="3990109"/>
            <a:ext cx="2793076" cy="574766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36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D9DF-2870-E610-FAEF-D0AA990A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8BD8-32A8-88BB-54A1-C1AE21297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02" y="2027119"/>
            <a:ext cx="5876898" cy="3636088"/>
          </a:xfrm>
        </p:spPr>
        <p:txBody>
          <a:bodyPr/>
          <a:lstStyle/>
          <a:p>
            <a:r>
              <a:rPr lang="en-US" dirty="0"/>
              <a:t>When new version of application released you may want to upgrade </a:t>
            </a:r>
          </a:p>
          <a:p>
            <a:pPr lvl="1"/>
            <a:r>
              <a:rPr lang="en-US" dirty="0"/>
              <a:t>Seamlessly </a:t>
            </a:r>
          </a:p>
          <a:p>
            <a:pPr lvl="1"/>
            <a:r>
              <a:rPr lang="en-US" dirty="0"/>
              <a:t>Rolling upgrade </a:t>
            </a:r>
          </a:p>
          <a:p>
            <a:r>
              <a:rPr lang="en-US" dirty="0"/>
              <a:t>Roll back </a:t>
            </a:r>
          </a:p>
          <a:p>
            <a:r>
              <a:rPr lang="en-US" dirty="0"/>
              <a:t>All these capabilities are available in deployment </a:t>
            </a:r>
          </a:p>
          <a:p>
            <a:r>
              <a:rPr lang="en-US" dirty="0"/>
              <a:t>Definition file is similar to replica set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E00A1-2D31-4DCB-999E-E246DF40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2293126"/>
            <a:ext cx="5692652" cy="263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00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F71B-5937-2B2E-B52B-A7B0C07D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1EDD-9E0D-2D88-3C7B-5B880B0C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Kubectl create –f </a:t>
            </a:r>
            <a:r>
              <a:rPr lang="en-US" dirty="0" err="1"/>
              <a:t>deploy.yaml</a:t>
            </a:r>
            <a:endParaRPr lang="en-US" dirty="0"/>
          </a:p>
          <a:p>
            <a:r>
              <a:rPr lang="en-US" dirty="0"/>
              <a:t>Kubectl get deploy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replicasets</a:t>
            </a:r>
            <a:r>
              <a:rPr lang="en-US" dirty="0"/>
              <a:t> </a:t>
            </a:r>
          </a:p>
          <a:p>
            <a:r>
              <a:rPr lang="en-US" dirty="0"/>
              <a:t>Kubectl get all</a:t>
            </a:r>
          </a:p>
          <a:p>
            <a:r>
              <a:rPr lang="en-US" dirty="0"/>
              <a:t>Imperative way to upgrade the image</a:t>
            </a:r>
          </a:p>
          <a:p>
            <a:r>
              <a:rPr lang="en-US" dirty="0"/>
              <a:t>Kubectl set image deployment/&lt;</a:t>
            </a:r>
            <a:r>
              <a:rPr lang="en-US" dirty="0" err="1"/>
              <a:t>deplyname</a:t>
            </a:r>
            <a:r>
              <a:rPr lang="en-US" dirty="0"/>
              <a:t>&gt; &lt;container name&gt;=nginx:1.9.1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7952E-A759-5561-CA9A-C7B7F290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001" y="1315634"/>
            <a:ext cx="267689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79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057-DE76-6D63-ED27-8C9245CB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rolling 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3A83-04CF-AC60-C44F-C9DC9393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roll out status 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k rollout status deploy 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maninginx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-deployment</a:t>
            </a:r>
          </a:p>
          <a:p>
            <a:r>
              <a:rPr lang="en-US" sz="1800" dirty="0"/>
              <a:t>Deployment roll out history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k rollout history deploy 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maninginx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-deployment</a:t>
            </a: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StrategyType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  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RollingUpdate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(Recreate)</a:t>
            </a: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RollingUpdateStrategy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 25% max unavailable, 25% max surge</a:t>
            </a:r>
          </a:p>
          <a:p>
            <a:r>
              <a:rPr lang="en-US" dirty="0"/>
              <a:t>Upgrading the deployment:</a:t>
            </a:r>
          </a:p>
          <a:p>
            <a:pPr lvl="1"/>
            <a:r>
              <a:rPr lang="en-US" dirty="0"/>
              <a:t>Kubectl set image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maninginx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-deployment nginx=nginx:1.9.1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k rollout history deploy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maninginx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-deployment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70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CDE1-F429-F874-13D3-1E4C26D7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AEFA-9994-9672-84FA-C49E63F9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428885" cy="3636088"/>
          </a:xfrm>
        </p:spPr>
        <p:txBody>
          <a:bodyPr/>
          <a:lstStyle/>
          <a:p>
            <a:r>
              <a:rPr lang="en-US" sz="1600" dirty="0"/>
              <a:t>Say we have a webserver and a Redis(DB) server</a:t>
            </a:r>
          </a:p>
          <a:p>
            <a:r>
              <a:rPr lang="en-US" sz="1600" dirty="0"/>
              <a:t>For webserver to access the redis server</a:t>
            </a:r>
          </a:p>
          <a:p>
            <a:pPr lvl="1"/>
            <a:r>
              <a:rPr lang="en-US" sz="1600" dirty="0"/>
              <a:t>Ips cannot be used since it may change </a:t>
            </a:r>
          </a:p>
          <a:p>
            <a:r>
              <a:rPr lang="en-US" sz="1600" dirty="0"/>
              <a:t>Service enables communication among pods(sometimes even for load balancing) </a:t>
            </a:r>
          </a:p>
          <a:p>
            <a:r>
              <a:rPr lang="en-US" sz="1600" dirty="0"/>
              <a:t>Communication within the application and outside the cluster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EDF2C-959B-E1DF-1F10-A829A569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347" y="2396430"/>
            <a:ext cx="1457528" cy="342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59C1C-4447-2EC7-9CAA-A658D7225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701" y="1586478"/>
            <a:ext cx="1648055" cy="4277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E1845A-2271-24D7-C5CB-C6AC4911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582" y="1177060"/>
            <a:ext cx="164805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06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1D8B-DAD8-7C36-6E1E-1633AC2C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EC16-3F20-ECEF-00B4-45CF8DE2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4343400"/>
            <a:ext cx="10691265" cy="1585814"/>
          </a:xfrm>
        </p:spPr>
        <p:txBody>
          <a:bodyPr/>
          <a:lstStyle/>
          <a:p>
            <a:r>
              <a:rPr lang="en-US" dirty="0" err="1"/>
              <a:t>ClusterIP</a:t>
            </a:r>
            <a:r>
              <a:rPr lang="en-US" dirty="0"/>
              <a:t> – Not exposed externally, for applications to communication</a:t>
            </a:r>
          </a:p>
          <a:p>
            <a:r>
              <a:rPr lang="en-US" dirty="0" err="1"/>
              <a:t>Nodeport</a:t>
            </a:r>
            <a:r>
              <a:rPr lang="en-US" dirty="0"/>
              <a:t>: Exposes the application on port on Node </a:t>
            </a:r>
          </a:p>
          <a:p>
            <a:r>
              <a:rPr lang="en-US" dirty="0"/>
              <a:t>Load balancer: Provisions 3</a:t>
            </a:r>
            <a:r>
              <a:rPr lang="en-US" baseline="30000" dirty="0"/>
              <a:t>rd</a:t>
            </a:r>
            <a:r>
              <a:rPr lang="en-US" dirty="0"/>
              <a:t> party  </a:t>
            </a:r>
            <a:r>
              <a:rPr lang="en-US" dirty="0" err="1"/>
              <a:t>loadbalancer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F6B14-C7A7-242F-316E-D4C74CE88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89" y="1978461"/>
            <a:ext cx="5385827" cy="21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91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9CD2-FB4B-7EDC-FACB-241E41E2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7F89-28FF-7D72-828C-E7CA9487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6381809" cy="3636088"/>
          </a:xfrm>
        </p:spPr>
        <p:txBody>
          <a:bodyPr/>
          <a:lstStyle/>
          <a:p>
            <a:r>
              <a:rPr lang="en-US" dirty="0"/>
              <a:t>How can a service identify the pods to route traffic </a:t>
            </a:r>
          </a:p>
          <a:p>
            <a:r>
              <a:rPr lang="en-US" dirty="0"/>
              <a:t>Pods have a label </a:t>
            </a:r>
          </a:p>
          <a:p>
            <a:r>
              <a:rPr lang="en-US" dirty="0"/>
              <a:t>Define the same label as a selector on the service </a:t>
            </a:r>
          </a:p>
          <a:p>
            <a:r>
              <a:rPr lang="en-US" dirty="0"/>
              <a:t>Selector to identify the port </a:t>
            </a:r>
          </a:p>
          <a:p>
            <a:r>
              <a:rPr lang="en-US" dirty="0"/>
              <a:t>Type: </a:t>
            </a:r>
            <a:r>
              <a:rPr lang="en-US" dirty="0" err="1"/>
              <a:t>clusterIP</a:t>
            </a:r>
            <a:r>
              <a:rPr lang="en-US" dirty="0"/>
              <a:t>(default)</a:t>
            </a:r>
          </a:p>
          <a:p>
            <a:r>
              <a:rPr lang="en-US" dirty="0"/>
              <a:t>Service name: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CB91E-7F1C-4D4A-5BA9-BA5E0AD1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44" y="1610949"/>
            <a:ext cx="5033795" cy="46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2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D9D9A4-B6F0-2AFD-CDD7-6070CFF150E9}"/>
              </a:ext>
            </a:extLst>
          </p:cNvPr>
          <p:cNvSpPr/>
          <p:nvPr/>
        </p:nvSpPr>
        <p:spPr>
          <a:xfrm>
            <a:off x="4880606" y="2967335"/>
            <a:ext cx="2430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808205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C82-0EEA-DD15-46B4-22F24C09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88B6-8612-A650-EBF4-86741076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5395364" cy="3636088"/>
          </a:xfrm>
        </p:spPr>
        <p:txBody>
          <a:bodyPr/>
          <a:lstStyle/>
          <a:p>
            <a:r>
              <a:rPr lang="en-US" dirty="0"/>
              <a:t>Type of service exposed to </a:t>
            </a:r>
            <a:r>
              <a:rPr lang="en-US" b="1" dirty="0"/>
              <a:t>external user</a:t>
            </a:r>
            <a:r>
              <a:rPr lang="en-US" dirty="0"/>
              <a:t> through a port on Node </a:t>
            </a:r>
          </a:p>
          <a:p>
            <a:r>
              <a:rPr lang="en-US" dirty="0"/>
              <a:t>30000- 32767 </a:t>
            </a:r>
          </a:p>
          <a:p>
            <a:r>
              <a:rPr lang="en-US" dirty="0"/>
              <a:t>Selectors for pod selection links service to the pod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B0304-EB83-C000-1668-729C10BB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729" y="1126305"/>
            <a:ext cx="2725478" cy="3307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D151EC-AFF2-609C-6212-F1A62DD58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841" y="2890916"/>
            <a:ext cx="268642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5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DEC2-1DEC-B413-8A74-0198C9B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NodePort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6D74-3389-820B-9D81-C14A5E06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instance of same pods</a:t>
            </a:r>
          </a:p>
          <a:p>
            <a:r>
              <a:rPr lang="en-US" dirty="0"/>
              <a:t>Labels on pods</a:t>
            </a:r>
          </a:p>
          <a:p>
            <a:r>
              <a:rPr lang="en-US" dirty="0"/>
              <a:t>Multiple pods single node </a:t>
            </a:r>
          </a:p>
          <a:p>
            <a:r>
              <a:rPr lang="en-US" dirty="0"/>
              <a:t>Multiple pods on multiple nodes</a:t>
            </a:r>
          </a:p>
          <a:p>
            <a:r>
              <a:rPr lang="en-US" dirty="0"/>
              <a:t>Balance load: random algorithm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D50A8-FA81-5841-743A-111456E1F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25" y="2568227"/>
            <a:ext cx="5687040" cy="308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15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61CF-24F5-EC1C-FF3C-CC84A2F7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tier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F2B3-D1A2-565B-A8FB-FEC62D27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29667"/>
            <a:ext cx="5192165" cy="3636088"/>
          </a:xfrm>
        </p:spPr>
        <p:txBody>
          <a:bodyPr/>
          <a:lstStyle/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kubectl apply -f voting-app-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deploy.yaml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kubectl apply -f result-app-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deploy.yaml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kubectl apply -f worker-app-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deploy.yaml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kubectl apply -f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postgres-deploy.yaml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kubectl apply -f redis-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deploy.yaml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kubectl apply -f redis-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service.yaml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kubectl apply -f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postgres-service.yaml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kubectl apply -f voting-app-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service.yaml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kubectl apply -f result-app-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service.yaml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A6292-183F-00EB-6945-BB54A704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16601"/>
            <a:ext cx="5395365" cy="5476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AA96E8-449B-B43E-911B-76EDCE17DA8A}"/>
              </a:ext>
            </a:extLst>
          </p:cNvPr>
          <p:cNvSpPr txBox="1"/>
          <p:nvPr/>
        </p:nvSpPr>
        <p:spPr>
          <a:xfrm>
            <a:off x="2108200" y="6398168"/>
            <a:ext cx="95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https://github.com/kodekloudhub/example-voting-app-kubernetes</a:t>
            </a:r>
          </a:p>
        </p:txBody>
      </p:sp>
    </p:spTree>
    <p:extLst>
      <p:ext uri="{BB962C8B-B14F-4D97-AF65-F5344CB8AC3E}">
        <p14:creationId xmlns:p14="http://schemas.microsoft.com/office/powerpoint/2010/main" val="195703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7C5D-69DF-B0EB-6BE2-81E79B1A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1DF8-4F94-45F3-773B-E9C940FB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describe pod | grep –</a:t>
            </a:r>
            <a:r>
              <a:rPr lang="en-US" dirty="0" err="1"/>
              <a:t>i</a:t>
            </a:r>
            <a:r>
              <a:rPr lang="en-US" dirty="0"/>
              <a:t> events</a:t>
            </a:r>
          </a:p>
          <a:p>
            <a:r>
              <a:rPr lang="en-US" dirty="0"/>
              <a:t>K get events (all the pods)</a:t>
            </a:r>
          </a:p>
          <a:p>
            <a:r>
              <a:rPr lang="en-US" dirty="0"/>
              <a:t>Metrics Server installation</a:t>
            </a:r>
          </a:p>
          <a:p>
            <a:pPr lvl="1"/>
            <a:r>
              <a:rPr lang="en-US" dirty="0"/>
              <a:t>K top node</a:t>
            </a:r>
          </a:p>
          <a:p>
            <a:pPr lvl="1"/>
            <a:r>
              <a:rPr lang="en-US" dirty="0"/>
              <a:t>K top pod </a:t>
            </a:r>
          </a:p>
          <a:p>
            <a:r>
              <a:rPr lang="en-US" dirty="0"/>
              <a:t>Application logs: </a:t>
            </a:r>
          </a:p>
          <a:p>
            <a:pPr lvl="1"/>
            <a:r>
              <a:rPr lang="en-US" dirty="0"/>
              <a:t>Docker logs &lt;</a:t>
            </a:r>
            <a:r>
              <a:rPr lang="en-US" dirty="0" err="1"/>
              <a:t>contID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120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C3DE-A841-B051-98FB-F597C3E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 and 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E7C5-5697-DCF6-672C-605BEAD5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etcdctl</a:t>
            </a:r>
            <a:r>
              <a:rPr lang="en-US" dirty="0"/>
              <a:t> snapshot </a:t>
            </a:r>
            <a:r>
              <a:rPr lang="en-US" b="1" dirty="0"/>
              <a:t>save</a:t>
            </a:r>
            <a:r>
              <a:rPr lang="en-US" dirty="0"/>
              <a:t> </a:t>
            </a:r>
            <a:r>
              <a:rPr lang="en-US" dirty="0" err="1"/>
              <a:t>snapshot.db</a:t>
            </a:r>
            <a:endParaRPr lang="en-US" dirty="0"/>
          </a:p>
          <a:p>
            <a:r>
              <a:rPr lang="en-US" dirty="0" err="1"/>
              <a:t>etcdctl</a:t>
            </a:r>
            <a:r>
              <a:rPr lang="en-US" dirty="0"/>
              <a:t> snapshot </a:t>
            </a:r>
            <a:r>
              <a:rPr lang="en-US" b="1" dirty="0"/>
              <a:t>restore</a:t>
            </a:r>
            <a:r>
              <a:rPr lang="en-US" dirty="0"/>
              <a:t> -h </a:t>
            </a:r>
            <a:r>
              <a:rPr lang="en-US" dirty="0" err="1"/>
              <a:t>snapshot.db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04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E00A-8409-0612-6512-8BDC55A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D8315B-B6D1-3DF7-0AC4-203FFD7DF9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3534" y="2052334"/>
            <a:ext cx="592876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Kubectl get 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kubectl delete all --all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Kubectl get 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522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D9D9A4-B6F0-2AFD-CDD7-6070CFF150E9}"/>
              </a:ext>
            </a:extLst>
          </p:cNvPr>
          <p:cNvSpPr/>
          <p:nvPr/>
        </p:nvSpPr>
        <p:spPr>
          <a:xfrm>
            <a:off x="4164781" y="975975"/>
            <a:ext cx="4228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References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091200C-AB78-6AC2-855F-94F8D0285A2C}"/>
              </a:ext>
            </a:extLst>
          </p:cNvPr>
          <p:cNvSpPr txBox="1">
            <a:spLocks/>
          </p:cNvSpPr>
          <p:nvPr/>
        </p:nvSpPr>
        <p:spPr>
          <a:xfrm>
            <a:off x="700636" y="2293126"/>
            <a:ext cx="10790730" cy="3636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D3D3D"/>
                </a:solidFill>
                <a:latin typeface="IBM Plex Mono" panose="020B0604020202020204" pitchFamily="49" charset="0"/>
                <a:hlinkClick r:id="rId2"/>
              </a:rPr>
              <a:t>https://kubernetes.io/docs/concepts/workloads/pods/</a:t>
            </a:r>
            <a:endParaRPr lang="en-US" dirty="0">
              <a:solidFill>
                <a:srgbClr val="3D3D3D"/>
              </a:solidFill>
              <a:latin typeface="IBM Plex Mono" panose="020B0604020202020204" pitchFamily="49" charset="0"/>
            </a:endParaRPr>
          </a:p>
          <a:p>
            <a:r>
              <a:rPr lang="en-US" dirty="0">
                <a:solidFill>
                  <a:srgbClr val="3D3D3D"/>
                </a:solidFill>
                <a:latin typeface="IBM Plex Mono" panose="020B0604020202020204" pitchFamily="49" charset="0"/>
              </a:rPr>
              <a:t>https://kubernetes.io/docs/reference/kubectl/cheatsheet/</a:t>
            </a:r>
          </a:p>
        </p:txBody>
      </p:sp>
    </p:spTree>
    <p:extLst>
      <p:ext uri="{BB962C8B-B14F-4D97-AF65-F5344CB8AC3E}">
        <p14:creationId xmlns:p14="http://schemas.microsoft.com/office/powerpoint/2010/main" val="406261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D9D9A4-B6F0-2AFD-CDD7-6070CFF150E9}"/>
              </a:ext>
            </a:extLst>
          </p:cNvPr>
          <p:cNvSpPr/>
          <p:nvPr/>
        </p:nvSpPr>
        <p:spPr>
          <a:xfrm>
            <a:off x="4660351" y="2967335"/>
            <a:ext cx="2871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7039082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0645-CC4F-047E-CBE1-7FECDF57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to create a K8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A7A9-4F96-A70A-EAD1-4D6A57040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46112"/>
            <a:ext cx="10691265" cy="4263026"/>
          </a:xfrm>
        </p:spPr>
        <p:txBody>
          <a:bodyPr/>
          <a:lstStyle/>
          <a:p>
            <a:r>
              <a:rPr lang="en-US" dirty="0"/>
              <a:t>Create a docker or </a:t>
            </a:r>
            <a:r>
              <a:rPr lang="en-US" dirty="0" err="1"/>
              <a:t>github</a:t>
            </a:r>
            <a:r>
              <a:rPr lang="en-US" dirty="0"/>
              <a:t> account </a:t>
            </a:r>
          </a:p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https://labs.play-with-k8s.com/</a:t>
            </a:r>
            <a:r>
              <a:rPr lang="en-US" dirty="0"/>
              <a:t> and select </a:t>
            </a:r>
            <a:r>
              <a:rPr lang="en-US" dirty="0" err="1"/>
              <a:t>github</a:t>
            </a:r>
            <a:r>
              <a:rPr lang="en-US" dirty="0"/>
              <a:t> or docker to login </a:t>
            </a:r>
          </a:p>
          <a:p>
            <a:r>
              <a:rPr lang="en-US" dirty="0"/>
              <a:t>Once you login “Add a new instance”</a:t>
            </a:r>
          </a:p>
          <a:p>
            <a:r>
              <a:rPr lang="en-US" dirty="0"/>
              <a:t>Initialize the cluster master node (first command) </a:t>
            </a:r>
          </a:p>
          <a:p>
            <a:pPr lvl="1"/>
            <a:r>
              <a:rPr lang="en-US" dirty="0" err="1"/>
              <a:t>Ctrl+insert</a:t>
            </a:r>
            <a:r>
              <a:rPr lang="en-US" dirty="0"/>
              <a:t> – Copy , </a:t>
            </a:r>
            <a:r>
              <a:rPr lang="en-US" dirty="0" err="1"/>
              <a:t>Shift+insert</a:t>
            </a:r>
            <a:r>
              <a:rPr lang="en-US" dirty="0"/>
              <a:t> -&gt; Paste </a:t>
            </a:r>
          </a:p>
          <a:p>
            <a:pPr lvl="1"/>
            <a:r>
              <a:rPr lang="en-US" dirty="0"/>
              <a:t>Wait for couple of minutes </a:t>
            </a:r>
          </a:p>
          <a:p>
            <a:pPr lvl="1"/>
            <a:r>
              <a:rPr lang="en-US" dirty="0"/>
              <a:t>Run this command to confirm</a:t>
            </a:r>
          </a:p>
          <a:p>
            <a:pPr lvl="2"/>
            <a:r>
              <a:rPr lang="en-US" dirty="0"/>
              <a:t>[node1 ~]$ kubectl version</a:t>
            </a:r>
          </a:p>
          <a:p>
            <a:r>
              <a:rPr lang="en-US" dirty="0"/>
              <a:t>If this does not work delete the instance and repeat the steps again.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5DD1E-5276-14DE-A7C2-31BE2503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561" y="2862878"/>
            <a:ext cx="1922185" cy="1903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2FB86-1367-DBBF-9403-CABFC6307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223" y="4674797"/>
            <a:ext cx="5536676" cy="7329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252032-5C6A-A44E-E6F0-68A489A75181}"/>
              </a:ext>
            </a:extLst>
          </p:cNvPr>
          <p:cNvCxnSpPr/>
          <p:nvPr/>
        </p:nvCxnSpPr>
        <p:spPr>
          <a:xfrm>
            <a:off x="5316718" y="5071357"/>
            <a:ext cx="102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CD663-839D-8367-6363-B328573DFC4D}"/>
              </a:ext>
            </a:extLst>
          </p:cNvPr>
          <p:cNvCxnSpPr>
            <a:cxnSpLocks/>
          </p:cNvCxnSpPr>
          <p:nvPr/>
        </p:nvCxnSpPr>
        <p:spPr>
          <a:xfrm>
            <a:off x="6344239" y="3142709"/>
            <a:ext cx="2657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EE0E63-CD25-F36F-1F25-ED34AE9EFE25}"/>
              </a:ext>
            </a:extLst>
          </p:cNvPr>
          <p:cNvSpPr txBox="1"/>
          <p:nvPr/>
        </p:nvSpPr>
        <p:spPr>
          <a:xfrm>
            <a:off x="2601310" y="220724"/>
            <a:ext cx="790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You can follow along if you have turned up a Master node</a:t>
            </a:r>
          </a:p>
        </p:txBody>
      </p:sp>
    </p:spTree>
    <p:extLst>
      <p:ext uri="{BB962C8B-B14F-4D97-AF65-F5344CB8AC3E}">
        <p14:creationId xmlns:p14="http://schemas.microsoft.com/office/powerpoint/2010/main" val="653371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BDD3A-2E38-F555-358F-9DB8259D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" y="1333207"/>
            <a:ext cx="1138396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1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8845-D1AE-FE59-1E15-835D57EB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Kubernetes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02F27-11B1-C5DC-4A64-D4B688BF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831053"/>
            <a:ext cx="5971190" cy="2403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E4453F-4F94-40CF-251D-612C6DE7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26" y="3661317"/>
            <a:ext cx="4557174" cy="2403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EA9729-36E7-DABF-F2A1-9E3FA0A4BC3C}"/>
              </a:ext>
            </a:extLst>
          </p:cNvPr>
          <p:cNvSpPr txBox="1"/>
          <p:nvPr/>
        </p:nvSpPr>
        <p:spPr>
          <a:xfrm>
            <a:off x="7274560" y="210412"/>
            <a:ext cx="569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Assuming “</a:t>
            </a:r>
            <a:r>
              <a:rPr lang="en-US" sz="1400" b="1" dirty="0">
                <a:highlight>
                  <a:srgbClr val="FFFF00"/>
                </a:highlight>
              </a:rPr>
              <a:t>why containerization</a:t>
            </a:r>
            <a:r>
              <a:rPr lang="en-US" sz="1400" dirty="0"/>
              <a:t>” is understood</a:t>
            </a:r>
          </a:p>
          <a:p>
            <a:r>
              <a:rPr lang="en-US" sz="1400" dirty="0"/>
              <a:t>Reference slides next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05641A3A-78A1-1D6D-6530-D81B2E6E30B9}"/>
              </a:ext>
            </a:extLst>
          </p:cNvPr>
          <p:cNvSpPr/>
          <p:nvPr/>
        </p:nvSpPr>
        <p:spPr>
          <a:xfrm rot="5400000">
            <a:off x="7733171" y="1844755"/>
            <a:ext cx="851341" cy="26482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ACB88D-0151-BE43-6317-81A68FF105D0}"/>
              </a:ext>
            </a:extLst>
          </p:cNvPr>
          <p:cNvSpPr/>
          <p:nvPr/>
        </p:nvSpPr>
        <p:spPr>
          <a:xfrm>
            <a:off x="1545019" y="4365579"/>
            <a:ext cx="1931275" cy="5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scripts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3D754-08FA-291B-3B60-EF0A6A37B88C}"/>
              </a:ext>
            </a:extLst>
          </p:cNvPr>
          <p:cNvSpPr/>
          <p:nvPr/>
        </p:nvSpPr>
        <p:spPr>
          <a:xfrm>
            <a:off x="1545018" y="5292892"/>
            <a:ext cx="1931275" cy="5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frameworks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8B09D9-C135-1289-0E40-CC6BE42AB56E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flipH="1" flipV="1">
            <a:off x="3476294" y="4664153"/>
            <a:ext cx="3358432" cy="19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4C0C3D-A33A-2BEA-085E-DCB58F04A383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3476293" y="4862841"/>
            <a:ext cx="3358433" cy="7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1E79B5-B284-2C70-127E-5B8E2168A13C}"/>
              </a:ext>
            </a:extLst>
          </p:cNvPr>
          <p:cNvSpPr txBox="1"/>
          <p:nvPr/>
        </p:nvSpPr>
        <p:spPr>
          <a:xfrm>
            <a:off x="3476292" y="4731363"/>
            <a:ext cx="150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How do I manage this Infra ?</a:t>
            </a:r>
          </a:p>
        </p:txBody>
      </p:sp>
    </p:spTree>
    <p:extLst>
      <p:ext uri="{BB962C8B-B14F-4D97-AF65-F5344CB8AC3E}">
        <p14:creationId xmlns:p14="http://schemas.microsoft.com/office/powerpoint/2010/main" val="10455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E400-8ED5-CF33-77CB-52E47250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management of containerized infra mean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F017-013B-E23E-6675-E317A9FE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110" y="2601310"/>
            <a:ext cx="4264573" cy="3428999"/>
          </a:xfrm>
        </p:spPr>
        <p:txBody>
          <a:bodyPr/>
          <a:lstStyle/>
          <a:p>
            <a:r>
              <a:rPr lang="en-US" sz="1400" dirty="0"/>
              <a:t>High availability </a:t>
            </a:r>
          </a:p>
          <a:p>
            <a:r>
              <a:rPr lang="en-US" sz="1400" dirty="0"/>
              <a:t>Service discovery </a:t>
            </a:r>
          </a:p>
          <a:p>
            <a:r>
              <a:rPr lang="en-US" sz="1400" dirty="0"/>
              <a:t>Node replication </a:t>
            </a:r>
          </a:p>
          <a:p>
            <a:r>
              <a:rPr lang="en-US" sz="1400" dirty="0"/>
              <a:t>Load balancing </a:t>
            </a:r>
          </a:p>
          <a:p>
            <a:r>
              <a:rPr lang="en-US" sz="1400" dirty="0"/>
              <a:t>Automated scaling </a:t>
            </a:r>
          </a:p>
          <a:p>
            <a:r>
              <a:rPr lang="en-US" sz="1400" dirty="0"/>
              <a:t>Container monitoring </a:t>
            </a:r>
          </a:p>
          <a:p>
            <a:r>
              <a:rPr lang="en-US" sz="1400" dirty="0"/>
              <a:t>Container logging </a:t>
            </a:r>
          </a:p>
          <a:p>
            <a:r>
              <a:rPr lang="en-US" sz="1400" dirty="0"/>
              <a:t>Security management </a:t>
            </a:r>
          </a:p>
          <a:p>
            <a:r>
              <a:rPr lang="en-US" sz="1400" dirty="0"/>
              <a:t>User management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D3A08-ED41-BB12-E366-198A651636E4}"/>
              </a:ext>
            </a:extLst>
          </p:cNvPr>
          <p:cNvSpPr txBox="1"/>
          <p:nvPr/>
        </p:nvSpPr>
        <p:spPr>
          <a:xfrm>
            <a:off x="6926319" y="3192517"/>
            <a:ext cx="4185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is like someone wanted to </a:t>
            </a:r>
            <a:r>
              <a:rPr lang="en-US" dirty="0">
                <a:highlight>
                  <a:srgbClr val="00FF00"/>
                </a:highlight>
              </a:rPr>
              <a:t>build</a:t>
            </a:r>
            <a:r>
              <a:rPr lang="en-US" dirty="0"/>
              <a:t> a </a:t>
            </a:r>
            <a:r>
              <a:rPr lang="en-US" dirty="0">
                <a:highlight>
                  <a:srgbClr val="00FF00"/>
                </a:highlight>
              </a:rPr>
              <a:t>website</a:t>
            </a:r>
            <a:r>
              <a:rPr lang="en-US" dirty="0"/>
              <a:t> for business and the first thing they started with was </a:t>
            </a:r>
            <a:r>
              <a:rPr lang="en-US" dirty="0">
                <a:highlight>
                  <a:srgbClr val="FFFF00"/>
                </a:highlight>
              </a:rPr>
              <a:t>building an OS </a:t>
            </a:r>
          </a:p>
        </p:txBody>
      </p:sp>
    </p:spTree>
    <p:extLst>
      <p:ext uri="{BB962C8B-B14F-4D97-AF65-F5344CB8AC3E}">
        <p14:creationId xmlns:p14="http://schemas.microsoft.com/office/powerpoint/2010/main" val="277251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14FC-8DC3-DB5C-4703-AAC3FAF7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containerization 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B89A380-A6B7-7776-9C56-781782ACE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170063"/>
              </p:ext>
            </p:extLst>
          </p:nvPr>
        </p:nvGraphicFramePr>
        <p:xfrm>
          <a:off x="700635" y="1867457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DA9D12B-FD52-DEE8-4216-1E33375D235C}"/>
              </a:ext>
            </a:extLst>
          </p:cNvPr>
          <p:cNvSpPr txBox="1"/>
          <p:nvPr/>
        </p:nvSpPr>
        <p:spPr>
          <a:xfrm>
            <a:off x="9041524" y="126124"/>
            <a:ext cx="28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Reference offline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257E7-36C2-801E-C612-3C8E231D49D4}"/>
              </a:ext>
            </a:extLst>
          </p:cNvPr>
          <p:cNvSpPr txBox="1"/>
          <p:nvPr/>
        </p:nvSpPr>
        <p:spPr>
          <a:xfrm>
            <a:off x="800100" y="5415456"/>
            <a:ext cx="103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Containers: App and all its dependencies at app level and system level packaged together</a:t>
            </a:r>
          </a:p>
          <a:p>
            <a:pPr algn="ctr"/>
            <a:r>
              <a:rPr lang="en-US" dirty="0"/>
              <a:t>Docker is one framework that can be used to run and manage a containerized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63238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A0D3-C8AF-1528-6158-02250C3A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9F05-20F6-C519-1952-89551307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40878"/>
            <a:ext cx="4531241" cy="364277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Each VM has own OS </a:t>
            </a:r>
          </a:p>
          <a:p>
            <a:r>
              <a:rPr lang="en-US" dirty="0">
                <a:solidFill>
                  <a:schemeClr val="accent2"/>
                </a:solidFill>
              </a:rPr>
              <a:t>Multiple OS and Kernels </a:t>
            </a:r>
          </a:p>
          <a:p>
            <a:r>
              <a:rPr lang="en-US" dirty="0">
                <a:solidFill>
                  <a:schemeClr val="accent2"/>
                </a:solidFill>
              </a:rPr>
              <a:t>Higher disk space </a:t>
            </a:r>
          </a:p>
          <a:p>
            <a:r>
              <a:rPr lang="en-US" dirty="0">
                <a:solidFill>
                  <a:schemeClr val="accent2"/>
                </a:solidFill>
              </a:rPr>
              <a:t>Slow boot (entire OS) </a:t>
            </a:r>
          </a:p>
          <a:p>
            <a:r>
              <a:rPr lang="en-US" dirty="0">
                <a:solidFill>
                  <a:schemeClr val="accent6"/>
                </a:solidFill>
              </a:rPr>
              <a:t>Complete Isolation </a:t>
            </a:r>
          </a:p>
          <a:p>
            <a:r>
              <a:rPr lang="en-US" dirty="0">
                <a:solidFill>
                  <a:schemeClr val="accent6"/>
                </a:solidFill>
              </a:rPr>
              <a:t>Mix of windows and Linux OS on same HW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EFDDA-56C1-FE0E-5BA7-D5419C65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18" y="2588367"/>
            <a:ext cx="5109398" cy="3347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D72177-3701-7B20-EEE0-6C8DBE246EB9}"/>
              </a:ext>
            </a:extLst>
          </p:cNvPr>
          <p:cNvSpPr/>
          <p:nvPr/>
        </p:nvSpPr>
        <p:spPr>
          <a:xfrm>
            <a:off x="6450952" y="2688021"/>
            <a:ext cx="856365" cy="14267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79E9C-4C0E-A832-699D-FD0145E90126}"/>
              </a:ext>
            </a:extLst>
          </p:cNvPr>
          <p:cNvSpPr txBox="1"/>
          <p:nvPr/>
        </p:nvSpPr>
        <p:spPr>
          <a:xfrm>
            <a:off x="9041524" y="126124"/>
            <a:ext cx="28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Reference offline review</a:t>
            </a:r>
          </a:p>
        </p:txBody>
      </p:sp>
    </p:spTree>
    <p:extLst>
      <p:ext uri="{BB962C8B-B14F-4D97-AF65-F5344CB8AC3E}">
        <p14:creationId xmlns:p14="http://schemas.microsoft.com/office/powerpoint/2010/main" val="103951394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Univers Calisto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2708</Words>
  <Application>Microsoft Office PowerPoint</Application>
  <PresentationFormat>Widescreen</PresentationFormat>
  <Paragraphs>448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Meiryo</vt:lpstr>
      <vt:lpstr>Arial</vt:lpstr>
      <vt:lpstr>Google Sans</vt:lpstr>
      <vt:lpstr>IBM Plex Mono</vt:lpstr>
      <vt:lpstr>inherit</vt:lpstr>
      <vt:lpstr>Lucida Console</vt:lpstr>
      <vt:lpstr>Open Sans</vt:lpstr>
      <vt:lpstr>SFMono-Regular</vt:lpstr>
      <vt:lpstr>Var(--font-family-body-lesson-m</vt:lpstr>
      <vt:lpstr>ChronicleVTI</vt:lpstr>
      <vt:lpstr>Kubernetes </vt:lpstr>
      <vt:lpstr>Instructions to create a K8 node</vt:lpstr>
      <vt:lpstr>Agenda</vt:lpstr>
      <vt:lpstr>Why K8s ? Interesting fact </vt:lpstr>
      <vt:lpstr>PowerPoint Presentation</vt:lpstr>
      <vt:lpstr>Why Kubernetes ?</vt:lpstr>
      <vt:lpstr>What does the management of containerized infra mean ? </vt:lpstr>
      <vt:lpstr>Why containerization ?</vt:lpstr>
      <vt:lpstr>Containers Vs VM</vt:lpstr>
      <vt:lpstr>Busting the Myth ?</vt:lpstr>
      <vt:lpstr>PowerPoint Presentation</vt:lpstr>
      <vt:lpstr>What is Kubernetes ?</vt:lpstr>
      <vt:lpstr>K8s scalability ?</vt:lpstr>
      <vt:lpstr>Infinera projects with K8s</vt:lpstr>
      <vt:lpstr>K8 architecture </vt:lpstr>
      <vt:lpstr>Pod: Container abstraction</vt:lpstr>
      <vt:lpstr>K8 components</vt:lpstr>
      <vt:lpstr>K8 components – Control plane</vt:lpstr>
      <vt:lpstr>K8 components – Node</vt:lpstr>
      <vt:lpstr>Kubernetes networking</vt:lpstr>
      <vt:lpstr>Declarative definition for application</vt:lpstr>
      <vt:lpstr>PowerPoint Presentation</vt:lpstr>
      <vt:lpstr>kubectl</vt:lpstr>
      <vt:lpstr>K8 object types </vt:lpstr>
      <vt:lpstr>PowerPoint Presentation</vt:lpstr>
      <vt:lpstr>Instructions to create a K8 node</vt:lpstr>
      <vt:lpstr>Environment settings </vt:lpstr>
      <vt:lpstr>Instructions to create a K8 node</vt:lpstr>
      <vt:lpstr>Create your first pod</vt:lpstr>
      <vt:lpstr>Imperative Vs declarative ?</vt:lpstr>
      <vt:lpstr>Declarative pod turn up </vt:lpstr>
      <vt:lpstr>Create a pod with yaml </vt:lpstr>
      <vt:lpstr>Some pod operations</vt:lpstr>
      <vt:lpstr>Forcing a node on pod</vt:lpstr>
      <vt:lpstr>Taints and Tolerations</vt:lpstr>
      <vt:lpstr>Node: drain, cordon</vt:lpstr>
      <vt:lpstr>Resource request &amp; limits on pods</vt:lpstr>
      <vt:lpstr>Resource request &amp; limits on pods</vt:lpstr>
      <vt:lpstr>Static pods</vt:lpstr>
      <vt:lpstr>Mount volumes on pods</vt:lpstr>
      <vt:lpstr>Volume mount</vt:lpstr>
      <vt:lpstr>Replicaset</vt:lpstr>
      <vt:lpstr>Create and test a replicaset</vt:lpstr>
      <vt:lpstr>Deployment</vt:lpstr>
      <vt:lpstr>Deployment spec</vt:lpstr>
      <vt:lpstr>Deployment rolling upgrade</vt:lpstr>
      <vt:lpstr>Services</vt:lpstr>
      <vt:lpstr>Service types </vt:lpstr>
      <vt:lpstr>ClusterIP</vt:lpstr>
      <vt:lpstr>Node port</vt:lpstr>
      <vt:lpstr>NodePort </vt:lpstr>
      <vt:lpstr>Multi tier application</vt:lpstr>
      <vt:lpstr>logs</vt:lpstr>
      <vt:lpstr>Backups and restore</vt:lpstr>
      <vt:lpstr>Cleanup</vt:lpstr>
      <vt:lpstr>PowerPoint Presentation</vt:lpstr>
      <vt:lpstr>PowerPoint Presentation</vt:lpstr>
      <vt:lpstr>Instructions to create a K8 node</vt:lpstr>
      <vt:lpstr>PowerPoint Presentation</vt:lpstr>
    </vt:vector>
  </TitlesOfParts>
  <Company>Infinera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</dc:title>
  <dc:creator>Manish Kumar Agarwal</dc:creator>
  <cp:lastModifiedBy>Manish Kumar Agarwal</cp:lastModifiedBy>
  <cp:revision>1</cp:revision>
  <dcterms:created xsi:type="dcterms:W3CDTF">2023-05-01T04:55:53Z</dcterms:created>
  <dcterms:modified xsi:type="dcterms:W3CDTF">2023-05-04T08:01:34Z</dcterms:modified>
</cp:coreProperties>
</file>