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262" r:id="rId7"/>
    <p:sldId id="286" r:id="rId8"/>
    <p:sldId id="284" r:id="rId9"/>
    <p:sldId id="258" r:id="rId10"/>
    <p:sldId id="259" r:id="rId11"/>
    <p:sldId id="269" r:id="rId12"/>
    <p:sldId id="267" r:id="rId13"/>
    <p:sldId id="268" r:id="rId14"/>
    <p:sldId id="281" r:id="rId15"/>
    <p:sldId id="282" r:id="rId16"/>
    <p:sldId id="270" r:id="rId17"/>
    <p:sldId id="271" r:id="rId18"/>
    <p:sldId id="272" r:id="rId19"/>
    <p:sldId id="273" r:id="rId20"/>
    <p:sldId id="274" r:id="rId21"/>
    <p:sldId id="275" r:id="rId22"/>
    <p:sldId id="263" r:id="rId23"/>
    <p:sldId id="276" r:id="rId24"/>
    <p:sldId id="277" r:id="rId25"/>
    <p:sldId id="278" r:id="rId26"/>
    <p:sldId id="279" r:id="rId27"/>
    <p:sldId id="280" r:id="rId28"/>
    <p:sldId id="261" r:id="rId29"/>
    <p:sldId id="264" r:id="rId30"/>
    <p:sldId id="265" r:id="rId31"/>
    <p:sldId id="283" r:id="rId32"/>
    <p:sldId id="266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EBEDF-6672-4C57-BC3C-A8D4886458E4}" v="2" dt="2022-09-21T04:46:30.96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57520F3A-A00F-4C22-B142-5042847E5ED8}"/>
    <pc:docChg chg="modSld">
      <pc:chgData name="Manish Kumar Agarwal" userId="d61eeec9-2078-40a5-b388-8f0e32cbe8dd" providerId="ADAL" clId="{57520F3A-A00F-4C22-B142-5042847E5ED8}" dt="2022-09-21T04:46:34.322" v="11" actId="20577"/>
      <pc:docMkLst>
        <pc:docMk/>
      </pc:docMkLst>
      <pc:sldChg chg="addSp modSp">
        <pc:chgData name="Manish Kumar Agarwal" userId="d61eeec9-2078-40a5-b388-8f0e32cbe8dd" providerId="ADAL" clId="{57520F3A-A00F-4C22-B142-5042847E5ED8}" dt="2022-09-21T04:46:34.322" v="11" actId="20577"/>
        <pc:sldMkLst>
          <pc:docMk/>
          <pc:sldMk cId="3786627655" sldId="264"/>
        </pc:sldMkLst>
        <pc:spChg chg="add mod">
          <ac:chgData name="Manish Kumar Agarwal" userId="d61eeec9-2078-40a5-b388-8f0e32cbe8dd" providerId="ADAL" clId="{57520F3A-A00F-4C22-B142-5042847E5ED8}" dt="2022-09-21T04:46:34.322" v="11" actId="20577"/>
          <ac:spMkLst>
            <pc:docMk/>
            <pc:sldMk cId="3786627655" sldId="264"/>
            <ac:spMk id="4" creationId="{13FBEC9E-3A31-4D9C-B44F-F955381BE078}"/>
          </ac:spMkLst>
        </pc:spChg>
      </pc:sldChg>
      <pc:sldChg chg="addSp modSp">
        <pc:chgData name="Manish Kumar Agarwal" userId="d61eeec9-2078-40a5-b388-8f0e32cbe8dd" providerId="ADAL" clId="{57520F3A-A00F-4C22-B142-5042847E5ED8}" dt="2022-09-21T04:46:19.166" v="4" actId="20577"/>
        <pc:sldMkLst>
          <pc:docMk/>
          <pc:sldMk cId="2845284607" sldId="265"/>
        </pc:sldMkLst>
        <pc:spChg chg="add mod">
          <ac:chgData name="Manish Kumar Agarwal" userId="d61eeec9-2078-40a5-b388-8f0e32cbe8dd" providerId="ADAL" clId="{57520F3A-A00F-4C22-B142-5042847E5ED8}" dt="2022-09-21T04:46:19.166" v="4" actId="20577"/>
          <ac:spMkLst>
            <pc:docMk/>
            <pc:sldMk cId="2845284607" sldId="265"/>
            <ac:spMk id="4" creationId="{976E3C71-2AE4-4F91-8D47-B23A2FBB7B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/>
            <a:t>Anomaly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06FAE-B952-4B31-9139-D5FEF8C196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69EC4-6953-4155-A2CC-6A3815A41AA2}">
      <dgm:prSet phldrT="[Text]"/>
      <dgm:spPr/>
      <dgm:t>
        <a:bodyPr/>
        <a:lstStyle/>
        <a:p>
          <a:r>
            <a:rPr lang="en-US" dirty="0"/>
            <a:t>Supervised ML</a:t>
          </a:r>
        </a:p>
      </dgm:t>
    </dgm:pt>
    <dgm:pt modelId="{B6183581-B2E8-4CA0-B46A-B7CAFB4F6C95}" type="parTrans" cxnId="{98F3A674-270D-49DC-9574-2F78B7658719}">
      <dgm:prSet/>
      <dgm:spPr/>
      <dgm:t>
        <a:bodyPr/>
        <a:lstStyle/>
        <a:p>
          <a:endParaRPr lang="en-US"/>
        </a:p>
      </dgm:t>
    </dgm:pt>
    <dgm:pt modelId="{BA45BA9A-CB4D-4A05-B6CE-4084B60E2A8F}" type="sibTrans" cxnId="{98F3A674-270D-49DC-9574-2F78B7658719}">
      <dgm:prSet/>
      <dgm:spPr/>
      <dgm:t>
        <a:bodyPr/>
        <a:lstStyle/>
        <a:p>
          <a:endParaRPr lang="en-US"/>
        </a:p>
      </dgm:t>
    </dgm:pt>
    <dgm:pt modelId="{B908035F-537F-4810-80B0-82B253A2FC7D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85CEDC6-E3E8-403E-903C-61EF0EC6298F}" type="parTrans" cxnId="{0E696465-6C85-44B8-9917-90F1C81BA5BA}">
      <dgm:prSet/>
      <dgm:spPr/>
      <dgm:t>
        <a:bodyPr/>
        <a:lstStyle/>
        <a:p>
          <a:endParaRPr lang="en-US"/>
        </a:p>
      </dgm:t>
    </dgm:pt>
    <dgm:pt modelId="{0E97AA13-4623-45FC-A8DA-047B099866D1}" type="sibTrans" cxnId="{0E696465-6C85-44B8-9917-90F1C81BA5BA}">
      <dgm:prSet/>
      <dgm:spPr/>
      <dgm:t>
        <a:bodyPr/>
        <a:lstStyle/>
        <a:p>
          <a:endParaRPr lang="en-US"/>
        </a:p>
      </dgm:t>
    </dgm:pt>
    <dgm:pt modelId="{1F1E9DD8-E22D-424A-99BC-A5229A0B93C3}">
      <dgm:prSet phldrT="[Text]"/>
      <dgm:spPr/>
      <dgm:t>
        <a:bodyPr/>
        <a:lstStyle/>
        <a:p>
          <a:r>
            <a:rPr lang="en-US" dirty="0"/>
            <a:t>Yes/No</a:t>
          </a:r>
        </a:p>
      </dgm:t>
    </dgm:pt>
    <dgm:pt modelId="{6A7593F4-A394-44A3-93C9-DE50BD3F190B}" type="parTrans" cxnId="{83ED7743-BCD3-44A6-A229-91AC2A30E161}">
      <dgm:prSet/>
      <dgm:spPr/>
      <dgm:t>
        <a:bodyPr/>
        <a:lstStyle/>
        <a:p>
          <a:endParaRPr lang="en-US"/>
        </a:p>
      </dgm:t>
    </dgm:pt>
    <dgm:pt modelId="{0E8FD972-4FFF-446D-9280-862678AE3D91}" type="sibTrans" cxnId="{83ED7743-BCD3-44A6-A229-91AC2A30E161}">
      <dgm:prSet/>
      <dgm:spPr/>
      <dgm:t>
        <a:bodyPr/>
        <a:lstStyle/>
        <a:p>
          <a:endParaRPr lang="en-US"/>
        </a:p>
      </dgm:t>
    </dgm:pt>
    <dgm:pt modelId="{5552DF62-7EB0-4C5A-9278-795F1FB3F8E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20A0D396-687E-4511-891B-C3FE8B42F53D}" type="parTrans" cxnId="{9D1397D6-D181-487B-A1C9-B2F46D1C006F}">
      <dgm:prSet/>
      <dgm:spPr/>
      <dgm:t>
        <a:bodyPr/>
        <a:lstStyle/>
        <a:p>
          <a:endParaRPr lang="en-US"/>
        </a:p>
      </dgm:t>
    </dgm:pt>
    <dgm:pt modelId="{7377E84D-FD2E-4800-AB32-C48BFF404A30}" type="sibTrans" cxnId="{9D1397D6-D181-487B-A1C9-B2F46D1C006F}">
      <dgm:prSet/>
      <dgm:spPr/>
      <dgm:t>
        <a:bodyPr/>
        <a:lstStyle/>
        <a:p>
          <a:endParaRPr lang="en-US"/>
        </a:p>
      </dgm:t>
    </dgm:pt>
    <dgm:pt modelId="{2DE137D0-C54B-408A-8721-83A20FCA5CF7}">
      <dgm:prSet phldrT="[Text]"/>
      <dgm:spPr/>
      <dgm:t>
        <a:bodyPr/>
        <a:lstStyle/>
        <a:p>
          <a:r>
            <a:rPr lang="en-US" dirty="0"/>
            <a:t>Continuous type </a:t>
          </a:r>
        </a:p>
      </dgm:t>
    </dgm:pt>
    <dgm:pt modelId="{05D6C474-4BCD-40B5-B913-535F4FC73EA5}" type="parTrans" cxnId="{15D91C81-0FA3-4723-919D-417C415D5B73}">
      <dgm:prSet/>
      <dgm:spPr/>
      <dgm:t>
        <a:bodyPr/>
        <a:lstStyle/>
        <a:p>
          <a:endParaRPr lang="en-US"/>
        </a:p>
      </dgm:t>
    </dgm:pt>
    <dgm:pt modelId="{C814850B-DC08-43F9-B71A-3C915307ED1D}" type="sibTrans" cxnId="{15D91C81-0FA3-4723-919D-417C415D5B73}">
      <dgm:prSet/>
      <dgm:spPr/>
      <dgm:t>
        <a:bodyPr/>
        <a:lstStyle/>
        <a:p>
          <a:endParaRPr lang="en-US"/>
        </a:p>
      </dgm:t>
    </dgm:pt>
    <dgm:pt modelId="{98118D52-C3F5-474B-88EC-FE6CC3679973}" type="pres">
      <dgm:prSet presAssocID="{55E06FAE-B952-4B31-9139-D5FEF8C196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381955-AF89-45EC-9D19-AAF33CF5340C}" type="pres">
      <dgm:prSet presAssocID="{00C69EC4-6953-4155-A2CC-6A3815A41AA2}" presName="root1" presStyleCnt="0"/>
      <dgm:spPr/>
    </dgm:pt>
    <dgm:pt modelId="{DE4B314A-1D23-460D-973B-BCD410C602A3}" type="pres">
      <dgm:prSet presAssocID="{00C69EC4-6953-4155-A2CC-6A3815A41AA2}" presName="LevelOneTextNode" presStyleLbl="node0" presStyleIdx="0" presStyleCnt="1">
        <dgm:presLayoutVars>
          <dgm:chPref val="3"/>
        </dgm:presLayoutVars>
      </dgm:prSet>
      <dgm:spPr/>
    </dgm:pt>
    <dgm:pt modelId="{D6F56D7F-4A71-435F-AF2D-A821198D06F8}" type="pres">
      <dgm:prSet presAssocID="{00C69EC4-6953-4155-A2CC-6A3815A41AA2}" presName="level2hierChild" presStyleCnt="0"/>
      <dgm:spPr/>
    </dgm:pt>
    <dgm:pt modelId="{75CC7DEB-3017-403F-9718-8B236D70ACC5}" type="pres">
      <dgm:prSet presAssocID="{285CEDC6-E3E8-403E-903C-61EF0EC6298F}" presName="conn2-1" presStyleLbl="parChTrans1D2" presStyleIdx="0" presStyleCnt="2"/>
      <dgm:spPr/>
    </dgm:pt>
    <dgm:pt modelId="{16ED9342-A6C8-43FA-A488-966CA5010F96}" type="pres">
      <dgm:prSet presAssocID="{285CEDC6-E3E8-403E-903C-61EF0EC6298F}" presName="connTx" presStyleLbl="parChTrans1D2" presStyleIdx="0" presStyleCnt="2"/>
      <dgm:spPr/>
    </dgm:pt>
    <dgm:pt modelId="{4E7AB56C-1574-4A73-9D20-5B7A176A3954}" type="pres">
      <dgm:prSet presAssocID="{B908035F-537F-4810-80B0-82B253A2FC7D}" presName="root2" presStyleCnt="0"/>
      <dgm:spPr/>
    </dgm:pt>
    <dgm:pt modelId="{7E3660EE-85B4-43B9-AE1B-9BB375D27072}" type="pres">
      <dgm:prSet presAssocID="{B908035F-537F-4810-80B0-82B253A2FC7D}" presName="LevelTwoTextNode" presStyleLbl="node2" presStyleIdx="0" presStyleCnt="2">
        <dgm:presLayoutVars>
          <dgm:chPref val="3"/>
        </dgm:presLayoutVars>
      </dgm:prSet>
      <dgm:spPr/>
    </dgm:pt>
    <dgm:pt modelId="{73B4DE5C-99BA-4E33-A03D-1842FD806F2F}" type="pres">
      <dgm:prSet presAssocID="{B908035F-537F-4810-80B0-82B253A2FC7D}" presName="level3hierChild" presStyleCnt="0"/>
      <dgm:spPr/>
    </dgm:pt>
    <dgm:pt modelId="{E69BB25D-73D0-474A-8B0B-A5438CC4ED92}" type="pres">
      <dgm:prSet presAssocID="{6A7593F4-A394-44A3-93C9-DE50BD3F190B}" presName="conn2-1" presStyleLbl="parChTrans1D3" presStyleIdx="0" presStyleCnt="2"/>
      <dgm:spPr/>
    </dgm:pt>
    <dgm:pt modelId="{AE9F1E6C-42C6-4FCB-BBD9-463BAD23E687}" type="pres">
      <dgm:prSet presAssocID="{6A7593F4-A394-44A3-93C9-DE50BD3F190B}" presName="connTx" presStyleLbl="parChTrans1D3" presStyleIdx="0" presStyleCnt="2"/>
      <dgm:spPr/>
    </dgm:pt>
    <dgm:pt modelId="{A6E8E8CC-5610-48FC-89B5-31B0C97F8B04}" type="pres">
      <dgm:prSet presAssocID="{1F1E9DD8-E22D-424A-99BC-A5229A0B93C3}" presName="root2" presStyleCnt="0"/>
      <dgm:spPr/>
    </dgm:pt>
    <dgm:pt modelId="{6F5D6C82-F2B9-4DA3-9502-0AEED043C611}" type="pres">
      <dgm:prSet presAssocID="{1F1E9DD8-E22D-424A-99BC-A5229A0B93C3}" presName="LevelTwoTextNode" presStyleLbl="node3" presStyleIdx="0" presStyleCnt="2">
        <dgm:presLayoutVars>
          <dgm:chPref val="3"/>
        </dgm:presLayoutVars>
      </dgm:prSet>
      <dgm:spPr/>
    </dgm:pt>
    <dgm:pt modelId="{B2C7172A-E508-4A69-BFD9-A6F30D4D7419}" type="pres">
      <dgm:prSet presAssocID="{1F1E9DD8-E22D-424A-99BC-A5229A0B93C3}" presName="level3hierChild" presStyleCnt="0"/>
      <dgm:spPr/>
    </dgm:pt>
    <dgm:pt modelId="{F7C0F498-5042-456A-99CF-A2867ADB96C3}" type="pres">
      <dgm:prSet presAssocID="{20A0D396-687E-4511-891B-C3FE8B42F53D}" presName="conn2-1" presStyleLbl="parChTrans1D2" presStyleIdx="1" presStyleCnt="2"/>
      <dgm:spPr/>
    </dgm:pt>
    <dgm:pt modelId="{6886CD2A-E6FF-4E06-BACC-671E6B8486E0}" type="pres">
      <dgm:prSet presAssocID="{20A0D396-687E-4511-891B-C3FE8B42F53D}" presName="connTx" presStyleLbl="parChTrans1D2" presStyleIdx="1" presStyleCnt="2"/>
      <dgm:spPr/>
    </dgm:pt>
    <dgm:pt modelId="{AEC09D9F-77D0-4BD5-AB60-A4C2D9B454B7}" type="pres">
      <dgm:prSet presAssocID="{5552DF62-7EB0-4C5A-9278-795F1FB3F8EF}" presName="root2" presStyleCnt="0"/>
      <dgm:spPr/>
    </dgm:pt>
    <dgm:pt modelId="{02989D36-2C20-447B-9521-173C05D34D9A}" type="pres">
      <dgm:prSet presAssocID="{5552DF62-7EB0-4C5A-9278-795F1FB3F8EF}" presName="LevelTwoTextNode" presStyleLbl="node2" presStyleIdx="1" presStyleCnt="2">
        <dgm:presLayoutVars>
          <dgm:chPref val="3"/>
        </dgm:presLayoutVars>
      </dgm:prSet>
      <dgm:spPr/>
    </dgm:pt>
    <dgm:pt modelId="{3AD6632A-B6AA-457D-8693-F3AE93CF2F6F}" type="pres">
      <dgm:prSet presAssocID="{5552DF62-7EB0-4C5A-9278-795F1FB3F8EF}" presName="level3hierChild" presStyleCnt="0"/>
      <dgm:spPr/>
    </dgm:pt>
    <dgm:pt modelId="{2426715F-2373-48D8-A265-61FE4B1AB9E2}" type="pres">
      <dgm:prSet presAssocID="{05D6C474-4BCD-40B5-B913-535F4FC73EA5}" presName="conn2-1" presStyleLbl="parChTrans1D3" presStyleIdx="1" presStyleCnt="2"/>
      <dgm:spPr/>
    </dgm:pt>
    <dgm:pt modelId="{509B75D7-AF9A-480C-8EF7-75AFE3A8EA20}" type="pres">
      <dgm:prSet presAssocID="{05D6C474-4BCD-40B5-B913-535F4FC73EA5}" presName="connTx" presStyleLbl="parChTrans1D3" presStyleIdx="1" presStyleCnt="2"/>
      <dgm:spPr/>
    </dgm:pt>
    <dgm:pt modelId="{AEE577F9-8673-4D3D-B348-F29A87FDD9AF}" type="pres">
      <dgm:prSet presAssocID="{2DE137D0-C54B-408A-8721-83A20FCA5CF7}" presName="root2" presStyleCnt="0"/>
      <dgm:spPr/>
    </dgm:pt>
    <dgm:pt modelId="{F129BD61-09FF-47D4-8E15-E9C4E2420C93}" type="pres">
      <dgm:prSet presAssocID="{2DE137D0-C54B-408A-8721-83A20FCA5CF7}" presName="LevelTwoTextNode" presStyleLbl="node3" presStyleIdx="1" presStyleCnt="2">
        <dgm:presLayoutVars>
          <dgm:chPref val="3"/>
        </dgm:presLayoutVars>
      </dgm:prSet>
      <dgm:spPr/>
    </dgm:pt>
    <dgm:pt modelId="{B0014EB5-618A-4133-B525-97705FDAD1F2}" type="pres">
      <dgm:prSet presAssocID="{2DE137D0-C54B-408A-8721-83A20FCA5CF7}" presName="level3hierChild" presStyleCnt="0"/>
      <dgm:spPr/>
    </dgm:pt>
  </dgm:ptLst>
  <dgm:cxnLst>
    <dgm:cxn modelId="{55BD8C60-9166-4FE4-BB7F-9571D82548FD}" type="presOf" srcId="{05D6C474-4BCD-40B5-B913-535F4FC73EA5}" destId="{509B75D7-AF9A-480C-8EF7-75AFE3A8EA20}" srcOrd="1" destOrd="0" presId="urn:microsoft.com/office/officeart/2005/8/layout/hierarchy2"/>
    <dgm:cxn modelId="{83ED7743-BCD3-44A6-A229-91AC2A30E161}" srcId="{B908035F-537F-4810-80B0-82B253A2FC7D}" destId="{1F1E9DD8-E22D-424A-99BC-A5229A0B93C3}" srcOrd="0" destOrd="0" parTransId="{6A7593F4-A394-44A3-93C9-DE50BD3F190B}" sibTransId="{0E8FD972-4FFF-446D-9280-862678AE3D91}"/>
    <dgm:cxn modelId="{0E696465-6C85-44B8-9917-90F1C81BA5BA}" srcId="{00C69EC4-6953-4155-A2CC-6A3815A41AA2}" destId="{B908035F-537F-4810-80B0-82B253A2FC7D}" srcOrd="0" destOrd="0" parTransId="{285CEDC6-E3E8-403E-903C-61EF0EC6298F}" sibTransId="{0E97AA13-4623-45FC-A8DA-047B099866D1}"/>
    <dgm:cxn modelId="{AEF9BD49-A6DF-41AF-9C0D-7D9E8D868313}" type="presOf" srcId="{B908035F-537F-4810-80B0-82B253A2FC7D}" destId="{7E3660EE-85B4-43B9-AE1B-9BB375D27072}" srcOrd="0" destOrd="0" presId="urn:microsoft.com/office/officeart/2005/8/layout/hierarchy2"/>
    <dgm:cxn modelId="{9A919F4C-AD34-4B1F-ADA4-0472C746B760}" type="presOf" srcId="{2DE137D0-C54B-408A-8721-83A20FCA5CF7}" destId="{F129BD61-09FF-47D4-8E15-E9C4E2420C93}" srcOrd="0" destOrd="0" presId="urn:microsoft.com/office/officeart/2005/8/layout/hierarchy2"/>
    <dgm:cxn modelId="{84D9294D-3A01-4C2F-AC28-96006A827D93}" type="presOf" srcId="{285CEDC6-E3E8-403E-903C-61EF0EC6298F}" destId="{16ED9342-A6C8-43FA-A488-966CA5010F96}" srcOrd="1" destOrd="0" presId="urn:microsoft.com/office/officeart/2005/8/layout/hierarchy2"/>
    <dgm:cxn modelId="{98F3A674-270D-49DC-9574-2F78B7658719}" srcId="{55E06FAE-B952-4B31-9139-D5FEF8C19692}" destId="{00C69EC4-6953-4155-A2CC-6A3815A41AA2}" srcOrd="0" destOrd="0" parTransId="{B6183581-B2E8-4CA0-B46A-B7CAFB4F6C95}" sibTransId="{BA45BA9A-CB4D-4A05-B6CE-4084B60E2A8F}"/>
    <dgm:cxn modelId="{15D91C81-0FA3-4723-919D-417C415D5B73}" srcId="{5552DF62-7EB0-4C5A-9278-795F1FB3F8EF}" destId="{2DE137D0-C54B-408A-8721-83A20FCA5CF7}" srcOrd="0" destOrd="0" parTransId="{05D6C474-4BCD-40B5-B913-535F4FC73EA5}" sibTransId="{C814850B-DC08-43F9-B71A-3C915307ED1D}"/>
    <dgm:cxn modelId="{16A7A491-CB3D-4099-AE6F-31BCF9F7171B}" type="presOf" srcId="{00C69EC4-6953-4155-A2CC-6A3815A41AA2}" destId="{DE4B314A-1D23-460D-973B-BCD410C602A3}" srcOrd="0" destOrd="0" presId="urn:microsoft.com/office/officeart/2005/8/layout/hierarchy2"/>
    <dgm:cxn modelId="{8873109A-76C1-4E25-80D0-3A917AF89196}" type="presOf" srcId="{6A7593F4-A394-44A3-93C9-DE50BD3F190B}" destId="{E69BB25D-73D0-474A-8B0B-A5438CC4ED92}" srcOrd="0" destOrd="0" presId="urn:microsoft.com/office/officeart/2005/8/layout/hierarchy2"/>
    <dgm:cxn modelId="{09E226B1-3A0C-495F-8AB7-C6D15DD087A6}" type="presOf" srcId="{20A0D396-687E-4511-891B-C3FE8B42F53D}" destId="{F7C0F498-5042-456A-99CF-A2867ADB96C3}" srcOrd="0" destOrd="0" presId="urn:microsoft.com/office/officeart/2005/8/layout/hierarchy2"/>
    <dgm:cxn modelId="{32348BC6-F840-4798-9B1A-9C6D86E5FD4B}" type="presOf" srcId="{55E06FAE-B952-4B31-9139-D5FEF8C19692}" destId="{98118D52-C3F5-474B-88EC-FE6CC3679973}" srcOrd="0" destOrd="0" presId="urn:microsoft.com/office/officeart/2005/8/layout/hierarchy2"/>
    <dgm:cxn modelId="{3B85C7D2-A77E-43D9-BF28-25610D0C199A}" type="presOf" srcId="{5552DF62-7EB0-4C5A-9278-795F1FB3F8EF}" destId="{02989D36-2C20-447B-9521-173C05D34D9A}" srcOrd="0" destOrd="0" presId="urn:microsoft.com/office/officeart/2005/8/layout/hierarchy2"/>
    <dgm:cxn modelId="{9D1397D6-D181-487B-A1C9-B2F46D1C006F}" srcId="{00C69EC4-6953-4155-A2CC-6A3815A41AA2}" destId="{5552DF62-7EB0-4C5A-9278-795F1FB3F8EF}" srcOrd="1" destOrd="0" parTransId="{20A0D396-687E-4511-891B-C3FE8B42F53D}" sibTransId="{7377E84D-FD2E-4800-AB32-C48BFF404A30}"/>
    <dgm:cxn modelId="{EA4ACBDB-AB9C-4D1E-BEC3-C09AB486CC0B}" type="presOf" srcId="{05D6C474-4BCD-40B5-B913-535F4FC73EA5}" destId="{2426715F-2373-48D8-A265-61FE4B1AB9E2}" srcOrd="0" destOrd="0" presId="urn:microsoft.com/office/officeart/2005/8/layout/hierarchy2"/>
    <dgm:cxn modelId="{8AABE6E4-4802-4551-B27D-68A66D793510}" type="presOf" srcId="{20A0D396-687E-4511-891B-C3FE8B42F53D}" destId="{6886CD2A-E6FF-4E06-BACC-671E6B8486E0}" srcOrd="1" destOrd="0" presId="urn:microsoft.com/office/officeart/2005/8/layout/hierarchy2"/>
    <dgm:cxn modelId="{91A543EF-2F65-48C5-90EB-21A61817EAF3}" type="presOf" srcId="{285CEDC6-E3E8-403E-903C-61EF0EC6298F}" destId="{75CC7DEB-3017-403F-9718-8B236D70ACC5}" srcOrd="0" destOrd="0" presId="urn:microsoft.com/office/officeart/2005/8/layout/hierarchy2"/>
    <dgm:cxn modelId="{B4054EF2-A8D8-46C3-8149-51944107B675}" type="presOf" srcId="{6A7593F4-A394-44A3-93C9-DE50BD3F190B}" destId="{AE9F1E6C-42C6-4FCB-BBD9-463BAD23E687}" srcOrd="1" destOrd="0" presId="urn:microsoft.com/office/officeart/2005/8/layout/hierarchy2"/>
    <dgm:cxn modelId="{E284E4F2-1721-47BE-B536-FB7C537DD9C3}" type="presOf" srcId="{1F1E9DD8-E22D-424A-99BC-A5229A0B93C3}" destId="{6F5D6C82-F2B9-4DA3-9502-0AEED043C611}" srcOrd="0" destOrd="0" presId="urn:microsoft.com/office/officeart/2005/8/layout/hierarchy2"/>
    <dgm:cxn modelId="{82E45076-C24E-455C-8702-8493FAE91C43}" type="presParOf" srcId="{98118D52-C3F5-474B-88EC-FE6CC3679973}" destId="{EA381955-AF89-45EC-9D19-AAF33CF5340C}" srcOrd="0" destOrd="0" presId="urn:microsoft.com/office/officeart/2005/8/layout/hierarchy2"/>
    <dgm:cxn modelId="{8FA7F062-C07B-49A9-8B8E-D3B380886F51}" type="presParOf" srcId="{EA381955-AF89-45EC-9D19-AAF33CF5340C}" destId="{DE4B314A-1D23-460D-973B-BCD410C602A3}" srcOrd="0" destOrd="0" presId="urn:microsoft.com/office/officeart/2005/8/layout/hierarchy2"/>
    <dgm:cxn modelId="{2EAF9253-1664-4BFE-81DB-29A2AB80220B}" type="presParOf" srcId="{EA381955-AF89-45EC-9D19-AAF33CF5340C}" destId="{D6F56D7F-4A71-435F-AF2D-A821198D06F8}" srcOrd="1" destOrd="0" presId="urn:microsoft.com/office/officeart/2005/8/layout/hierarchy2"/>
    <dgm:cxn modelId="{77E54A6A-7AD7-484E-B26A-EE78FCE325FB}" type="presParOf" srcId="{D6F56D7F-4A71-435F-AF2D-A821198D06F8}" destId="{75CC7DEB-3017-403F-9718-8B236D70ACC5}" srcOrd="0" destOrd="0" presId="urn:microsoft.com/office/officeart/2005/8/layout/hierarchy2"/>
    <dgm:cxn modelId="{EDBF1B40-3445-43AF-BD47-F94341C95B5D}" type="presParOf" srcId="{75CC7DEB-3017-403F-9718-8B236D70ACC5}" destId="{16ED9342-A6C8-43FA-A488-966CA5010F96}" srcOrd="0" destOrd="0" presId="urn:microsoft.com/office/officeart/2005/8/layout/hierarchy2"/>
    <dgm:cxn modelId="{3E500DFF-9676-46E3-A8CF-325201781CF9}" type="presParOf" srcId="{D6F56D7F-4A71-435F-AF2D-A821198D06F8}" destId="{4E7AB56C-1574-4A73-9D20-5B7A176A3954}" srcOrd="1" destOrd="0" presId="urn:microsoft.com/office/officeart/2005/8/layout/hierarchy2"/>
    <dgm:cxn modelId="{0EC5EF54-F063-4937-9A13-CB5318886205}" type="presParOf" srcId="{4E7AB56C-1574-4A73-9D20-5B7A176A3954}" destId="{7E3660EE-85B4-43B9-AE1B-9BB375D27072}" srcOrd="0" destOrd="0" presId="urn:microsoft.com/office/officeart/2005/8/layout/hierarchy2"/>
    <dgm:cxn modelId="{8A1A7291-A592-49BC-90F0-3DB861CB6891}" type="presParOf" srcId="{4E7AB56C-1574-4A73-9D20-5B7A176A3954}" destId="{73B4DE5C-99BA-4E33-A03D-1842FD806F2F}" srcOrd="1" destOrd="0" presId="urn:microsoft.com/office/officeart/2005/8/layout/hierarchy2"/>
    <dgm:cxn modelId="{7E5A3154-2B04-40EA-854C-B4521FE12374}" type="presParOf" srcId="{73B4DE5C-99BA-4E33-A03D-1842FD806F2F}" destId="{E69BB25D-73D0-474A-8B0B-A5438CC4ED92}" srcOrd="0" destOrd="0" presId="urn:microsoft.com/office/officeart/2005/8/layout/hierarchy2"/>
    <dgm:cxn modelId="{77666FE8-94A0-4F94-897F-07908E14C0A8}" type="presParOf" srcId="{E69BB25D-73D0-474A-8B0B-A5438CC4ED92}" destId="{AE9F1E6C-42C6-4FCB-BBD9-463BAD23E687}" srcOrd="0" destOrd="0" presId="urn:microsoft.com/office/officeart/2005/8/layout/hierarchy2"/>
    <dgm:cxn modelId="{C52488F5-1F91-4902-8400-DAF81DC97831}" type="presParOf" srcId="{73B4DE5C-99BA-4E33-A03D-1842FD806F2F}" destId="{A6E8E8CC-5610-48FC-89B5-31B0C97F8B04}" srcOrd="1" destOrd="0" presId="urn:microsoft.com/office/officeart/2005/8/layout/hierarchy2"/>
    <dgm:cxn modelId="{87C844FB-A2B4-4483-B279-F0FE88B19257}" type="presParOf" srcId="{A6E8E8CC-5610-48FC-89B5-31B0C97F8B04}" destId="{6F5D6C82-F2B9-4DA3-9502-0AEED043C611}" srcOrd="0" destOrd="0" presId="urn:microsoft.com/office/officeart/2005/8/layout/hierarchy2"/>
    <dgm:cxn modelId="{1E66B193-3659-4144-B9D0-DBC0D69BB8AC}" type="presParOf" srcId="{A6E8E8CC-5610-48FC-89B5-31B0C97F8B04}" destId="{B2C7172A-E508-4A69-BFD9-A6F30D4D7419}" srcOrd="1" destOrd="0" presId="urn:microsoft.com/office/officeart/2005/8/layout/hierarchy2"/>
    <dgm:cxn modelId="{34A613CF-3209-41EF-BE71-B915CD623823}" type="presParOf" srcId="{D6F56D7F-4A71-435F-AF2D-A821198D06F8}" destId="{F7C0F498-5042-456A-99CF-A2867ADB96C3}" srcOrd="2" destOrd="0" presId="urn:microsoft.com/office/officeart/2005/8/layout/hierarchy2"/>
    <dgm:cxn modelId="{DE3EA251-C12B-4034-BCBC-7BBA68F05D0D}" type="presParOf" srcId="{F7C0F498-5042-456A-99CF-A2867ADB96C3}" destId="{6886CD2A-E6FF-4E06-BACC-671E6B8486E0}" srcOrd="0" destOrd="0" presId="urn:microsoft.com/office/officeart/2005/8/layout/hierarchy2"/>
    <dgm:cxn modelId="{F247C304-FE88-46E5-990A-22A3FE0B47C3}" type="presParOf" srcId="{D6F56D7F-4A71-435F-AF2D-A821198D06F8}" destId="{AEC09D9F-77D0-4BD5-AB60-A4C2D9B454B7}" srcOrd="3" destOrd="0" presId="urn:microsoft.com/office/officeart/2005/8/layout/hierarchy2"/>
    <dgm:cxn modelId="{AE3A9324-2AAD-4718-85A3-15B20F01199D}" type="presParOf" srcId="{AEC09D9F-77D0-4BD5-AB60-A4C2D9B454B7}" destId="{02989D36-2C20-447B-9521-173C05D34D9A}" srcOrd="0" destOrd="0" presId="urn:microsoft.com/office/officeart/2005/8/layout/hierarchy2"/>
    <dgm:cxn modelId="{A287F13E-2309-4696-8A84-0A9D91755594}" type="presParOf" srcId="{AEC09D9F-77D0-4BD5-AB60-A4C2D9B454B7}" destId="{3AD6632A-B6AA-457D-8693-F3AE93CF2F6F}" srcOrd="1" destOrd="0" presId="urn:microsoft.com/office/officeart/2005/8/layout/hierarchy2"/>
    <dgm:cxn modelId="{C5DDCCD0-2DE9-4E4F-921C-60D0AF47FC9D}" type="presParOf" srcId="{3AD6632A-B6AA-457D-8693-F3AE93CF2F6F}" destId="{2426715F-2373-48D8-A265-61FE4B1AB9E2}" srcOrd="0" destOrd="0" presId="urn:microsoft.com/office/officeart/2005/8/layout/hierarchy2"/>
    <dgm:cxn modelId="{08B4F014-ED94-494B-A06D-0FB39236B588}" type="presParOf" srcId="{2426715F-2373-48D8-A265-61FE4B1AB9E2}" destId="{509B75D7-AF9A-480C-8EF7-75AFE3A8EA20}" srcOrd="0" destOrd="0" presId="urn:microsoft.com/office/officeart/2005/8/layout/hierarchy2"/>
    <dgm:cxn modelId="{54ACD429-2E0C-44E8-9D25-22485377A35A}" type="presParOf" srcId="{3AD6632A-B6AA-457D-8693-F3AE93CF2F6F}" destId="{AEE577F9-8673-4D3D-B348-F29A87FDD9AF}" srcOrd="1" destOrd="0" presId="urn:microsoft.com/office/officeart/2005/8/layout/hierarchy2"/>
    <dgm:cxn modelId="{5F7BF281-2D78-4956-8D49-B19A8045A718}" type="presParOf" srcId="{AEE577F9-8673-4D3D-B348-F29A87FDD9AF}" destId="{F129BD61-09FF-47D4-8E15-E9C4E2420C93}" srcOrd="0" destOrd="0" presId="urn:microsoft.com/office/officeart/2005/8/layout/hierarchy2"/>
    <dgm:cxn modelId="{25CCC59F-7B3F-4A24-B7CB-01F7E50405EB}" type="presParOf" srcId="{AEE577F9-8673-4D3D-B348-F29A87FDD9AF}" destId="{B0014EB5-618A-4133-B525-97705FDAD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1FD45-8635-4EFB-B63A-830661E5E7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95A03-9AED-42DE-A367-337C23A62B82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1A81141C-277C-4102-84BD-8BFD415665E2}" type="parTrans" cxnId="{86AEF660-E614-4541-885D-60D5BED3B1B2}">
      <dgm:prSet/>
      <dgm:spPr/>
      <dgm:t>
        <a:bodyPr/>
        <a:lstStyle/>
        <a:p>
          <a:endParaRPr lang="en-US"/>
        </a:p>
      </dgm:t>
    </dgm:pt>
    <dgm:pt modelId="{A2D41811-4E39-443F-B0A0-4D8B3A504B35}" type="sibTrans" cxnId="{86AEF660-E614-4541-885D-60D5BED3B1B2}">
      <dgm:prSet/>
      <dgm:spPr/>
      <dgm:t>
        <a:bodyPr/>
        <a:lstStyle/>
        <a:p>
          <a:endParaRPr lang="en-US"/>
        </a:p>
      </dgm:t>
    </dgm:pt>
    <dgm:pt modelId="{F45D0105-72E7-4721-A1AB-E19AA4D2AC1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845F842A-26D6-4996-9FE3-95A0B3D0A596}" type="parTrans" cxnId="{9954052D-BD00-4642-9950-B16A312DC149}">
      <dgm:prSet/>
      <dgm:spPr/>
      <dgm:t>
        <a:bodyPr/>
        <a:lstStyle/>
        <a:p>
          <a:endParaRPr lang="en-US"/>
        </a:p>
      </dgm:t>
    </dgm:pt>
    <dgm:pt modelId="{86278522-2716-45CE-AC91-0054494D6577}" type="sibTrans" cxnId="{9954052D-BD00-4642-9950-B16A312DC149}">
      <dgm:prSet/>
      <dgm:spPr/>
      <dgm:t>
        <a:bodyPr/>
        <a:lstStyle/>
        <a:p>
          <a:endParaRPr lang="en-US"/>
        </a:p>
      </dgm:t>
    </dgm:pt>
    <dgm:pt modelId="{6DBFCAC5-7091-48A4-8FA1-C5BB79037909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53A6F55A-57EA-41C0-B82D-95CA4CD6A6C5}" type="parTrans" cxnId="{88F7D5E8-23F8-4205-8958-9C84859F428F}">
      <dgm:prSet/>
      <dgm:spPr/>
      <dgm:t>
        <a:bodyPr/>
        <a:lstStyle/>
        <a:p>
          <a:endParaRPr lang="en-US"/>
        </a:p>
      </dgm:t>
    </dgm:pt>
    <dgm:pt modelId="{20898DDF-DB12-46B5-9A7C-6BF38F87916E}" type="sibTrans" cxnId="{88F7D5E8-23F8-4205-8958-9C84859F428F}">
      <dgm:prSet/>
      <dgm:spPr/>
      <dgm:t>
        <a:bodyPr/>
        <a:lstStyle/>
        <a:p>
          <a:endParaRPr lang="en-US"/>
        </a:p>
      </dgm:t>
    </dgm:pt>
    <dgm:pt modelId="{07FE103B-72D6-42FF-9C58-AB3F2C6513C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Height</a:t>
          </a:r>
        </a:p>
      </dgm:t>
    </dgm:pt>
    <dgm:pt modelId="{0B4D54E5-26D7-4826-8BF4-83CCD2E94359}" type="parTrans" cxnId="{F04C2DD8-C614-42D1-8E8F-122C3A10AF90}">
      <dgm:prSet/>
      <dgm:spPr/>
      <dgm:t>
        <a:bodyPr/>
        <a:lstStyle/>
        <a:p>
          <a:endParaRPr lang="en-US"/>
        </a:p>
      </dgm:t>
    </dgm:pt>
    <dgm:pt modelId="{2136547C-456F-4F9C-84A0-83B29895E603}" type="sibTrans" cxnId="{F04C2DD8-C614-42D1-8E8F-122C3A10AF90}">
      <dgm:prSet/>
      <dgm:spPr/>
      <dgm:t>
        <a:bodyPr/>
        <a:lstStyle/>
        <a:p>
          <a:endParaRPr lang="en-US"/>
        </a:p>
      </dgm:t>
    </dgm:pt>
    <dgm:pt modelId="{CE49CEA1-1DDD-4130-B2A2-6AE9FF825CA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Weight</a:t>
          </a:r>
        </a:p>
      </dgm:t>
    </dgm:pt>
    <dgm:pt modelId="{B59BB7AA-A91C-4022-AB63-EC139B5704F3}" type="parTrans" cxnId="{C8ABB53C-820C-440D-9C25-296D7028D625}">
      <dgm:prSet/>
      <dgm:spPr/>
      <dgm:t>
        <a:bodyPr/>
        <a:lstStyle/>
        <a:p>
          <a:endParaRPr lang="en-US"/>
        </a:p>
      </dgm:t>
    </dgm:pt>
    <dgm:pt modelId="{A1E6C6BF-7EA4-4EED-9EFB-D89FA19C46EF}" type="sibTrans" cxnId="{C8ABB53C-820C-440D-9C25-296D7028D625}">
      <dgm:prSet/>
      <dgm:spPr/>
      <dgm:t>
        <a:bodyPr/>
        <a:lstStyle/>
        <a:p>
          <a:endParaRPr lang="en-US"/>
        </a:p>
      </dgm:t>
    </dgm:pt>
    <dgm:pt modelId="{EBEE0260-4616-4E1B-94DC-8198F827B3B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Cost</a:t>
          </a:r>
        </a:p>
      </dgm:t>
    </dgm:pt>
    <dgm:pt modelId="{E13F9419-46F6-40E9-BA7D-18661225C14C}" type="parTrans" cxnId="{8CA758BE-C4D8-4BB5-9020-0477688972B9}">
      <dgm:prSet/>
      <dgm:spPr/>
      <dgm:t>
        <a:bodyPr/>
        <a:lstStyle/>
        <a:p>
          <a:endParaRPr lang="en-US"/>
        </a:p>
      </dgm:t>
    </dgm:pt>
    <dgm:pt modelId="{5660C28C-A2C7-47C9-8471-7E7709F06D8D}" type="sibTrans" cxnId="{8CA758BE-C4D8-4BB5-9020-0477688972B9}">
      <dgm:prSet/>
      <dgm:spPr/>
      <dgm:t>
        <a:bodyPr/>
        <a:lstStyle/>
        <a:p>
          <a:endParaRPr lang="en-US"/>
        </a:p>
      </dgm:t>
    </dgm:pt>
    <dgm:pt modelId="{DD64E4B8-3721-49B4-BF63-BAA5C6FFD69E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Nominal</a:t>
          </a:r>
        </a:p>
      </dgm:t>
    </dgm:pt>
    <dgm:pt modelId="{A3591450-B902-4DC8-B02E-B59521E43337}" type="parTrans" cxnId="{42CDEF66-CCF0-4CD3-9FB6-335F1435D1BC}">
      <dgm:prSet/>
      <dgm:spPr/>
      <dgm:t>
        <a:bodyPr/>
        <a:lstStyle/>
        <a:p>
          <a:endParaRPr lang="en-US"/>
        </a:p>
      </dgm:t>
    </dgm:pt>
    <dgm:pt modelId="{B724F467-2072-4EA5-BAE0-0AC7F417BD27}" type="sibTrans" cxnId="{42CDEF66-CCF0-4CD3-9FB6-335F1435D1BC}">
      <dgm:prSet/>
      <dgm:spPr/>
      <dgm:t>
        <a:bodyPr/>
        <a:lstStyle/>
        <a:p>
          <a:endParaRPr lang="en-US"/>
        </a:p>
      </dgm:t>
    </dgm:pt>
    <dgm:pt modelId="{BB9FEB57-C8CE-46C6-977B-8239DD4FA3B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Ordinal</a:t>
          </a:r>
        </a:p>
      </dgm:t>
    </dgm:pt>
    <dgm:pt modelId="{812A2F15-830B-48E9-8E15-CEC785FFAD1D}" type="parTrans" cxnId="{D5C1610E-9733-4F11-B53A-9F2F92ED69AB}">
      <dgm:prSet/>
      <dgm:spPr/>
      <dgm:t>
        <a:bodyPr/>
        <a:lstStyle/>
        <a:p>
          <a:endParaRPr lang="en-US"/>
        </a:p>
      </dgm:t>
    </dgm:pt>
    <dgm:pt modelId="{89A2654F-64A1-4C68-B4C1-7935FE5C0AC1}" type="sibTrans" cxnId="{D5C1610E-9733-4F11-B53A-9F2F92ED69AB}">
      <dgm:prSet/>
      <dgm:spPr/>
      <dgm:t>
        <a:bodyPr/>
        <a:lstStyle/>
        <a:p>
          <a:endParaRPr lang="en-US"/>
        </a:p>
      </dgm:t>
    </dgm:pt>
    <dgm:pt modelId="{924E11B3-5D0B-401B-AF36-B1E024A1409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Gender</a:t>
          </a:r>
        </a:p>
      </dgm:t>
    </dgm:pt>
    <dgm:pt modelId="{36A92D74-35DF-4434-8866-42E949A92FF9}" type="parTrans" cxnId="{7281803B-237A-4FBB-A5DC-8AA27E0E0FB8}">
      <dgm:prSet/>
      <dgm:spPr/>
      <dgm:t>
        <a:bodyPr/>
        <a:lstStyle/>
        <a:p>
          <a:endParaRPr lang="en-US"/>
        </a:p>
      </dgm:t>
    </dgm:pt>
    <dgm:pt modelId="{56F4C96E-91B2-400A-8086-9409A2C74480}" type="sibTrans" cxnId="{7281803B-237A-4FBB-A5DC-8AA27E0E0FB8}">
      <dgm:prSet/>
      <dgm:spPr/>
      <dgm:t>
        <a:bodyPr/>
        <a:lstStyle/>
        <a:p>
          <a:endParaRPr lang="en-US"/>
        </a:p>
      </dgm:t>
    </dgm:pt>
    <dgm:pt modelId="{27D86443-DCA1-439A-8CFE-EB67821EA80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Nation</a:t>
          </a:r>
        </a:p>
      </dgm:t>
    </dgm:pt>
    <dgm:pt modelId="{37DF277F-5693-44C5-9301-5F53601CB93A}" type="parTrans" cxnId="{C397BCB8-53B8-4FF4-A9B4-E2F891AC746E}">
      <dgm:prSet/>
      <dgm:spPr/>
      <dgm:t>
        <a:bodyPr/>
        <a:lstStyle/>
        <a:p>
          <a:endParaRPr lang="en-US"/>
        </a:p>
      </dgm:t>
    </dgm:pt>
    <dgm:pt modelId="{F4CD6094-D923-466E-82F8-4B604CEE321A}" type="sibTrans" cxnId="{C397BCB8-53B8-4FF4-A9B4-E2F891AC746E}">
      <dgm:prSet/>
      <dgm:spPr/>
      <dgm:t>
        <a:bodyPr/>
        <a:lstStyle/>
        <a:p>
          <a:endParaRPr lang="en-US"/>
        </a:p>
      </dgm:t>
    </dgm:pt>
    <dgm:pt modelId="{64D5AD3E-640C-4298-A21D-AB52C59E920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First, second</a:t>
          </a:r>
        </a:p>
      </dgm:t>
    </dgm:pt>
    <dgm:pt modelId="{F2E864F1-673F-40AA-91A2-90949217625E}" type="parTrans" cxnId="{CC14A075-3D9D-47F1-B84C-6EFDC004FC81}">
      <dgm:prSet/>
      <dgm:spPr/>
      <dgm:t>
        <a:bodyPr/>
        <a:lstStyle/>
        <a:p>
          <a:endParaRPr lang="en-US"/>
        </a:p>
      </dgm:t>
    </dgm:pt>
    <dgm:pt modelId="{BB59EE4A-4DC4-47F4-AAD6-F0A8E42DB780}" type="sibTrans" cxnId="{CC14A075-3D9D-47F1-B84C-6EFDC004FC81}">
      <dgm:prSet/>
      <dgm:spPr/>
      <dgm:t>
        <a:bodyPr/>
        <a:lstStyle/>
        <a:p>
          <a:endParaRPr lang="en-US"/>
        </a:p>
      </dgm:t>
    </dgm:pt>
    <dgm:pt modelId="{7D896198-72A5-4CAB-96D9-7C386ACA318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High, medium, low</a:t>
          </a:r>
        </a:p>
      </dgm:t>
    </dgm:pt>
    <dgm:pt modelId="{1BC32FF9-04F8-41CD-848D-0A1D24D0C5C1}" type="parTrans" cxnId="{94687DD1-5AEF-42B0-82B0-A7460E46506F}">
      <dgm:prSet/>
      <dgm:spPr/>
      <dgm:t>
        <a:bodyPr/>
        <a:lstStyle/>
        <a:p>
          <a:endParaRPr lang="en-US"/>
        </a:p>
      </dgm:t>
    </dgm:pt>
    <dgm:pt modelId="{E34B29D4-3C08-4ED0-B56D-325325F6242B}" type="sibTrans" cxnId="{94687DD1-5AEF-42B0-82B0-A7460E46506F}">
      <dgm:prSet/>
      <dgm:spPr/>
      <dgm:t>
        <a:bodyPr/>
        <a:lstStyle/>
        <a:p>
          <a:endParaRPr lang="en-US"/>
        </a:p>
      </dgm:t>
    </dgm:pt>
    <dgm:pt modelId="{49EE717C-D665-48E2-9B51-1E4C477945B8}" type="pres">
      <dgm:prSet presAssocID="{71F1FD45-8635-4EFB-B63A-830661E5E7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5E676C-2191-4507-8ACD-188E172ECDD9}" type="pres">
      <dgm:prSet presAssocID="{D6795A03-9AED-42DE-A367-337C23A62B82}" presName="root1" presStyleCnt="0"/>
      <dgm:spPr/>
    </dgm:pt>
    <dgm:pt modelId="{0BA2AE1E-3AD7-4C45-BB08-54B51E45E41B}" type="pres">
      <dgm:prSet presAssocID="{D6795A03-9AED-42DE-A367-337C23A62B82}" presName="LevelOneTextNode" presStyleLbl="node0" presStyleIdx="0" presStyleCnt="1">
        <dgm:presLayoutVars>
          <dgm:chPref val="3"/>
        </dgm:presLayoutVars>
      </dgm:prSet>
      <dgm:spPr/>
    </dgm:pt>
    <dgm:pt modelId="{122E9C41-2354-40F3-9C12-B227087E42D4}" type="pres">
      <dgm:prSet presAssocID="{D6795A03-9AED-42DE-A367-337C23A62B82}" presName="level2hierChild" presStyleCnt="0"/>
      <dgm:spPr/>
    </dgm:pt>
    <dgm:pt modelId="{5C4E0D12-D03B-446F-9559-E3D7D77DE126}" type="pres">
      <dgm:prSet presAssocID="{845F842A-26D6-4996-9FE3-95A0B3D0A596}" presName="conn2-1" presStyleLbl="parChTrans1D2" presStyleIdx="0" presStyleCnt="2"/>
      <dgm:spPr/>
    </dgm:pt>
    <dgm:pt modelId="{052C9D86-809B-4DD6-8136-C1DE098FE75A}" type="pres">
      <dgm:prSet presAssocID="{845F842A-26D6-4996-9FE3-95A0B3D0A596}" presName="connTx" presStyleLbl="parChTrans1D2" presStyleIdx="0" presStyleCnt="2"/>
      <dgm:spPr/>
    </dgm:pt>
    <dgm:pt modelId="{3167DFB5-E054-4A4F-B0D6-83279DC63713}" type="pres">
      <dgm:prSet presAssocID="{F45D0105-72E7-4721-A1AB-E19AA4D2AC1F}" presName="root2" presStyleCnt="0"/>
      <dgm:spPr/>
    </dgm:pt>
    <dgm:pt modelId="{D2D11DF6-14C5-4FCD-AB54-A9222F120318}" type="pres">
      <dgm:prSet presAssocID="{F45D0105-72E7-4721-A1AB-E19AA4D2AC1F}" presName="LevelTwoTextNode" presStyleLbl="node2" presStyleIdx="0" presStyleCnt="2">
        <dgm:presLayoutVars>
          <dgm:chPref val="3"/>
        </dgm:presLayoutVars>
      </dgm:prSet>
      <dgm:spPr/>
    </dgm:pt>
    <dgm:pt modelId="{9305DD90-2726-42DF-9E5D-A162CCB25B1B}" type="pres">
      <dgm:prSet presAssocID="{F45D0105-72E7-4721-A1AB-E19AA4D2AC1F}" presName="level3hierChild" presStyleCnt="0"/>
      <dgm:spPr/>
    </dgm:pt>
    <dgm:pt modelId="{00C3CBA8-EFA0-4C86-8092-7ED7D7174E67}" type="pres">
      <dgm:prSet presAssocID="{A3591450-B902-4DC8-B02E-B59521E43337}" presName="conn2-1" presStyleLbl="parChTrans1D3" presStyleIdx="0" presStyleCnt="5"/>
      <dgm:spPr/>
    </dgm:pt>
    <dgm:pt modelId="{BCA1D7CC-3013-4817-9738-4130604F7E0F}" type="pres">
      <dgm:prSet presAssocID="{A3591450-B902-4DC8-B02E-B59521E43337}" presName="connTx" presStyleLbl="parChTrans1D3" presStyleIdx="0" presStyleCnt="5"/>
      <dgm:spPr/>
    </dgm:pt>
    <dgm:pt modelId="{71C79482-32F0-49F3-8B45-3966E1082EBF}" type="pres">
      <dgm:prSet presAssocID="{DD64E4B8-3721-49B4-BF63-BAA5C6FFD69E}" presName="root2" presStyleCnt="0"/>
      <dgm:spPr/>
    </dgm:pt>
    <dgm:pt modelId="{C0936CF5-00CC-454E-952E-C056506220B2}" type="pres">
      <dgm:prSet presAssocID="{DD64E4B8-3721-49B4-BF63-BAA5C6FFD69E}" presName="LevelTwoTextNode" presStyleLbl="node3" presStyleIdx="0" presStyleCnt="5">
        <dgm:presLayoutVars>
          <dgm:chPref val="3"/>
        </dgm:presLayoutVars>
      </dgm:prSet>
      <dgm:spPr/>
    </dgm:pt>
    <dgm:pt modelId="{EC631B82-6AA9-4BCE-A91C-A2A1D73B01B4}" type="pres">
      <dgm:prSet presAssocID="{DD64E4B8-3721-49B4-BF63-BAA5C6FFD69E}" presName="level3hierChild" presStyleCnt="0"/>
      <dgm:spPr/>
    </dgm:pt>
    <dgm:pt modelId="{7C2EED9A-B590-4714-A67C-65FE91C54514}" type="pres">
      <dgm:prSet presAssocID="{36A92D74-35DF-4434-8866-42E949A92FF9}" presName="conn2-1" presStyleLbl="parChTrans1D4" presStyleIdx="0" presStyleCnt="4"/>
      <dgm:spPr/>
    </dgm:pt>
    <dgm:pt modelId="{6C04C61F-B8E9-4BB8-B5EC-DB08ED06D2F0}" type="pres">
      <dgm:prSet presAssocID="{36A92D74-35DF-4434-8866-42E949A92FF9}" presName="connTx" presStyleLbl="parChTrans1D4" presStyleIdx="0" presStyleCnt="4"/>
      <dgm:spPr/>
    </dgm:pt>
    <dgm:pt modelId="{733DA148-BF51-420F-9350-D71C8A8F0E0F}" type="pres">
      <dgm:prSet presAssocID="{924E11B3-5D0B-401B-AF36-B1E024A14094}" presName="root2" presStyleCnt="0"/>
      <dgm:spPr/>
    </dgm:pt>
    <dgm:pt modelId="{DB0F5430-50EB-48B4-90CF-CDBC90C0C2B4}" type="pres">
      <dgm:prSet presAssocID="{924E11B3-5D0B-401B-AF36-B1E024A14094}" presName="LevelTwoTextNode" presStyleLbl="node4" presStyleIdx="0" presStyleCnt="4">
        <dgm:presLayoutVars>
          <dgm:chPref val="3"/>
        </dgm:presLayoutVars>
      </dgm:prSet>
      <dgm:spPr/>
    </dgm:pt>
    <dgm:pt modelId="{E89A813D-721C-4D19-9724-620899AFD2E1}" type="pres">
      <dgm:prSet presAssocID="{924E11B3-5D0B-401B-AF36-B1E024A14094}" presName="level3hierChild" presStyleCnt="0"/>
      <dgm:spPr/>
    </dgm:pt>
    <dgm:pt modelId="{E2373903-95B3-46E6-BC0A-722FB6A3DB5F}" type="pres">
      <dgm:prSet presAssocID="{37DF277F-5693-44C5-9301-5F53601CB93A}" presName="conn2-1" presStyleLbl="parChTrans1D4" presStyleIdx="1" presStyleCnt="4"/>
      <dgm:spPr/>
    </dgm:pt>
    <dgm:pt modelId="{5C69B850-81D3-4F8E-B2DF-5C2D4F503792}" type="pres">
      <dgm:prSet presAssocID="{37DF277F-5693-44C5-9301-5F53601CB93A}" presName="connTx" presStyleLbl="parChTrans1D4" presStyleIdx="1" presStyleCnt="4"/>
      <dgm:spPr/>
    </dgm:pt>
    <dgm:pt modelId="{9FFCD79D-72E1-4625-9494-B6969A5104E4}" type="pres">
      <dgm:prSet presAssocID="{27D86443-DCA1-439A-8CFE-EB67821EA80F}" presName="root2" presStyleCnt="0"/>
      <dgm:spPr/>
    </dgm:pt>
    <dgm:pt modelId="{20F9CD53-D1F2-4930-8245-E7E262CEBD3B}" type="pres">
      <dgm:prSet presAssocID="{27D86443-DCA1-439A-8CFE-EB67821EA80F}" presName="LevelTwoTextNode" presStyleLbl="node4" presStyleIdx="1" presStyleCnt="4">
        <dgm:presLayoutVars>
          <dgm:chPref val="3"/>
        </dgm:presLayoutVars>
      </dgm:prSet>
      <dgm:spPr/>
    </dgm:pt>
    <dgm:pt modelId="{B8CCAC09-9739-44A5-AEB2-7F789D7041EB}" type="pres">
      <dgm:prSet presAssocID="{27D86443-DCA1-439A-8CFE-EB67821EA80F}" presName="level3hierChild" presStyleCnt="0"/>
      <dgm:spPr/>
    </dgm:pt>
    <dgm:pt modelId="{D39E0F67-C001-4280-BBA4-001157BD01D1}" type="pres">
      <dgm:prSet presAssocID="{812A2F15-830B-48E9-8E15-CEC785FFAD1D}" presName="conn2-1" presStyleLbl="parChTrans1D3" presStyleIdx="1" presStyleCnt="5"/>
      <dgm:spPr/>
    </dgm:pt>
    <dgm:pt modelId="{85F21A89-31CA-4B2E-B301-CF4C3633E2D4}" type="pres">
      <dgm:prSet presAssocID="{812A2F15-830B-48E9-8E15-CEC785FFAD1D}" presName="connTx" presStyleLbl="parChTrans1D3" presStyleIdx="1" presStyleCnt="5"/>
      <dgm:spPr/>
    </dgm:pt>
    <dgm:pt modelId="{9BB1652D-A16D-43FB-8FFF-0AB66586D223}" type="pres">
      <dgm:prSet presAssocID="{BB9FEB57-C8CE-46C6-977B-8239DD4FA3B6}" presName="root2" presStyleCnt="0"/>
      <dgm:spPr/>
    </dgm:pt>
    <dgm:pt modelId="{1A843525-0CED-4C7E-8204-C9E4E5167974}" type="pres">
      <dgm:prSet presAssocID="{BB9FEB57-C8CE-46C6-977B-8239DD4FA3B6}" presName="LevelTwoTextNode" presStyleLbl="node3" presStyleIdx="1" presStyleCnt="5">
        <dgm:presLayoutVars>
          <dgm:chPref val="3"/>
        </dgm:presLayoutVars>
      </dgm:prSet>
      <dgm:spPr/>
    </dgm:pt>
    <dgm:pt modelId="{EF4EA17C-C602-4B31-933D-345610DCCDC4}" type="pres">
      <dgm:prSet presAssocID="{BB9FEB57-C8CE-46C6-977B-8239DD4FA3B6}" presName="level3hierChild" presStyleCnt="0"/>
      <dgm:spPr/>
    </dgm:pt>
    <dgm:pt modelId="{FCA0B082-A645-46BF-9632-E3089B62C7F6}" type="pres">
      <dgm:prSet presAssocID="{F2E864F1-673F-40AA-91A2-90949217625E}" presName="conn2-1" presStyleLbl="parChTrans1D4" presStyleIdx="2" presStyleCnt="4"/>
      <dgm:spPr/>
    </dgm:pt>
    <dgm:pt modelId="{24B46C94-91BE-4A85-BA40-9FCD7A4C7EC1}" type="pres">
      <dgm:prSet presAssocID="{F2E864F1-673F-40AA-91A2-90949217625E}" presName="connTx" presStyleLbl="parChTrans1D4" presStyleIdx="2" presStyleCnt="4"/>
      <dgm:spPr/>
    </dgm:pt>
    <dgm:pt modelId="{5175879A-F254-4379-87E4-3474B2A67094}" type="pres">
      <dgm:prSet presAssocID="{64D5AD3E-640C-4298-A21D-AB52C59E9205}" presName="root2" presStyleCnt="0"/>
      <dgm:spPr/>
    </dgm:pt>
    <dgm:pt modelId="{606F1139-C3D7-4D5D-9931-8212CC962B88}" type="pres">
      <dgm:prSet presAssocID="{64D5AD3E-640C-4298-A21D-AB52C59E9205}" presName="LevelTwoTextNode" presStyleLbl="node4" presStyleIdx="2" presStyleCnt="4">
        <dgm:presLayoutVars>
          <dgm:chPref val="3"/>
        </dgm:presLayoutVars>
      </dgm:prSet>
      <dgm:spPr/>
    </dgm:pt>
    <dgm:pt modelId="{096F4EC7-E54A-4F20-A9CF-B2A6EC55973E}" type="pres">
      <dgm:prSet presAssocID="{64D5AD3E-640C-4298-A21D-AB52C59E9205}" presName="level3hierChild" presStyleCnt="0"/>
      <dgm:spPr/>
    </dgm:pt>
    <dgm:pt modelId="{ACC7B3FC-D342-42EB-9365-C5E1CC8E738D}" type="pres">
      <dgm:prSet presAssocID="{1BC32FF9-04F8-41CD-848D-0A1D24D0C5C1}" presName="conn2-1" presStyleLbl="parChTrans1D4" presStyleIdx="3" presStyleCnt="4"/>
      <dgm:spPr/>
    </dgm:pt>
    <dgm:pt modelId="{9874B5A0-A0A6-45C8-BAB8-80183F899BE4}" type="pres">
      <dgm:prSet presAssocID="{1BC32FF9-04F8-41CD-848D-0A1D24D0C5C1}" presName="connTx" presStyleLbl="parChTrans1D4" presStyleIdx="3" presStyleCnt="4"/>
      <dgm:spPr/>
    </dgm:pt>
    <dgm:pt modelId="{86678C2E-3746-4988-9744-D9983D0B3536}" type="pres">
      <dgm:prSet presAssocID="{7D896198-72A5-4CAB-96D9-7C386ACA318D}" presName="root2" presStyleCnt="0"/>
      <dgm:spPr/>
    </dgm:pt>
    <dgm:pt modelId="{82FB014D-E858-4E4B-8F9A-9C3DA6B6FD5A}" type="pres">
      <dgm:prSet presAssocID="{7D896198-72A5-4CAB-96D9-7C386ACA318D}" presName="LevelTwoTextNode" presStyleLbl="node4" presStyleIdx="3" presStyleCnt="4">
        <dgm:presLayoutVars>
          <dgm:chPref val="3"/>
        </dgm:presLayoutVars>
      </dgm:prSet>
      <dgm:spPr/>
    </dgm:pt>
    <dgm:pt modelId="{940DEF6E-9E14-4BD5-8129-C52794474992}" type="pres">
      <dgm:prSet presAssocID="{7D896198-72A5-4CAB-96D9-7C386ACA318D}" presName="level3hierChild" presStyleCnt="0"/>
      <dgm:spPr/>
    </dgm:pt>
    <dgm:pt modelId="{7DD376A6-AE91-45A6-B5BE-DB500E4FEAC7}" type="pres">
      <dgm:prSet presAssocID="{53A6F55A-57EA-41C0-B82D-95CA4CD6A6C5}" presName="conn2-1" presStyleLbl="parChTrans1D2" presStyleIdx="1" presStyleCnt="2"/>
      <dgm:spPr/>
    </dgm:pt>
    <dgm:pt modelId="{3F79F0CE-C9EF-4B85-9372-5E9FEAC7D3F9}" type="pres">
      <dgm:prSet presAssocID="{53A6F55A-57EA-41C0-B82D-95CA4CD6A6C5}" presName="connTx" presStyleLbl="parChTrans1D2" presStyleIdx="1" presStyleCnt="2"/>
      <dgm:spPr/>
    </dgm:pt>
    <dgm:pt modelId="{98A8B212-DEE3-4725-8882-8F376889736D}" type="pres">
      <dgm:prSet presAssocID="{6DBFCAC5-7091-48A4-8FA1-C5BB79037909}" presName="root2" presStyleCnt="0"/>
      <dgm:spPr/>
    </dgm:pt>
    <dgm:pt modelId="{83B83EEF-946D-49F3-A8BB-25859CB74DDE}" type="pres">
      <dgm:prSet presAssocID="{6DBFCAC5-7091-48A4-8FA1-C5BB79037909}" presName="LevelTwoTextNode" presStyleLbl="node2" presStyleIdx="1" presStyleCnt="2">
        <dgm:presLayoutVars>
          <dgm:chPref val="3"/>
        </dgm:presLayoutVars>
      </dgm:prSet>
      <dgm:spPr/>
    </dgm:pt>
    <dgm:pt modelId="{8AE7375E-4C40-4E00-8511-7D221ADA7065}" type="pres">
      <dgm:prSet presAssocID="{6DBFCAC5-7091-48A4-8FA1-C5BB79037909}" presName="level3hierChild" presStyleCnt="0"/>
      <dgm:spPr/>
    </dgm:pt>
    <dgm:pt modelId="{FF6BF887-ED18-4E35-88EF-A31EC584CDD3}" type="pres">
      <dgm:prSet presAssocID="{0B4D54E5-26D7-4826-8BF4-83CCD2E94359}" presName="conn2-1" presStyleLbl="parChTrans1D3" presStyleIdx="2" presStyleCnt="5"/>
      <dgm:spPr/>
    </dgm:pt>
    <dgm:pt modelId="{D79E8996-4356-420B-B3EF-BFF25B1C822E}" type="pres">
      <dgm:prSet presAssocID="{0B4D54E5-26D7-4826-8BF4-83CCD2E94359}" presName="connTx" presStyleLbl="parChTrans1D3" presStyleIdx="2" presStyleCnt="5"/>
      <dgm:spPr/>
    </dgm:pt>
    <dgm:pt modelId="{1BB8AEC1-F71F-4F10-9855-8286BF396770}" type="pres">
      <dgm:prSet presAssocID="{07FE103B-72D6-42FF-9C58-AB3F2C6513C6}" presName="root2" presStyleCnt="0"/>
      <dgm:spPr/>
    </dgm:pt>
    <dgm:pt modelId="{0A50A4BF-793F-4BA9-91A5-9DADC54C9002}" type="pres">
      <dgm:prSet presAssocID="{07FE103B-72D6-42FF-9C58-AB3F2C6513C6}" presName="LevelTwoTextNode" presStyleLbl="node3" presStyleIdx="2" presStyleCnt="5">
        <dgm:presLayoutVars>
          <dgm:chPref val="3"/>
        </dgm:presLayoutVars>
      </dgm:prSet>
      <dgm:spPr/>
    </dgm:pt>
    <dgm:pt modelId="{04514A1C-068F-49C6-84F8-EBB83D9B0D78}" type="pres">
      <dgm:prSet presAssocID="{07FE103B-72D6-42FF-9C58-AB3F2C6513C6}" presName="level3hierChild" presStyleCnt="0"/>
      <dgm:spPr/>
    </dgm:pt>
    <dgm:pt modelId="{56C8D505-FF0E-4FDD-A9C6-73DDFA5F9C8E}" type="pres">
      <dgm:prSet presAssocID="{B59BB7AA-A91C-4022-AB63-EC139B5704F3}" presName="conn2-1" presStyleLbl="parChTrans1D3" presStyleIdx="3" presStyleCnt="5"/>
      <dgm:spPr/>
    </dgm:pt>
    <dgm:pt modelId="{805CE3C3-AB98-464C-97A4-4BDE5073196A}" type="pres">
      <dgm:prSet presAssocID="{B59BB7AA-A91C-4022-AB63-EC139B5704F3}" presName="connTx" presStyleLbl="parChTrans1D3" presStyleIdx="3" presStyleCnt="5"/>
      <dgm:spPr/>
    </dgm:pt>
    <dgm:pt modelId="{3C4BDCFA-6F09-46C3-82C5-04953E00772F}" type="pres">
      <dgm:prSet presAssocID="{CE49CEA1-1DDD-4130-B2A2-6AE9FF825CAF}" presName="root2" presStyleCnt="0"/>
      <dgm:spPr/>
    </dgm:pt>
    <dgm:pt modelId="{C741E2F0-712A-472A-AD13-284F761CF722}" type="pres">
      <dgm:prSet presAssocID="{CE49CEA1-1DDD-4130-B2A2-6AE9FF825CAF}" presName="LevelTwoTextNode" presStyleLbl="node3" presStyleIdx="3" presStyleCnt="5">
        <dgm:presLayoutVars>
          <dgm:chPref val="3"/>
        </dgm:presLayoutVars>
      </dgm:prSet>
      <dgm:spPr/>
    </dgm:pt>
    <dgm:pt modelId="{3F07D7A1-3780-40A1-8014-E0F98B6DC5FB}" type="pres">
      <dgm:prSet presAssocID="{CE49CEA1-1DDD-4130-B2A2-6AE9FF825CAF}" presName="level3hierChild" presStyleCnt="0"/>
      <dgm:spPr/>
    </dgm:pt>
    <dgm:pt modelId="{61E7A4A5-191D-45A8-B6E0-A85D35DCD384}" type="pres">
      <dgm:prSet presAssocID="{E13F9419-46F6-40E9-BA7D-18661225C14C}" presName="conn2-1" presStyleLbl="parChTrans1D3" presStyleIdx="4" presStyleCnt="5"/>
      <dgm:spPr/>
    </dgm:pt>
    <dgm:pt modelId="{3D11B0A2-EACE-4768-BD90-35F4D3B8E2C0}" type="pres">
      <dgm:prSet presAssocID="{E13F9419-46F6-40E9-BA7D-18661225C14C}" presName="connTx" presStyleLbl="parChTrans1D3" presStyleIdx="4" presStyleCnt="5"/>
      <dgm:spPr/>
    </dgm:pt>
    <dgm:pt modelId="{B71B20CA-31E8-4D26-A88B-8836C094D933}" type="pres">
      <dgm:prSet presAssocID="{EBEE0260-4616-4E1B-94DC-8198F827B3BA}" presName="root2" presStyleCnt="0"/>
      <dgm:spPr/>
    </dgm:pt>
    <dgm:pt modelId="{BE574469-E919-4F17-A347-19F6E2AEC758}" type="pres">
      <dgm:prSet presAssocID="{EBEE0260-4616-4E1B-94DC-8198F827B3BA}" presName="LevelTwoTextNode" presStyleLbl="node3" presStyleIdx="4" presStyleCnt="5">
        <dgm:presLayoutVars>
          <dgm:chPref val="3"/>
        </dgm:presLayoutVars>
      </dgm:prSet>
      <dgm:spPr/>
    </dgm:pt>
    <dgm:pt modelId="{A3DE306C-3A5E-4190-B7F1-ED3CDBC52736}" type="pres">
      <dgm:prSet presAssocID="{EBEE0260-4616-4E1B-94DC-8198F827B3BA}" presName="level3hierChild" presStyleCnt="0"/>
      <dgm:spPr/>
    </dgm:pt>
  </dgm:ptLst>
  <dgm:cxnLst>
    <dgm:cxn modelId="{92F5FA08-DFB4-4DB3-B574-345FF913F8A2}" type="presOf" srcId="{A3591450-B902-4DC8-B02E-B59521E43337}" destId="{BCA1D7CC-3013-4817-9738-4130604F7E0F}" srcOrd="1" destOrd="0" presId="urn:microsoft.com/office/officeart/2005/8/layout/hierarchy2"/>
    <dgm:cxn modelId="{952DF60C-5FA9-47F9-847B-7138125E66F6}" type="presOf" srcId="{845F842A-26D6-4996-9FE3-95A0B3D0A596}" destId="{052C9D86-809B-4DD6-8136-C1DE098FE75A}" srcOrd="1" destOrd="0" presId="urn:microsoft.com/office/officeart/2005/8/layout/hierarchy2"/>
    <dgm:cxn modelId="{D5C1610E-9733-4F11-B53A-9F2F92ED69AB}" srcId="{F45D0105-72E7-4721-A1AB-E19AA4D2AC1F}" destId="{BB9FEB57-C8CE-46C6-977B-8239DD4FA3B6}" srcOrd="1" destOrd="0" parTransId="{812A2F15-830B-48E9-8E15-CEC785FFAD1D}" sibTransId="{89A2654F-64A1-4C68-B4C1-7935FE5C0AC1}"/>
    <dgm:cxn modelId="{EB545F0F-BAE7-419C-9228-211B1039C6BC}" type="presOf" srcId="{812A2F15-830B-48E9-8E15-CEC785FFAD1D}" destId="{85F21A89-31CA-4B2E-B301-CF4C3633E2D4}" srcOrd="1" destOrd="0" presId="urn:microsoft.com/office/officeart/2005/8/layout/hierarchy2"/>
    <dgm:cxn modelId="{A369B812-859D-41A5-877A-074B8FF80AB7}" type="presOf" srcId="{EBEE0260-4616-4E1B-94DC-8198F827B3BA}" destId="{BE574469-E919-4F17-A347-19F6E2AEC758}" srcOrd="0" destOrd="0" presId="urn:microsoft.com/office/officeart/2005/8/layout/hierarchy2"/>
    <dgm:cxn modelId="{9E94FA1E-C763-4E43-9AD9-E1E3AAF29401}" type="presOf" srcId="{845F842A-26D6-4996-9FE3-95A0B3D0A596}" destId="{5C4E0D12-D03B-446F-9559-E3D7D77DE126}" srcOrd="0" destOrd="0" presId="urn:microsoft.com/office/officeart/2005/8/layout/hierarchy2"/>
    <dgm:cxn modelId="{CF17E32A-B588-48BA-9534-5C94D278478C}" type="presOf" srcId="{D6795A03-9AED-42DE-A367-337C23A62B82}" destId="{0BA2AE1E-3AD7-4C45-BB08-54B51E45E41B}" srcOrd="0" destOrd="0" presId="urn:microsoft.com/office/officeart/2005/8/layout/hierarchy2"/>
    <dgm:cxn modelId="{C07BD92B-84CE-426C-89AD-D17A0FB54800}" type="presOf" srcId="{E13F9419-46F6-40E9-BA7D-18661225C14C}" destId="{3D11B0A2-EACE-4768-BD90-35F4D3B8E2C0}" srcOrd="1" destOrd="0" presId="urn:microsoft.com/office/officeart/2005/8/layout/hierarchy2"/>
    <dgm:cxn modelId="{9954052D-BD00-4642-9950-B16A312DC149}" srcId="{D6795A03-9AED-42DE-A367-337C23A62B82}" destId="{F45D0105-72E7-4721-A1AB-E19AA4D2AC1F}" srcOrd="0" destOrd="0" parTransId="{845F842A-26D6-4996-9FE3-95A0B3D0A596}" sibTransId="{86278522-2716-45CE-AC91-0054494D6577}"/>
    <dgm:cxn modelId="{B7D61430-9191-4988-8704-462EF8E492AC}" type="presOf" srcId="{27D86443-DCA1-439A-8CFE-EB67821EA80F}" destId="{20F9CD53-D1F2-4930-8245-E7E262CEBD3B}" srcOrd="0" destOrd="0" presId="urn:microsoft.com/office/officeart/2005/8/layout/hierarchy2"/>
    <dgm:cxn modelId="{A5BB0432-056F-48F8-9EAB-3229599434CA}" type="presOf" srcId="{B59BB7AA-A91C-4022-AB63-EC139B5704F3}" destId="{56C8D505-FF0E-4FDD-A9C6-73DDFA5F9C8E}" srcOrd="0" destOrd="0" presId="urn:microsoft.com/office/officeart/2005/8/layout/hierarchy2"/>
    <dgm:cxn modelId="{7281803B-237A-4FBB-A5DC-8AA27E0E0FB8}" srcId="{DD64E4B8-3721-49B4-BF63-BAA5C6FFD69E}" destId="{924E11B3-5D0B-401B-AF36-B1E024A14094}" srcOrd="0" destOrd="0" parTransId="{36A92D74-35DF-4434-8866-42E949A92FF9}" sibTransId="{56F4C96E-91B2-400A-8086-9409A2C74480}"/>
    <dgm:cxn modelId="{C8ABB53C-820C-440D-9C25-296D7028D625}" srcId="{6DBFCAC5-7091-48A4-8FA1-C5BB79037909}" destId="{CE49CEA1-1DDD-4130-B2A2-6AE9FF825CAF}" srcOrd="1" destOrd="0" parTransId="{B59BB7AA-A91C-4022-AB63-EC139B5704F3}" sibTransId="{A1E6C6BF-7EA4-4EED-9EFB-D89FA19C46EF}"/>
    <dgm:cxn modelId="{E03CE15B-1B0A-4B41-BD01-1FC5FE8362F9}" type="presOf" srcId="{BB9FEB57-C8CE-46C6-977B-8239DD4FA3B6}" destId="{1A843525-0CED-4C7E-8204-C9E4E5167974}" srcOrd="0" destOrd="0" presId="urn:microsoft.com/office/officeart/2005/8/layout/hierarchy2"/>
    <dgm:cxn modelId="{86AEF660-E614-4541-885D-60D5BED3B1B2}" srcId="{71F1FD45-8635-4EFB-B63A-830661E5E7F6}" destId="{D6795A03-9AED-42DE-A367-337C23A62B82}" srcOrd="0" destOrd="0" parTransId="{1A81141C-277C-4102-84BD-8BFD415665E2}" sibTransId="{A2D41811-4E39-443F-B0A0-4D8B3A504B35}"/>
    <dgm:cxn modelId="{9A5C3D41-F269-48F0-9C0D-8E470B558105}" type="presOf" srcId="{B59BB7AA-A91C-4022-AB63-EC139B5704F3}" destId="{805CE3C3-AB98-464C-97A4-4BDE5073196A}" srcOrd="1" destOrd="0" presId="urn:microsoft.com/office/officeart/2005/8/layout/hierarchy2"/>
    <dgm:cxn modelId="{8089D762-8CBE-42DB-B2A9-993113EED53C}" type="presOf" srcId="{36A92D74-35DF-4434-8866-42E949A92FF9}" destId="{7C2EED9A-B590-4714-A67C-65FE91C54514}" srcOrd="0" destOrd="0" presId="urn:microsoft.com/office/officeart/2005/8/layout/hierarchy2"/>
    <dgm:cxn modelId="{E39EFB44-339C-47D5-985E-870A64D9D67E}" type="presOf" srcId="{924E11B3-5D0B-401B-AF36-B1E024A14094}" destId="{DB0F5430-50EB-48B4-90CF-CDBC90C0C2B4}" srcOrd="0" destOrd="0" presId="urn:microsoft.com/office/officeart/2005/8/layout/hierarchy2"/>
    <dgm:cxn modelId="{42CDEF66-CCF0-4CD3-9FB6-335F1435D1BC}" srcId="{F45D0105-72E7-4721-A1AB-E19AA4D2AC1F}" destId="{DD64E4B8-3721-49B4-BF63-BAA5C6FFD69E}" srcOrd="0" destOrd="0" parTransId="{A3591450-B902-4DC8-B02E-B59521E43337}" sibTransId="{B724F467-2072-4EA5-BAE0-0AC7F417BD27}"/>
    <dgm:cxn modelId="{48497A6E-85B6-41CB-8C22-70BE7DA22D0F}" type="presOf" srcId="{CE49CEA1-1DDD-4130-B2A2-6AE9FF825CAF}" destId="{C741E2F0-712A-472A-AD13-284F761CF722}" srcOrd="0" destOrd="0" presId="urn:microsoft.com/office/officeart/2005/8/layout/hierarchy2"/>
    <dgm:cxn modelId="{60D1F350-29B0-4B7E-A7F4-A28254C12A3E}" type="presOf" srcId="{1BC32FF9-04F8-41CD-848D-0A1D24D0C5C1}" destId="{9874B5A0-A0A6-45C8-BAB8-80183F899BE4}" srcOrd="1" destOrd="0" presId="urn:microsoft.com/office/officeart/2005/8/layout/hierarchy2"/>
    <dgm:cxn modelId="{57259471-F06D-4F71-8BBD-B3D77092DBE3}" type="presOf" srcId="{F2E864F1-673F-40AA-91A2-90949217625E}" destId="{24B46C94-91BE-4A85-BA40-9FCD7A4C7EC1}" srcOrd="1" destOrd="0" presId="urn:microsoft.com/office/officeart/2005/8/layout/hierarchy2"/>
    <dgm:cxn modelId="{CC14A075-3D9D-47F1-B84C-6EFDC004FC81}" srcId="{BB9FEB57-C8CE-46C6-977B-8239DD4FA3B6}" destId="{64D5AD3E-640C-4298-A21D-AB52C59E9205}" srcOrd="0" destOrd="0" parTransId="{F2E864F1-673F-40AA-91A2-90949217625E}" sibTransId="{BB59EE4A-4DC4-47F4-AAD6-F0A8E42DB780}"/>
    <dgm:cxn modelId="{5B09177E-C1CD-4AC9-96F5-588E1565238D}" type="presOf" srcId="{07FE103B-72D6-42FF-9C58-AB3F2C6513C6}" destId="{0A50A4BF-793F-4BA9-91A5-9DADC54C9002}" srcOrd="0" destOrd="0" presId="urn:microsoft.com/office/officeart/2005/8/layout/hierarchy2"/>
    <dgm:cxn modelId="{D0482C8E-2616-4446-B869-08F372B4C509}" type="presOf" srcId="{37DF277F-5693-44C5-9301-5F53601CB93A}" destId="{5C69B850-81D3-4F8E-B2DF-5C2D4F503792}" srcOrd="1" destOrd="0" presId="urn:microsoft.com/office/officeart/2005/8/layout/hierarchy2"/>
    <dgm:cxn modelId="{8A33AC92-9E09-4C55-A8DB-116675138086}" type="presOf" srcId="{F2E864F1-673F-40AA-91A2-90949217625E}" destId="{FCA0B082-A645-46BF-9632-E3089B62C7F6}" srcOrd="0" destOrd="0" presId="urn:microsoft.com/office/officeart/2005/8/layout/hierarchy2"/>
    <dgm:cxn modelId="{2EA61E9E-A5C1-4A0D-B519-2D3F80869A68}" type="presOf" srcId="{36A92D74-35DF-4434-8866-42E949A92FF9}" destId="{6C04C61F-B8E9-4BB8-B5EC-DB08ED06D2F0}" srcOrd="1" destOrd="0" presId="urn:microsoft.com/office/officeart/2005/8/layout/hierarchy2"/>
    <dgm:cxn modelId="{EF13449E-5C04-47EF-905B-B2EB9A51CBD6}" type="presOf" srcId="{53A6F55A-57EA-41C0-B82D-95CA4CD6A6C5}" destId="{3F79F0CE-C9EF-4B85-9372-5E9FEAC7D3F9}" srcOrd="1" destOrd="0" presId="urn:microsoft.com/office/officeart/2005/8/layout/hierarchy2"/>
    <dgm:cxn modelId="{1C3FA8A5-1DFD-421B-924D-2739C70410C2}" type="presOf" srcId="{0B4D54E5-26D7-4826-8BF4-83CCD2E94359}" destId="{D79E8996-4356-420B-B3EF-BFF25B1C822E}" srcOrd="1" destOrd="0" presId="urn:microsoft.com/office/officeart/2005/8/layout/hierarchy2"/>
    <dgm:cxn modelId="{CCCCC1A5-8015-4C9D-B076-BB335FE142E5}" type="presOf" srcId="{E13F9419-46F6-40E9-BA7D-18661225C14C}" destId="{61E7A4A5-191D-45A8-B6E0-A85D35DCD384}" srcOrd="0" destOrd="0" presId="urn:microsoft.com/office/officeart/2005/8/layout/hierarchy2"/>
    <dgm:cxn modelId="{ADB01FAA-47CC-48A1-82EB-71E7EEE988DF}" type="presOf" srcId="{37DF277F-5693-44C5-9301-5F53601CB93A}" destId="{E2373903-95B3-46E6-BC0A-722FB6A3DB5F}" srcOrd="0" destOrd="0" presId="urn:microsoft.com/office/officeart/2005/8/layout/hierarchy2"/>
    <dgm:cxn modelId="{BDE3ABAF-3BB5-484C-911B-2D0858A653A9}" type="presOf" srcId="{DD64E4B8-3721-49B4-BF63-BAA5C6FFD69E}" destId="{C0936CF5-00CC-454E-952E-C056506220B2}" srcOrd="0" destOrd="0" presId="urn:microsoft.com/office/officeart/2005/8/layout/hierarchy2"/>
    <dgm:cxn modelId="{C397BCB8-53B8-4FF4-A9B4-E2F891AC746E}" srcId="{DD64E4B8-3721-49B4-BF63-BAA5C6FFD69E}" destId="{27D86443-DCA1-439A-8CFE-EB67821EA80F}" srcOrd="1" destOrd="0" parTransId="{37DF277F-5693-44C5-9301-5F53601CB93A}" sibTransId="{F4CD6094-D923-466E-82F8-4B604CEE321A}"/>
    <dgm:cxn modelId="{8CA758BE-C4D8-4BB5-9020-0477688972B9}" srcId="{6DBFCAC5-7091-48A4-8FA1-C5BB79037909}" destId="{EBEE0260-4616-4E1B-94DC-8198F827B3BA}" srcOrd="2" destOrd="0" parTransId="{E13F9419-46F6-40E9-BA7D-18661225C14C}" sibTransId="{5660C28C-A2C7-47C9-8471-7E7709F06D8D}"/>
    <dgm:cxn modelId="{4FEE95C6-F7DA-484A-AAC6-A3E0018B8FE5}" type="presOf" srcId="{1BC32FF9-04F8-41CD-848D-0A1D24D0C5C1}" destId="{ACC7B3FC-D342-42EB-9365-C5E1CC8E738D}" srcOrd="0" destOrd="0" presId="urn:microsoft.com/office/officeart/2005/8/layout/hierarchy2"/>
    <dgm:cxn modelId="{94687DD1-5AEF-42B0-82B0-A7460E46506F}" srcId="{BB9FEB57-C8CE-46C6-977B-8239DD4FA3B6}" destId="{7D896198-72A5-4CAB-96D9-7C386ACA318D}" srcOrd="1" destOrd="0" parTransId="{1BC32FF9-04F8-41CD-848D-0A1D24D0C5C1}" sibTransId="{E34B29D4-3C08-4ED0-B56D-325325F6242B}"/>
    <dgm:cxn modelId="{403C1BD3-EEA8-4ECD-8DAF-01025B9EC459}" type="presOf" srcId="{64D5AD3E-640C-4298-A21D-AB52C59E9205}" destId="{606F1139-C3D7-4D5D-9931-8212CC962B88}" srcOrd="0" destOrd="0" presId="urn:microsoft.com/office/officeart/2005/8/layout/hierarchy2"/>
    <dgm:cxn modelId="{F04C2DD8-C614-42D1-8E8F-122C3A10AF90}" srcId="{6DBFCAC5-7091-48A4-8FA1-C5BB79037909}" destId="{07FE103B-72D6-42FF-9C58-AB3F2C6513C6}" srcOrd="0" destOrd="0" parTransId="{0B4D54E5-26D7-4826-8BF4-83CCD2E94359}" sibTransId="{2136547C-456F-4F9C-84A0-83B29895E603}"/>
    <dgm:cxn modelId="{EDD688D9-2707-4E53-860E-C6AE631670E8}" type="presOf" srcId="{53A6F55A-57EA-41C0-B82D-95CA4CD6A6C5}" destId="{7DD376A6-AE91-45A6-B5BE-DB500E4FEAC7}" srcOrd="0" destOrd="0" presId="urn:microsoft.com/office/officeart/2005/8/layout/hierarchy2"/>
    <dgm:cxn modelId="{A0492BDC-16D1-48B6-A7E8-222D4C5050AA}" type="presOf" srcId="{0B4D54E5-26D7-4826-8BF4-83CCD2E94359}" destId="{FF6BF887-ED18-4E35-88EF-A31EC584CDD3}" srcOrd="0" destOrd="0" presId="urn:microsoft.com/office/officeart/2005/8/layout/hierarchy2"/>
    <dgm:cxn modelId="{A7A367DE-39D6-466B-89C8-E0D02CA537D8}" type="presOf" srcId="{71F1FD45-8635-4EFB-B63A-830661E5E7F6}" destId="{49EE717C-D665-48E2-9B51-1E4C477945B8}" srcOrd="0" destOrd="0" presId="urn:microsoft.com/office/officeart/2005/8/layout/hierarchy2"/>
    <dgm:cxn modelId="{A1B2CCDE-1AA0-41A9-95B7-322DC851FED2}" type="presOf" srcId="{6DBFCAC5-7091-48A4-8FA1-C5BB79037909}" destId="{83B83EEF-946D-49F3-A8BB-25859CB74DDE}" srcOrd="0" destOrd="0" presId="urn:microsoft.com/office/officeart/2005/8/layout/hierarchy2"/>
    <dgm:cxn modelId="{E6FE54E3-309A-4F7F-8512-B4AFE63143DD}" type="presOf" srcId="{F45D0105-72E7-4721-A1AB-E19AA4D2AC1F}" destId="{D2D11DF6-14C5-4FCD-AB54-A9222F120318}" srcOrd="0" destOrd="0" presId="urn:microsoft.com/office/officeart/2005/8/layout/hierarchy2"/>
    <dgm:cxn modelId="{22B1FDE7-0C42-4C29-9E58-4D61159C93C3}" type="presOf" srcId="{812A2F15-830B-48E9-8E15-CEC785FFAD1D}" destId="{D39E0F67-C001-4280-BBA4-001157BD01D1}" srcOrd="0" destOrd="0" presId="urn:microsoft.com/office/officeart/2005/8/layout/hierarchy2"/>
    <dgm:cxn modelId="{88F7D5E8-23F8-4205-8958-9C84859F428F}" srcId="{D6795A03-9AED-42DE-A367-337C23A62B82}" destId="{6DBFCAC5-7091-48A4-8FA1-C5BB79037909}" srcOrd="1" destOrd="0" parTransId="{53A6F55A-57EA-41C0-B82D-95CA4CD6A6C5}" sibTransId="{20898DDF-DB12-46B5-9A7C-6BF38F87916E}"/>
    <dgm:cxn modelId="{7D4ED5F2-1E08-45A6-83C8-A1737C8BB7D9}" type="presOf" srcId="{7D896198-72A5-4CAB-96D9-7C386ACA318D}" destId="{82FB014D-E858-4E4B-8F9A-9C3DA6B6FD5A}" srcOrd="0" destOrd="0" presId="urn:microsoft.com/office/officeart/2005/8/layout/hierarchy2"/>
    <dgm:cxn modelId="{1427FDF7-8E7E-46AA-BDA2-B031108EBCE0}" type="presOf" srcId="{A3591450-B902-4DC8-B02E-B59521E43337}" destId="{00C3CBA8-EFA0-4C86-8092-7ED7D7174E67}" srcOrd="0" destOrd="0" presId="urn:microsoft.com/office/officeart/2005/8/layout/hierarchy2"/>
    <dgm:cxn modelId="{626B6D9E-74E2-4D2A-8B0F-94F2C36FD1F5}" type="presParOf" srcId="{49EE717C-D665-48E2-9B51-1E4C477945B8}" destId="{545E676C-2191-4507-8ACD-188E172ECDD9}" srcOrd="0" destOrd="0" presId="urn:microsoft.com/office/officeart/2005/8/layout/hierarchy2"/>
    <dgm:cxn modelId="{7D629B56-B96F-44D8-9407-EB8301236857}" type="presParOf" srcId="{545E676C-2191-4507-8ACD-188E172ECDD9}" destId="{0BA2AE1E-3AD7-4C45-BB08-54B51E45E41B}" srcOrd="0" destOrd="0" presId="urn:microsoft.com/office/officeart/2005/8/layout/hierarchy2"/>
    <dgm:cxn modelId="{11809200-0347-4CFC-8E13-D4172DC68FB7}" type="presParOf" srcId="{545E676C-2191-4507-8ACD-188E172ECDD9}" destId="{122E9C41-2354-40F3-9C12-B227087E42D4}" srcOrd="1" destOrd="0" presId="urn:microsoft.com/office/officeart/2005/8/layout/hierarchy2"/>
    <dgm:cxn modelId="{3F1B9241-DADE-49CC-B350-D3B89A78DBC6}" type="presParOf" srcId="{122E9C41-2354-40F3-9C12-B227087E42D4}" destId="{5C4E0D12-D03B-446F-9559-E3D7D77DE126}" srcOrd="0" destOrd="0" presId="urn:microsoft.com/office/officeart/2005/8/layout/hierarchy2"/>
    <dgm:cxn modelId="{177140BE-76C2-42E3-9211-20E2089EAE97}" type="presParOf" srcId="{5C4E0D12-D03B-446F-9559-E3D7D77DE126}" destId="{052C9D86-809B-4DD6-8136-C1DE098FE75A}" srcOrd="0" destOrd="0" presId="urn:microsoft.com/office/officeart/2005/8/layout/hierarchy2"/>
    <dgm:cxn modelId="{C398D7D1-2FF7-4302-90DF-E36D2B5B580E}" type="presParOf" srcId="{122E9C41-2354-40F3-9C12-B227087E42D4}" destId="{3167DFB5-E054-4A4F-B0D6-83279DC63713}" srcOrd="1" destOrd="0" presId="urn:microsoft.com/office/officeart/2005/8/layout/hierarchy2"/>
    <dgm:cxn modelId="{45452730-1161-4928-9EE4-9135F1FEBEE5}" type="presParOf" srcId="{3167DFB5-E054-4A4F-B0D6-83279DC63713}" destId="{D2D11DF6-14C5-4FCD-AB54-A9222F120318}" srcOrd="0" destOrd="0" presId="urn:microsoft.com/office/officeart/2005/8/layout/hierarchy2"/>
    <dgm:cxn modelId="{8A712190-2C0B-4D53-861E-9FF5C09ABFE3}" type="presParOf" srcId="{3167DFB5-E054-4A4F-B0D6-83279DC63713}" destId="{9305DD90-2726-42DF-9E5D-A162CCB25B1B}" srcOrd="1" destOrd="0" presId="urn:microsoft.com/office/officeart/2005/8/layout/hierarchy2"/>
    <dgm:cxn modelId="{36FBF545-7D4C-42BE-8129-E780FA749EAE}" type="presParOf" srcId="{9305DD90-2726-42DF-9E5D-A162CCB25B1B}" destId="{00C3CBA8-EFA0-4C86-8092-7ED7D7174E67}" srcOrd="0" destOrd="0" presId="urn:microsoft.com/office/officeart/2005/8/layout/hierarchy2"/>
    <dgm:cxn modelId="{3AE79423-058F-44F8-86CB-27EAD2F6465F}" type="presParOf" srcId="{00C3CBA8-EFA0-4C86-8092-7ED7D7174E67}" destId="{BCA1D7CC-3013-4817-9738-4130604F7E0F}" srcOrd="0" destOrd="0" presId="urn:microsoft.com/office/officeart/2005/8/layout/hierarchy2"/>
    <dgm:cxn modelId="{694E09DF-EACD-4227-A1D0-693E31DEB4F3}" type="presParOf" srcId="{9305DD90-2726-42DF-9E5D-A162CCB25B1B}" destId="{71C79482-32F0-49F3-8B45-3966E1082EBF}" srcOrd="1" destOrd="0" presId="urn:microsoft.com/office/officeart/2005/8/layout/hierarchy2"/>
    <dgm:cxn modelId="{BB7F476A-8E8C-4F41-AF11-ECE340419F93}" type="presParOf" srcId="{71C79482-32F0-49F3-8B45-3966E1082EBF}" destId="{C0936CF5-00CC-454E-952E-C056506220B2}" srcOrd="0" destOrd="0" presId="urn:microsoft.com/office/officeart/2005/8/layout/hierarchy2"/>
    <dgm:cxn modelId="{4B72D738-0767-430B-BA5B-5FF6D2FD266B}" type="presParOf" srcId="{71C79482-32F0-49F3-8B45-3966E1082EBF}" destId="{EC631B82-6AA9-4BCE-A91C-A2A1D73B01B4}" srcOrd="1" destOrd="0" presId="urn:microsoft.com/office/officeart/2005/8/layout/hierarchy2"/>
    <dgm:cxn modelId="{D385A4BF-FA1D-4AEF-B5C9-9146C21EE88F}" type="presParOf" srcId="{EC631B82-6AA9-4BCE-A91C-A2A1D73B01B4}" destId="{7C2EED9A-B590-4714-A67C-65FE91C54514}" srcOrd="0" destOrd="0" presId="urn:microsoft.com/office/officeart/2005/8/layout/hierarchy2"/>
    <dgm:cxn modelId="{57D8CF8F-32E7-4D54-B3F3-86152A0385E8}" type="presParOf" srcId="{7C2EED9A-B590-4714-A67C-65FE91C54514}" destId="{6C04C61F-B8E9-4BB8-B5EC-DB08ED06D2F0}" srcOrd="0" destOrd="0" presId="urn:microsoft.com/office/officeart/2005/8/layout/hierarchy2"/>
    <dgm:cxn modelId="{41E395E4-C90C-4BA5-ADA7-B30B7F64EC45}" type="presParOf" srcId="{EC631B82-6AA9-4BCE-A91C-A2A1D73B01B4}" destId="{733DA148-BF51-420F-9350-D71C8A8F0E0F}" srcOrd="1" destOrd="0" presId="urn:microsoft.com/office/officeart/2005/8/layout/hierarchy2"/>
    <dgm:cxn modelId="{F574035F-F899-44FE-8FB0-705BF4C6CBB3}" type="presParOf" srcId="{733DA148-BF51-420F-9350-D71C8A8F0E0F}" destId="{DB0F5430-50EB-48B4-90CF-CDBC90C0C2B4}" srcOrd="0" destOrd="0" presId="urn:microsoft.com/office/officeart/2005/8/layout/hierarchy2"/>
    <dgm:cxn modelId="{5794E9A9-8063-4225-8614-07D9177E93C4}" type="presParOf" srcId="{733DA148-BF51-420F-9350-D71C8A8F0E0F}" destId="{E89A813D-721C-4D19-9724-620899AFD2E1}" srcOrd="1" destOrd="0" presId="urn:microsoft.com/office/officeart/2005/8/layout/hierarchy2"/>
    <dgm:cxn modelId="{38F97341-6F48-4E1C-8730-579933D3087A}" type="presParOf" srcId="{EC631B82-6AA9-4BCE-A91C-A2A1D73B01B4}" destId="{E2373903-95B3-46E6-BC0A-722FB6A3DB5F}" srcOrd="2" destOrd="0" presId="urn:microsoft.com/office/officeart/2005/8/layout/hierarchy2"/>
    <dgm:cxn modelId="{CF243D6E-3473-4F47-94F8-B436FAE82789}" type="presParOf" srcId="{E2373903-95B3-46E6-BC0A-722FB6A3DB5F}" destId="{5C69B850-81D3-4F8E-B2DF-5C2D4F503792}" srcOrd="0" destOrd="0" presId="urn:microsoft.com/office/officeart/2005/8/layout/hierarchy2"/>
    <dgm:cxn modelId="{CAF61EBD-BED9-4792-B33D-C9901034CA86}" type="presParOf" srcId="{EC631B82-6AA9-4BCE-A91C-A2A1D73B01B4}" destId="{9FFCD79D-72E1-4625-9494-B6969A5104E4}" srcOrd="3" destOrd="0" presId="urn:microsoft.com/office/officeart/2005/8/layout/hierarchy2"/>
    <dgm:cxn modelId="{0DFD3732-5417-4C69-A88D-2C62FB6206A5}" type="presParOf" srcId="{9FFCD79D-72E1-4625-9494-B6969A5104E4}" destId="{20F9CD53-D1F2-4930-8245-E7E262CEBD3B}" srcOrd="0" destOrd="0" presId="urn:microsoft.com/office/officeart/2005/8/layout/hierarchy2"/>
    <dgm:cxn modelId="{8414EC7F-CA02-43BE-8A3C-27ECD8A4D614}" type="presParOf" srcId="{9FFCD79D-72E1-4625-9494-B6969A5104E4}" destId="{B8CCAC09-9739-44A5-AEB2-7F789D7041EB}" srcOrd="1" destOrd="0" presId="urn:microsoft.com/office/officeart/2005/8/layout/hierarchy2"/>
    <dgm:cxn modelId="{BE5EEBA9-C054-4AC9-94EC-22EA1CCF0627}" type="presParOf" srcId="{9305DD90-2726-42DF-9E5D-A162CCB25B1B}" destId="{D39E0F67-C001-4280-BBA4-001157BD01D1}" srcOrd="2" destOrd="0" presId="urn:microsoft.com/office/officeart/2005/8/layout/hierarchy2"/>
    <dgm:cxn modelId="{E2CCECD1-354C-429E-B028-6A7004260D48}" type="presParOf" srcId="{D39E0F67-C001-4280-BBA4-001157BD01D1}" destId="{85F21A89-31CA-4B2E-B301-CF4C3633E2D4}" srcOrd="0" destOrd="0" presId="urn:microsoft.com/office/officeart/2005/8/layout/hierarchy2"/>
    <dgm:cxn modelId="{98B9E875-E262-4183-8469-8DA454CE3415}" type="presParOf" srcId="{9305DD90-2726-42DF-9E5D-A162CCB25B1B}" destId="{9BB1652D-A16D-43FB-8FFF-0AB66586D223}" srcOrd="3" destOrd="0" presId="urn:microsoft.com/office/officeart/2005/8/layout/hierarchy2"/>
    <dgm:cxn modelId="{29B381D8-2CE7-4A0C-BC4C-763160A49316}" type="presParOf" srcId="{9BB1652D-A16D-43FB-8FFF-0AB66586D223}" destId="{1A843525-0CED-4C7E-8204-C9E4E5167974}" srcOrd="0" destOrd="0" presId="urn:microsoft.com/office/officeart/2005/8/layout/hierarchy2"/>
    <dgm:cxn modelId="{2DAC4F4C-2E11-4405-A3FE-FA3FC358C1DF}" type="presParOf" srcId="{9BB1652D-A16D-43FB-8FFF-0AB66586D223}" destId="{EF4EA17C-C602-4B31-933D-345610DCCDC4}" srcOrd="1" destOrd="0" presId="urn:microsoft.com/office/officeart/2005/8/layout/hierarchy2"/>
    <dgm:cxn modelId="{586D3F6D-1A56-4AB0-A6A1-D90D9C39243D}" type="presParOf" srcId="{EF4EA17C-C602-4B31-933D-345610DCCDC4}" destId="{FCA0B082-A645-46BF-9632-E3089B62C7F6}" srcOrd="0" destOrd="0" presId="urn:microsoft.com/office/officeart/2005/8/layout/hierarchy2"/>
    <dgm:cxn modelId="{F1D4C24C-6D0E-4B95-8249-AB0BDDB38B8D}" type="presParOf" srcId="{FCA0B082-A645-46BF-9632-E3089B62C7F6}" destId="{24B46C94-91BE-4A85-BA40-9FCD7A4C7EC1}" srcOrd="0" destOrd="0" presId="urn:microsoft.com/office/officeart/2005/8/layout/hierarchy2"/>
    <dgm:cxn modelId="{5D25A9AD-14C5-427A-BB35-AA3AF260AA4C}" type="presParOf" srcId="{EF4EA17C-C602-4B31-933D-345610DCCDC4}" destId="{5175879A-F254-4379-87E4-3474B2A67094}" srcOrd="1" destOrd="0" presId="urn:microsoft.com/office/officeart/2005/8/layout/hierarchy2"/>
    <dgm:cxn modelId="{71C3D640-AAED-45A4-A44D-4DF864DE6E05}" type="presParOf" srcId="{5175879A-F254-4379-87E4-3474B2A67094}" destId="{606F1139-C3D7-4D5D-9931-8212CC962B88}" srcOrd="0" destOrd="0" presId="urn:microsoft.com/office/officeart/2005/8/layout/hierarchy2"/>
    <dgm:cxn modelId="{B790F11C-24D0-467F-9455-69A3F792DFC6}" type="presParOf" srcId="{5175879A-F254-4379-87E4-3474B2A67094}" destId="{096F4EC7-E54A-4F20-A9CF-B2A6EC55973E}" srcOrd="1" destOrd="0" presId="urn:microsoft.com/office/officeart/2005/8/layout/hierarchy2"/>
    <dgm:cxn modelId="{ECA698FF-33BF-42D0-B78B-0E5F65C16277}" type="presParOf" srcId="{EF4EA17C-C602-4B31-933D-345610DCCDC4}" destId="{ACC7B3FC-D342-42EB-9365-C5E1CC8E738D}" srcOrd="2" destOrd="0" presId="urn:microsoft.com/office/officeart/2005/8/layout/hierarchy2"/>
    <dgm:cxn modelId="{67EA2AE1-235E-4E4B-A8FA-59C9043FF6D7}" type="presParOf" srcId="{ACC7B3FC-D342-42EB-9365-C5E1CC8E738D}" destId="{9874B5A0-A0A6-45C8-BAB8-80183F899BE4}" srcOrd="0" destOrd="0" presId="urn:microsoft.com/office/officeart/2005/8/layout/hierarchy2"/>
    <dgm:cxn modelId="{D99A441D-0736-4797-AA59-3772DF9276F7}" type="presParOf" srcId="{EF4EA17C-C602-4B31-933D-345610DCCDC4}" destId="{86678C2E-3746-4988-9744-D9983D0B3536}" srcOrd="3" destOrd="0" presId="urn:microsoft.com/office/officeart/2005/8/layout/hierarchy2"/>
    <dgm:cxn modelId="{ED0D2AFF-BCE0-4C52-8DE5-D11E554CD354}" type="presParOf" srcId="{86678C2E-3746-4988-9744-D9983D0B3536}" destId="{82FB014D-E858-4E4B-8F9A-9C3DA6B6FD5A}" srcOrd="0" destOrd="0" presId="urn:microsoft.com/office/officeart/2005/8/layout/hierarchy2"/>
    <dgm:cxn modelId="{9D1C323B-39E8-4ABC-BE67-2F180EB6F09B}" type="presParOf" srcId="{86678C2E-3746-4988-9744-D9983D0B3536}" destId="{940DEF6E-9E14-4BD5-8129-C52794474992}" srcOrd="1" destOrd="0" presId="urn:microsoft.com/office/officeart/2005/8/layout/hierarchy2"/>
    <dgm:cxn modelId="{E63137A0-8E4A-4BCA-A4C5-7472E3916F35}" type="presParOf" srcId="{122E9C41-2354-40F3-9C12-B227087E42D4}" destId="{7DD376A6-AE91-45A6-B5BE-DB500E4FEAC7}" srcOrd="2" destOrd="0" presId="urn:microsoft.com/office/officeart/2005/8/layout/hierarchy2"/>
    <dgm:cxn modelId="{C2FC2EAA-3817-41D3-8649-0C791872339A}" type="presParOf" srcId="{7DD376A6-AE91-45A6-B5BE-DB500E4FEAC7}" destId="{3F79F0CE-C9EF-4B85-9372-5E9FEAC7D3F9}" srcOrd="0" destOrd="0" presId="urn:microsoft.com/office/officeart/2005/8/layout/hierarchy2"/>
    <dgm:cxn modelId="{40EAB664-A0ED-4DFA-9820-C6606A0BA991}" type="presParOf" srcId="{122E9C41-2354-40F3-9C12-B227087E42D4}" destId="{98A8B212-DEE3-4725-8882-8F376889736D}" srcOrd="3" destOrd="0" presId="urn:microsoft.com/office/officeart/2005/8/layout/hierarchy2"/>
    <dgm:cxn modelId="{9A9D262E-97ED-4388-93DD-ADCCDD9A9AFC}" type="presParOf" srcId="{98A8B212-DEE3-4725-8882-8F376889736D}" destId="{83B83EEF-946D-49F3-A8BB-25859CB74DDE}" srcOrd="0" destOrd="0" presId="urn:microsoft.com/office/officeart/2005/8/layout/hierarchy2"/>
    <dgm:cxn modelId="{95CDA0BA-BE6C-4FD6-9AD5-DE36E982A078}" type="presParOf" srcId="{98A8B212-DEE3-4725-8882-8F376889736D}" destId="{8AE7375E-4C40-4E00-8511-7D221ADA7065}" srcOrd="1" destOrd="0" presId="urn:microsoft.com/office/officeart/2005/8/layout/hierarchy2"/>
    <dgm:cxn modelId="{DF9E8D3B-650A-46B2-BBFE-5B51E604729E}" type="presParOf" srcId="{8AE7375E-4C40-4E00-8511-7D221ADA7065}" destId="{FF6BF887-ED18-4E35-88EF-A31EC584CDD3}" srcOrd="0" destOrd="0" presId="urn:microsoft.com/office/officeart/2005/8/layout/hierarchy2"/>
    <dgm:cxn modelId="{E9498BB5-1E75-43F0-8CBD-B39970B95685}" type="presParOf" srcId="{FF6BF887-ED18-4E35-88EF-A31EC584CDD3}" destId="{D79E8996-4356-420B-B3EF-BFF25B1C822E}" srcOrd="0" destOrd="0" presId="urn:microsoft.com/office/officeart/2005/8/layout/hierarchy2"/>
    <dgm:cxn modelId="{CA82DD1A-5472-4380-90DE-4EE319368F05}" type="presParOf" srcId="{8AE7375E-4C40-4E00-8511-7D221ADA7065}" destId="{1BB8AEC1-F71F-4F10-9855-8286BF396770}" srcOrd="1" destOrd="0" presId="urn:microsoft.com/office/officeart/2005/8/layout/hierarchy2"/>
    <dgm:cxn modelId="{71FA1980-4E23-4289-BE78-6458AA763120}" type="presParOf" srcId="{1BB8AEC1-F71F-4F10-9855-8286BF396770}" destId="{0A50A4BF-793F-4BA9-91A5-9DADC54C9002}" srcOrd="0" destOrd="0" presId="urn:microsoft.com/office/officeart/2005/8/layout/hierarchy2"/>
    <dgm:cxn modelId="{DEB49777-5EA6-4801-8692-0C7E3FA73D24}" type="presParOf" srcId="{1BB8AEC1-F71F-4F10-9855-8286BF396770}" destId="{04514A1C-068F-49C6-84F8-EBB83D9B0D78}" srcOrd="1" destOrd="0" presId="urn:microsoft.com/office/officeart/2005/8/layout/hierarchy2"/>
    <dgm:cxn modelId="{F5AFAA22-4917-4611-BA7D-9D8E738F7616}" type="presParOf" srcId="{8AE7375E-4C40-4E00-8511-7D221ADA7065}" destId="{56C8D505-FF0E-4FDD-A9C6-73DDFA5F9C8E}" srcOrd="2" destOrd="0" presId="urn:microsoft.com/office/officeart/2005/8/layout/hierarchy2"/>
    <dgm:cxn modelId="{E6316EEB-2AEF-499C-B80B-F0FCE06576F9}" type="presParOf" srcId="{56C8D505-FF0E-4FDD-A9C6-73DDFA5F9C8E}" destId="{805CE3C3-AB98-464C-97A4-4BDE5073196A}" srcOrd="0" destOrd="0" presId="urn:microsoft.com/office/officeart/2005/8/layout/hierarchy2"/>
    <dgm:cxn modelId="{D606AF25-B220-4ACB-BE63-4507E2C34A2B}" type="presParOf" srcId="{8AE7375E-4C40-4E00-8511-7D221ADA7065}" destId="{3C4BDCFA-6F09-46C3-82C5-04953E00772F}" srcOrd="3" destOrd="0" presId="urn:microsoft.com/office/officeart/2005/8/layout/hierarchy2"/>
    <dgm:cxn modelId="{2A7E944D-54E5-49FC-8312-39F8993FCAE7}" type="presParOf" srcId="{3C4BDCFA-6F09-46C3-82C5-04953E00772F}" destId="{C741E2F0-712A-472A-AD13-284F761CF722}" srcOrd="0" destOrd="0" presId="urn:microsoft.com/office/officeart/2005/8/layout/hierarchy2"/>
    <dgm:cxn modelId="{48E3F3B9-A987-4FCA-9BDB-BFB297E00D52}" type="presParOf" srcId="{3C4BDCFA-6F09-46C3-82C5-04953E00772F}" destId="{3F07D7A1-3780-40A1-8014-E0F98B6DC5FB}" srcOrd="1" destOrd="0" presId="urn:microsoft.com/office/officeart/2005/8/layout/hierarchy2"/>
    <dgm:cxn modelId="{E47839A7-7165-48D2-8543-6368A70CD92F}" type="presParOf" srcId="{8AE7375E-4C40-4E00-8511-7D221ADA7065}" destId="{61E7A4A5-191D-45A8-B6E0-A85D35DCD384}" srcOrd="4" destOrd="0" presId="urn:microsoft.com/office/officeart/2005/8/layout/hierarchy2"/>
    <dgm:cxn modelId="{40FBA5B7-1E09-4D25-A799-50E583D0715E}" type="presParOf" srcId="{61E7A4A5-191D-45A8-B6E0-A85D35DCD384}" destId="{3D11B0A2-EACE-4768-BD90-35F4D3B8E2C0}" srcOrd="0" destOrd="0" presId="urn:microsoft.com/office/officeart/2005/8/layout/hierarchy2"/>
    <dgm:cxn modelId="{9336E0A5-7304-491B-A68F-046E6A8DD8DA}" type="presParOf" srcId="{8AE7375E-4C40-4E00-8511-7D221ADA7065}" destId="{B71B20CA-31E8-4D26-A88B-8836C094D933}" srcOrd="5" destOrd="0" presId="urn:microsoft.com/office/officeart/2005/8/layout/hierarchy2"/>
    <dgm:cxn modelId="{519447A0-FC97-432D-817B-F68F3CF56717}" type="presParOf" srcId="{B71B20CA-31E8-4D26-A88B-8836C094D933}" destId="{BE574469-E919-4F17-A347-19F6E2AEC758}" srcOrd="0" destOrd="0" presId="urn:microsoft.com/office/officeart/2005/8/layout/hierarchy2"/>
    <dgm:cxn modelId="{76986E73-4969-4CB8-9F10-9AECC0BDBA4B}" type="presParOf" srcId="{B71B20CA-31E8-4D26-A88B-8836C094D933}" destId="{A3DE306C-3A5E-4190-B7F1-ED3CDBC527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357E61-2252-4CB4-A8D6-13581F173C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23371A9-F366-43DA-8623-FB0236353851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DataSet</a:t>
          </a:r>
          <a:endParaRPr lang="en-US" dirty="0"/>
        </a:p>
      </dgm:t>
    </dgm:pt>
    <dgm:pt modelId="{48C0A00E-5A63-4BCB-9E64-79E0662422DB}" type="parTrans" cxnId="{85BB1AD6-448F-49A4-8A8A-42D0D8D2A9B2}">
      <dgm:prSet/>
      <dgm:spPr/>
      <dgm:t>
        <a:bodyPr/>
        <a:lstStyle/>
        <a:p>
          <a:endParaRPr lang="en-US"/>
        </a:p>
      </dgm:t>
    </dgm:pt>
    <dgm:pt modelId="{00084327-F6A5-410D-A448-EE091003FCCD}" type="sibTrans" cxnId="{85BB1AD6-448F-49A4-8A8A-42D0D8D2A9B2}">
      <dgm:prSet/>
      <dgm:spPr/>
      <dgm:t>
        <a:bodyPr/>
        <a:lstStyle/>
        <a:p>
          <a:endParaRPr lang="en-US"/>
        </a:p>
      </dgm:t>
    </dgm:pt>
    <dgm:pt modelId="{C3F1A6A2-7DCD-4DF8-8DAB-DDE9EEF8F96D}">
      <dgm:prSet phldrT="[Text]"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DataSet</a:t>
          </a:r>
          <a:r>
            <a:rPr lang="en-US" dirty="0"/>
            <a:t>(EDA)</a:t>
          </a:r>
        </a:p>
      </dgm:t>
    </dgm:pt>
    <dgm:pt modelId="{7FA64918-3407-44DC-9CC7-8058B2AA284E}" type="parTrans" cxnId="{D1A1AF6A-BAAC-4E90-942F-5180658A12D8}">
      <dgm:prSet/>
      <dgm:spPr/>
      <dgm:t>
        <a:bodyPr/>
        <a:lstStyle/>
        <a:p>
          <a:endParaRPr lang="en-US"/>
        </a:p>
      </dgm:t>
    </dgm:pt>
    <dgm:pt modelId="{5576C56B-8621-4C14-AA5E-B0C5464A3A69}" type="sibTrans" cxnId="{D1A1AF6A-BAAC-4E90-942F-5180658A12D8}">
      <dgm:prSet/>
      <dgm:spPr/>
      <dgm:t>
        <a:bodyPr/>
        <a:lstStyle/>
        <a:p>
          <a:endParaRPr lang="en-US"/>
        </a:p>
      </dgm:t>
    </dgm:pt>
    <dgm:pt modelId="{2CE0058A-B758-44BF-A5D8-E236A867F537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0FC5AAA-645D-4A52-BEE2-F6167BD00979}" type="parTrans" cxnId="{C8A406AC-D2CC-4A59-B584-BA39DF420123}">
      <dgm:prSet/>
      <dgm:spPr/>
      <dgm:t>
        <a:bodyPr/>
        <a:lstStyle/>
        <a:p>
          <a:endParaRPr lang="en-US"/>
        </a:p>
      </dgm:t>
    </dgm:pt>
    <dgm:pt modelId="{7E584194-8A06-41DB-977B-2E00AD51AD0A}" type="sibTrans" cxnId="{C8A406AC-D2CC-4A59-B584-BA39DF420123}">
      <dgm:prSet/>
      <dgm:spPr/>
      <dgm:t>
        <a:bodyPr/>
        <a:lstStyle/>
        <a:p>
          <a:endParaRPr lang="en-US"/>
        </a:p>
      </dgm:t>
    </dgm:pt>
    <dgm:pt modelId="{F30B74B8-67D7-476D-BF1C-33214405409E}" type="pres">
      <dgm:prSet presAssocID="{A5357E61-2252-4CB4-A8D6-13581F173C9E}" presName="CompostProcess" presStyleCnt="0">
        <dgm:presLayoutVars>
          <dgm:dir/>
          <dgm:resizeHandles val="exact"/>
        </dgm:presLayoutVars>
      </dgm:prSet>
      <dgm:spPr/>
    </dgm:pt>
    <dgm:pt modelId="{B351ADF8-850D-4D1E-817B-4570E1C43C39}" type="pres">
      <dgm:prSet presAssocID="{A5357E61-2252-4CB4-A8D6-13581F173C9E}" presName="arrow" presStyleLbl="bgShp" presStyleIdx="0" presStyleCnt="1"/>
      <dgm:spPr/>
    </dgm:pt>
    <dgm:pt modelId="{A61273AA-78FE-428F-A73C-EB7B10C559D3}" type="pres">
      <dgm:prSet presAssocID="{A5357E61-2252-4CB4-A8D6-13581F173C9E}" presName="linearProcess" presStyleCnt="0"/>
      <dgm:spPr/>
    </dgm:pt>
    <dgm:pt modelId="{C905BF63-F80B-476A-B15C-402FCD421B4E}" type="pres">
      <dgm:prSet presAssocID="{C23371A9-F366-43DA-8623-FB0236353851}" presName="textNode" presStyleLbl="node1" presStyleIdx="0" presStyleCnt="3">
        <dgm:presLayoutVars>
          <dgm:bulletEnabled val="1"/>
        </dgm:presLayoutVars>
      </dgm:prSet>
      <dgm:spPr/>
    </dgm:pt>
    <dgm:pt modelId="{9E95FBE2-D59D-4F1E-B136-7D512FE895D6}" type="pres">
      <dgm:prSet presAssocID="{00084327-F6A5-410D-A448-EE091003FCCD}" presName="sibTrans" presStyleCnt="0"/>
      <dgm:spPr/>
    </dgm:pt>
    <dgm:pt modelId="{024C869A-0F6D-47A3-B879-5BFDDB599D9F}" type="pres">
      <dgm:prSet presAssocID="{C3F1A6A2-7DCD-4DF8-8DAB-DDE9EEF8F96D}" presName="textNode" presStyleLbl="node1" presStyleIdx="1" presStyleCnt="3">
        <dgm:presLayoutVars>
          <dgm:bulletEnabled val="1"/>
        </dgm:presLayoutVars>
      </dgm:prSet>
      <dgm:spPr/>
    </dgm:pt>
    <dgm:pt modelId="{6727C15D-20F9-438B-BB83-EB8A182BB839}" type="pres">
      <dgm:prSet presAssocID="{5576C56B-8621-4C14-AA5E-B0C5464A3A69}" presName="sibTrans" presStyleCnt="0"/>
      <dgm:spPr/>
    </dgm:pt>
    <dgm:pt modelId="{8DE5C17C-FFAB-45C7-AF0A-1C4BD91F846B}" type="pres">
      <dgm:prSet presAssocID="{2CE0058A-B758-44BF-A5D8-E236A867F53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363C409-105B-449F-92F6-AA7AB5FBF87F}" type="presOf" srcId="{C23371A9-F366-43DA-8623-FB0236353851}" destId="{C905BF63-F80B-476A-B15C-402FCD421B4E}" srcOrd="0" destOrd="0" presId="urn:microsoft.com/office/officeart/2005/8/layout/hProcess9"/>
    <dgm:cxn modelId="{F938AC43-5256-48B6-8C31-DB68D5122C80}" type="presOf" srcId="{A5357E61-2252-4CB4-A8D6-13581F173C9E}" destId="{F30B74B8-67D7-476D-BF1C-33214405409E}" srcOrd="0" destOrd="0" presId="urn:microsoft.com/office/officeart/2005/8/layout/hProcess9"/>
    <dgm:cxn modelId="{D1A1AF6A-BAAC-4E90-942F-5180658A12D8}" srcId="{A5357E61-2252-4CB4-A8D6-13581F173C9E}" destId="{C3F1A6A2-7DCD-4DF8-8DAB-DDE9EEF8F96D}" srcOrd="1" destOrd="0" parTransId="{7FA64918-3407-44DC-9CC7-8058B2AA284E}" sibTransId="{5576C56B-8621-4C14-AA5E-B0C5464A3A69}"/>
    <dgm:cxn modelId="{E6929258-4D6F-4AB3-8F21-33DEC53B1330}" type="presOf" srcId="{2CE0058A-B758-44BF-A5D8-E236A867F537}" destId="{8DE5C17C-FFAB-45C7-AF0A-1C4BD91F846B}" srcOrd="0" destOrd="0" presId="urn:microsoft.com/office/officeart/2005/8/layout/hProcess9"/>
    <dgm:cxn modelId="{E7835C9E-2AA6-4F16-9A8C-C21C4F15425E}" type="presOf" srcId="{C3F1A6A2-7DCD-4DF8-8DAB-DDE9EEF8F96D}" destId="{024C869A-0F6D-47A3-B879-5BFDDB599D9F}" srcOrd="0" destOrd="0" presId="urn:microsoft.com/office/officeart/2005/8/layout/hProcess9"/>
    <dgm:cxn modelId="{C8A406AC-D2CC-4A59-B584-BA39DF420123}" srcId="{A5357E61-2252-4CB4-A8D6-13581F173C9E}" destId="{2CE0058A-B758-44BF-A5D8-E236A867F537}" srcOrd="2" destOrd="0" parTransId="{D0FC5AAA-645D-4A52-BEE2-F6167BD00979}" sibTransId="{7E584194-8A06-41DB-977B-2E00AD51AD0A}"/>
    <dgm:cxn modelId="{85BB1AD6-448F-49A4-8A8A-42D0D8D2A9B2}" srcId="{A5357E61-2252-4CB4-A8D6-13581F173C9E}" destId="{C23371A9-F366-43DA-8623-FB0236353851}" srcOrd="0" destOrd="0" parTransId="{48C0A00E-5A63-4BCB-9E64-79E0662422DB}" sibTransId="{00084327-F6A5-410D-A448-EE091003FCCD}"/>
    <dgm:cxn modelId="{799A23D5-F49D-4029-8252-A56BC1557C7D}" type="presParOf" srcId="{F30B74B8-67D7-476D-BF1C-33214405409E}" destId="{B351ADF8-850D-4D1E-817B-4570E1C43C39}" srcOrd="0" destOrd="0" presId="urn:microsoft.com/office/officeart/2005/8/layout/hProcess9"/>
    <dgm:cxn modelId="{B7056FFD-8E8E-4437-985D-AFE2FBB6FB55}" type="presParOf" srcId="{F30B74B8-67D7-476D-BF1C-33214405409E}" destId="{A61273AA-78FE-428F-A73C-EB7B10C559D3}" srcOrd="1" destOrd="0" presId="urn:microsoft.com/office/officeart/2005/8/layout/hProcess9"/>
    <dgm:cxn modelId="{FF02B8FC-D75B-466D-BAE8-F0110EB9AB25}" type="presParOf" srcId="{A61273AA-78FE-428F-A73C-EB7B10C559D3}" destId="{C905BF63-F80B-476A-B15C-402FCD421B4E}" srcOrd="0" destOrd="0" presId="urn:microsoft.com/office/officeart/2005/8/layout/hProcess9"/>
    <dgm:cxn modelId="{7687CA74-4076-4DF6-B5DC-1356CD27EADC}" type="presParOf" srcId="{A61273AA-78FE-428F-A73C-EB7B10C559D3}" destId="{9E95FBE2-D59D-4F1E-B136-7D512FE895D6}" srcOrd="1" destOrd="0" presId="urn:microsoft.com/office/officeart/2005/8/layout/hProcess9"/>
    <dgm:cxn modelId="{F48C77B5-A464-4056-95C3-09B422697216}" type="presParOf" srcId="{A61273AA-78FE-428F-A73C-EB7B10C559D3}" destId="{024C869A-0F6D-47A3-B879-5BFDDB599D9F}" srcOrd="2" destOrd="0" presId="urn:microsoft.com/office/officeart/2005/8/layout/hProcess9"/>
    <dgm:cxn modelId="{5F2DF47C-F376-43EB-A5EC-777CF957E052}" type="presParOf" srcId="{A61273AA-78FE-428F-A73C-EB7B10C559D3}" destId="{6727C15D-20F9-438B-BB83-EB8A182BB839}" srcOrd="3" destOrd="0" presId="urn:microsoft.com/office/officeart/2005/8/layout/hProcess9"/>
    <dgm:cxn modelId="{C0E56A89-C8FE-4631-B254-3843A37E3AF3}" type="presParOf" srcId="{A61273AA-78FE-428F-A73C-EB7B10C559D3}" destId="{8DE5C17C-FFAB-45C7-AF0A-1C4BD91F846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672188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3692632" y="2429381"/>
        <a:ext cx="1355117" cy="657114"/>
      </dsp:txXfrm>
    </dsp:sp>
    <dsp:sp modelId="{6A208930-87C2-47CB-BE2E-D426F52472E4}">
      <dsp:nvSpPr>
        <dsp:cNvPr id="0" name=""/>
        <dsp:cNvSpPr/>
      </dsp:nvSpPr>
      <dsp:spPr>
        <a:xfrm rot="17132988">
          <a:off x="4305895" y="1742276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1702484"/>
        <a:ext cx="104150" cy="104150"/>
      </dsp:txXfrm>
    </dsp:sp>
    <dsp:sp modelId="{7DD8C0ED-7AE6-47C0-A3C7-30BA41DF8B15}">
      <dsp:nvSpPr>
        <dsp:cNvPr id="0" name=""/>
        <dsp:cNvSpPr/>
      </dsp:nvSpPr>
      <dsp:spPr>
        <a:xfrm>
          <a:off x="5626597" y="402178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5647041" y="422622"/>
        <a:ext cx="1355117" cy="657114"/>
      </dsp:txXfrm>
    </dsp:sp>
    <dsp:sp modelId="{5CD57477-8198-4D65-B479-8CB39CC1FDD3}">
      <dsp:nvSpPr>
        <dsp:cNvPr id="0" name=""/>
        <dsp:cNvSpPr/>
      </dsp:nvSpPr>
      <dsp:spPr>
        <a:xfrm rot="19457599">
          <a:off x="6957966" y="53822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533312"/>
        <a:ext cx="34383" cy="34383"/>
      </dsp:txXfrm>
    </dsp:sp>
    <dsp:sp modelId="{3DC8B76A-E54B-4848-9DC4-62A55294B781}">
      <dsp:nvSpPr>
        <dsp:cNvPr id="0" name=""/>
        <dsp:cNvSpPr/>
      </dsp:nvSpPr>
      <dsp:spPr>
        <a:xfrm>
          <a:off x="7581005" y="82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7601449" y="21271"/>
        <a:ext cx="1355117" cy="657114"/>
      </dsp:txXfrm>
    </dsp:sp>
    <dsp:sp modelId="{BBBD0347-8007-4284-AAF1-FEDBE87C290D}">
      <dsp:nvSpPr>
        <dsp:cNvPr id="0" name=""/>
        <dsp:cNvSpPr/>
      </dsp:nvSpPr>
      <dsp:spPr>
        <a:xfrm rot="2142401">
          <a:off x="6957966" y="93957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934664"/>
        <a:ext cx="34383" cy="34383"/>
      </dsp:txXfrm>
    </dsp:sp>
    <dsp:sp modelId="{ED336E2C-0438-4AAA-B03C-7553C75DB110}">
      <dsp:nvSpPr>
        <dsp:cNvPr id="0" name=""/>
        <dsp:cNvSpPr/>
      </dsp:nvSpPr>
      <dsp:spPr>
        <a:xfrm>
          <a:off x="7581005" y="80353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7601449" y="823974"/>
        <a:ext cx="1355117" cy="657114"/>
      </dsp:txXfrm>
    </dsp:sp>
    <dsp:sp modelId="{A9626D71-DAA6-4832-B519-3AB08B3ABFD9}">
      <dsp:nvSpPr>
        <dsp:cNvPr id="0" name=""/>
        <dsp:cNvSpPr/>
      </dsp:nvSpPr>
      <dsp:spPr>
        <a:xfrm rot="2142401">
          <a:off x="5003558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0204" y="2941422"/>
        <a:ext cx="34383" cy="34383"/>
      </dsp:txXfrm>
    </dsp:sp>
    <dsp:sp modelId="{E4D07222-CB56-4BFA-9296-CFBA19574C76}">
      <dsp:nvSpPr>
        <dsp:cNvPr id="0" name=""/>
        <dsp:cNvSpPr/>
      </dsp:nvSpPr>
      <dsp:spPr>
        <a:xfrm>
          <a:off x="5626597" y="2810289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</a:t>
          </a:r>
        </a:p>
      </dsp:txBody>
      <dsp:txXfrm>
        <a:off x="5647041" y="2830733"/>
        <a:ext cx="1355117" cy="657114"/>
      </dsp:txXfrm>
    </dsp:sp>
    <dsp:sp modelId="{55B157DB-C4B1-4B05-B848-25B43C033F99}">
      <dsp:nvSpPr>
        <dsp:cNvPr id="0" name=""/>
        <dsp:cNvSpPr/>
      </dsp:nvSpPr>
      <dsp:spPr>
        <a:xfrm rot="17692822">
          <a:off x="6638184" y="2544980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2524082"/>
        <a:ext cx="66361" cy="66361"/>
      </dsp:txXfrm>
    </dsp:sp>
    <dsp:sp modelId="{66D2DBC8-64EA-4C00-91CA-5083B2CCE4E0}">
      <dsp:nvSpPr>
        <dsp:cNvPr id="0" name=""/>
        <dsp:cNvSpPr/>
      </dsp:nvSpPr>
      <dsp:spPr>
        <a:xfrm>
          <a:off x="7581005" y="1606233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7601449" y="1626677"/>
        <a:ext cx="1355117" cy="657114"/>
      </dsp:txXfrm>
    </dsp:sp>
    <dsp:sp modelId="{DBCBFF07-0997-441F-99C2-361BD5FFACB9}">
      <dsp:nvSpPr>
        <dsp:cNvPr id="0" name=""/>
        <dsp:cNvSpPr/>
      </dsp:nvSpPr>
      <dsp:spPr>
        <a:xfrm rot="19457599">
          <a:off x="6957966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2941422"/>
        <a:ext cx="34383" cy="34383"/>
      </dsp:txXfrm>
    </dsp:sp>
    <dsp:sp modelId="{C5130315-BC6E-4CC9-ADA6-D17F01FFE2B8}">
      <dsp:nvSpPr>
        <dsp:cNvPr id="0" name=""/>
        <dsp:cNvSpPr/>
      </dsp:nvSpPr>
      <dsp:spPr>
        <a:xfrm>
          <a:off x="7581005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7601449" y="2429381"/>
        <a:ext cx="1355117" cy="657114"/>
      </dsp:txXfrm>
    </dsp:sp>
    <dsp:sp modelId="{1C50B6FA-D1CC-401B-9A9B-50BDFBF9D134}">
      <dsp:nvSpPr>
        <dsp:cNvPr id="0" name=""/>
        <dsp:cNvSpPr/>
      </dsp:nvSpPr>
      <dsp:spPr>
        <a:xfrm rot="2142401">
          <a:off x="6957966" y="334768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3342774"/>
        <a:ext cx="34383" cy="34383"/>
      </dsp:txXfrm>
    </dsp:sp>
    <dsp:sp modelId="{55C87910-F793-4041-95F3-849FA29A1B56}">
      <dsp:nvSpPr>
        <dsp:cNvPr id="0" name=""/>
        <dsp:cNvSpPr/>
      </dsp:nvSpPr>
      <dsp:spPr>
        <a:xfrm>
          <a:off x="7581005" y="321164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Anomaly detection</a:t>
          </a:r>
        </a:p>
      </dsp:txBody>
      <dsp:txXfrm>
        <a:off x="7601449" y="3232084"/>
        <a:ext cx="1355117" cy="657114"/>
      </dsp:txXfrm>
    </dsp:sp>
    <dsp:sp modelId="{E07697E5-F6F4-4466-8D11-40DB4E56E64E}">
      <dsp:nvSpPr>
        <dsp:cNvPr id="0" name=""/>
        <dsp:cNvSpPr/>
      </dsp:nvSpPr>
      <dsp:spPr>
        <a:xfrm rot="3907178">
          <a:off x="6638184" y="3749035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3728137"/>
        <a:ext cx="66361" cy="66361"/>
      </dsp:txXfrm>
    </dsp:sp>
    <dsp:sp modelId="{F6F93404-43EF-49B4-AAB3-573E5BFDB7D4}">
      <dsp:nvSpPr>
        <dsp:cNvPr id="0" name=""/>
        <dsp:cNvSpPr/>
      </dsp:nvSpPr>
      <dsp:spPr>
        <a:xfrm>
          <a:off x="7581005" y="4014344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7601449" y="4034788"/>
        <a:ext cx="1355117" cy="657114"/>
      </dsp:txXfrm>
    </dsp:sp>
    <dsp:sp modelId="{0C60E180-01B6-4DE1-B2FA-6F0B37DB941C}">
      <dsp:nvSpPr>
        <dsp:cNvPr id="0" name=""/>
        <dsp:cNvSpPr/>
      </dsp:nvSpPr>
      <dsp:spPr>
        <a:xfrm rot="3907178">
          <a:off x="4683776" y="3347683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4214" y="3326785"/>
        <a:ext cx="66361" cy="66361"/>
      </dsp:txXfrm>
    </dsp:sp>
    <dsp:sp modelId="{5949A5FE-4D07-4601-AB44-4833F0A890EA}">
      <dsp:nvSpPr>
        <dsp:cNvPr id="0" name=""/>
        <dsp:cNvSpPr/>
      </dsp:nvSpPr>
      <dsp:spPr>
        <a:xfrm>
          <a:off x="5626597" y="3612992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5647041" y="3633436"/>
        <a:ext cx="1355117" cy="657114"/>
      </dsp:txXfrm>
    </dsp:sp>
    <dsp:sp modelId="{01CF6CE8-25E2-46DA-AE7A-5F9B6861894E}">
      <dsp:nvSpPr>
        <dsp:cNvPr id="0" name=""/>
        <dsp:cNvSpPr/>
      </dsp:nvSpPr>
      <dsp:spPr>
        <a:xfrm rot="4467012">
          <a:off x="4305895" y="3749035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3709243"/>
        <a:ext cx="104150" cy="104150"/>
      </dsp:txXfrm>
    </dsp:sp>
    <dsp:sp modelId="{6C30DB5F-277C-4B97-BDE4-2A45B45BEBA3}">
      <dsp:nvSpPr>
        <dsp:cNvPr id="0" name=""/>
        <dsp:cNvSpPr/>
      </dsp:nvSpPr>
      <dsp:spPr>
        <a:xfrm>
          <a:off x="5626597" y="4415695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5647041" y="4436139"/>
        <a:ext cx="1355117" cy="657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314A-1D23-460D-973B-BCD410C602A3}">
      <dsp:nvSpPr>
        <dsp:cNvPr id="0" name=""/>
        <dsp:cNvSpPr/>
      </dsp:nvSpPr>
      <dsp:spPr>
        <a:xfrm>
          <a:off x="2270" y="1708240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ML</a:t>
          </a:r>
        </a:p>
      </dsp:txBody>
      <dsp:txXfrm>
        <a:off x="29651" y="1735621"/>
        <a:ext cx="1814953" cy="880095"/>
      </dsp:txXfrm>
    </dsp:sp>
    <dsp:sp modelId="{75CC7DEB-3017-403F-9718-8B236D70ACC5}">
      <dsp:nvSpPr>
        <dsp:cNvPr id="0" name=""/>
        <dsp:cNvSpPr/>
      </dsp:nvSpPr>
      <dsp:spPr>
        <a:xfrm rot="19457599">
          <a:off x="1785416" y="1887561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1883871"/>
        <a:ext cx="46051" cy="46051"/>
      </dsp:txXfrm>
    </dsp:sp>
    <dsp:sp modelId="{7E3660EE-85B4-43B9-AE1B-9BB375D27072}">
      <dsp:nvSpPr>
        <dsp:cNvPr id="0" name=""/>
        <dsp:cNvSpPr/>
      </dsp:nvSpPr>
      <dsp:spPr>
        <a:xfrm>
          <a:off x="2619872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</a:p>
      </dsp:txBody>
      <dsp:txXfrm>
        <a:off x="2647253" y="1198077"/>
        <a:ext cx="1814953" cy="880095"/>
      </dsp:txXfrm>
    </dsp:sp>
    <dsp:sp modelId="{E69BB25D-73D0-474A-8B0B-A5438CC4ED92}">
      <dsp:nvSpPr>
        <dsp:cNvPr id="0" name=""/>
        <dsp:cNvSpPr/>
      </dsp:nvSpPr>
      <dsp:spPr>
        <a:xfrm>
          <a:off x="4489587" y="1618789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1619428"/>
        <a:ext cx="37394" cy="37394"/>
      </dsp:txXfrm>
    </dsp:sp>
    <dsp:sp modelId="{6F5D6C82-F2B9-4DA3-9502-0AEED043C611}">
      <dsp:nvSpPr>
        <dsp:cNvPr id="0" name=""/>
        <dsp:cNvSpPr/>
      </dsp:nvSpPr>
      <dsp:spPr>
        <a:xfrm>
          <a:off x="5237473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Yes/No</a:t>
          </a:r>
        </a:p>
      </dsp:txBody>
      <dsp:txXfrm>
        <a:off x="5264854" y="1198077"/>
        <a:ext cx="1814953" cy="880095"/>
      </dsp:txXfrm>
    </dsp:sp>
    <dsp:sp modelId="{F7C0F498-5042-456A-99CF-A2867ADB96C3}">
      <dsp:nvSpPr>
        <dsp:cNvPr id="0" name=""/>
        <dsp:cNvSpPr/>
      </dsp:nvSpPr>
      <dsp:spPr>
        <a:xfrm rot="2142401">
          <a:off x="1785416" y="2425104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2421414"/>
        <a:ext cx="46051" cy="46051"/>
      </dsp:txXfrm>
    </dsp:sp>
    <dsp:sp modelId="{02989D36-2C20-447B-9521-173C05D34D9A}">
      <dsp:nvSpPr>
        <dsp:cNvPr id="0" name=""/>
        <dsp:cNvSpPr/>
      </dsp:nvSpPr>
      <dsp:spPr>
        <a:xfrm>
          <a:off x="2619872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</a:p>
      </dsp:txBody>
      <dsp:txXfrm>
        <a:off x="2647253" y="2273164"/>
        <a:ext cx="1814953" cy="880095"/>
      </dsp:txXfrm>
    </dsp:sp>
    <dsp:sp modelId="{2426715F-2373-48D8-A265-61FE4B1AB9E2}">
      <dsp:nvSpPr>
        <dsp:cNvPr id="0" name=""/>
        <dsp:cNvSpPr/>
      </dsp:nvSpPr>
      <dsp:spPr>
        <a:xfrm>
          <a:off x="4489587" y="2693876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2694515"/>
        <a:ext cx="37394" cy="37394"/>
      </dsp:txXfrm>
    </dsp:sp>
    <dsp:sp modelId="{F129BD61-09FF-47D4-8E15-E9C4E2420C93}">
      <dsp:nvSpPr>
        <dsp:cNvPr id="0" name=""/>
        <dsp:cNvSpPr/>
      </dsp:nvSpPr>
      <dsp:spPr>
        <a:xfrm>
          <a:off x="5237473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type </a:t>
          </a:r>
        </a:p>
      </dsp:txBody>
      <dsp:txXfrm>
        <a:off x="5264854" y="2273164"/>
        <a:ext cx="1814953" cy="880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2AE1E-3AD7-4C45-BB08-54B51E45E41B}">
      <dsp:nvSpPr>
        <dsp:cNvPr id="0" name=""/>
        <dsp:cNvSpPr/>
      </dsp:nvSpPr>
      <dsp:spPr>
        <a:xfrm>
          <a:off x="3152198" y="2365283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types</a:t>
          </a:r>
        </a:p>
      </dsp:txBody>
      <dsp:txXfrm>
        <a:off x="3172271" y="2385356"/>
        <a:ext cx="1330561" cy="645207"/>
      </dsp:txXfrm>
    </dsp:sp>
    <dsp:sp modelId="{5C4E0D12-D03B-446F-9559-E3D7D77DE126}">
      <dsp:nvSpPr>
        <dsp:cNvPr id="0" name=""/>
        <dsp:cNvSpPr/>
      </dsp:nvSpPr>
      <dsp:spPr>
        <a:xfrm rot="17692822">
          <a:off x="4145454" y="2104559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2084262"/>
        <a:ext cx="65159" cy="65159"/>
      </dsp:txXfrm>
    </dsp:sp>
    <dsp:sp modelId="{D2D11DF6-14C5-4FCD-AB54-A9222F120318}">
      <dsp:nvSpPr>
        <dsp:cNvPr id="0" name=""/>
        <dsp:cNvSpPr/>
      </dsp:nvSpPr>
      <dsp:spPr>
        <a:xfrm>
          <a:off x="5071189" y="1183047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Categorical</a:t>
          </a:r>
        </a:p>
      </dsp:txBody>
      <dsp:txXfrm>
        <a:off x="5091262" y="1203120"/>
        <a:ext cx="1330561" cy="645207"/>
      </dsp:txXfrm>
    </dsp:sp>
    <dsp:sp modelId="{00C3CBA8-EFA0-4C86-8092-7ED7D7174E67}">
      <dsp:nvSpPr>
        <dsp:cNvPr id="0" name=""/>
        <dsp:cNvSpPr/>
      </dsp:nvSpPr>
      <dsp:spPr>
        <a:xfrm rot="18289469">
          <a:off x="6235984" y="1119363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107643"/>
        <a:ext cx="48005" cy="48005"/>
      </dsp:txXfrm>
    </dsp:sp>
    <dsp:sp modelId="{C0936CF5-00CC-454E-952E-C056506220B2}">
      <dsp:nvSpPr>
        <dsp:cNvPr id="0" name=""/>
        <dsp:cNvSpPr/>
      </dsp:nvSpPr>
      <dsp:spPr>
        <a:xfrm>
          <a:off x="6990180" y="394890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Nominal</a:t>
          </a:r>
        </a:p>
      </dsp:txBody>
      <dsp:txXfrm>
        <a:off x="7010253" y="414963"/>
        <a:ext cx="1330561" cy="645207"/>
      </dsp:txXfrm>
    </dsp:sp>
    <dsp:sp modelId="{7C2EED9A-B590-4714-A67C-65FE91C54514}">
      <dsp:nvSpPr>
        <dsp:cNvPr id="0" name=""/>
        <dsp:cNvSpPr/>
      </dsp:nvSpPr>
      <dsp:spPr>
        <a:xfrm rot="19457599">
          <a:off x="8297423" y="528245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523648"/>
        <a:ext cx="33760" cy="33760"/>
      </dsp:txXfrm>
    </dsp:sp>
    <dsp:sp modelId="{DB0F5430-50EB-48B4-90CF-CDBC90C0C2B4}">
      <dsp:nvSpPr>
        <dsp:cNvPr id="0" name=""/>
        <dsp:cNvSpPr/>
      </dsp:nvSpPr>
      <dsp:spPr>
        <a:xfrm>
          <a:off x="8909171" y="812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Gender</a:t>
          </a:r>
        </a:p>
      </dsp:txBody>
      <dsp:txXfrm>
        <a:off x="8929244" y="20885"/>
        <a:ext cx="1330561" cy="645207"/>
      </dsp:txXfrm>
    </dsp:sp>
    <dsp:sp modelId="{E2373903-95B3-46E6-BC0A-722FB6A3DB5F}">
      <dsp:nvSpPr>
        <dsp:cNvPr id="0" name=""/>
        <dsp:cNvSpPr/>
      </dsp:nvSpPr>
      <dsp:spPr>
        <a:xfrm rot="2142401">
          <a:off x="8297423" y="922324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917726"/>
        <a:ext cx="33760" cy="33760"/>
      </dsp:txXfrm>
    </dsp:sp>
    <dsp:sp modelId="{20F9CD53-D1F2-4930-8245-E7E262CEBD3B}">
      <dsp:nvSpPr>
        <dsp:cNvPr id="0" name=""/>
        <dsp:cNvSpPr/>
      </dsp:nvSpPr>
      <dsp:spPr>
        <a:xfrm>
          <a:off x="8909171" y="788969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Nation</a:t>
          </a:r>
        </a:p>
      </dsp:txBody>
      <dsp:txXfrm>
        <a:off x="8929244" y="809042"/>
        <a:ext cx="1330561" cy="645207"/>
      </dsp:txXfrm>
    </dsp:sp>
    <dsp:sp modelId="{D39E0F67-C001-4280-BBA4-001157BD01D1}">
      <dsp:nvSpPr>
        <dsp:cNvPr id="0" name=""/>
        <dsp:cNvSpPr/>
      </dsp:nvSpPr>
      <dsp:spPr>
        <a:xfrm rot="3310531">
          <a:off x="6235984" y="1907520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895800"/>
        <a:ext cx="48005" cy="48005"/>
      </dsp:txXfrm>
    </dsp:sp>
    <dsp:sp modelId="{1A843525-0CED-4C7E-8204-C9E4E5167974}">
      <dsp:nvSpPr>
        <dsp:cNvPr id="0" name=""/>
        <dsp:cNvSpPr/>
      </dsp:nvSpPr>
      <dsp:spPr>
        <a:xfrm>
          <a:off x="6990180" y="1971204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Ordinal</a:t>
          </a:r>
        </a:p>
      </dsp:txBody>
      <dsp:txXfrm>
        <a:off x="7010253" y="1991277"/>
        <a:ext cx="1330561" cy="645207"/>
      </dsp:txXfrm>
    </dsp:sp>
    <dsp:sp modelId="{FCA0B082-A645-46BF-9632-E3089B62C7F6}">
      <dsp:nvSpPr>
        <dsp:cNvPr id="0" name=""/>
        <dsp:cNvSpPr/>
      </dsp:nvSpPr>
      <dsp:spPr>
        <a:xfrm rot="19457599">
          <a:off x="8297423" y="2104559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099962"/>
        <a:ext cx="33760" cy="33760"/>
      </dsp:txXfrm>
    </dsp:sp>
    <dsp:sp modelId="{606F1139-C3D7-4D5D-9931-8212CC962B88}">
      <dsp:nvSpPr>
        <dsp:cNvPr id="0" name=""/>
        <dsp:cNvSpPr/>
      </dsp:nvSpPr>
      <dsp:spPr>
        <a:xfrm>
          <a:off x="8909171" y="1577126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First, second</a:t>
          </a:r>
        </a:p>
      </dsp:txBody>
      <dsp:txXfrm>
        <a:off x="8929244" y="1597199"/>
        <a:ext cx="1330561" cy="645207"/>
      </dsp:txXfrm>
    </dsp:sp>
    <dsp:sp modelId="{ACC7B3FC-D342-42EB-9365-C5E1CC8E738D}">
      <dsp:nvSpPr>
        <dsp:cNvPr id="0" name=""/>
        <dsp:cNvSpPr/>
      </dsp:nvSpPr>
      <dsp:spPr>
        <a:xfrm rot="2142401">
          <a:off x="8297423" y="2498638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494040"/>
        <a:ext cx="33760" cy="33760"/>
      </dsp:txXfrm>
    </dsp:sp>
    <dsp:sp modelId="{82FB014D-E858-4E4B-8F9A-9C3DA6B6FD5A}">
      <dsp:nvSpPr>
        <dsp:cNvPr id="0" name=""/>
        <dsp:cNvSpPr/>
      </dsp:nvSpPr>
      <dsp:spPr>
        <a:xfrm>
          <a:off x="8909171" y="2365283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High, medium, low</a:t>
          </a:r>
        </a:p>
      </dsp:txBody>
      <dsp:txXfrm>
        <a:off x="8929244" y="2385356"/>
        <a:ext cx="1330561" cy="645207"/>
      </dsp:txXfrm>
    </dsp:sp>
    <dsp:sp modelId="{7DD376A6-AE91-45A6-B5BE-DB500E4FEAC7}">
      <dsp:nvSpPr>
        <dsp:cNvPr id="0" name=""/>
        <dsp:cNvSpPr/>
      </dsp:nvSpPr>
      <dsp:spPr>
        <a:xfrm rot="3907178">
          <a:off x="4145454" y="3286795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3266498"/>
        <a:ext cx="65159" cy="65159"/>
      </dsp:txXfrm>
    </dsp:sp>
    <dsp:sp modelId="{83B83EEF-946D-49F3-A8BB-25859CB74DDE}">
      <dsp:nvSpPr>
        <dsp:cNvPr id="0" name=""/>
        <dsp:cNvSpPr/>
      </dsp:nvSpPr>
      <dsp:spPr>
        <a:xfrm>
          <a:off x="5071189" y="3547518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Numerical</a:t>
          </a:r>
        </a:p>
      </dsp:txBody>
      <dsp:txXfrm>
        <a:off x="5091262" y="3567591"/>
        <a:ext cx="1330561" cy="645207"/>
      </dsp:txXfrm>
    </dsp:sp>
    <dsp:sp modelId="{FF6BF887-ED18-4E35-88EF-A31EC584CDD3}">
      <dsp:nvSpPr>
        <dsp:cNvPr id="0" name=""/>
        <dsp:cNvSpPr/>
      </dsp:nvSpPr>
      <dsp:spPr>
        <a:xfrm rot="18289469">
          <a:off x="6235984" y="3483834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3472114"/>
        <a:ext cx="48005" cy="48005"/>
      </dsp:txXfrm>
    </dsp:sp>
    <dsp:sp modelId="{0A50A4BF-793F-4BA9-91A5-9DADC54C9002}">
      <dsp:nvSpPr>
        <dsp:cNvPr id="0" name=""/>
        <dsp:cNvSpPr/>
      </dsp:nvSpPr>
      <dsp:spPr>
        <a:xfrm>
          <a:off x="6990180" y="2759361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Height</a:t>
          </a:r>
        </a:p>
      </dsp:txBody>
      <dsp:txXfrm>
        <a:off x="7010253" y="2779434"/>
        <a:ext cx="1330561" cy="645207"/>
      </dsp:txXfrm>
    </dsp:sp>
    <dsp:sp modelId="{56C8D505-FF0E-4FDD-A9C6-73DDFA5F9C8E}">
      <dsp:nvSpPr>
        <dsp:cNvPr id="0" name=""/>
        <dsp:cNvSpPr/>
      </dsp:nvSpPr>
      <dsp:spPr>
        <a:xfrm>
          <a:off x="6441896" y="3877913"/>
          <a:ext cx="548283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8283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02331" y="3876488"/>
        <a:ext cx="27414" cy="27414"/>
      </dsp:txXfrm>
    </dsp:sp>
    <dsp:sp modelId="{C741E2F0-712A-472A-AD13-284F761CF722}">
      <dsp:nvSpPr>
        <dsp:cNvPr id="0" name=""/>
        <dsp:cNvSpPr/>
      </dsp:nvSpPr>
      <dsp:spPr>
        <a:xfrm>
          <a:off x="6990180" y="3547518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</a:t>
          </a:r>
        </a:p>
      </dsp:txBody>
      <dsp:txXfrm>
        <a:off x="7010253" y="3567591"/>
        <a:ext cx="1330561" cy="645207"/>
      </dsp:txXfrm>
    </dsp:sp>
    <dsp:sp modelId="{61E7A4A5-191D-45A8-B6E0-A85D35DCD384}">
      <dsp:nvSpPr>
        <dsp:cNvPr id="0" name=""/>
        <dsp:cNvSpPr/>
      </dsp:nvSpPr>
      <dsp:spPr>
        <a:xfrm rot="3310531">
          <a:off x="6235984" y="4271991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4260271"/>
        <a:ext cx="48005" cy="48005"/>
      </dsp:txXfrm>
    </dsp:sp>
    <dsp:sp modelId="{BE574469-E919-4F17-A347-19F6E2AEC758}">
      <dsp:nvSpPr>
        <dsp:cNvPr id="0" name=""/>
        <dsp:cNvSpPr/>
      </dsp:nvSpPr>
      <dsp:spPr>
        <a:xfrm>
          <a:off x="6990180" y="4335675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</a:t>
          </a:r>
        </a:p>
      </dsp:txBody>
      <dsp:txXfrm>
        <a:off x="7010253" y="4355748"/>
        <a:ext cx="1330561" cy="645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1531887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1552236" y="2418070"/>
        <a:ext cx="1348808" cy="654055"/>
      </dsp:txXfrm>
    </dsp:sp>
    <dsp:sp modelId="{6A208930-87C2-47CB-BE2E-D426F52472E4}">
      <dsp:nvSpPr>
        <dsp:cNvPr id="0" name=""/>
        <dsp:cNvSpPr/>
      </dsp:nvSpPr>
      <dsp:spPr>
        <a:xfrm rot="17132988">
          <a:off x="2162644" y="1734108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1694558"/>
        <a:ext cx="103665" cy="103665"/>
      </dsp:txXfrm>
    </dsp:sp>
    <dsp:sp modelId="{7DD8C0ED-7AE6-47C0-A3C7-30BA41DF8B15}">
      <dsp:nvSpPr>
        <dsp:cNvPr id="0" name=""/>
        <dsp:cNvSpPr/>
      </dsp:nvSpPr>
      <dsp:spPr>
        <a:xfrm>
          <a:off x="3477196" y="400306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3497545" y="420655"/>
        <a:ext cx="1348808" cy="654055"/>
      </dsp:txXfrm>
    </dsp:sp>
    <dsp:sp modelId="{5CD57477-8198-4D65-B479-8CB39CC1FDD3}">
      <dsp:nvSpPr>
        <dsp:cNvPr id="0" name=""/>
        <dsp:cNvSpPr/>
      </dsp:nvSpPr>
      <dsp:spPr>
        <a:xfrm rot="19457599">
          <a:off x="4802368" y="535658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530829"/>
        <a:ext cx="34223" cy="34223"/>
      </dsp:txXfrm>
    </dsp:sp>
    <dsp:sp modelId="{3DC8B76A-E54B-4848-9DC4-62A55294B781}">
      <dsp:nvSpPr>
        <dsp:cNvPr id="0" name=""/>
        <dsp:cNvSpPr/>
      </dsp:nvSpPr>
      <dsp:spPr>
        <a:xfrm>
          <a:off x="5422505" y="823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5442854" y="21172"/>
        <a:ext cx="1348808" cy="654055"/>
      </dsp:txXfrm>
    </dsp:sp>
    <dsp:sp modelId="{BBBD0347-8007-4284-AAF1-FEDBE87C290D}">
      <dsp:nvSpPr>
        <dsp:cNvPr id="0" name=""/>
        <dsp:cNvSpPr/>
      </dsp:nvSpPr>
      <dsp:spPr>
        <a:xfrm rot="2142401">
          <a:off x="4802368" y="935141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930312"/>
        <a:ext cx="34223" cy="34223"/>
      </dsp:txXfrm>
    </dsp:sp>
    <dsp:sp modelId="{ED336E2C-0438-4AAA-B03C-7553C75DB110}">
      <dsp:nvSpPr>
        <dsp:cNvPr id="0" name=""/>
        <dsp:cNvSpPr/>
      </dsp:nvSpPr>
      <dsp:spPr>
        <a:xfrm>
          <a:off x="5422505" y="799789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5442854" y="820138"/>
        <a:ext cx="1348808" cy="654055"/>
      </dsp:txXfrm>
    </dsp:sp>
    <dsp:sp modelId="{A9626D71-DAA6-4832-B519-3AB08B3ABFD9}">
      <dsp:nvSpPr>
        <dsp:cNvPr id="0" name=""/>
        <dsp:cNvSpPr/>
      </dsp:nvSpPr>
      <dsp:spPr>
        <a:xfrm rot="2142401">
          <a:off x="2857059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2183" y="2927728"/>
        <a:ext cx="34223" cy="34223"/>
      </dsp:txXfrm>
    </dsp:sp>
    <dsp:sp modelId="{E4D07222-CB56-4BFA-9296-CFBA19574C76}">
      <dsp:nvSpPr>
        <dsp:cNvPr id="0" name=""/>
        <dsp:cNvSpPr/>
      </dsp:nvSpPr>
      <dsp:spPr>
        <a:xfrm>
          <a:off x="3477196" y="2797205"/>
          <a:ext cx="1389506" cy="69475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Unsupervised</a:t>
          </a:r>
        </a:p>
      </dsp:txBody>
      <dsp:txXfrm>
        <a:off x="3497545" y="2817554"/>
        <a:ext cx="1348808" cy="654055"/>
      </dsp:txXfrm>
    </dsp:sp>
    <dsp:sp modelId="{55B157DB-C4B1-4B05-B848-25B43C033F99}">
      <dsp:nvSpPr>
        <dsp:cNvPr id="0" name=""/>
        <dsp:cNvSpPr/>
      </dsp:nvSpPr>
      <dsp:spPr>
        <a:xfrm rot="17692822">
          <a:off x="4484074" y="2533074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2512330"/>
        <a:ext cx="66052" cy="66052"/>
      </dsp:txXfrm>
    </dsp:sp>
    <dsp:sp modelId="{66D2DBC8-64EA-4C00-91CA-5083B2CCE4E0}">
      <dsp:nvSpPr>
        <dsp:cNvPr id="0" name=""/>
        <dsp:cNvSpPr/>
      </dsp:nvSpPr>
      <dsp:spPr>
        <a:xfrm>
          <a:off x="5422505" y="1598755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5442854" y="1619104"/>
        <a:ext cx="1348808" cy="654055"/>
      </dsp:txXfrm>
    </dsp:sp>
    <dsp:sp modelId="{DBCBFF07-0997-441F-99C2-361BD5FFACB9}">
      <dsp:nvSpPr>
        <dsp:cNvPr id="0" name=""/>
        <dsp:cNvSpPr/>
      </dsp:nvSpPr>
      <dsp:spPr>
        <a:xfrm rot="19457599">
          <a:off x="4802368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2927728"/>
        <a:ext cx="34223" cy="34223"/>
      </dsp:txXfrm>
    </dsp:sp>
    <dsp:sp modelId="{C5130315-BC6E-4CC9-ADA6-D17F01FFE2B8}">
      <dsp:nvSpPr>
        <dsp:cNvPr id="0" name=""/>
        <dsp:cNvSpPr/>
      </dsp:nvSpPr>
      <dsp:spPr>
        <a:xfrm>
          <a:off x="5422505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5442854" y="2418070"/>
        <a:ext cx="1348808" cy="654055"/>
      </dsp:txXfrm>
    </dsp:sp>
    <dsp:sp modelId="{1C50B6FA-D1CC-401B-9A9B-50BDFBF9D134}">
      <dsp:nvSpPr>
        <dsp:cNvPr id="0" name=""/>
        <dsp:cNvSpPr/>
      </dsp:nvSpPr>
      <dsp:spPr>
        <a:xfrm rot="2142401">
          <a:off x="4802368" y="3332040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3327211"/>
        <a:ext cx="34223" cy="34223"/>
      </dsp:txXfrm>
    </dsp:sp>
    <dsp:sp modelId="{55C87910-F793-4041-95F3-849FA29A1B56}">
      <dsp:nvSpPr>
        <dsp:cNvPr id="0" name=""/>
        <dsp:cNvSpPr/>
      </dsp:nvSpPr>
      <dsp:spPr>
        <a:xfrm>
          <a:off x="5422505" y="3196688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Anamoly</a:t>
          </a:r>
          <a:r>
            <a:rPr lang="en-US" sz="1700" kern="1200" dirty="0"/>
            <a:t> detection</a:t>
          </a:r>
        </a:p>
      </dsp:txBody>
      <dsp:txXfrm>
        <a:off x="5442854" y="3217037"/>
        <a:ext cx="1348808" cy="654055"/>
      </dsp:txXfrm>
    </dsp:sp>
    <dsp:sp modelId="{E07697E5-F6F4-4466-8D11-40DB4E56E64E}">
      <dsp:nvSpPr>
        <dsp:cNvPr id="0" name=""/>
        <dsp:cNvSpPr/>
      </dsp:nvSpPr>
      <dsp:spPr>
        <a:xfrm rot="3907178">
          <a:off x="4484074" y="3731523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3710779"/>
        <a:ext cx="66052" cy="66052"/>
      </dsp:txXfrm>
    </dsp:sp>
    <dsp:sp modelId="{F6F93404-43EF-49B4-AAB3-573E5BFDB7D4}">
      <dsp:nvSpPr>
        <dsp:cNvPr id="0" name=""/>
        <dsp:cNvSpPr/>
      </dsp:nvSpPr>
      <dsp:spPr>
        <a:xfrm>
          <a:off x="5422505" y="3995654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5442854" y="4016003"/>
        <a:ext cx="1348808" cy="654055"/>
      </dsp:txXfrm>
    </dsp:sp>
    <dsp:sp modelId="{0C60E180-01B6-4DE1-B2FA-6F0B37DB941C}">
      <dsp:nvSpPr>
        <dsp:cNvPr id="0" name=""/>
        <dsp:cNvSpPr/>
      </dsp:nvSpPr>
      <dsp:spPr>
        <a:xfrm rot="3907178">
          <a:off x="2538765" y="3332040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269" y="3311296"/>
        <a:ext cx="66052" cy="66052"/>
      </dsp:txXfrm>
    </dsp:sp>
    <dsp:sp modelId="{5949A5FE-4D07-4601-AB44-4833F0A890EA}">
      <dsp:nvSpPr>
        <dsp:cNvPr id="0" name=""/>
        <dsp:cNvSpPr/>
      </dsp:nvSpPr>
      <dsp:spPr>
        <a:xfrm>
          <a:off x="3477196" y="359617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3497545" y="3616520"/>
        <a:ext cx="1348808" cy="654055"/>
      </dsp:txXfrm>
    </dsp:sp>
    <dsp:sp modelId="{01CF6CE8-25E2-46DA-AE7A-5F9B6861894E}">
      <dsp:nvSpPr>
        <dsp:cNvPr id="0" name=""/>
        <dsp:cNvSpPr/>
      </dsp:nvSpPr>
      <dsp:spPr>
        <a:xfrm rot="4467012">
          <a:off x="2162644" y="3731523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3691973"/>
        <a:ext cx="103665" cy="103665"/>
      </dsp:txXfrm>
    </dsp:sp>
    <dsp:sp modelId="{6C30DB5F-277C-4B97-BDE4-2A45B45BEBA3}">
      <dsp:nvSpPr>
        <dsp:cNvPr id="0" name=""/>
        <dsp:cNvSpPr/>
      </dsp:nvSpPr>
      <dsp:spPr>
        <a:xfrm>
          <a:off x="3477196" y="4395137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3497545" y="4415486"/>
        <a:ext cx="1348808" cy="65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40644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ML</a:t>
          </a:r>
        </a:p>
      </dsp:txBody>
      <dsp:txXfrm>
        <a:off x="3560222" y="2326527"/>
        <a:ext cx="1297746" cy="629295"/>
      </dsp:txXfrm>
    </dsp:sp>
    <dsp:sp modelId="{6A208930-87C2-47CB-BE2E-D426F52472E4}">
      <dsp:nvSpPr>
        <dsp:cNvPr id="0" name=""/>
        <dsp:cNvSpPr/>
      </dsp:nvSpPr>
      <dsp:spPr>
        <a:xfrm rot="17132988">
          <a:off x="4147521" y="1667993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1630406"/>
        <a:ext cx="99740" cy="99740"/>
      </dsp:txXfrm>
    </dsp:sp>
    <dsp:sp modelId="{7DD8C0ED-7AE6-47C0-A3C7-30BA41DF8B15}">
      <dsp:nvSpPr>
        <dsp:cNvPr id="0" name=""/>
        <dsp:cNvSpPr/>
      </dsp:nvSpPr>
      <dsp:spPr>
        <a:xfrm>
          <a:off x="5412308" y="38515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</a:t>
          </a:r>
        </a:p>
      </dsp:txBody>
      <dsp:txXfrm>
        <a:off x="5431886" y="404729"/>
        <a:ext cx="1297746" cy="629295"/>
      </dsp:txXfrm>
    </dsp:sp>
    <dsp:sp modelId="{5CD57477-8198-4D65-B479-8CB39CC1FDD3}">
      <dsp:nvSpPr>
        <dsp:cNvPr id="0" name=""/>
        <dsp:cNvSpPr/>
      </dsp:nvSpPr>
      <dsp:spPr>
        <a:xfrm rot="19457599">
          <a:off x="6687311" y="51491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510733"/>
        <a:ext cx="32928" cy="32928"/>
      </dsp:txXfrm>
    </dsp:sp>
    <dsp:sp modelId="{3DC8B76A-E54B-4848-9DC4-62A55294B781}">
      <dsp:nvSpPr>
        <dsp:cNvPr id="0" name=""/>
        <dsp:cNvSpPr/>
      </dsp:nvSpPr>
      <dsp:spPr>
        <a:xfrm>
          <a:off x="7283972" y="792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</a:t>
          </a:r>
        </a:p>
      </dsp:txBody>
      <dsp:txXfrm>
        <a:off x="7303550" y="20370"/>
        <a:ext cx="1297746" cy="629295"/>
      </dsp:txXfrm>
    </dsp:sp>
    <dsp:sp modelId="{BBBD0347-8007-4284-AAF1-FEDBE87C290D}">
      <dsp:nvSpPr>
        <dsp:cNvPr id="0" name=""/>
        <dsp:cNvSpPr/>
      </dsp:nvSpPr>
      <dsp:spPr>
        <a:xfrm rot="2142401">
          <a:off x="6687311" y="89927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895093"/>
        <a:ext cx="32928" cy="32928"/>
      </dsp:txXfrm>
    </dsp:sp>
    <dsp:sp modelId="{ED336E2C-0438-4AAA-B03C-7553C75DB110}">
      <dsp:nvSpPr>
        <dsp:cNvPr id="0" name=""/>
        <dsp:cNvSpPr/>
      </dsp:nvSpPr>
      <dsp:spPr>
        <a:xfrm>
          <a:off x="7283972" y="76951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7303550" y="789089"/>
        <a:ext cx="1297746" cy="629295"/>
      </dsp:txXfrm>
    </dsp:sp>
    <dsp:sp modelId="{A9626D71-DAA6-4832-B519-3AB08B3ABFD9}">
      <dsp:nvSpPr>
        <dsp:cNvPr id="0" name=""/>
        <dsp:cNvSpPr/>
      </dsp:nvSpPr>
      <dsp:spPr>
        <a:xfrm rot="2142401">
          <a:off x="4815647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8464" y="2816891"/>
        <a:ext cx="32928" cy="32928"/>
      </dsp:txXfrm>
    </dsp:sp>
    <dsp:sp modelId="{E4D07222-CB56-4BFA-9296-CFBA19574C76}">
      <dsp:nvSpPr>
        <dsp:cNvPr id="0" name=""/>
        <dsp:cNvSpPr/>
      </dsp:nvSpPr>
      <dsp:spPr>
        <a:xfrm>
          <a:off x="5412308" y="269130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Unsupervised</a:t>
          </a:r>
        </a:p>
      </dsp:txBody>
      <dsp:txXfrm>
        <a:off x="5431886" y="2710887"/>
        <a:ext cx="1297746" cy="629295"/>
      </dsp:txXfrm>
    </dsp:sp>
    <dsp:sp modelId="{55B157DB-C4B1-4B05-B848-25B43C033F99}">
      <dsp:nvSpPr>
        <dsp:cNvPr id="0" name=""/>
        <dsp:cNvSpPr/>
      </dsp:nvSpPr>
      <dsp:spPr>
        <a:xfrm rot="17692822">
          <a:off x="6381068" y="2436712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2417219"/>
        <a:ext cx="63552" cy="63552"/>
      </dsp:txXfrm>
    </dsp:sp>
    <dsp:sp modelId="{66D2DBC8-64EA-4C00-91CA-5083B2CCE4E0}">
      <dsp:nvSpPr>
        <dsp:cNvPr id="0" name=""/>
        <dsp:cNvSpPr/>
      </dsp:nvSpPr>
      <dsp:spPr>
        <a:xfrm>
          <a:off x="7283972" y="1538230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Clustering</a:t>
          </a:r>
        </a:p>
      </dsp:txBody>
      <dsp:txXfrm>
        <a:off x="7303550" y="1557808"/>
        <a:ext cx="1297746" cy="629295"/>
      </dsp:txXfrm>
    </dsp:sp>
    <dsp:sp modelId="{DBCBFF07-0997-441F-99C2-361BD5FFACB9}">
      <dsp:nvSpPr>
        <dsp:cNvPr id="0" name=""/>
        <dsp:cNvSpPr/>
      </dsp:nvSpPr>
      <dsp:spPr>
        <a:xfrm rot="19457599">
          <a:off x="6687311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2816891"/>
        <a:ext cx="32928" cy="32928"/>
      </dsp:txXfrm>
    </dsp:sp>
    <dsp:sp modelId="{C5130315-BC6E-4CC9-ADA6-D17F01FFE2B8}">
      <dsp:nvSpPr>
        <dsp:cNvPr id="0" name=""/>
        <dsp:cNvSpPr/>
      </dsp:nvSpPr>
      <dsp:spPr>
        <a:xfrm>
          <a:off x="7283972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</a:p>
      </dsp:txBody>
      <dsp:txXfrm>
        <a:off x="7303550" y="2326527"/>
        <a:ext cx="1297746" cy="629295"/>
      </dsp:txXfrm>
    </dsp:sp>
    <dsp:sp modelId="{1C50B6FA-D1CC-401B-9A9B-50BDFBF9D134}">
      <dsp:nvSpPr>
        <dsp:cNvPr id="0" name=""/>
        <dsp:cNvSpPr/>
      </dsp:nvSpPr>
      <dsp:spPr>
        <a:xfrm rot="2142401">
          <a:off x="6687311" y="3205431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3201250"/>
        <a:ext cx="32928" cy="32928"/>
      </dsp:txXfrm>
    </dsp:sp>
    <dsp:sp modelId="{55C87910-F793-4041-95F3-849FA29A1B56}">
      <dsp:nvSpPr>
        <dsp:cNvPr id="0" name=""/>
        <dsp:cNvSpPr/>
      </dsp:nvSpPr>
      <dsp:spPr>
        <a:xfrm>
          <a:off x="7283972" y="3075668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Anamoly</a:t>
          </a:r>
          <a:r>
            <a:rPr lang="en-US" sz="1600" kern="1200" dirty="0"/>
            <a:t> detection</a:t>
          </a:r>
        </a:p>
      </dsp:txBody>
      <dsp:txXfrm>
        <a:off x="7303550" y="3095246"/>
        <a:ext cx="1297746" cy="629295"/>
      </dsp:txXfrm>
    </dsp:sp>
    <dsp:sp modelId="{E07697E5-F6F4-4466-8D11-40DB4E56E64E}">
      <dsp:nvSpPr>
        <dsp:cNvPr id="0" name=""/>
        <dsp:cNvSpPr/>
      </dsp:nvSpPr>
      <dsp:spPr>
        <a:xfrm rot="3907178">
          <a:off x="6381068" y="358979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3570298"/>
        <a:ext cx="63552" cy="63552"/>
      </dsp:txXfrm>
    </dsp:sp>
    <dsp:sp modelId="{F6F93404-43EF-49B4-AAB3-573E5BFDB7D4}">
      <dsp:nvSpPr>
        <dsp:cNvPr id="0" name=""/>
        <dsp:cNvSpPr/>
      </dsp:nvSpPr>
      <dsp:spPr>
        <a:xfrm>
          <a:off x="7283972" y="384438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Association rule learning</a:t>
          </a:r>
        </a:p>
      </dsp:txBody>
      <dsp:txXfrm>
        <a:off x="7303550" y="3863965"/>
        <a:ext cx="1297746" cy="629295"/>
      </dsp:txXfrm>
    </dsp:sp>
    <dsp:sp modelId="{0C60E180-01B6-4DE1-B2FA-6F0B37DB941C}">
      <dsp:nvSpPr>
        <dsp:cNvPr id="0" name=""/>
        <dsp:cNvSpPr/>
      </dsp:nvSpPr>
      <dsp:spPr>
        <a:xfrm rot="3907178">
          <a:off x="4509404" y="320543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3151" y="3185938"/>
        <a:ext cx="63552" cy="63552"/>
      </dsp:txXfrm>
    </dsp:sp>
    <dsp:sp modelId="{5949A5FE-4D07-4601-AB44-4833F0A890EA}">
      <dsp:nvSpPr>
        <dsp:cNvPr id="0" name=""/>
        <dsp:cNvSpPr/>
      </dsp:nvSpPr>
      <dsp:spPr>
        <a:xfrm>
          <a:off x="5412308" y="3460028"/>
          <a:ext cx="1336902" cy="66845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Semi supervised</a:t>
          </a:r>
        </a:p>
      </dsp:txBody>
      <dsp:txXfrm>
        <a:off x="5431886" y="3479606"/>
        <a:ext cx="1297746" cy="629295"/>
      </dsp:txXfrm>
    </dsp:sp>
    <dsp:sp modelId="{01CF6CE8-25E2-46DA-AE7A-5F9B6861894E}">
      <dsp:nvSpPr>
        <dsp:cNvPr id="0" name=""/>
        <dsp:cNvSpPr/>
      </dsp:nvSpPr>
      <dsp:spPr>
        <a:xfrm rot="4467012">
          <a:off x="4147521" y="3589791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3552203"/>
        <a:ext cx="99740" cy="99740"/>
      </dsp:txXfrm>
    </dsp:sp>
    <dsp:sp modelId="{6C30DB5F-277C-4B97-BDE4-2A45B45BEBA3}">
      <dsp:nvSpPr>
        <dsp:cNvPr id="0" name=""/>
        <dsp:cNvSpPr/>
      </dsp:nvSpPr>
      <dsp:spPr>
        <a:xfrm>
          <a:off x="5412308" y="422874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 </a:t>
          </a:r>
        </a:p>
      </dsp:txBody>
      <dsp:txXfrm>
        <a:off x="5431886" y="4248325"/>
        <a:ext cx="1297746" cy="629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ADF8-850D-4D1E-817B-4570E1C43C39}">
      <dsp:nvSpPr>
        <dsp:cNvPr id="0" name=""/>
        <dsp:cNvSpPr/>
      </dsp:nvSpPr>
      <dsp:spPr>
        <a:xfrm>
          <a:off x="433673" y="0"/>
          <a:ext cx="4914963" cy="30299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5BF63-F80B-476A-B15C-402FCD421B4E}">
      <dsp:nvSpPr>
        <dsp:cNvPr id="0" name=""/>
        <dsp:cNvSpPr/>
      </dsp:nvSpPr>
      <dsp:spPr>
        <a:xfrm>
          <a:off x="6211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 the </a:t>
          </a:r>
          <a:r>
            <a:rPr lang="en-US" sz="2200" kern="1200" dirty="0" err="1"/>
            <a:t>DataSet</a:t>
          </a:r>
          <a:endParaRPr lang="en-US" sz="2200" kern="1200" dirty="0"/>
        </a:p>
      </dsp:txBody>
      <dsp:txXfrm>
        <a:off x="65375" y="968148"/>
        <a:ext cx="1742853" cy="1093651"/>
      </dsp:txXfrm>
    </dsp:sp>
    <dsp:sp modelId="{024C869A-0F6D-47A3-B879-5BFDDB599D9F}">
      <dsp:nvSpPr>
        <dsp:cNvPr id="0" name=""/>
        <dsp:cNvSpPr/>
      </dsp:nvSpPr>
      <dsp:spPr>
        <a:xfrm>
          <a:off x="1960564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Understand </a:t>
          </a:r>
          <a:r>
            <a:rPr lang="en-US" sz="2200" kern="1200" dirty="0" err="1"/>
            <a:t>DataSet</a:t>
          </a:r>
          <a:r>
            <a:rPr lang="en-US" sz="2200" kern="1200" dirty="0"/>
            <a:t>(EDA)</a:t>
          </a:r>
        </a:p>
      </dsp:txBody>
      <dsp:txXfrm>
        <a:off x="2019728" y="968148"/>
        <a:ext cx="1742853" cy="1093651"/>
      </dsp:txXfrm>
    </dsp:sp>
    <dsp:sp modelId="{8DE5C17C-FFAB-45C7-AF0A-1C4BD91F846B}">
      <dsp:nvSpPr>
        <dsp:cNvPr id="0" name=""/>
        <dsp:cNvSpPr/>
      </dsp:nvSpPr>
      <dsp:spPr>
        <a:xfrm>
          <a:off x="3914917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>
        <a:off x="3974081" y="968148"/>
        <a:ext cx="1742853" cy="109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@ 1:36 , Stop 2: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spam detection </a:t>
            </a:r>
          </a:p>
          <a:p>
            <a:r>
              <a:rPr lang="en-US" dirty="0"/>
              <a:t>Loan approvals </a:t>
            </a:r>
          </a:p>
          <a:p>
            <a:r>
              <a:rPr lang="en-US" dirty="0"/>
              <a:t>Self driving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is a number – Regression, if it is a category – Classification</a:t>
            </a:r>
          </a:p>
          <a:p>
            <a:r>
              <a:rPr lang="en-US" dirty="0"/>
              <a:t>Classification can have more than 2 classes ( like # detection)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machine learning can find such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8dMFJpEGNLQ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sB052Pz0s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Y7x2Ihqjm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96D7-8D73-4692-B1BB-BB20DB00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433" y="568931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Master Class (Absolutely Free !) 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959196" y="34854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Retail: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Churn Prediction</a:t>
            </a:r>
          </a:p>
          <a:p>
            <a:r>
              <a:rPr lang="en-US" dirty="0"/>
              <a:t>Customer Service:</a:t>
            </a:r>
          </a:p>
          <a:p>
            <a:pPr lvl="1"/>
            <a:r>
              <a:rPr lang="en-US" dirty="0"/>
              <a:t>Chatbots </a:t>
            </a:r>
          </a:p>
          <a:p>
            <a:r>
              <a:rPr lang="en-US" dirty="0"/>
              <a:t>IT and Telecom:</a:t>
            </a:r>
          </a:p>
          <a:p>
            <a:pPr lvl="1"/>
            <a:r>
              <a:rPr lang="en-US" dirty="0"/>
              <a:t>Predictive maintenance </a:t>
            </a:r>
          </a:p>
          <a:p>
            <a:pPr lvl="1"/>
            <a:r>
              <a:rPr lang="en-US" dirty="0"/>
              <a:t>Demand prediction</a:t>
            </a:r>
          </a:p>
          <a:p>
            <a:pPr lvl="1"/>
            <a:r>
              <a:rPr lang="en-US" dirty="0"/>
              <a:t>Churn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AD1A0-58A1-4C4D-A6BD-63C258F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24" y="1478932"/>
            <a:ext cx="2590888" cy="2520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E1FC4-32FE-4420-BF04-690E6CEF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43" y="1833239"/>
            <a:ext cx="2829195" cy="1811956"/>
          </a:xfrm>
          <a:prstGeom prst="rect">
            <a:avLst/>
          </a:prstGeom>
        </p:spPr>
      </p:pic>
      <p:pic>
        <p:nvPicPr>
          <p:cNvPr id="2050" name="Picture 2" descr="Telecom Software Development Services - ScienceSoft">
            <a:extLst>
              <a:ext uri="{FF2B5EF4-FFF2-40B4-BE49-F238E27FC236}">
                <a16:creationId xmlns:a16="http://schemas.microsoft.com/office/drawing/2014/main" id="{EDD66959-F714-4E2A-A333-D64083F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08" y="4211259"/>
            <a:ext cx="3865946" cy="12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F449-C226-4FB0-9D95-53FDB6DC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use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7FF-D191-4501-B9D2-23957A7A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D1E47940-F38F-43A5-8933-C97D6987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970" y="600855"/>
            <a:ext cx="641230" cy="6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A0BD-C666-4F80-9EBD-8CC3019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A8EF8-861B-47E0-B88F-54B5C1FD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54" y="2702652"/>
            <a:ext cx="663609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D69-A986-45F7-BB29-739362A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A3F1FC4-F261-45C7-93CA-425F2382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60623"/>
              </p:ext>
            </p:extLst>
          </p:nvPr>
        </p:nvGraphicFramePr>
        <p:xfrm>
          <a:off x="-800100" y="1297704"/>
          <a:ext cx="12649200" cy="5114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5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BC39-F726-44DB-8DAF-6FAA996B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E548-CCD3-4073-BDEA-2BCFB553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/>
          <a:lstStyle/>
          <a:p>
            <a:r>
              <a:rPr lang="en-US" dirty="0"/>
              <a:t>If you have input and output and the task is to find the relation between input and output.  </a:t>
            </a:r>
          </a:p>
          <a:p>
            <a:r>
              <a:rPr lang="en-US" dirty="0"/>
              <a:t>Simple example: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5E046-2314-4068-8A1B-49AB60A10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91167"/>
              </p:ext>
            </p:extLst>
          </p:nvPr>
        </p:nvGraphicFramePr>
        <p:xfrm>
          <a:off x="3486150" y="159488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BE8A2-EB4E-4227-BD04-EE1EF9F6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640"/>
              </p:ext>
            </p:extLst>
          </p:nvPr>
        </p:nvGraphicFramePr>
        <p:xfrm>
          <a:off x="1241011" y="3885923"/>
          <a:ext cx="4490277" cy="1788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6759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3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B5A5-0DF4-4BD1-921C-9F95435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FEE67-FC7B-4C94-A692-1C17623B0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10474"/>
              </p:ext>
            </p:extLst>
          </p:nvPr>
        </p:nvGraphicFramePr>
        <p:xfrm>
          <a:off x="4606290" y="1825625"/>
          <a:ext cx="710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27A981-178B-454C-A428-2987CCD7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8906"/>
              </p:ext>
            </p:extLst>
          </p:nvPr>
        </p:nvGraphicFramePr>
        <p:xfrm>
          <a:off x="1112296" y="4239024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9F003D6-780D-4B99-B7D4-27B9BE42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0884"/>
              </p:ext>
            </p:extLst>
          </p:nvPr>
        </p:nvGraphicFramePr>
        <p:xfrm>
          <a:off x="1112296" y="2301085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6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30E-5E9A-4F17-A53D-7557E09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Topic: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2F209-3468-4745-B195-2149E9C15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63993"/>
              </p:ext>
            </p:extLst>
          </p:nvPr>
        </p:nvGraphicFramePr>
        <p:xfrm>
          <a:off x="-1240077" y="1390388"/>
          <a:ext cx="13432077" cy="5021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913B-AC79-4FB4-BB19-707AC96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Brain-twister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92D-FE88-41AB-9225-AC1B53B1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090" cy="4186868"/>
          </a:xfrm>
        </p:spPr>
        <p:txBody>
          <a:bodyPr>
            <a:normAutofit/>
          </a:bodyPr>
          <a:lstStyle/>
          <a:p>
            <a:r>
              <a:rPr lang="en-US" dirty="0"/>
              <a:t>How much will it rain today ?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Will it rain today ?</a:t>
            </a:r>
          </a:p>
          <a:p>
            <a:pPr lvl="1"/>
            <a:r>
              <a:rPr lang="en-US" dirty="0"/>
              <a:t>Classification ? Regression 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DF3764-1ABA-4801-98F3-CBAF07DE61B7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 dogs is present in an image  ? 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How many dogs in an image</a:t>
            </a:r>
          </a:p>
          <a:p>
            <a:pPr lvl="1"/>
            <a:r>
              <a:rPr lang="en-US" dirty="0"/>
              <a:t>Classification ? Regression?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D43-CA3D-4641-A022-54C7E6A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954C-548B-4CC3-8D09-B5888188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/>
          <a:lstStyle/>
          <a:p>
            <a:r>
              <a:rPr lang="en-US" dirty="0"/>
              <a:t>Generally, the output is one of these four things: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  <a:p>
            <a:r>
              <a:rPr lang="en-US" dirty="0">
                <a:highlight>
                  <a:srgbClr val="00FF00"/>
                </a:highlight>
              </a:rPr>
              <a:t>Dimensionality reduction</a:t>
            </a:r>
          </a:p>
          <a:p>
            <a:r>
              <a:rPr lang="en-US" dirty="0">
                <a:highlight>
                  <a:srgbClr val="00FFFF"/>
                </a:highlight>
              </a:rPr>
              <a:t>Anomaly detection</a:t>
            </a:r>
          </a:p>
          <a:p>
            <a:r>
              <a:rPr lang="en-US" dirty="0">
                <a:highlight>
                  <a:srgbClr val="FF00FF"/>
                </a:highlight>
              </a:rPr>
              <a:t>Association rule learning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496976-7EF6-48B7-9B07-9B5843FCA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63428"/>
              </p:ext>
            </p:extLst>
          </p:nvPr>
        </p:nvGraphicFramePr>
        <p:xfrm>
          <a:off x="4926330" y="1394460"/>
          <a:ext cx="8343900" cy="509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0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/>
          <a:lstStyle/>
          <a:p>
            <a:r>
              <a:rPr lang="en-US" dirty="0"/>
              <a:t>Clustering </a:t>
            </a:r>
          </a:p>
          <a:p>
            <a:pPr lvl="1"/>
            <a:r>
              <a:rPr lang="en-US" dirty="0"/>
              <a:t>Ex1:</a:t>
            </a:r>
          </a:p>
          <a:p>
            <a:pPr lvl="2"/>
            <a:r>
              <a:rPr lang="en-US" dirty="0"/>
              <a:t>Plot the student data on a coordinate system</a:t>
            </a:r>
          </a:p>
          <a:p>
            <a:pPr lvl="2"/>
            <a:r>
              <a:rPr lang="en-US" dirty="0"/>
              <a:t>We can now label the students  based on clusters </a:t>
            </a:r>
          </a:p>
          <a:p>
            <a:r>
              <a:rPr lang="en-US" dirty="0"/>
              <a:t>Other examples: 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8843375" y="232984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8995775" y="277033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569884" y="246762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766125" y="289873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918525" y="333922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492634" y="3036518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847551" y="3285993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802140F-8F4F-45D6-B2F2-2878D5BFE160}"/>
              </a:ext>
            </a:extLst>
          </p:cNvPr>
          <p:cNvCxnSpPr>
            <a:cxnSpLocks/>
          </p:cNvCxnSpPr>
          <p:nvPr/>
        </p:nvCxnSpPr>
        <p:spPr>
          <a:xfrm>
            <a:off x="8843375" y="2027361"/>
            <a:ext cx="2066795" cy="955921"/>
          </a:xfrm>
          <a:prstGeom prst="curvedConnector3">
            <a:avLst>
              <a:gd name="adj1" fmla="val 16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10070925" y="2426919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7CD4DF0-753A-4ACB-8ABC-9AED4E99544E}"/>
              </a:ext>
            </a:extLst>
          </p:cNvPr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156527" y="3491629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2671-E79E-49C3-B07E-94CF903CEF9E}"/>
              </a:ext>
            </a:extLst>
          </p:cNvPr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data</a:t>
            </a:r>
          </a:p>
        </p:txBody>
      </p:sp>
    </p:spTree>
    <p:extLst>
      <p:ext uri="{BB962C8B-B14F-4D97-AF65-F5344CB8AC3E}">
        <p14:creationId xmlns:p14="http://schemas.microsoft.com/office/powerpoint/2010/main" val="175045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ED614-9BA3-45BA-9507-DE5EA98D9417}"/>
              </a:ext>
            </a:extLst>
          </p:cNvPr>
          <p:cNvSpPr/>
          <p:nvPr/>
        </p:nvSpPr>
        <p:spPr>
          <a:xfrm>
            <a:off x="8595360" y="2766218"/>
            <a:ext cx="2142418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017FC-F241-4CF6-88CE-497D83A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525-9898-4B78-9135-1DE81D14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89"/>
            <a:ext cx="10911840" cy="497268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Applications &amp; Future of machine learning </a:t>
            </a:r>
          </a:p>
          <a:p>
            <a:pPr lvl="1"/>
            <a:r>
              <a:rPr lang="en-US" dirty="0"/>
              <a:t>Types of machine learning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regression model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CNN image detection model </a:t>
            </a:r>
          </a:p>
          <a:p>
            <a:pPr lvl="1"/>
            <a:r>
              <a:rPr lang="en-US" dirty="0"/>
              <a:t>Challenges for Machine Learning</a:t>
            </a:r>
          </a:p>
          <a:p>
            <a:pPr lvl="1"/>
            <a:r>
              <a:rPr lang="en-US" dirty="0"/>
              <a:t>Learning Roadmap for machine learning </a:t>
            </a:r>
          </a:p>
          <a:p>
            <a:pPr lvl="2"/>
            <a:r>
              <a:rPr lang="en-US" dirty="0"/>
              <a:t>What you should know to learn machine learning </a:t>
            </a:r>
          </a:p>
          <a:p>
            <a:pPr lvl="2"/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</a:p>
          <a:p>
            <a:pPr lvl="1"/>
            <a:r>
              <a:rPr lang="en-US" dirty="0"/>
              <a:t>Pitch our classes for registration </a:t>
            </a:r>
          </a:p>
          <a:p>
            <a:pPr lvl="2"/>
            <a:r>
              <a:rPr lang="en-US" dirty="0"/>
              <a:t>70% applied machine learning, lots of assignments and hands-on practice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BD95697-AD5A-4AAD-A9CF-1B43C4AEB781}"/>
              </a:ext>
            </a:extLst>
          </p:cNvPr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19348"/>
              <a:gd name="adj2" fmla="val 563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Hands on</a:t>
            </a: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03BE3C12-E390-45F0-B343-6F956FC1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20" y="2960879"/>
            <a:ext cx="641230" cy="6412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360A0B-0DA7-458C-90BF-EBFD54EC77FA}"/>
              </a:ext>
            </a:extLst>
          </p:cNvPr>
          <p:cNvSpPr txBox="1">
            <a:spLocks/>
          </p:cNvSpPr>
          <p:nvPr/>
        </p:nvSpPr>
        <p:spPr>
          <a:xfrm>
            <a:off x="8723036" y="3602109"/>
            <a:ext cx="2142418" cy="542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Brain Twister/s</a:t>
            </a:r>
          </a:p>
        </p:txBody>
      </p:sp>
    </p:spTree>
    <p:extLst>
      <p:ext uri="{BB962C8B-B14F-4D97-AF65-F5344CB8AC3E}">
        <p14:creationId xmlns:p14="http://schemas.microsoft.com/office/powerpoint/2010/main" val="215988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Unsupervised learning – </a:t>
            </a:r>
            <a:r>
              <a:rPr lang="en-US" sz="3200" dirty="0">
                <a:highlight>
                  <a:srgbClr val="00FF00"/>
                </a:highlight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01635" cy="4763065"/>
          </a:xfrm>
        </p:spPr>
        <p:txBody>
          <a:bodyPr>
            <a:normAutofit/>
          </a:bodyPr>
          <a:lstStyle/>
          <a:p>
            <a:r>
              <a:rPr lang="en-US" dirty="0"/>
              <a:t>100s or 1000s of input column </a:t>
            </a:r>
          </a:p>
          <a:p>
            <a:r>
              <a:rPr lang="en-US" dirty="0"/>
              <a:t>Model performance will be slow</a:t>
            </a:r>
          </a:p>
          <a:p>
            <a:r>
              <a:rPr lang="en-US" dirty="0"/>
              <a:t>Highly dimensionality data cannot be visualized ?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MNIST data set is ~ 784 dimension( 28  X 28) </a:t>
            </a:r>
          </a:p>
          <a:p>
            <a:pPr lvl="2"/>
            <a:r>
              <a:rPr lang="en-US" b="1" dirty="0"/>
              <a:t>T-SNE </a:t>
            </a:r>
            <a:r>
              <a:rPr lang="en-US" dirty="0"/>
              <a:t>helps to reduce the dimension to 3 dimension which can now be visualized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D9735-0824-423F-BC34-31C41A95FA2A}"/>
              </a:ext>
            </a:extLst>
          </p:cNvPr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https://www.youtube.com/watch?v=-bijVUtFCm4</a:t>
            </a:r>
            <a:endParaRPr lang="en-US" dirty="0"/>
          </a:p>
          <a:p>
            <a:r>
              <a:rPr lang="en-US" dirty="0"/>
              <a:t>Implementation: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https://github.com/deveshSingh06/t-SNE/blob/master/t-SNE%20Implementation.ipynb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CF7E51-7FAB-4FBD-991E-A8D0FB5F4C53}"/>
              </a:ext>
            </a:extLst>
          </p:cNvPr>
          <p:cNvSpPr txBox="1">
            <a:spLocks/>
          </p:cNvSpPr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T-SNE with MNIST</a:t>
            </a:r>
          </a:p>
        </p:txBody>
      </p:sp>
    </p:spTree>
    <p:extLst>
      <p:ext uri="{BB962C8B-B14F-4D97-AF65-F5344CB8AC3E}">
        <p14:creationId xmlns:p14="http://schemas.microsoft.com/office/powerpoint/2010/main" val="379457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00FFFF"/>
                </a:highlight>
              </a:rPr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Find anomalous pattern </a:t>
            </a:r>
          </a:p>
          <a:p>
            <a:pPr lvl="1"/>
            <a:r>
              <a:rPr lang="en-US" sz="3600" dirty="0"/>
              <a:t>Loan approval </a:t>
            </a:r>
          </a:p>
          <a:p>
            <a:pPr lvl="1"/>
            <a:r>
              <a:rPr lang="en-US" sz="3600" dirty="0"/>
              <a:t>Manufacturing </a:t>
            </a:r>
          </a:p>
          <a:p>
            <a:pPr lvl="1"/>
            <a:r>
              <a:rPr lang="en-US" sz="3600" dirty="0"/>
              <a:t>Software logs</a:t>
            </a:r>
          </a:p>
          <a:p>
            <a:pPr lvl="2"/>
            <a:r>
              <a:rPr lang="en-US" sz="3600" dirty="0"/>
              <a:t>User logins and log out </a:t>
            </a:r>
          </a:p>
          <a:p>
            <a:pPr lvl="2"/>
            <a:r>
              <a:rPr lang="en-US" sz="3600" dirty="0"/>
              <a:t>Security logs etc. </a:t>
            </a:r>
          </a:p>
          <a:p>
            <a:pPr lvl="1"/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9068843" y="241736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9113729" y="2757815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475938" y="2506167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599111" y="2772183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753599" y="301146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522964" y="3413097"/>
            <a:ext cx="187891" cy="2254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759375" y="261239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9371034" y="269927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093898" y="307084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BCB31-2A9E-47C6-B791-B0A40B142141}"/>
              </a:ext>
            </a:extLst>
          </p:cNvPr>
          <p:cNvSpPr txBox="1"/>
          <p:nvPr/>
        </p:nvSpPr>
        <p:spPr>
          <a:xfrm rot="16200000">
            <a:off x="7725697" y="2145175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55B17-CA08-4BAC-923C-99437691E49E}"/>
              </a:ext>
            </a:extLst>
          </p:cNvPr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vibration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17129-5EB5-49DF-AA00-F033CE5B07D7}"/>
              </a:ext>
            </a:extLst>
          </p:cNvPr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024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 based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791" cy="486327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Eg</a:t>
            </a:r>
            <a:r>
              <a:rPr lang="en-US" dirty="0"/>
              <a:t>: Amazon recommendation of related products </a:t>
            </a:r>
          </a:p>
          <a:p>
            <a:pPr lvl="1"/>
            <a:r>
              <a:rPr lang="en-US" dirty="0"/>
              <a:t>Looks at the bills and identify patterns and may be place these items together or provide discounts together </a:t>
            </a:r>
          </a:p>
          <a:p>
            <a:r>
              <a:rPr lang="en-US" dirty="0"/>
              <a:t>Interesting case study: </a:t>
            </a:r>
          </a:p>
          <a:p>
            <a:pPr lvl="1"/>
            <a:r>
              <a:rPr lang="en-US" dirty="0"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0347C-0F1D-419C-9076-521C71AA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26" y="2179530"/>
            <a:ext cx="5397545" cy="2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types : </a:t>
            </a:r>
            <a:br>
              <a:rPr lang="en-US" dirty="0"/>
            </a:br>
            <a:r>
              <a:rPr lang="en-US" dirty="0"/>
              <a:t>Based on amount of supervision needed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98887"/>
              </p:ext>
            </p:extLst>
          </p:nvPr>
        </p:nvGraphicFramePr>
        <p:xfrm>
          <a:off x="2777490" y="1480584"/>
          <a:ext cx="12161520" cy="489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68BAAA-CA55-4438-939D-2198600F2F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16791" cy="486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cost of labelling the data is high. </a:t>
            </a:r>
          </a:p>
          <a:p>
            <a:r>
              <a:rPr lang="en-US" dirty="0"/>
              <a:t>The idea is to generate partially labelled data and use it to label other non labelled data.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Facebook if you label one image al other images with your pics will get labelled. </a:t>
            </a:r>
          </a:p>
          <a:p>
            <a:pPr lvl="1"/>
            <a:r>
              <a:rPr lang="en-US" dirty="0"/>
              <a:t>Google Photos cluster photos (without knowing the label) and once you label one image all other pictures are labelled.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44803"/>
              </p:ext>
            </p:extLst>
          </p:nvPr>
        </p:nvGraphicFramePr>
        <p:xfrm>
          <a:off x="3028950" y="152630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9A645-D1E6-4AA0-95C2-9E69C37019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26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 labelled data. </a:t>
            </a:r>
          </a:p>
          <a:p>
            <a:r>
              <a:rPr lang="en-US"/>
              <a:t>Learn and improve</a:t>
            </a:r>
          </a:p>
          <a:p>
            <a:r>
              <a:rPr lang="en-US"/>
              <a:t>Maximize the rewards </a:t>
            </a:r>
          </a:p>
          <a:p>
            <a:pPr lvl="1"/>
            <a:r>
              <a:rPr lang="en-US"/>
              <a:t>Robots </a:t>
            </a:r>
          </a:p>
          <a:p>
            <a:pPr lvl="1"/>
            <a:r>
              <a:rPr lang="en-US"/>
              <a:t>Chess game </a:t>
            </a:r>
          </a:p>
          <a:p>
            <a:pPr lvl="1"/>
            <a:r>
              <a:rPr lang="en-US"/>
              <a:t>Self driving cars</a:t>
            </a:r>
          </a:p>
          <a:p>
            <a:r>
              <a:rPr lang="en-US">
                <a:hlinkClick r:id="rId7"/>
              </a:rPr>
              <a:t>Deep mind – Alpha Go  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45D4-2636-4C71-9E4F-F0BC5921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Simple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A0FD-7215-42D7-A494-A22809E8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7770" cy="4351338"/>
          </a:xfrm>
        </p:spPr>
        <p:txBody>
          <a:bodyPr/>
          <a:lstStyle/>
          <a:p>
            <a:r>
              <a:rPr lang="en-US" dirty="0"/>
              <a:t>Create a model which can predict Salary based on years of experience. </a:t>
            </a:r>
          </a:p>
          <a:p>
            <a:r>
              <a:rPr lang="en-US" dirty="0"/>
              <a:t>Supervised machine learning </a:t>
            </a:r>
          </a:p>
          <a:p>
            <a:r>
              <a:rPr lang="en-US" dirty="0"/>
              <a:t>Classification ? Regression ?</a:t>
            </a:r>
          </a:p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Experience and Salary provided for ~30 professionals</a:t>
            </a:r>
          </a:p>
          <a:p>
            <a:pPr lvl="1"/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A69C4B4E-CB59-4C40-A8B8-FDA54A44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796" y="3108385"/>
            <a:ext cx="641230" cy="6412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EDD70C-F503-496B-B302-D6811C008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56825"/>
              </p:ext>
            </p:extLst>
          </p:nvPr>
        </p:nvGraphicFramePr>
        <p:xfrm>
          <a:off x="5897880" y="3749615"/>
          <a:ext cx="5782310" cy="302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738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F15B-23B8-4D93-85CD-1A0BF17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 detection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420-53D0-4A3C-8312-7FF1BE1C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EC9E-3A31-4D9C-B44F-F955381BE078}"/>
              </a:ext>
            </a:extLst>
          </p:cNvPr>
          <p:cNvSpPr/>
          <p:nvPr/>
        </p:nvSpPr>
        <p:spPr>
          <a:xfrm>
            <a:off x="4963319" y="2967335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Manish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62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768-309D-4187-96CA-BFDC2F0A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(self)Learning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040-9E6F-405C-93C7-D5649BA1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E3C71-2AE4-4F91-8D47-B23A2FBB7BF5}"/>
              </a:ext>
            </a:extLst>
          </p:cNvPr>
          <p:cNvSpPr/>
          <p:nvPr/>
        </p:nvSpPr>
        <p:spPr>
          <a:xfrm>
            <a:off x="5415781" y="2967335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Jaya</a:t>
            </a:r>
          </a:p>
        </p:txBody>
      </p:sp>
    </p:spTree>
    <p:extLst>
      <p:ext uri="{BB962C8B-B14F-4D97-AF65-F5344CB8AC3E}">
        <p14:creationId xmlns:p14="http://schemas.microsoft.com/office/powerpoint/2010/main" val="284528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A98B-5A6A-41F0-B043-118E6AFE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0DE2-C07E-4622-BF29-8373508A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was the session </a:t>
            </a:r>
          </a:p>
          <a:p>
            <a:r>
              <a:rPr lang="en-US" dirty="0"/>
              <a:t>How was the content </a:t>
            </a:r>
          </a:p>
          <a:p>
            <a:r>
              <a:rPr lang="en-US" dirty="0"/>
              <a:t>What would you like to see more ? </a:t>
            </a:r>
          </a:p>
          <a:p>
            <a:r>
              <a:rPr lang="en-US" dirty="0"/>
              <a:t>Would you like to consider joining 3 month session( 4hrs/week) on weekends </a:t>
            </a:r>
          </a:p>
          <a:p>
            <a:r>
              <a:rPr lang="en-US" dirty="0"/>
              <a:t>What time will work for you for weekend sessions. </a:t>
            </a:r>
          </a:p>
        </p:txBody>
      </p:sp>
    </p:spTree>
    <p:extLst>
      <p:ext uri="{BB962C8B-B14F-4D97-AF65-F5344CB8AC3E}">
        <p14:creationId xmlns:p14="http://schemas.microsoft.com/office/powerpoint/2010/main" val="175943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ML Geeks help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from </a:t>
            </a:r>
            <a:r>
              <a:rPr lang="en-US" dirty="0" err="1"/>
              <a:t>MLGeeks</a:t>
            </a:r>
            <a:r>
              <a:rPr lang="en-US" dirty="0"/>
              <a:t> will be 70% hands with numerous implementation examples and assignments. </a:t>
            </a:r>
          </a:p>
          <a:p>
            <a:r>
              <a:rPr lang="en-US" dirty="0" err="1"/>
              <a:t>MLGeeks</a:t>
            </a:r>
            <a:r>
              <a:rPr lang="en-US" dirty="0"/>
              <a:t> will give you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For registration send details to </a:t>
            </a:r>
          </a:p>
          <a:p>
            <a:pPr lvl="1"/>
            <a:r>
              <a:rPr lang="en-US" dirty="0">
                <a:hlinkClick r:id="rId4"/>
              </a:rPr>
              <a:t>mlgeeksinfo@gmail.com</a:t>
            </a:r>
            <a:endParaRPr lang="en-US" dirty="0"/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B57A-2FFA-4D44-9B79-EBC9C93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E0B4-C61B-4F55-8C12-FC982DF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collabs</a:t>
            </a:r>
            <a:r>
              <a:rPr lang="en-US" dirty="0"/>
              <a:t> or download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r>
              <a:rPr lang="en-US" dirty="0"/>
              <a:t>Masterclass </a:t>
            </a:r>
            <a:r>
              <a:rPr lang="en-US" b="1" u="sng" dirty="0"/>
              <a:t>will not be </a:t>
            </a:r>
            <a:r>
              <a:rPr lang="en-US" dirty="0"/>
              <a:t>recorded; you can attend next session in case you miss it today </a:t>
            </a:r>
          </a:p>
          <a:p>
            <a:pPr lvl="1"/>
            <a:r>
              <a:rPr lang="en-US" dirty="0"/>
              <a:t>Send request to : </a:t>
            </a:r>
            <a:r>
              <a:rPr lang="en-US" dirty="0">
                <a:hlinkClick r:id="rId2"/>
              </a:rPr>
              <a:t>mlgeeksinfo@gmail.com</a:t>
            </a:r>
            <a:endParaRPr lang="en-US" dirty="0"/>
          </a:p>
          <a:p>
            <a:r>
              <a:rPr lang="en-US" dirty="0"/>
              <a:t>Participants create a </a:t>
            </a:r>
            <a:r>
              <a:rPr lang="en-US" dirty="0" err="1"/>
              <a:t>GitHUB</a:t>
            </a:r>
            <a:r>
              <a:rPr lang="en-US" dirty="0"/>
              <a:t> account (optional)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GitHub link with jupyter files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9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603-4220-4FF7-9A42-C99A6157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05B6-C21B-4DF8-BE8F-E159DF66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Hub link for all the resources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Slides, model and input files </a:t>
            </a:r>
          </a:p>
          <a:p>
            <a:r>
              <a:rPr lang="en-US" dirty="0" err="1"/>
              <a:t>Linkedin</a:t>
            </a:r>
            <a:r>
              <a:rPr lang="en-US" dirty="0"/>
              <a:t> account for </a:t>
            </a:r>
            <a:r>
              <a:rPr lang="en-US" dirty="0" err="1"/>
              <a:t>MLGeeks</a:t>
            </a:r>
            <a:r>
              <a:rPr lang="en-US" dirty="0"/>
              <a:t> </a:t>
            </a:r>
          </a:p>
          <a:p>
            <a:r>
              <a:rPr lang="en-US" dirty="0"/>
              <a:t>Please share you</a:t>
            </a:r>
          </a:p>
        </p:txBody>
      </p:sp>
    </p:spTree>
    <p:extLst>
      <p:ext uri="{BB962C8B-B14F-4D97-AF65-F5344CB8AC3E}">
        <p14:creationId xmlns:p14="http://schemas.microsoft.com/office/powerpoint/2010/main" val="14166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3E8A-473F-4262-B079-1251BABD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with some motivation</a:t>
            </a:r>
            <a:br>
              <a:rPr lang="en-US" dirty="0"/>
            </a:br>
            <a:r>
              <a:rPr lang="en-US" dirty="0"/>
              <a:t>(while others 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174-9B3D-440D-A4E4-E7EB2129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670" y="2754947"/>
            <a:ext cx="7776210" cy="674054"/>
          </a:xfrm>
        </p:spPr>
        <p:txBody>
          <a:bodyPr/>
          <a:lstStyle/>
          <a:p>
            <a:r>
              <a:rPr lang="en-US" dirty="0"/>
              <a:t>https://www.youtube.com/watch?v=d_ahOQIvPLk</a:t>
            </a: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ED3-0E36-48D5-A33C-6E41E9EE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– Logistics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201C-40E0-46BE-8418-9AFF6863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need a coordinator along with host:</a:t>
            </a:r>
          </a:p>
          <a:p>
            <a:pPr lvl="1"/>
            <a:r>
              <a:rPr lang="en-US" dirty="0"/>
              <a:t>Introduce the session and host </a:t>
            </a:r>
          </a:p>
          <a:p>
            <a:pPr lvl="1"/>
            <a:r>
              <a:rPr lang="en-US" dirty="0"/>
              <a:t>Look at the chats and enable any stuck participants </a:t>
            </a:r>
          </a:p>
          <a:p>
            <a:pPr lvl="1"/>
            <a:r>
              <a:rPr lang="en-US" dirty="0"/>
              <a:t>Share the survey link </a:t>
            </a:r>
          </a:p>
          <a:p>
            <a:pPr lvl="1"/>
            <a:r>
              <a:rPr lang="en-US" dirty="0"/>
              <a:t>Close the session </a:t>
            </a:r>
          </a:p>
          <a:p>
            <a:r>
              <a:rPr lang="en-US" dirty="0"/>
              <a:t>We will do it on google meet  (since it is free) </a:t>
            </a:r>
          </a:p>
          <a:p>
            <a:r>
              <a:rPr lang="en-US" dirty="0"/>
              <a:t>How do we do quiz ? </a:t>
            </a:r>
          </a:p>
          <a:p>
            <a:pPr lvl="1"/>
            <a:r>
              <a:rPr lang="en-US" dirty="0"/>
              <a:t>Should we have some vouchers ?</a:t>
            </a:r>
          </a:p>
          <a:p>
            <a:r>
              <a:rPr lang="en-US" dirty="0"/>
              <a:t>Create a survey link right before the meeting end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link for ML geeks . </a:t>
            </a:r>
          </a:p>
          <a:p>
            <a:r>
              <a:rPr lang="en-US" dirty="0" err="1"/>
              <a:t>Linkedin</a:t>
            </a:r>
            <a:r>
              <a:rPr lang="en-US" dirty="0"/>
              <a:t> accounts for ML geeks</a:t>
            </a:r>
          </a:p>
          <a:p>
            <a:r>
              <a:rPr lang="en-US" dirty="0"/>
              <a:t>Check Facebook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4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E2BA-D738-4C32-9DED-10663066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5F01-E2B7-4628-8E96-99ADF796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900" cy="1120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Let's see some powerful examples </a:t>
            </a:r>
          </a:p>
          <a:p>
            <a:pPr lvl="1"/>
            <a:r>
              <a:rPr lang="en-US" dirty="0" err="1">
                <a:hlinkClick r:id="rId3"/>
              </a:rPr>
              <a:t>VideoLink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7DF0E-F481-4F76-8A96-05C5F3F9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B2687-B61A-4D97-AFDE-940EAF626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591BB-8CA5-4611-9A3C-23E83638E4ED}"/>
              </a:ext>
            </a:extLst>
          </p:cNvPr>
          <p:cNvSpPr txBox="1">
            <a:spLocks/>
          </p:cNvSpPr>
          <p:nvPr/>
        </p:nvSpPr>
        <p:spPr>
          <a:xfrm>
            <a:off x="838200" y="4708525"/>
            <a:ext cx="4025900" cy="112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script written by AI</a:t>
            </a:r>
          </a:p>
          <a:p>
            <a:pPr lvl="1"/>
            <a:r>
              <a:rPr lang="en-US" dirty="0" err="1">
                <a:hlinkClick r:id="rId6"/>
              </a:rPr>
              <a:t>VideoLink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3" y="1613869"/>
            <a:ext cx="417656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HealthCare:</a:t>
            </a:r>
          </a:p>
          <a:p>
            <a:pPr lvl="1"/>
            <a:r>
              <a:rPr lang="en-US" dirty="0"/>
              <a:t>Disease Prediction : Based on patient's demographics, health records.</a:t>
            </a:r>
          </a:p>
          <a:p>
            <a:pPr lvl="1"/>
            <a:r>
              <a:rPr lang="en-US" dirty="0"/>
              <a:t>Drug Discovery: Speeds up drug testing time.</a:t>
            </a:r>
          </a:p>
          <a:p>
            <a:pPr lvl="1"/>
            <a:r>
              <a:rPr lang="en-US" dirty="0"/>
              <a:t>Medical Image diagnosis: Deep learning and computer vision</a:t>
            </a:r>
          </a:p>
          <a:p>
            <a:r>
              <a:rPr lang="en-US" dirty="0"/>
              <a:t>FinTech: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Loan automation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6259-118E-49F3-9239-C2C8592A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89" y="1949775"/>
            <a:ext cx="644932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1E168-96FA-4ACE-8820-F5840636BD5F}">
  <ds:schemaRefs>
    <ds:schemaRef ds:uri="http://www.w3.org/XML/1998/namespace"/>
    <ds:schemaRef ds:uri="http://purl.org/dc/terms/"/>
    <ds:schemaRef ds:uri="http://schemas.openxmlformats.org/package/2006/metadata/core-properties"/>
    <ds:schemaRef ds:uri="b08d0861-2a0b-4b16-bbde-53a01a52cdf3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cd61c925-776f-4a86-a5a3-80189300057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1197</Words>
  <Application>Microsoft Office PowerPoint</Application>
  <PresentationFormat>Widescreen</PresentationFormat>
  <Paragraphs>294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Applied Machine Learning</vt:lpstr>
      <vt:lpstr>Agenda</vt:lpstr>
      <vt:lpstr>Logistics</vt:lpstr>
      <vt:lpstr>Lets start with some motivation (while others join)</vt:lpstr>
      <vt:lpstr>Internal – Logistics </vt:lpstr>
      <vt:lpstr>Application of Machine Learning</vt:lpstr>
      <vt:lpstr>Future of Machine Learning</vt:lpstr>
      <vt:lpstr>Future of Machine Learning</vt:lpstr>
      <vt:lpstr>Industries disrupted by Machine Learning </vt:lpstr>
      <vt:lpstr>Industries disrupted by Machine Learning </vt:lpstr>
      <vt:lpstr>Where do you use machine learning? </vt:lpstr>
      <vt:lpstr>Definition</vt:lpstr>
      <vt:lpstr>Machine Learning types : Based on amount of supervision needed </vt:lpstr>
      <vt:lpstr>Supervised Learning</vt:lpstr>
      <vt:lpstr>Classification Vs Regression</vt:lpstr>
      <vt:lpstr>Side Topic: Data Types</vt:lpstr>
      <vt:lpstr>Brain-twister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 Based on amount of supervision needed </vt:lpstr>
      <vt:lpstr>Reinforcement Learning</vt:lpstr>
      <vt:lpstr>Build a Simple Regression model </vt:lpstr>
      <vt:lpstr>Build an Image detection model </vt:lpstr>
      <vt:lpstr>(self)Learning RoadMap</vt:lpstr>
      <vt:lpstr>Survey </vt:lpstr>
      <vt:lpstr>How can ML Geeks help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2022-09-21T04:46:34Z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