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4"/>
    <p:sldMasterId id="2147483725" r:id="rId5"/>
  </p:sldMasterIdLst>
  <p:notesMasterIdLst>
    <p:notesMasterId r:id="rId73"/>
  </p:notesMasterIdLst>
  <p:sldIdLst>
    <p:sldId id="256" r:id="rId6"/>
    <p:sldId id="257" r:id="rId7"/>
    <p:sldId id="327" r:id="rId8"/>
    <p:sldId id="324" r:id="rId9"/>
    <p:sldId id="260" r:id="rId10"/>
    <p:sldId id="258" r:id="rId11"/>
    <p:sldId id="259" r:id="rId12"/>
    <p:sldId id="325" r:id="rId13"/>
    <p:sldId id="261" r:id="rId14"/>
    <p:sldId id="263" r:id="rId15"/>
    <p:sldId id="264" r:id="rId16"/>
    <p:sldId id="265" r:id="rId17"/>
    <p:sldId id="262" r:id="rId18"/>
    <p:sldId id="266" r:id="rId19"/>
    <p:sldId id="267" r:id="rId20"/>
    <p:sldId id="268" r:id="rId21"/>
    <p:sldId id="269" r:id="rId22"/>
    <p:sldId id="270" r:id="rId23"/>
    <p:sldId id="271" r:id="rId24"/>
    <p:sldId id="277" r:id="rId25"/>
    <p:sldId id="272" r:id="rId26"/>
    <p:sldId id="276" r:id="rId27"/>
    <p:sldId id="278" r:id="rId28"/>
    <p:sldId id="280" r:id="rId29"/>
    <p:sldId id="281" r:id="rId30"/>
    <p:sldId id="279" r:id="rId31"/>
    <p:sldId id="282" r:id="rId32"/>
    <p:sldId id="283" r:id="rId33"/>
    <p:sldId id="285" r:id="rId34"/>
    <p:sldId id="284" r:id="rId35"/>
    <p:sldId id="286" r:id="rId36"/>
    <p:sldId id="287" r:id="rId37"/>
    <p:sldId id="288" r:id="rId38"/>
    <p:sldId id="289" r:id="rId39"/>
    <p:sldId id="290" r:id="rId40"/>
    <p:sldId id="291" r:id="rId41"/>
    <p:sldId id="292" r:id="rId42"/>
    <p:sldId id="293" r:id="rId43"/>
    <p:sldId id="294" r:id="rId44"/>
    <p:sldId id="296" r:id="rId45"/>
    <p:sldId id="300" r:id="rId46"/>
    <p:sldId id="301" r:id="rId47"/>
    <p:sldId id="302" r:id="rId48"/>
    <p:sldId id="303" r:id="rId49"/>
    <p:sldId id="305" r:id="rId50"/>
    <p:sldId id="304" r:id="rId51"/>
    <p:sldId id="306" r:id="rId52"/>
    <p:sldId id="307" r:id="rId53"/>
    <p:sldId id="308" r:id="rId54"/>
    <p:sldId id="309" r:id="rId55"/>
    <p:sldId id="310" r:id="rId56"/>
    <p:sldId id="311" r:id="rId57"/>
    <p:sldId id="312" r:id="rId58"/>
    <p:sldId id="314" r:id="rId59"/>
    <p:sldId id="316" r:id="rId60"/>
    <p:sldId id="317" r:id="rId61"/>
    <p:sldId id="318" r:id="rId62"/>
    <p:sldId id="315" r:id="rId63"/>
    <p:sldId id="299" r:id="rId64"/>
    <p:sldId id="320" r:id="rId65"/>
    <p:sldId id="319" r:id="rId66"/>
    <p:sldId id="322" r:id="rId67"/>
    <p:sldId id="323" r:id="rId68"/>
    <p:sldId id="297" r:id="rId69"/>
    <p:sldId id="295" r:id="rId70"/>
    <p:sldId id="275" r:id="rId71"/>
    <p:sldId id="273"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DF91A6-3EA0-4FE6-B08A-B3F21EA8BA7B}" v="331" dt="2023-01-26T19:31:37.202"/>
    <p1510:client id="{8AC5BB69-4F54-4720-9CF4-263071193A6F}" v="60" dt="2023-01-27T14:02:30.003"/>
    <p1510:client id="{42F04CE5-8429-4FC4-A55A-03B37C833D9A}" v="356" dt="2023-01-27T11:00:21.2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930" autoAdjust="0"/>
  </p:normalViewPr>
  <p:slideViewPr>
    <p:cSldViewPr snapToGrid="0">
      <p:cViewPr varScale="1">
        <p:scale>
          <a:sx n="52" d="100"/>
          <a:sy n="52" d="100"/>
        </p:scale>
        <p:origin x="26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presProps" Target="presProps.xml"/><Relationship Id="rId79" Type="http://schemas.microsoft.com/office/2015/10/relationships/revisionInfo" Target="revisionInfo.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notesMaster" Target="notesMasters/notesMaster1.xml"/><Relationship Id="rId78"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Kumar Agarwal" userId="d61eeec9-2078-40a5-b388-8f0e32cbe8dd" providerId="ADAL" clId="{8AC5BB69-4F54-4720-9CF4-263071193A6F}"/>
    <pc:docChg chg="undo custSel addSld delSld modSld">
      <pc:chgData name="Manish Kumar Agarwal" userId="d61eeec9-2078-40a5-b388-8f0e32cbe8dd" providerId="ADAL" clId="{8AC5BB69-4F54-4720-9CF4-263071193A6F}" dt="2023-01-27T14:02:30.003" v="664"/>
      <pc:docMkLst>
        <pc:docMk/>
      </pc:docMkLst>
      <pc:sldChg chg="addSp modSp modAnim modNotesTx">
        <pc:chgData name="Manish Kumar Agarwal" userId="d61eeec9-2078-40a5-b388-8f0e32cbe8dd" providerId="ADAL" clId="{8AC5BB69-4F54-4720-9CF4-263071193A6F}" dt="2023-01-27T13:50:59.497" v="593"/>
        <pc:sldMkLst>
          <pc:docMk/>
          <pc:sldMk cId="2439319358" sldId="288"/>
        </pc:sldMkLst>
        <pc:spChg chg="mod">
          <ac:chgData name="Manish Kumar Agarwal" userId="d61eeec9-2078-40a5-b388-8f0e32cbe8dd" providerId="ADAL" clId="{8AC5BB69-4F54-4720-9CF4-263071193A6F}" dt="2023-01-27T13:50:51.340" v="591" actId="164"/>
          <ac:spMkLst>
            <pc:docMk/>
            <pc:sldMk cId="2439319358" sldId="288"/>
            <ac:spMk id="4" creationId="{C7A2B525-6756-48B0-8B51-AB18DEAF9101}"/>
          </ac:spMkLst>
        </pc:spChg>
        <pc:spChg chg="mod">
          <ac:chgData name="Manish Kumar Agarwal" userId="d61eeec9-2078-40a5-b388-8f0e32cbe8dd" providerId="ADAL" clId="{8AC5BB69-4F54-4720-9CF4-263071193A6F}" dt="2023-01-27T13:50:51.340" v="591" actId="164"/>
          <ac:spMkLst>
            <pc:docMk/>
            <pc:sldMk cId="2439319358" sldId="288"/>
            <ac:spMk id="5" creationId="{3D6F5755-2C84-47F3-92D5-3EEEA5AAABAF}"/>
          </ac:spMkLst>
        </pc:spChg>
        <pc:spChg chg="mod">
          <ac:chgData name="Manish Kumar Agarwal" userId="d61eeec9-2078-40a5-b388-8f0e32cbe8dd" providerId="ADAL" clId="{8AC5BB69-4F54-4720-9CF4-263071193A6F}" dt="2023-01-27T13:50:51.340" v="591" actId="164"/>
          <ac:spMkLst>
            <pc:docMk/>
            <pc:sldMk cId="2439319358" sldId="288"/>
            <ac:spMk id="8" creationId="{AAC02A10-1F5A-4A23-A6F9-7B24DFB5F106}"/>
          </ac:spMkLst>
        </pc:spChg>
        <pc:spChg chg="mod">
          <ac:chgData name="Manish Kumar Agarwal" userId="d61eeec9-2078-40a5-b388-8f0e32cbe8dd" providerId="ADAL" clId="{8AC5BB69-4F54-4720-9CF4-263071193A6F}" dt="2023-01-27T13:50:51.340" v="591" actId="164"/>
          <ac:spMkLst>
            <pc:docMk/>
            <pc:sldMk cId="2439319358" sldId="288"/>
            <ac:spMk id="10" creationId="{68C4A993-52EB-42D6-8540-8117CC44F5C9}"/>
          </ac:spMkLst>
        </pc:spChg>
        <pc:spChg chg="mod">
          <ac:chgData name="Manish Kumar Agarwal" userId="d61eeec9-2078-40a5-b388-8f0e32cbe8dd" providerId="ADAL" clId="{8AC5BB69-4F54-4720-9CF4-263071193A6F}" dt="2023-01-27T13:50:51.340" v="591" actId="164"/>
          <ac:spMkLst>
            <pc:docMk/>
            <pc:sldMk cId="2439319358" sldId="288"/>
            <ac:spMk id="11" creationId="{4C2B7132-6052-4D24-8359-6942D1A798AB}"/>
          </ac:spMkLst>
        </pc:spChg>
        <pc:spChg chg="mod">
          <ac:chgData name="Manish Kumar Agarwal" userId="d61eeec9-2078-40a5-b388-8f0e32cbe8dd" providerId="ADAL" clId="{8AC5BB69-4F54-4720-9CF4-263071193A6F}" dt="2023-01-27T13:50:51.340" v="591" actId="164"/>
          <ac:spMkLst>
            <pc:docMk/>
            <pc:sldMk cId="2439319358" sldId="288"/>
            <ac:spMk id="14" creationId="{8FBDAEA2-8524-45A3-A8E2-A845A27E98CA}"/>
          </ac:spMkLst>
        </pc:spChg>
        <pc:spChg chg="mod">
          <ac:chgData name="Manish Kumar Agarwal" userId="d61eeec9-2078-40a5-b388-8f0e32cbe8dd" providerId="ADAL" clId="{8AC5BB69-4F54-4720-9CF4-263071193A6F}" dt="2023-01-27T13:50:51.340" v="591" actId="164"/>
          <ac:spMkLst>
            <pc:docMk/>
            <pc:sldMk cId="2439319358" sldId="288"/>
            <ac:spMk id="15" creationId="{74E446B5-EBD5-4593-81F9-85E1F96CAB76}"/>
          </ac:spMkLst>
        </pc:spChg>
        <pc:spChg chg="mod">
          <ac:chgData name="Manish Kumar Agarwal" userId="d61eeec9-2078-40a5-b388-8f0e32cbe8dd" providerId="ADAL" clId="{8AC5BB69-4F54-4720-9CF4-263071193A6F}" dt="2023-01-27T13:50:51.340" v="591" actId="164"/>
          <ac:spMkLst>
            <pc:docMk/>
            <pc:sldMk cId="2439319358" sldId="288"/>
            <ac:spMk id="16" creationId="{9D480C8C-CEF0-47EF-90C3-EF248E0A3853}"/>
          </ac:spMkLst>
        </pc:spChg>
        <pc:spChg chg="mod">
          <ac:chgData name="Manish Kumar Agarwal" userId="d61eeec9-2078-40a5-b388-8f0e32cbe8dd" providerId="ADAL" clId="{8AC5BB69-4F54-4720-9CF4-263071193A6F}" dt="2023-01-27T13:50:51.340" v="591" actId="164"/>
          <ac:spMkLst>
            <pc:docMk/>
            <pc:sldMk cId="2439319358" sldId="288"/>
            <ac:spMk id="17" creationId="{C262C79D-5B05-477A-8A16-B075C77DC364}"/>
          </ac:spMkLst>
        </pc:spChg>
        <pc:spChg chg="mod">
          <ac:chgData name="Manish Kumar Agarwal" userId="d61eeec9-2078-40a5-b388-8f0e32cbe8dd" providerId="ADAL" clId="{8AC5BB69-4F54-4720-9CF4-263071193A6F}" dt="2023-01-27T13:50:51.340" v="591" actId="164"/>
          <ac:spMkLst>
            <pc:docMk/>
            <pc:sldMk cId="2439319358" sldId="288"/>
            <ac:spMk id="20" creationId="{6A3CDCBB-28E1-4D25-ABAD-F0621B815125}"/>
          </ac:spMkLst>
        </pc:spChg>
        <pc:spChg chg="mod">
          <ac:chgData name="Manish Kumar Agarwal" userId="d61eeec9-2078-40a5-b388-8f0e32cbe8dd" providerId="ADAL" clId="{8AC5BB69-4F54-4720-9CF4-263071193A6F}" dt="2023-01-27T13:50:51.340" v="591" actId="164"/>
          <ac:spMkLst>
            <pc:docMk/>
            <pc:sldMk cId="2439319358" sldId="288"/>
            <ac:spMk id="51" creationId="{BC1CF017-A896-4CB5-B15F-8246847E4F6A}"/>
          </ac:spMkLst>
        </pc:spChg>
        <pc:spChg chg="mod">
          <ac:chgData name="Manish Kumar Agarwal" userId="d61eeec9-2078-40a5-b388-8f0e32cbe8dd" providerId="ADAL" clId="{8AC5BB69-4F54-4720-9CF4-263071193A6F}" dt="2023-01-27T13:50:51.340" v="591" actId="164"/>
          <ac:spMkLst>
            <pc:docMk/>
            <pc:sldMk cId="2439319358" sldId="288"/>
            <ac:spMk id="53" creationId="{72F11E7B-B5E8-47F9-9878-B6588D5077B4}"/>
          </ac:spMkLst>
        </pc:spChg>
        <pc:grpChg chg="add mod">
          <ac:chgData name="Manish Kumar Agarwal" userId="d61eeec9-2078-40a5-b388-8f0e32cbe8dd" providerId="ADAL" clId="{8AC5BB69-4F54-4720-9CF4-263071193A6F}" dt="2023-01-27T13:50:51.340" v="591" actId="164"/>
          <ac:grpSpMkLst>
            <pc:docMk/>
            <pc:sldMk cId="2439319358" sldId="288"/>
            <ac:grpSpMk id="3" creationId="{321B908D-91FB-4BAA-9B02-5097237DF991}"/>
          </ac:grpSpMkLst>
        </pc:grpChg>
        <pc:cxnChg chg="mod">
          <ac:chgData name="Manish Kumar Agarwal" userId="d61eeec9-2078-40a5-b388-8f0e32cbe8dd" providerId="ADAL" clId="{8AC5BB69-4F54-4720-9CF4-263071193A6F}" dt="2023-01-27T13:50:51.340" v="591" actId="164"/>
          <ac:cxnSpMkLst>
            <pc:docMk/>
            <pc:sldMk cId="2439319358" sldId="288"/>
            <ac:cxnSpMk id="6" creationId="{E6D140BD-857D-4EB8-9A17-A91C85E0C9C8}"/>
          </ac:cxnSpMkLst>
        </pc:cxnChg>
        <pc:cxnChg chg="mod">
          <ac:chgData name="Manish Kumar Agarwal" userId="d61eeec9-2078-40a5-b388-8f0e32cbe8dd" providerId="ADAL" clId="{8AC5BB69-4F54-4720-9CF4-263071193A6F}" dt="2023-01-27T13:50:51.340" v="591" actId="164"/>
          <ac:cxnSpMkLst>
            <pc:docMk/>
            <pc:sldMk cId="2439319358" sldId="288"/>
            <ac:cxnSpMk id="7" creationId="{E595AC70-5D69-439B-9EF6-567C711A932B}"/>
          </ac:cxnSpMkLst>
        </pc:cxnChg>
        <pc:cxnChg chg="mod">
          <ac:chgData name="Manish Kumar Agarwal" userId="d61eeec9-2078-40a5-b388-8f0e32cbe8dd" providerId="ADAL" clId="{8AC5BB69-4F54-4720-9CF4-263071193A6F}" dt="2023-01-27T13:50:51.340" v="591" actId="164"/>
          <ac:cxnSpMkLst>
            <pc:docMk/>
            <pc:sldMk cId="2439319358" sldId="288"/>
            <ac:cxnSpMk id="9" creationId="{FC3C5875-FD18-4E9C-BBB0-7EBD6BF0CE4F}"/>
          </ac:cxnSpMkLst>
        </pc:cxnChg>
        <pc:cxnChg chg="mod">
          <ac:chgData name="Manish Kumar Agarwal" userId="d61eeec9-2078-40a5-b388-8f0e32cbe8dd" providerId="ADAL" clId="{8AC5BB69-4F54-4720-9CF4-263071193A6F}" dt="2023-01-27T13:50:51.340" v="591" actId="164"/>
          <ac:cxnSpMkLst>
            <pc:docMk/>
            <pc:sldMk cId="2439319358" sldId="288"/>
            <ac:cxnSpMk id="18" creationId="{03F95C69-12FC-4681-BC84-BE95C4C7ECF7}"/>
          </ac:cxnSpMkLst>
        </pc:cxnChg>
        <pc:cxnChg chg="mod">
          <ac:chgData name="Manish Kumar Agarwal" userId="d61eeec9-2078-40a5-b388-8f0e32cbe8dd" providerId="ADAL" clId="{8AC5BB69-4F54-4720-9CF4-263071193A6F}" dt="2023-01-27T13:50:51.340" v="591" actId="164"/>
          <ac:cxnSpMkLst>
            <pc:docMk/>
            <pc:sldMk cId="2439319358" sldId="288"/>
            <ac:cxnSpMk id="19" creationId="{6E4F8AB2-0212-4BE9-95DC-67FBAAAF8513}"/>
          </ac:cxnSpMkLst>
        </pc:cxnChg>
        <pc:cxnChg chg="mod">
          <ac:chgData name="Manish Kumar Agarwal" userId="d61eeec9-2078-40a5-b388-8f0e32cbe8dd" providerId="ADAL" clId="{8AC5BB69-4F54-4720-9CF4-263071193A6F}" dt="2023-01-27T13:50:51.340" v="591" actId="164"/>
          <ac:cxnSpMkLst>
            <pc:docMk/>
            <pc:sldMk cId="2439319358" sldId="288"/>
            <ac:cxnSpMk id="21" creationId="{F00325B0-94F6-4145-980B-137107BDF54C}"/>
          </ac:cxnSpMkLst>
        </pc:cxnChg>
        <pc:cxnChg chg="mod">
          <ac:chgData name="Manish Kumar Agarwal" userId="d61eeec9-2078-40a5-b388-8f0e32cbe8dd" providerId="ADAL" clId="{8AC5BB69-4F54-4720-9CF4-263071193A6F}" dt="2023-01-27T13:50:51.340" v="591" actId="164"/>
          <ac:cxnSpMkLst>
            <pc:docMk/>
            <pc:sldMk cId="2439319358" sldId="288"/>
            <ac:cxnSpMk id="52" creationId="{4651D97B-69E0-4378-B1C4-9E17CA39DF41}"/>
          </ac:cxnSpMkLst>
        </pc:cxnChg>
        <pc:cxnChg chg="mod">
          <ac:chgData name="Manish Kumar Agarwal" userId="d61eeec9-2078-40a5-b388-8f0e32cbe8dd" providerId="ADAL" clId="{8AC5BB69-4F54-4720-9CF4-263071193A6F}" dt="2023-01-27T13:50:51.340" v="591" actId="164"/>
          <ac:cxnSpMkLst>
            <pc:docMk/>
            <pc:sldMk cId="2439319358" sldId="288"/>
            <ac:cxnSpMk id="54" creationId="{FB284E87-1D8D-4129-9482-AAD14EECB4A4}"/>
          </ac:cxnSpMkLst>
        </pc:cxnChg>
      </pc:sldChg>
      <pc:sldChg chg="addSp modSp modAnim">
        <pc:chgData name="Manish Kumar Agarwal" userId="d61eeec9-2078-40a5-b388-8f0e32cbe8dd" providerId="ADAL" clId="{8AC5BB69-4F54-4720-9CF4-263071193A6F}" dt="2023-01-27T13:52:56.220" v="604"/>
        <pc:sldMkLst>
          <pc:docMk/>
          <pc:sldMk cId="3555675347" sldId="290"/>
        </pc:sldMkLst>
        <pc:spChg chg="add mod">
          <ac:chgData name="Manish Kumar Agarwal" userId="d61eeec9-2078-40a5-b388-8f0e32cbe8dd" providerId="ADAL" clId="{8AC5BB69-4F54-4720-9CF4-263071193A6F}" dt="2023-01-27T13:51:34.798" v="596" actId="1076"/>
          <ac:spMkLst>
            <pc:docMk/>
            <pc:sldMk cId="3555675347" sldId="290"/>
            <ac:spMk id="12" creationId="{91351028-D568-4B74-83B2-BDC8EBF45778}"/>
          </ac:spMkLst>
        </pc:spChg>
      </pc:sldChg>
      <pc:sldChg chg="modSp modAnim">
        <pc:chgData name="Manish Kumar Agarwal" userId="d61eeec9-2078-40a5-b388-8f0e32cbe8dd" providerId="ADAL" clId="{8AC5BB69-4F54-4720-9CF4-263071193A6F}" dt="2023-01-27T13:54:20.301" v="633"/>
        <pc:sldMkLst>
          <pc:docMk/>
          <pc:sldMk cId="278987310" sldId="291"/>
        </pc:sldMkLst>
        <pc:spChg chg="mod">
          <ac:chgData name="Manish Kumar Agarwal" userId="d61eeec9-2078-40a5-b388-8f0e32cbe8dd" providerId="ADAL" clId="{8AC5BB69-4F54-4720-9CF4-263071193A6F}" dt="2023-01-27T13:53:41.443" v="628" actId="403"/>
          <ac:spMkLst>
            <pc:docMk/>
            <pc:sldMk cId="278987310" sldId="291"/>
            <ac:spMk id="3" creationId="{28509157-5B94-4A9A-A77B-54BCA218BFF2}"/>
          </ac:spMkLst>
        </pc:spChg>
      </pc:sldChg>
      <pc:sldChg chg="addSp delSp modSp modAnim">
        <pc:chgData name="Manish Kumar Agarwal" userId="d61eeec9-2078-40a5-b388-8f0e32cbe8dd" providerId="ADAL" clId="{8AC5BB69-4F54-4720-9CF4-263071193A6F}" dt="2023-01-27T13:58:58.766" v="646"/>
        <pc:sldMkLst>
          <pc:docMk/>
          <pc:sldMk cId="1011822083" sldId="292"/>
        </pc:sldMkLst>
        <pc:spChg chg="mod">
          <ac:chgData name="Manish Kumar Agarwal" userId="d61eeec9-2078-40a5-b388-8f0e32cbe8dd" providerId="ADAL" clId="{8AC5BB69-4F54-4720-9CF4-263071193A6F}" dt="2023-01-27T13:53:54.030" v="630" actId="14100"/>
          <ac:spMkLst>
            <pc:docMk/>
            <pc:sldMk cId="1011822083" sldId="292"/>
            <ac:spMk id="3" creationId="{28509157-5B94-4A9A-A77B-54BCA218BFF2}"/>
          </ac:spMkLst>
        </pc:spChg>
        <pc:spChg chg="mod">
          <ac:chgData name="Manish Kumar Agarwal" userId="d61eeec9-2078-40a5-b388-8f0e32cbe8dd" providerId="ADAL" clId="{8AC5BB69-4F54-4720-9CF4-263071193A6F}" dt="2023-01-27T13:54:34.947" v="634" actId="1076"/>
          <ac:spMkLst>
            <pc:docMk/>
            <pc:sldMk cId="1011822083" sldId="292"/>
            <ac:spMk id="9" creationId="{8156A8ED-ECBC-440A-92C8-67949E2C9E53}"/>
          </ac:spMkLst>
        </pc:spChg>
        <pc:spChg chg="mod">
          <ac:chgData name="Manish Kumar Agarwal" userId="d61eeec9-2078-40a5-b388-8f0e32cbe8dd" providerId="ADAL" clId="{8AC5BB69-4F54-4720-9CF4-263071193A6F}" dt="2023-01-27T13:54:44.567" v="635" actId="164"/>
          <ac:spMkLst>
            <pc:docMk/>
            <pc:sldMk cId="1011822083" sldId="292"/>
            <ac:spMk id="20" creationId="{F3C8A424-E652-466E-B29D-63CF4C8036DE}"/>
          </ac:spMkLst>
        </pc:spChg>
        <pc:spChg chg="mod">
          <ac:chgData name="Manish Kumar Agarwal" userId="d61eeec9-2078-40a5-b388-8f0e32cbe8dd" providerId="ADAL" clId="{8AC5BB69-4F54-4720-9CF4-263071193A6F}" dt="2023-01-27T13:54:54.130" v="636" actId="1076"/>
          <ac:spMkLst>
            <pc:docMk/>
            <pc:sldMk cId="1011822083" sldId="292"/>
            <ac:spMk id="22" creationId="{CB6BA832-6948-4C9E-A6B6-55F92513538C}"/>
          </ac:spMkLst>
        </pc:spChg>
        <pc:spChg chg="mod">
          <ac:chgData name="Manish Kumar Agarwal" userId="d61eeec9-2078-40a5-b388-8f0e32cbe8dd" providerId="ADAL" clId="{8AC5BB69-4F54-4720-9CF4-263071193A6F}" dt="2023-01-27T13:54:44.567" v="635" actId="164"/>
          <ac:spMkLst>
            <pc:docMk/>
            <pc:sldMk cId="1011822083" sldId="292"/>
            <ac:spMk id="23" creationId="{F5233B0B-8BA6-4362-BF47-D6AF9D25FA15}"/>
          </ac:spMkLst>
        </pc:spChg>
        <pc:spChg chg="mod">
          <ac:chgData name="Manish Kumar Agarwal" userId="d61eeec9-2078-40a5-b388-8f0e32cbe8dd" providerId="ADAL" clId="{8AC5BB69-4F54-4720-9CF4-263071193A6F}" dt="2023-01-27T13:54:44.567" v="635" actId="164"/>
          <ac:spMkLst>
            <pc:docMk/>
            <pc:sldMk cId="1011822083" sldId="292"/>
            <ac:spMk id="24" creationId="{264AE7B4-B937-45FD-BDA7-E528D66D989B}"/>
          </ac:spMkLst>
        </pc:spChg>
        <pc:spChg chg="mod">
          <ac:chgData name="Manish Kumar Agarwal" userId="d61eeec9-2078-40a5-b388-8f0e32cbe8dd" providerId="ADAL" clId="{8AC5BB69-4F54-4720-9CF4-263071193A6F}" dt="2023-01-27T13:54:44.567" v="635" actId="164"/>
          <ac:spMkLst>
            <pc:docMk/>
            <pc:sldMk cId="1011822083" sldId="292"/>
            <ac:spMk id="27" creationId="{496F568A-6468-4519-ACFB-1616D9EBA56F}"/>
          </ac:spMkLst>
        </pc:spChg>
        <pc:spChg chg="mod">
          <ac:chgData name="Manish Kumar Agarwal" userId="d61eeec9-2078-40a5-b388-8f0e32cbe8dd" providerId="ADAL" clId="{8AC5BB69-4F54-4720-9CF4-263071193A6F}" dt="2023-01-27T13:54:44.567" v="635" actId="164"/>
          <ac:spMkLst>
            <pc:docMk/>
            <pc:sldMk cId="1011822083" sldId="292"/>
            <ac:spMk id="29" creationId="{B379A7E7-6FCC-4C4E-AE3A-1A2E6561AEFB}"/>
          </ac:spMkLst>
        </pc:spChg>
        <pc:spChg chg="mod">
          <ac:chgData name="Manish Kumar Agarwal" userId="d61eeec9-2078-40a5-b388-8f0e32cbe8dd" providerId="ADAL" clId="{8AC5BB69-4F54-4720-9CF4-263071193A6F}" dt="2023-01-27T13:54:44.567" v="635" actId="164"/>
          <ac:spMkLst>
            <pc:docMk/>
            <pc:sldMk cId="1011822083" sldId="292"/>
            <ac:spMk id="30" creationId="{8BD0DE6C-4476-4688-AD0D-263D4CFC5CD9}"/>
          </ac:spMkLst>
        </pc:spChg>
        <pc:spChg chg="mod">
          <ac:chgData name="Manish Kumar Agarwal" userId="d61eeec9-2078-40a5-b388-8f0e32cbe8dd" providerId="ADAL" clId="{8AC5BB69-4F54-4720-9CF4-263071193A6F}" dt="2023-01-27T13:54:44.567" v="635" actId="164"/>
          <ac:spMkLst>
            <pc:docMk/>
            <pc:sldMk cId="1011822083" sldId="292"/>
            <ac:spMk id="36" creationId="{7B9FAC13-E02F-4BEE-9AE8-F0F702310604}"/>
          </ac:spMkLst>
        </pc:spChg>
        <pc:spChg chg="mod topLvl">
          <ac:chgData name="Manish Kumar Agarwal" userId="d61eeec9-2078-40a5-b388-8f0e32cbe8dd" providerId="ADAL" clId="{8AC5BB69-4F54-4720-9CF4-263071193A6F}" dt="2023-01-27T13:58:47.082" v="643" actId="164"/>
          <ac:spMkLst>
            <pc:docMk/>
            <pc:sldMk cId="1011822083" sldId="292"/>
            <ac:spMk id="42" creationId="{8F583421-13CE-4CD8-BF71-8AACEFBC049D}"/>
          </ac:spMkLst>
        </pc:spChg>
        <pc:spChg chg="mod topLvl">
          <ac:chgData name="Manish Kumar Agarwal" userId="d61eeec9-2078-40a5-b388-8f0e32cbe8dd" providerId="ADAL" clId="{8AC5BB69-4F54-4720-9CF4-263071193A6F}" dt="2023-01-27T13:58:47.082" v="643" actId="164"/>
          <ac:spMkLst>
            <pc:docMk/>
            <pc:sldMk cId="1011822083" sldId="292"/>
            <ac:spMk id="43" creationId="{08F0B73F-4FEE-4932-B52C-B157C5742D28}"/>
          </ac:spMkLst>
        </pc:spChg>
        <pc:spChg chg="mod topLvl">
          <ac:chgData name="Manish Kumar Agarwal" userId="d61eeec9-2078-40a5-b388-8f0e32cbe8dd" providerId="ADAL" clId="{8AC5BB69-4F54-4720-9CF4-263071193A6F}" dt="2023-01-27T13:58:47.082" v="643" actId="164"/>
          <ac:spMkLst>
            <pc:docMk/>
            <pc:sldMk cId="1011822083" sldId="292"/>
            <ac:spMk id="46" creationId="{09D5BC76-271C-4F4A-94AD-706095208D3F}"/>
          </ac:spMkLst>
        </pc:spChg>
        <pc:spChg chg="mod topLvl">
          <ac:chgData name="Manish Kumar Agarwal" userId="d61eeec9-2078-40a5-b388-8f0e32cbe8dd" providerId="ADAL" clId="{8AC5BB69-4F54-4720-9CF4-263071193A6F}" dt="2023-01-27T13:58:47.082" v="643" actId="164"/>
          <ac:spMkLst>
            <pc:docMk/>
            <pc:sldMk cId="1011822083" sldId="292"/>
            <ac:spMk id="48" creationId="{BF0532EF-C6B9-48FE-8FCF-E4F7112905D2}"/>
          </ac:spMkLst>
        </pc:spChg>
        <pc:spChg chg="mod topLvl">
          <ac:chgData name="Manish Kumar Agarwal" userId="d61eeec9-2078-40a5-b388-8f0e32cbe8dd" providerId="ADAL" clId="{8AC5BB69-4F54-4720-9CF4-263071193A6F}" dt="2023-01-27T13:58:47.082" v="643" actId="164"/>
          <ac:spMkLst>
            <pc:docMk/>
            <pc:sldMk cId="1011822083" sldId="292"/>
            <ac:spMk id="49" creationId="{D3B717F1-4EA4-4FE0-8308-780FE5C1F9AA}"/>
          </ac:spMkLst>
        </pc:spChg>
        <pc:spChg chg="mod topLvl">
          <ac:chgData name="Manish Kumar Agarwal" userId="d61eeec9-2078-40a5-b388-8f0e32cbe8dd" providerId="ADAL" clId="{8AC5BB69-4F54-4720-9CF4-263071193A6F}" dt="2023-01-27T13:58:47.082" v="643" actId="164"/>
          <ac:spMkLst>
            <pc:docMk/>
            <pc:sldMk cId="1011822083" sldId="292"/>
            <ac:spMk id="50" creationId="{09C7DF23-450D-4006-A86F-79DF62B7D54B}"/>
          </ac:spMkLst>
        </pc:spChg>
        <pc:spChg chg="mod topLvl">
          <ac:chgData name="Manish Kumar Agarwal" userId="d61eeec9-2078-40a5-b388-8f0e32cbe8dd" providerId="ADAL" clId="{8AC5BB69-4F54-4720-9CF4-263071193A6F}" dt="2023-01-27T13:58:47.082" v="643" actId="164"/>
          <ac:spMkLst>
            <pc:docMk/>
            <pc:sldMk cId="1011822083" sldId="292"/>
            <ac:spMk id="52" creationId="{FC44D776-B11A-4574-B4A1-BD614B018953}"/>
          </ac:spMkLst>
        </pc:spChg>
        <pc:grpChg chg="add mod">
          <ac:chgData name="Manish Kumar Agarwal" userId="d61eeec9-2078-40a5-b388-8f0e32cbe8dd" providerId="ADAL" clId="{8AC5BB69-4F54-4720-9CF4-263071193A6F}" dt="2023-01-27T13:54:44.567" v="635" actId="164"/>
          <ac:grpSpMkLst>
            <pc:docMk/>
            <pc:sldMk cId="1011822083" sldId="292"/>
            <ac:grpSpMk id="4" creationId="{1FF4246D-9579-49CD-B631-5F3BC3AE1547}"/>
          </ac:grpSpMkLst>
        </pc:grpChg>
        <pc:grpChg chg="add del mod">
          <ac:chgData name="Manish Kumar Agarwal" userId="d61eeec9-2078-40a5-b388-8f0e32cbe8dd" providerId="ADAL" clId="{8AC5BB69-4F54-4720-9CF4-263071193A6F}" dt="2023-01-27T13:58:16.805" v="639" actId="165"/>
          <ac:grpSpMkLst>
            <pc:docMk/>
            <pc:sldMk cId="1011822083" sldId="292"/>
            <ac:grpSpMk id="6" creationId="{9B1BB09C-2F3D-449B-BE2E-EE5DA80F82D7}"/>
          </ac:grpSpMkLst>
        </pc:grpChg>
        <pc:grpChg chg="add mod">
          <ac:chgData name="Manish Kumar Agarwal" userId="d61eeec9-2078-40a5-b388-8f0e32cbe8dd" providerId="ADAL" clId="{8AC5BB69-4F54-4720-9CF4-263071193A6F}" dt="2023-01-27T13:58:47.082" v="643" actId="164"/>
          <ac:grpSpMkLst>
            <pc:docMk/>
            <pc:sldMk cId="1011822083" sldId="292"/>
            <ac:grpSpMk id="11" creationId="{6FC8536D-54CE-4815-B263-0FFB4B214DF3}"/>
          </ac:grpSpMkLst>
        </pc:grpChg>
        <pc:cxnChg chg="mod">
          <ac:chgData name="Manish Kumar Agarwal" userId="d61eeec9-2078-40a5-b388-8f0e32cbe8dd" providerId="ADAL" clId="{8AC5BB69-4F54-4720-9CF4-263071193A6F}" dt="2023-01-27T13:54:44.567" v="635" actId="164"/>
          <ac:cxnSpMkLst>
            <pc:docMk/>
            <pc:sldMk cId="1011822083" sldId="292"/>
            <ac:cxnSpMk id="5" creationId="{E70F81E9-05C4-4E2A-9B4B-3032D26A12B7}"/>
          </ac:cxnSpMkLst>
        </pc:cxnChg>
        <pc:cxnChg chg="mod">
          <ac:chgData name="Manish Kumar Agarwal" userId="d61eeec9-2078-40a5-b388-8f0e32cbe8dd" providerId="ADAL" clId="{8AC5BB69-4F54-4720-9CF4-263071193A6F}" dt="2023-01-27T13:54:44.567" v="635" actId="164"/>
          <ac:cxnSpMkLst>
            <pc:docMk/>
            <pc:sldMk cId="1011822083" sldId="292"/>
            <ac:cxnSpMk id="25" creationId="{EBEC6415-CFFB-4829-A8E9-1DC4DA9239CB}"/>
          </ac:cxnSpMkLst>
        </pc:cxnChg>
        <pc:cxnChg chg="mod">
          <ac:chgData name="Manish Kumar Agarwal" userId="d61eeec9-2078-40a5-b388-8f0e32cbe8dd" providerId="ADAL" clId="{8AC5BB69-4F54-4720-9CF4-263071193A6F}" dt="2023-01-27T13:54:44.567" v="635" actId="164"/>
          <ac:cxnSpMkLst>
            <pc:docMk/>
            <pc:sldMk cId="1011822083" sldId="292"/>
            <ac:cxnSpMk id="26" creationId="{4E489528-FFA7-479E-BF3F-AF59A1574E6C}"/>
          </ac:cxnSpMkLst>
        </pc:cxnChg>
        <pc:cxnChg chg="mod">
          <ac:chgData name="Manish Kumar Agarwal" userId="d61eeec9-2078-40a5-b388-8f0e32cbe8dd" providerId="ADAL" clId="{8AC5BB69-4F54-4720-9CF4-263071193A6F}" dt="2023-01-27T13:54:44.567" v="635" actId="164"/>
          <ac:cxnSpMkLst>
            <pc:docMk/>
            <pc:sldMk cId="1011822083" sldId="292"/>
            <ac:cxnSpMk id="28" creationId="{B9B3998A-9000-45D3-819A-F997827B0B0D}"/>
          </ac:cxnSpMkLst>
        </pc:cxnChg>
        <pc:cxnChg chg="mod">
          <ac:chgData name="Manish Kumar Agarwal" userId="d61eeec9-2078-40a5-b388-8f0e32cbe8dd" providerId="ADAL" clId="{8AC5BB69-4F54-4720-9CF4-263071193A6F}" dt="2023-01-27T13:54:44.567" v="635" actId="164"/>
          <ac:cxnSpMkLst>
            <pc:docMk/>
            <pc:sldMk cId="1011822083" sldId="292"/>
            <ac:cxnSpMk id="37" creationId="{CBAB0EC2-338A-454F-A5E2-8679B1220CFC}"/>
          </ac:cxnSpMkLst>
        </pc:cxnChg>
        <pc:cxnChg chg="mod topLvl">
          <ac:chgData name="Manish Kumar Agarwal" userId="d61eeec9-2078-40a5-b388-8f0e32cbe8dd" providerId="ADAL" clId="{8AC5BB69-4F54-4720-9CF4-263071193A6F}" dt="2023-01-27T13:58:47.082" v="643" actId="164"/>
          <ac:cxnSpMkLst>
            <pc:docMk/>
            <pc:sldMk cId="1011822083" sldId="292"/>
            <ac:cxnSpMk id="44" creationId="{E2DE32A4-3935-479F-A48D-D916600ACD28}"/>
          </ac:cxnSpMkLst>
        </pc:cxnChg>
        <pc:cxnChg chg="mod topLvl">
          <ac:chgData name="Manish Kumar Agarwal" userId="d61eeec9-2078-40a5-b388-8f0e32cbe8dd" providerId="ADAL" clId="{8AC5BB69-4F54-4720-9CF4-263071193A6F}" dt="2023-01-27T13:58:47.082" v="643" actId="164"/>
          <ac:cxnSpMkLst>
            <pc:docMk/>
            <pc:sldMk cId="1011822083" sldId="292"/>
            <ac:cxnSpMk id="45" creationId="{E3B9068C-FF93-4622-B80E-72810DFBB0C9}"/>
          </ac:cxnSpMkLst>
        </pc:cxnChg>
        <pc:cxnChg chg="mod topLvl">
          <ac:chgData name="Manish Kumar Agarwal" userId="d61eeec9-2078-40a5-b388-8f0e32cbe8dd" providerId="ADAL" clId="{8AC5BB69-4F54-4720-9CF4-263071193A6F}" dt="2023-01-27T13:58:47.082" v="643" actId="164"/>
          <ac:cxnSpMkLst>
            <pc:docMk/>
            <pc:sldMk cId="1011822083" sldId="292"/>
            <ac:cxnSpMk id="47" creationId="{AFBEF822-B7ED-4E77-9370-BE36B8F748A9}"/>
          </ac:cxnSpMkLst>
        </pc:cxnChg>
        <pc:cxnChg chg="mod topLvl">
          <ac:chgData name="Manish Kumar Agarwal" userId="d61eeec9-2078-40a5-b388-8f0e32cbe8dd" providerId="ADAL" clId="{8AC5BB69-4F54-4720-9CF4-263071193A6F}" dt="2023-01-27T13:58:47.082" v="643" actId="164"/>
          <ac:cxnSpMkLst>
            <pc:docMk/>
            <pc:sldMk cId="1011822083" sldId="292"/>
            <ac:cxnSpMk id="51" creationId="{5AD6BA06-E757-4871-8C38-8FE23E294251}"/>
          </ac:cxnSpMkLst>
        </pc:cxnChg>
        <pc:cxnChg chg="mod topLvl">
          <ac:chgData name="Manish Kumar Agarwal" userId="d61eeec9-2078-40a5-b388-8f0e32cbe8dd" providerId="ADAL" clId="{8AC5BB69-4F54-4720-9CF4-263071193A6F}" dt="2023-01-27T13:58:47.082" v="643" actId="164"/>
          <ac:cxnSpMkLst>
            <pc:docMk/>
            <pc:sldMk cId="1011822083" sldId="292"/>
            <ac:cxnSpMk id="53" creationId="{2F8C3922-37BD-4EA5-9814-A5DE5B62EB0E}"/>
          </ac:cxnSpMkLst>
        </pc:cxnChg>
      </pc:sldChg>
      <pc:sldChg chg="addSp modSp modAnim">
        <pc:chgData name="Manish Kumar Agarwal" userId="d61eeec9-2078-40a5-b388-8f0e32cbe8dd" providerId="ADAL" clId="{8AC5BB69-4F54-4720-9CF4-263071193A6F}" dt="2023-01-27T14:02:30.003" v="664"/>
        <pc:sldMkLst>
          <pc:docMk/>
          <pc:sldMk cId="1898955191" sldId="293"/>
        </pc:sldMkLst>
        <pc:spChg chg="mod">
          <ac:chgData name="Manish Kumar Agarwal" userId="d61eeec9-2078-40a5-b388-8f0e32cbe8dd" providerId="ADAL" clId="{8AC5BB69-4F54-4720-9CF4-263071193A6F}" dt="2023-01-27T14:01:27.844" v="654" actId="20577"/>
          <ac:spMkLst>
            <pc:docMk/>
            <pc:sldMk cId="1898955191" sldId="293"/>
            <ac:spMk id="3" creationId="{99455F9F-5DD9-41E4-92E4-AA6CCAEB0678}"/>
          </ac:spMkLst>
        </pc:spChg>
        <pc:spChg chg="mod">
          <ac:chgData name="Manish Kumar Agarwal" userId="d61eeec9-2078-40a5-b388-8f0e32cbe8dd" providerId="ADAL" clId="{8AC5BB69-4F54-4720-9CF4-263071193A6F}" dt="2023-01-27T14:01:53.346" v="656" actId="164"/>
          <ac:spMkLst>
            <pc:docMk/>
            <pc:sldMk cId="1898955191" sldId="293"/>
            <ac:spMk id="4" creationId="{41CDC6F3-73E0-4BBC-88C8-E50C81EE06AF}"/>
          </ac:spMkLst>
        </pc:spChg>
        <pc:spChg chg="mod">
          <ac:chgData name="Manish Kumar Agarwal" userId="d61eeec9-2078-40a5-b388-8f0e32cbe8dd" providerId="ADAL" clId="{8AC5BB69-4F54-4720-9CF4-263071193A6F}" dt="2023-01-27T14:01:53.346" v="656" actId="164"/>
          <ac:spMkLst>
            <pc:docMk/>
            <pc:sldMk cId="1898955191" sldId="293"/>
            <ac:spMk id="5" creationId="{DE86C04A-EC52-46C7-B811-0FB4E39549AC}"/>
          </ac:spMkLst>
        </pc:spChg>
        <pc:spChg chg="mod">
          <ac:chgData name="Manish Kumar Agarwal" userId="d61eeec9-2078-40a5-b388-8f0e32cbe8dd" providerId="ADAL" clId="{8AC5BB69-4F54-4720-9CF4-263071193A6F}" dt="2023-01-27T14:01:53.346" v="656" actId="164"/>
          <ac:spMkLst>
            <pc:docMk/>
            <pc:sldMk cId="1898955191" sldId="293"/>
            <ac:spMk id="8" creationId="{48E77EEC-2A7E-45D9-8E35-959F9537A881}"/>
          </ac:spMkLst>
        </pc:spChg>
        <pc:spChg chg="mod">
          <ac:chgData name="Manish Kumar Agarwal" userId="d61eeec9-2078-40a5-b388-8f0e32cbe8dd" providerId="ADAL" clId="{8AC5BB69-4F54-4720-9CF4-263071193A6F}" dt="2023-01-27T14:01:53.346" v="656" actId="164"/>
          <ac:spMkLst>
            <pc:docMk/>
            <pc:sldMk cId="1898955191" sldId="293"/>
            <ac:spMk id="10" creationId="{530AD13E-B62E-4441-9688-8A281B444A1E}"/>
          </ac:spMkLst>
        </pc:spChg>
        <pc:spChg chg="mod">
          <ac:chgData name="Manish Kumar Agarwal" userId="d61eeec9-2078-40a5-b388-8f0e32cbe8dd" providerId="ADAL" clId="{8AC5BB69-4F54-4720-9CF4-263071193A6F}" dt="2023-01-27T14:01:53.346" v="656" actId="164"/>
          <ac:spMkLst>
            <pc:docMk/>
            <pc:sldMk cId="1898955191" sldId="293"/>
            <ac:spMk id="11" creationId="{C11E682D-50B8-4AA7-8236-6DC4F6E557FD}"/>
          </ac:spMkLst>
        </pc:spChg>
        <pc:spChg chg="mod">
          <ac:chgData name="Manish Kumar Agarwal" userId="d61eeec9-2078-40a5-b388-8f0e32cbe8dd" providerId="ADAL" clId="{8AC5BB69-4F54-4720-9CF4-263071193A6F}" dt="2023-01-27T14:01:58.649" v="657" actId="164"/>
          <ac:spMkLst>
            <pc:docMk/>
            <pc:sldMk cId="1898955191" sldId="293"/>
            <ac:spMk id="22" creationId="{9BD2A334-7F5D-4904-8557-9E44C9531A39}"/>
          </ac:spMkLst>
        </pc:spChg>
        <pc:spChg chg="mod">
          <ac:chgData name="Manish Kumar Agarwal" userId="d61eeec9-2078-40a5-b388-8f0e32cbe8dd" providerId="ADAL" clId="{8AC5BB69-4F54-4720-9CF4-263071193A6F}" dt="2023-01-27T14:01:58.649" v="657" actId="164"/>
          <ac:spMkLst>
            <pc:docMk/>
            <pc:sldMk cId="1898955191" sldId="293"/>
            <ac:spMk id="23" creationId="{4F1627A5-1A3A-41F7-B078-9719F31F2505}"/>
          </ac:spMkLst>
        </pc:spChg>
        <pc:spChg chg="mod">
          <ac:chgData name="Manish Kumar Agarwal" userId="d61eeec9-2078-40a5-b388-8f0e32cbe8dd" providerId="ADAL" clId="{8AC5BB69-4F54-4720-9CF4-263071193A6F}" dt="2023-01-27T14:01:58.649" v="657" actId="164"/>
          <ac:spMkLst>
            <pc:docMk/>
            <pc:sldMk cId="1898955191" sldId="293"/>
            <ac:spMk id="28" creationId="{88A4507B-F000-459C-A0C8-CE609065A0BD}"/>
          </ac:spMkLst>
        </pc:spChg>
        <pc:spChg chg="mod">
          <ac:chgData name="Manish Kumar Agarwal" userId="d61eeec9-2078-40a5-b388-8f0e32cbe8dd" providerId="ADAL" clId="{8AC5BB69-4F54-4720-9CF4-263071193A6F}" dt="2023-01-27T14:01:58.649" v="657" actId="164"/>
          <ac:spMkLst>
            <pc:docMk/>
            <pc:sldMk cId="1898955191" sldId="293"/>
            <ac:spMk id="29" creationId="{53707948-6031-4138-8A3C-E36CF16E9F9F}"/>
          </ac:spMkLst>
        </pc:spChg>
        <pc:spChg chg="mod">
          <ac:chgData name="Manish Kumar Agarwal" userId="d61eeec9-2078-40a5-b388-8f0e32cbe8dd" providerId="ADAL" clId="{8AC5BB69-4F54-4720-9CF4-263071193A6F}" dt="2023-01-27T14:01:53.346" v="656" actId="164"/>
          <ac:spMkLst>
            <pc:docMk/>
            <pc:sldMk cId="1898955191" sldId="293"/>
            <ac:spMk id="30" creationId="{E862FC48-110C-4CD4-AF5F-37DDA4BEDED8}"/>
          </ac:spMkLst>
        </pc:spChg>
        <pc:grpChg chg="add mod">
          <ac:chgData name="Manish Kumar Agarwal" userId="d61eeec9-2078-40a5-b388-8f0e32cbe8dd" providerId="ADAL" clId="{8AC5BB69-4F54-4720-9CF4-263071193A6F}" dt="2023-01-27T14:01:53.346" v="656" actId="164"/>
          <ac:grpSpMkLst>
            <pc:docMk/>
            <pc:sldMk cId="1898955191" sldId="293"/>
            <ac:grpSpMk id="12" creationId="{4D51A2F9-B901-466E-B383-6B690D9C6FAD}"/>
          </ac:grpSpMkLst>
        </pc:grpChg>
        <pc:grpChg chg="add mod">
          <ac:chgData name="Manish Kumar Agarwal" userId="d61eeec9-2078-40a5-b388-8f0e32cbe8dd" providerId="ADAL" clId="{8AC5BB69-4F54-4720-9CF4-263071193A6F}" dt="2023-01-27T14:01:58.649" v="657" actId="164"/>
          <ac:grpSpMkLst>
            <pc:docMk/>
            <pc:sldMk cId="1898955191" sldId="293"/>
            <ac:grpSpMk id="13" creationId="{51489CAE-7269-4302-BE68-96C0CB5BD4E6}"/>
          </ac:grpSpMkLst>
        </pc:grpChg>
        <pc:cxnChg chg="mod">
          <ac:chgData name="Manish Kumar Agarwal" userId="d61eeec9-2078-40a5-b388-8f0e32cbe8dd" providerId="ADAL" clId="{8AC5BB69-4F54-4720-9CF4-263071193A6F}" dt="2023-01-27T14:01:53.346" v="656" actId="164"/>
          <ac:cxnSpMkLst>
            <pc:docMk/>
            <pc:sldMk cId="1898955191" sldId="293"/>
            <ac:cxnSpMk id="6" creationId="{225839BC-9B6D-4296-B748-9649DA6AAEA2}"/>
          </ac:cxnSpMkLst>
        </pc:cxnChg>
        <pc:cxnChg chg="mod">
          <ac:chgData name="Manish Kumar Agarwal" userId="d61eeec9-2078-40a5-b388-8f0e32cbe8dd" providerId="ADAL" clId="{8AC5BB69-4F54-4720-9CF4-263071193A6F}" dt="2023-01-27T14:01:53.346" v="656" actId="164"/>
          <ac:cxnSpMkLst>
            <pc:docMk/>
            <pc:sldMk cId="1898955191" sldId="293"/>
            <ac:cxnSpMk id="7" creationId="{59AEE482-819C-4EA2-AD12-89D9D067A0D6}"/>
          </ac:cxnSpMkLst>
        </pc:cxnChg>
        <pc:cxnChg chg="mod">
          <ac:chgData name="Manish Kumar Agarwal" userId="d61eeec9-2078-40a5-b388-8f0e32cbe8dd" providerId="ADAL" clId="{8AC5BB69-4F54-4720-9CF4-263071193A6F}" dt="2023-01-27T14:01:53.346" v="656" actId="164"/>
          <ac:cxnSpMkLst>
            <pc:docMk/>
            <pc:sldMk cId="1898955191" sldId="293"/>
            <ac:cxnSpMk id="9" creationId="{8A443C62-80C0-4575-BE69-B2D29E975400}"/>
          </ac:cxnSpMkLst>
        </pc:cxnChg>
        <pc:cxnChg chg="mod">
          <ac:chgData name="Manish Kumar Agarwal" userId="d61eeec9-2078-40a5-b388-8f0e32cbe8dd" providerId="ADAL" clId="{8AC5BB69-4F54-4720-9CF4-263071193A6F}" dt="2023-01-27T14:01:58.649" v="657" actId="164"/>
          <ac:cxnSpMkLst>
            <pc:docMk/>
            <pc:sldMk cId="1898955191" sldId="293"/>
            <ac:cxnSpMk id="24" creationId="{1EE28148-7B87-46C3-83E6-EBA376FF406D}"/>
          </ac:cxnSpMkLst>
        </pc:cxnChg>
        <pc:cxnChg chg="mod">
          <ac:chgData name="Manish Kumar Agarwal" userId="d61eeec9-2078-40a5-b388-8f0e32cbe8dd" providerId="ADAL" clId="{8AC5BB69-4F54-4720-9CF4-263071193A6F}" dt="2023-01-27T14:01:58.649" v="657" actId="164"/>
          <ac:cxnSpMkLst>
            <pc:docMk/>
            <pc:sldMk cId="1898955191" sldId="293"/>
            <ac:cxnSpMk id="25" creationId="{21882FD7-DA84-44D7-BD33-B5F9CADA2FC8}"/>
          </ac:cxnSpMkLst>
        </pc:cxnChg>
      </pc:sldChg>
      <pc:sldChg chg="new add del">
        <pc:chgData name="Manish Kumar Agarwal" userId="d61eeec9-2078-40a5-b388-8f0e32cbe8dd" providerId="ADAL" clId="{8AC5BB69-4F54-4720-9CF4-263071193A6F}" dt="2023-01-27T13:05:02.447" v="530" actId="47"/>
        <pc:sldMkLst>
          <pc:docMk/>
          <pc:sldMk cId="439216453" sldId="326"/>
        </pc:sldMkLst>
      </pc:sldChg>
      <pc:sldChg chg="addSp delSp modSp add del setBg delDesignElem modNotesTx">
        <pc:chgData name="Manish Kumar Agarwal" userId="d61eeec9-2078-40a5-b388-8f0e32cbe8dd" providerId="ADAL" clId="{8AC5BB69-4F54-4720-9CF4-263071193A6F}" dt="2023-01-27T13:04:57.741" v="529" actId="20577"/>
        <pc:sldMkLst>
          <pc:docMk/>
          <pc:sldMk cId="4147589169" sldId="327"/>
        </pc:sldMkLst>
        <pc:spChg chg="mod">
          <ac:chgData name="Manish Kumar Agarwal" userId="d61eeec9-2078-40a5-b388-8f0e32cbe8dd" providerId="ADAL" clId="{8AC5BB69-4F54-4720-9CF4-263071193A6F}" dt="2023-01-27T13:01:46.781" v="8"/>
          <ac:spMkLst>
            <pc:docMk/>
            <pc:sldMk cId="4147589169" sldId="327"/>
            <ac:spMk id="3" creationId="{8477A432-604F-4BA4-8112-CF7B195686C2}"/>
          </ac:spMkLst>
        </pc:spChg>
        <pc:picChg chg="mod">
          <ac:chgData name="Manish Kumar Agarwal" userId="d61eeec9-2078-40a5-b388-8f0e32cbe8dd" providerId="ADAL" clId="{8AC5BB69-4F54-4720-9CF4-263071193A6F}" dt="2023-01-27T13:02:05.685" v="11" actId="1076"/>
          <ac:picMkLst>
            <pc:docMk/>
            <pc:sldMk cId="4147589169" sldId="327"/>
            <ac:picMk id="4" creationId="{D64CAAA5-E758-4AB2-B611-5646C2B39A6B}"/>
          </ac:picMkLst>
        </pc:picChg>
        <pc:cxnChg chg="add del">
          <ac:chgData name="Manish Kumar Agarwal" userId="d61eeec9-2078-40a5-b388-8f0e32cbe8dd" providerId="ADAL" clId="{8AC5BB69-4F54-4720-9CF4-263071193A6F}" dt="2023-01-27T13:01:46.781" v="8"/>
          <ac:cxnSpMkLst>
            <pc:docMk/>
            <pc:sldMk cId="4147589169" sldId="327"/>
            <ac:cxnSpMk id="22" creationId="{822A5670-0F7B-4199-AEAB-33FBA9CEA44D}"/>
          </ac:cxnSpMkLst>
        </pc:cxnChg>
        <pc:cxnChg chg="add del">
          <ac:chgData name="Manish Kumar Agarwal" userId="d61eeec9-2078-40a5-b388-8f0e32cbe8dd" providerId="ADAL" clId="{8AC5BB69-4F54-4720-9CF4-263071193A6F}" dt="2023-01-27T13:01:46.781" v="8"/>
          <ac:cxnSpMkLst>
            <pc:docMk/>
            <pc:sldMk cId="4147589169" sldId="327"/>
            <ac:cxnSpMk id="23" creationId="{8BB1744D-A7DF-4B65-B6E3-DCF12BB2D869}"/>
          </ac:cxnSpMkLst>
        </pc:cxnChg>
        <pc:cxnChg chg="add del">
          <ac:chgData name="Manish Kumar Agarwal" userId="d61eeec9-2078-40a5-b388-8f0e32cbe8dd" providerId="ADAL" clId="{8AC5BB69-4F54-4720-9CF4-263071193A6F}" dt="2023-01-27T13:01:46.781" v="8"/>
          <ac:cxnSpMkLst>
            <pc:docMk/>
            <pc:sldMk cId="4147589169" sldId="327"/>
            <ac:cxnSpMk id="24" creationId="{882DD753-EA38-4E86-91FB-05041A44A28E}"/>
          </ac:cxnSpMkLst>
        </pc:cxnChg>
        <pc:cxnChg chg="add del">
          <ac:chgData name="Manish Kumar Agarwal" userId="d61eeec9-2078-40a5-b388-8f0e32cbe8dd" providerId="ADAL" clId="{8AC5BB69-4F54-4720-9CF4-263071193A6F}" dt="2023-01-27T13:01:46.781" v="8"/>
          <ac:cxnSpMkLst>
            <pc:docMk/>
            <pc:sldMk cId="4147589169" sldId="327"/>
            <ac:cxnSpMk id="26" creationId="{6DA63E78-7704-45EF-B5D3-EADDF5D82674}"/>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67F76F-3B9E-488E-ACB4-6C11216111BF}"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B5997255-BEB7-48B3-90D6-A13F600F2FF6}">
      <dgm:prSet phldrT="[Text]"/>
      <dgm:spPr/>
      <dgm:t>
        <a:bodyPr/>
        <a:lstStyle/>
        <a:p>
          <a:r>
            <a:rPr lang="en-US" dirty="0"/>
            <a:t>A</a:t>
          </a:r>
        </a:p>
      </dgm:t>
    </dgm:pt>
    <dgm:pt modelId="{48FA1E0A-7678-4672-BF49-02F54E6E0A44}" type="parTrans" cxnId="{EC42416C-DEE6-41C3-BFCB-A8D443B716E0}">
      <dgm:prSet/>
      <dgm:spPr/>
      <dgm:t>
        <a:bodyPr/>
        <a:lstStyle/>
        <a:p>
          <a:endParaRPr lang="en-US"/>
        </a:p>
      </dgm:t>
    </dgm:pt>
    <dgm:pt modelId="{7EEB3E10-C6B3-4F8C-9E41-E68707B832BD}" type="sibTrans" cxnId="{EC42416C-DEE6-41C3-BFCB-A8D443B716E0}">
      <dgm:prSet/>
      <dgm:spPr/>
      <dgm:t>
        <a:bodyPr/>
        <a:lstStyle/>
        <a:p>
          <a:endParaRPr lang="en-US"/>
        </a:p>
      </dgm:t>
    </dgm:pt>
    <dgm:pt modelId="{F547EA01-9556-40DF-9262-36ACF26FF055}">
      <dgm:prSet phldrT="[Text]"/>
      <dgm:spPr/>
      <dgm:t>
        <a:bodyPr/>
        <a:lstStyle/>
        <a:p>
          <a:r>
            <a:rPr lang="en-US" dirty="0">
              <a:solidFill>
                <a:srgbClr val="00B050"/>
              </a:solidFill>
            </a:rPr>
            <a:t>B</a:t>
          </a:r>
        </a:p>
      </dgm:t>
    </dgm:pt>
    <dgm:pt modelId="{6AFB5EA2-DC19-4520-AB3F-C867937E2551}" type="parTrans" cxnId="{869AF610-C40F-4B96-85DC-21423CFE1858}">
      <dgm:prSet/>
      <dgm:spPr/>
      <dgm:t>
        <a:bodyPr/>
        <a:lstStyle/>
        <a:p>
          <a:endParaRPr lang="en-US"/>
        </a:p>
      </dgm:t>
    </dgm:pt>
    <dgm:pt modelId="{F5056FD3-C7B5-46D0-A7F5-B2672B20872C}" type="sibTrans" cxnId="{869AF610-C40F-4B96-85DC-21423CFE1858}">
      <dgm:prSet/>
      <dgm:spPr/>
      <dgm:t>
        <a:bodyPr/>
        <a:lstStyle/>
        <a:p>
          <a:endParaRPr lang="en-US"/>
        </a:p>
      </dgm:t>
    </dgm:pt>
    <dgm:pt modelId="{7A2556C8-31D2-4C72-B2AF-93207463B754}">
      <dgm:prSet phldrT="[Text]"/>
      <dgm:spPr/>
      <dgm:t>
        <a:bodyPr/>
        <a:lstStyle/>
        <a:p>
          <a:r>
            <a:rPr lang="en-US" dirty="0">
              <a:solidFill>
                <a:srgbClr val="FF0000"/>
              </a:solidFill>
            </a:rPr>
            <a:t>C</a:t>
          </a:r>
        </a:p>
      </dgm:t>
    </dgm:pt>
    <dgm:pt modelId="{8AD4A051-B274-408D-B6A4-06C33C9A8FCE}" type="parTrans" cxnId="{D98F5F00-F704-4BE9-9016-C5B2CE35A601}">
      <dgm:prSet/>
      <dgm:spPr/>
      <dgm:t>
        <a:bodyPr/>
        <a:lstStyle/>
        <a:p>
          <a:endParaRPr lang="en-US"/>
        </a:p>
      </dgm:t>
    </dgm:pt>
    <dgm:pt modelId="{6F07E0BE-104D-442B-BD98-89E87A0C2590}" type="sibTrans" cxnId="{D98F5F00-F704-4BE9-9016-C5B2CE35A601}">
      <dgm:prSet/>
      <dgm:spPr/>
      <dgm:t>
        <a:bodyPr/>
        <a:lstStyle/>
        <a:p>
          <a:endParaRPr lang="en-US"/>
        </a:p>
      </dgm:t>
    </dgm:pt>
    <dgm:pt modelId="{3CD5C3F5-4BFE-4FA8-BB9F-56A0AFA61C39}">
      <dgm:prSet phldrT="[Text]"/>
      <dgm:spPr/>
      <dgm:t>
        <a:bodyPr/>
        <a:lstStyle/>
        <a:p>
          <a:r>
            <a:rPr lang="en-US" dirty="0">
              <a:solidFill>
                <a:srgbClr val="00B0F0"/>
              </a:solidFill>
            </a:rPr>
            <a:t>D</a:t>
          </a:r>
        </a:p>
      </dgm:t>
    </dgm:pt>
    <dgm:pt modelId="{7A948F69-E46B-41FE-A439-B6F0594B2FA5}" type="parTrans" cxnId="{55980D0E-2851-406A-AACF-EF3DB24EB113}">
      <dgm:prSet/>
      <dgm:spPr/>
      <dgm:t>
        <a:bodyPr/>
        <a:lstStyle/>
        <a:p>
          <a:endParaRPr lang="en-US"/>
        </a:p>
      </dgm:t>
    </dgm:pt>
    <dgm:pt modelId="{F88ADE2E-9323-4ABB-A5E0-67D75979168F}" type="sibTrans" cxnId="{55980D0E-2851-406A-AACF-EF3DB24EB113}">
      <dgm:prSet/>
      <dgm:spPr/>
      <dgm:t>
        <a:bodyPr/>
        <a:lstStyle/>
        <a:p>
          <a:endParaRPr lang="en-US"/>
        </a:p>
      </dgm:t>
    </dgm:pt>
    <dgm:pt modelId="{E2605F15-95AF-4CC1-8DF6-184A5A293471}">
      <dgm:prSet phldrT="[Text]"/>
      <dgm:spPr/>
      <dgm:t>
        <a:bodyPr/>
        <a:lstStyle/>
        <a:p>
          <a:r>
            <a:rPr lang="en-US" dirty="0">
              <a:solidFill>
                <a:srgbClr val="FF0000"/>
              </a:solidFill>
            </a:rPr>
            <a:t>C1</a:t>
          </a:r>
        </a:p>
      </dgm:t>
    </dgm:pt>
    <dgm:pt modelId="{1B86D6B7-EB2A-4E29-91D1-AA26C5CF13EB}" type="parTrans" cxnId="{E97E6D2F-FBB4-4A8B-9C6C-DF08D4B6669D}">
      <dgm:prSet/>
      <dgm:spPr/>
      <dgm:t>
        <a:bodyPr/>
        <a:lstStyle/>
        <a:p>
          <a:endParaRPr lang="en-US"/>
        </a:p>
      </dgm:t>
    </dgm:pt>
    <dgm:pt modelId="{40391746-1DB9-4ABB-9D74-EE84A5647C8A}" type="sibTrans" cxnId="{E97E6D2F-FBB4-4A8B-9C6C-DF08D4B6669D}">
      <dgm:prSet/>
      <dgm:spPr/>
      <dgm:t>
        <a:bodyPr/>
        <a:lstStyle/>
        <a:p>
          <a:endParaRPr lang="en-US"/>
        </a:p>
      </dgm:t>
    </dgm:pt>
    <dgm:pt modelId="{455C6C68-912C-4DC3-9285-3E13F4754BA6}">
      <dgm:prSet phldrT="[Text]"/>
      <dgm:spPr/>
      <dgm:t>
        <a:bodyPr/>
        <a:lstStyle/>
        <a:p>
          <a:r>
            <a:rPr lang="en-US" dirty="0">
              <a:solidFill>
                <a:srgbClr val="FF0000"/>
              </a:solidFill>
            </a:rPr>
            <a:t>C2</a:t>
          </a:r>
        </a:p>
      </dgm:t>
    </dgm:pt>
    <dgm:pt modelId="{5C35D7F3-892F-4A21-A99B-66CC9E5E4620}" type="parTrans" cxnId="{4E9E4603-D499-4580-AF8D-48D572107907}">
      <dgm:prSet/>
      <dgm:spPr/>
      <dgm:t>
        <a:bodyPr/>
        <a:lstStyle/>
        <a:p>
          <a:endParaRPr lang="en-US"/>
        </a:p>
      </dgm:t>
    </dgm:pt>
    <dgm:pt modelId="{54A403F0-DFEA-421A-A6B1-82B60B299243}" type="sibTrans" cxnId="{4E9E4603-D499-4580-AF8D-48D572107907}">
      <dgm:prSet/>
      <dgm:spPr/>
      <dgm:t>
        <a:bodyPr/>
        <a:lstStyle/>
        <a:p>
          <a:endParaRPr lang="en-US"/>
        </a:p>
      </dgm:t>
    </dgm:pt>
    <dgm:pt modelId="{F47E492E-43AB-4375-A9BB-EA5008BF3339}">
      <dgm:prSet phldrT="[Text]"/>
      <dgm:spPr/>
      <dgm:t>
        <a:bodyPr/>
        <a:lstStyle/>
        <a:p>
          <a:r>
            <a:rPr lang="en-US" dirty="0">
              <a:solidFill>
                <a:srgbClr val="FF0000"/>
              </a:solidFill>
            </a:rPr>
            <a:t>C3</a:t>
          </a:r>
        </a:p>
      </dgm:t>
    </dgm:pt>
    <dgm:pt modelId="{E8E4AB79-29F0-4FAC-BCC5-F70C0B27FB2E}" type="parTrans" cxnId="{55D71361-9582-49EB-A7DF-F308C9B16FE1}">
      <dgm:prSet/>
      <dgm:spPr/>
      <dgm:t>
        <a:bodyPr/>
        <a:lstStyle/>
        <a:p>
          <a:endParaRPr lang="en-US"/>
        </a:p>
      </dgm:t>
    </dgm:pt>
    <dgm:pt modelId="{D9CF549B-FD4E-46E0-A916-DA000393874D}" type="sibTrans" cxnId="{55D71361-9582-49EB-A7DF-F308C9B16FE1}">
      <dgm:prSet/>
      <dgm:spPr/>
      <dgm:t>
        <a:bodyPr/>
        <a:lstStyle/>
        <a:p>
          <a:endParaRPr lang="en-US"/>
        </a:p>
      </dgm:t>
    </dgm:pt>
    <dgm:pt modelId="{8A1FDBFE-E337-4432-A342-7FCD1E11DF93}">
      <dgm:prSet phldrT="[Text]"/>
      <dgm:spPr/>
      <dgm:t>
        <a:bodyPr/>
        <a:lstStyle/>
        <a:p>
          <a:r>
            <a:rPr lang="en-US" dirty="0">
              <a:solidFill>
                <a:srgbClr val="00B0F0"/>
              </a:solidFill>
            </a:rPr>
            <a:t>D1</a:t>
          </a:r>
        </a:p>
      </dgm:t>
    </dgm:pt>
    <dgm:pt modelId="{0E857A86-5A8E-4F3C-9440-CD8E7175AA1A}" type="parTrans" cxnId="{95931378-7893-4D6F-A579-E8D98F1D49B2}">
      <dgm:prSet/>
      <dgm:spPr/>
      <dgm:t>
        <a:bodyPr/>
        <a:lstStyle/>
        <a:p>
          <a:endParaRPr lang="en-US"/>
        </a:p>
      </dgm:t>
    </dgm:pt>
    <dgm:pt modelId="{C3B8A5F7-9A98-41B7-B5F9-E30331AD6679}" type="sibTrans" cxnId="{95931378-7893-4D6F-A579-E8D98F1D49B2}">
      <dgm:prSet/>
      <dgm:spPr/>
      <dgm:t>
        <a:bodyPr/>
        <a:lstStyle/>
        <a:p>
          <a:endParaRPr lang="en-US"/>
        </a:p>
      </dgm:t>
    </dgm:pt>
    <dgm:pt modelId="{2BC9A48E-A312-49E6-A758-43EC3B0E3F69}">
      <dgm:prSet phldrT="[Text]"/>
      <dgm:spPr/>
      <dgm:t>
        <a:bodyPr/>
        <a:lstStyle/>
        <a:p>
          <a:r>
            <a:rPr lang="en-US" dirty="0">
              <a:solidFill>
                <a:srgbClr val="00B0F0"/>
              </a:solidFill>
            </a:rPr>
            <a:t>D2</a:t>
          </a:r>
        </a:p>
      </dgm:t>
    </dgm:pt>
    <dgm:pt modelId="{8F15CF3B-AB59-4E0B-95A7-D639D4FB9165}" type="parTrans" cxnId="{6D562B69-F61F-41AE-83B5-FA5BC01550A8}">
      <dgm:prSet/>
      <dgm:spPr/>
      <dgm:t>
        <a:bodyPr/>
        <a:lstStyle/>
        <a:p>
          <a:endParaRPr lang="en-US"/>
        </a:p>
      </dgm:t>
    </dgm:pt>
    <dgm:pt modelId="{292F72B3-74EB-4C6D-9A44-C31B6D00CF54}" type="sibTrans" cxnId="{6D562B69-F61F-41AE-83B5-FA5BC01550A8}">
      <dgm:prSet/>
      <dgm:spPr/>
      <dgm:t>
        <a:bodyPr/>
        <a:lstStyle/>
        <a:p>
          <a:endParaRPr lang="en-US"/>
        </a:p>
      </dgm:t>
    </dgm:pt>
    <dgm:pt modelId="{0F92E507-72FD-40E8-A9F7-253B73359E14}">
      <dgm:prSet phldrT="[Text]"/>
      <dgm:spPr/>
      <dgm:t>
        <a:bodyPr/>
        <a:lstStyle/>
        <a:p>
          <a:r>
            <a:rPr lang="en-US" dirty="0">
              <a:solidFill>
                <a:srgbClr val="00B0F0"/>
              </a:solidFill>
            </a:rPr>
            <a:t>D3</a:t>
          </a:r>
        </a:p>
      </dgm:t>
    </dgm:pt>
    <dgm:pt modelId="{F4FB80FD-264D-461E-92BF-C9315A4A118D}" type="parTrans" cxnId="{8BDAA33A-52D5-4D18-8CA5-7208B8EED2E1}">
      <dgm:prSet/>
      <dgm:spPr/>
      <dgm:t>
        <a:bodyPr/>
        <a:lstStyle/>
        <a:p>
          <a:endParaRPr lang="en-US"/>
        </a:p>
      </dgm:t>
    </dgm:pt>
    <dgm:pt modelId="{3C541C16-0D9E-4C79-BC88-BB48C0844535}" type="sibTrans" cxnId="{8BDAA33A-52D5-4D18-8CA5-7208B8EED2E1}">
      <dgm:prSet/>
      <dgm:spPr/>
      <dgm:t>
        <a:bodyPr/>
        <a:lstStyle/>
        <a:p>
          <a:endParaRPr lang="en-US"/>
        </a:p>
      </dgm:t>
    </dgm:pt>
    <dgm:pt modelId="{C9DBE810-3FFD-4952-8608-2CB572F7815A}" type="pres">
      <dgm:prSet presAssocID="{B667F76F-3B9E-488E-ACB4-6C11216111BF}" presName="Name0" presStyleCnt="0">
        <dgm:presLayoutVars>
          <dgm:orgChart val="1"/>
          <dgm:chPref val="1"/>
          <dgm:dir/>
          <dgm:animOne val="branch"/>
          <dgm:animLvl val="lvl"/>
          <dgm:resizeHandles/>
        </dgm:presLayoutVars>
      </dgm:prSet>
      <dgm:spPr/>
    </dgm:pt>
    <dgm:pt modelId="{69FBE5D4-E758-46B4-BE17-864A664ACD3B}" type="pres">
      <dgm:prSet presAssocID="{B5997255-BEB7-48B3-90D6-A13F600F2FF6}" presName="hierRoot1" presStyleCnt="0">
        <dgm:presLayoutVars>
          <dgm:hierBranch val="init"/>
        </dgm:presLayoutVars>
      </dgm:prSet>
      <dgm:spPr/>
    </dgm:pt>
    <dgm:pt modelId="{3592C2C7-2184-42FF-ABBE-D964A43012B8}" type="pres">
      <dgm:prSet presAssocID="{B5997255-BEB7-48B3-90D6-A13F600F2FF6}" presName="rootComposite1" presStyleCnt="0"/>
      <dgm:spPr/>
    </dgm:pt>
    <dgm:pt modelId="{EFB4ADCE-8098-4696-8558-6DD3DD83349F}" type="pres">
      <dgm:prSet presAssocID="{B5997255-BEB7-48B3-90D6-A13F600F2FF6}" presName="rootText1" presStyleLbl="alignAcc1" presStyleIdx="0" presStyleCnt="0">
        <dgm:presLayoutVars>
          <dgm:chPref val="3"/>
        </dgm:presLayoutVars>
      </dgm:prSet>
      <dgm:spPr/>
    </dgm:pt>
    <dgm:pt modelId="{6D353321-72F8-42A6-9EE8-917EF4554C8C}" type="pres">
      <dgm:prSet presAssocID="{B5997255-BEB7-48B3-90D6-A13F600F2FF6}" presName="topArc1" presStyleLbl="parChTrans1D1" presStyleIdx="0" presStyleCnt="20"/>
      <dgm:spPr/>
    </dgm:pt>
    <dgm:pt modelId="{C641D7FB-7055-44F4-BEB7-1DA42D4E7C16}" type="pres">
      <dgm:prSet presAssocID="{B5997255-BEB7-48B3-90D6-A13F600F2FF6}" presName="bottomArc1" presStyleLbl="parChTrans1D1" presStyleIdx="1" presStyleCnt="20"/>
      <dgm:spPr/>
    </dgm:pt>
    <dgm:pt modelId="{6A86CD77-D297-4CD0-B076-D980391AAB22}" type="pres">
      <dgm:prSet presAssocID="{B5997255-BEB7-48B3-90D6-A13F600F2FF6}" presName="topConnNode1" presStyleLbl="node1" presStyleIdx="0" presStyleCnt="0"/>
      <dgm:spPr/>
    </dgm:pt>
    <dgm:pt modelId="{A98B6730-F03A-4E88-94CB-0D6743AF0E80}" type="pres">
      <dgm:prSet presAssocID="{B5997255-BEB7-48B3-90D6-A13F600F2FF6}" presName="hierChild2" presStyleCnt="0"/>
      <dgm:spPr/>
    </dgm:pt>
    <dgm:pt modelId="{72FF8006-BAAF-45B0-8648-852E33D7ECFB}" type="pres">
      <dgm:prSet presAssocID="{6AFB5EA2-DC19-4520-AB3F-C867937E2551}" presName="Name28" presStyleLbl="parChTrans1D2" presStyleIdx="0" presStyleCnt="3"/>
      <dgm:spPr/>
    </dgm:pt>
    <dgm:pt modelId="{09F88E07-F1A6-4EF9-A3B0-27D5FA381D9F}" type="pres">
      <dgm:prSet presAssocID="{F547EA01-9556-40DF-9262-36ACF26FF055}" presName="hierRoot2" presStyleCnt="0">
        <dgm:presLayoutVars>
          <dgm:hierBranch val="init"/>
        </dgm:presLayoutVars>
      </dgm:prSet>
      <dgm:spPr/>
    </dgm:pt>
    <dgm:pt modelId="{C6147FF5-7AD7-4D39-9D77-913E948E4C96}" type="pres">
      <dgm:prSet presAssocID="{F547EA01-9556-40DF-9262-36ACF26FF055}" presName="rootComposite2" presStyleCnt="0"/>
      <dgm:spPr/>
    </dgm:pt>
    <dgm:pt modelId="{DE28BE42-1AD8-4486-AACB-351CF0B774C5}" type="pres">
      <dgm:prSet presAssocID="{F547EA01-9556-40DF-9262-36ACF26FF055}" presName="rootText2" presStyleLbl="alignAcc1" presStyleIdx="0" presStyleCnt="0">
        <dgm:presLayoutVars>
          <dgm:chPref val="3"/>
        </dgm:presLayoutVars>
      </dgm:prSet>
      <dgm:spPr/>
    </dgm:pt>
    <dgm:pt modelId="{E036109C-D4EE-4862-90EA-FA41D74A4395}" type="pres">
      <dgm:prSet presAssocID="{F547EA01-9556-40DF-9262-36ACF26FF055}" presName="topArc2" presStyleLbl="parChTrans1D1" presStyleIdx="2" presStyleCnt="20"/>
      <dgm:spPr/>
    </dgm:pt>
    <dgm:pt modelId="{40A3D51E-3FD9-4030-AD46-12703F2ABFC4}" type="pres">
      <dgm:prSet presAssocID="{F547EA01-9556-40DF-9262-36ACF26FF055}" presName="bottomArc2" presStyleLbl="parChTrans1D1" presStyleIdx="3" presStyleCnt="20"/>
      <dgm:spPr/>
    </dgm:pt>
    <dgm:pt modelId="{202D8DB9-91B3-427A-B230-A072D596CFB9}" type="pres">
      <dgm:prSet presAssocID="{F547EA01-9556-40DF-9262-36ACF26FF055}" presName="topConnNode2" presStyleLbl="node2" presStyleIdx="0" presStyleCnt="0"/>
      <dgm:spPr/>
    </dgm:pt>
    <dgm:pt modelId="{F22D0F0C-D3AA-41CD-8B33-EC6F16978A5E}" type="pres">
      <dgm:prSet presAssocID="{F547EA01-9556-40DF-9262-36ACF26FF055}" presName="hierChild4" presStyleCnt="0"/>
      <dgm:spPr/>
    </dgm:pt>
    <dgm:pt modelId="{499B33BD-9FE1-4B97-A744-1E4427250CCA}" type="pres">
      <dgm:prSet presAssocID="{F547EA01-9556-40DF-9262-36ACF26FF055}" presName="hierChild5" presStyleCnt="0"/>
      <dgm:spPr/>
    </dgm:pt>
    <dgm:pt modelId="{EDAE6721-0656-4378-A16C-6CB098B1E328}" type="pres">
      <dgm:prSet presAssocID="{8AD4A051-B274-408D-B6A4-06C33C9A8FCE}" presName="Name28" presStyleLbl="parChTrans1D2" presStyleIdx="1" presStyleCnt="3"/>
      <dgm:spPr/>
    </dgm:pt>
    <dgm:pt modelId="{DD63E5C1-6764-444D-8FF9-C28489EBC190}" type="pres">
      <dgm:prSet presAssocID="{7A2556C8-31D2-4C72-B2AF-93207463B754}" presName="hierRoot2" presStyleCnt="0">
        <dgm:presLayoutVars>
          <dgm:hierBranch val="init"/>
        </dgm:presLayoutVars>
      </dgm:prSet>
      <dgm:spPr/>
    </dgm:pt>
    <dgm:pt modelId="{819ED83C-6F76-422A-A052-3F868127B588}" type="pres">
      <dgm:prSet presAssocID="{7A2556C8-31D2-4C72-B2AF-93207463B754}" presName="rootComposite2" presStyleCnt="0"/>
      <dgm:spPr/>
    </dgm:pt>
    <dgm:pt modelId="{737B9BF6-5B0D-48CF-85A6-B9FEAA4B5750}" type="pres">
      <dgm:prSet presAssocID="{7A2556C8-31D2-4C72-B2AF-93207463B754}" presName="rootText2" presStyleLbl="alignAcc1" presStyleIdx="0" presStyleCnt="0">
        <dgm:presLayoutVars>
          <dgm:chPref val="3"/>
        </dgm:presLayoutVars>
      </dgm:prSet>
      <dgm:spPr/>
    </dgm:pt>
    <dgm:pt modelId="{E3F1BDF5-AA51-4A3E-B728-55E5D9CA2897}" type="pres">
      <dgm:prSet presAssocID="{7A2556C8-31D2-4C72-B2AF-93207463B754}" presName="topArc2" presStyleLbl="parChTrans1D1" presStyleIdx="4" presStyleCnt="20"/>
      <dgm:spPr/>
    </dgm:pt>
    <dgm:pt modelId="{6A391910-59BF-4841-BBF2-EAC1FD3E92C4}" type="pres">
      <dgm:prSet presAssocID="{7A2556C8-31D2-4C72-B2AF-93207463B754}" presName="bottomArc2" presStyleLbl="parChTrans1D1" presStyleIdx="5" presStyleCnt="20"/>
      <dgm:spPr/>
    </dgm:pt>
    <dgm:pt modelId="{5F0ACD3D-2C6F-4BBF-9026-8A3716992B05}" type="pres">
      <dgm:prSet presAssocID="{7A2556C8-31D2-4C72-B2AF-93207463B754}" presName="topConnNode2" presStyleLbl="node2" presStyleIdx="0" presStyleCnt="0"/>
      <dgm:spPr/>
    </dgm:pt>
    <dgm:pt modelId="{1E54DFBC-0A7D-4DE9-9FED-FCD44A991C6F}" type="pres">
      <dgm:prSet presAssocID="{7A2556C8-31D2-4C72-B2AF-93207463B754}" presName="hierChild4" presStyleCnt="0"/>
      <dgm:spPr/>
    </dgm:pt>
    <dgm:pt modelId="{16E2B892-F604-4AA4-A5E9-21D0A8E7AD51}" type="pres">
      <dgm:prSet presAssocID="{1B86D6B7-EB2A-4E29-91D1-AA26C5CF13EB}" presName="Name28" presStyleLbl="parChTrans1D3" presStyleIdx="0" presStyleCnt="5"/>
      <dgm:spPr/>
    </dgm:pt>
    <dgm:pt modelId="{1B657BCF-BC12-4DA4-AD65-9656F2D2E491}" type="pres">
      <dgm:prSet presAssocID="{E2605F15-95AF-4CC1-8DF6-184A5A293471}" presName="hierRoot2" presStyleCnt="0">
        <dgm:presLayoutVars>
          <dgm:hierBranch val="init"/>
        </dgm:presLayoutVars>
      </dgm:prSet>
      <dgm:spPr/>
    </dgm:pt>
    <dgm:pt modelId="{45936EAC-3C4C-4383-A914-5F7ED91E8D1E}" type="pres">
      <dgm:prSet presAssocID="{E2605F15-95AF-4CC1-8DF6-184A5A293471}" presName="rootComposite2" presStyleCnt="0"/>
      <dgm:spPr/>
    </dgm:pt>
    <dgm:pt modelId="{A010BBDA-E4BB-4B85-B78E-119E04AB0FBA}" type="pres">
      <dgm:prSet presAssocID="{E2605F15-95AF-4CC1-8DF6-184A5A293471}" presName="rootText2" presStyleLbl="alignAcc1" presStyleIdx="0" presStyleCnt="0">
        <dgm:presLayoutVars>
          <dgm:chPref val="3"/>
        </dgm:presLayoutVars>
      </dgm:prSet>
      <dgm:spPr/>
    </dgm:pt>
    <dgm:pt modelId="{C3307BF7-C204-4C7C-B819-5659E623F3F0}" type="pres">
      <dgm:prSet presAssocID="{E2605F15-95AF-4CC1-8DF6-184A5A293471}" presName="topArc2" presStyleLbl="parChTrans1D1" presStyleIdx="6" presStyleCnt="20"/>
      <dgm:spPr/>
    </dgm:pt>
    <dgm:pt modelId="{92E7DE77-10BF-4891-9131-71D5218E25A3}" type="pres">
      <dgm:prSet presAssocID="{E2605F15-95AF-4CC1-8DF6-184A5A293471}" presName="bottomArc2" presStyleLbl="parChTrans1D1" presStyleIdx="7" presStyleCnt="20"/>
      <dgm:spPr/>
    </dgm:pt>
    <dgm:pt modelId="{095205ED-EDAB-4D70-A873-D0BAB2A8FEE9}" type="pres">
      <dgm:prSet presAssocID="{E2605F15-95AF-4CC1-8DF6-184A5A293471}" presName="topConnNode2" presStyleLbl="node3" presStyleIdx="0" presStyleCnt="0"/>
      <dgm:spPr/>
    </dgm:pt>
    <dgm:pt modelId="{26DB8641-83CA-40CA-AB22-ECFCD5DB906C}" type="pres">
      <dgm:prSet presAssocID="{E2605F15-95AF-4CC1-8DF6-184A5A293471}" presName="hierChild4" presStyleCnt="0"/>
      <dgm:spPr/>
    </dgm:pt>
    <dgm:pt modelId="{BB50FA72-1D69-4D7C-9ED8-BD10D993112B}" type="pres">
      <dgm:prSet presAssocID="{E2605F15-95AF-4CC1-8DF6-184A5A293471}" presName="hierChild5" presStyleCnt="0"/>
      <dgm:spPr/>
    </dgm:pt>
    <dgm:pt modelId="{4EA22BFA-33D2-4A2F-98D8-FF8B63AB14FA}" type="pres">
      <dgm:prSet presAssocID="{5C35D7F3-892F-4A21-A99B-66CC9E5E4620}" presName="Name28" presStyleLbl="parChTrans1D3" presStyleIdx="1" presStyleCnt="5"/>
      <dgm:spPr/>
    </dgm:pt>
    <dgm:pt modelId="{DDCAC92F-A00D-4163-ACF5-7483A62B6D63}" type="pres">
      <dgm:prSet presAssocID="{455C6C68-912C-4DC3-9285-3E13F4754BA6}" presName="hierRoot2" presStyleCnt="0">
        <dgm:presLayoutVars>
          <dgm:hierBranch val="init"/>
        </dgm:presLayoutVars>
      </dgm:prSet>
      <dgm:spPr/>
    </dgm:pt>
    <dgm:pt modelId="{EBFD5AA1-E602-4D06-BCF1-40B5B2859584}" type="pres">
      <dgm:prSet presAssocID="{455C6C68-912C-4DC3-9285-3E13F4754BA6}" presName="rootComposite2" presStyleCnt="0"/>
      <dgm:spPr/>
    </dgm:pt>
    <dgm:pt modelId="{0C2C097C-0355-4136-B65B-8F2381A113D7}" type="pres">
      <dgm:prSet presAssocID="{455C6C68-912C-4DC3-9285-3E13F4754BA6}" presName="rootText2" presStyleLbl="alignAcc1" presStyleIdx="0" presStyleCnt="0">
        <dgm:presLayoutVars>
          <dgm:chPref val="3"/>
        </dgm:presLayoutVars>
      </dgm:prSet>
      <dgm:spPr/>
    </dgm:pt>
    <dgm:pt modelId="{6250ADEA-22E3-4790-B108-6F6753E09BE4}" type="pres">
      <dgm:prSet presAssocID="{455C6C68-912C-4DC3-9285-3E13F4754BA6}" presName="topArc2" presStyleLbl="parChTrans1D1" presStyleIdx="8" presStyleCnt="20"/>
      <dgm:spPr/>
    </dgm:pt>
    <dgm:pt modelId="{C3BB0EB9-E45E-469D-B0AD-36163C61485A}" type="pres">
      <dgm:prSet presAssocID="{455C6C68-912C-4DC3-9285-3E13F4754BA6}" presName="bottomArc2" presStyleLbl="parChTrans1D1" presStyleIdx="9" presStyleCnt="20"/>
      <dgm:spPr/>
    </dgm:pt>
    <dgm:pt modelId="{962FAD43-0D9C-4338-B371-29F8C860C9ED}" type="pres">
      <dgm:prSet presAssocID="{455C6C68-912C-4DC3-9285-3E13F4754BA6}" presName="topConnNode2" presStyleLbl="node3" presStyleIdx="0" presStyleCnt="0"/>
      <dgm:spPr/>
    </dgm:pt>
    <dgm:pt modelId="{186FF804-CA8E-47CA-ABDA-6DB6E57A71E1}" type="pres">
      <dgm:prSet presAssocID="{455C6C68-912C-4DC3-9285-3E13F4754BA6}" presName="hierChild4" presStyleCnt="0"/>
      <dgm:spPr/>
    </dgm:pt>
    <dgm:pt modelId="{847E4BEF-021E-4795-8E8E-D00B8E820A34}" type="pres">
      <dgm:prSet presAssocID="{E8E4AB79-29F0-4FAC-BCC5-F70C0B27FB2E}" presName="Name28" presStyleLbl="parChTrans1D4" presStyleIdx="0" presStyleCnt="1"/>
      <dgm:spPr/>
    </dgm:pt>
    <dgm:pt modelId="{DD6349E0-7404-4A03-9C82-39E830B4E97A}" type="pres">
      <dgm:prSet presAssocID="{F47E492E-43AB-4375-A9BB-EA5008BF3339}" presName="hierRoot2" presStyleCnt="0">
        <dgm:presLayoutVars>
          <dgm:hierBranch val="init"/>
        </dgm:presLayoutVars>
      </dgm:prSet>
      <dgm:spPr/>
    </dgm:pt>
    <dgm:pt modelId="{38F92A46-C9A5-4EAB-8792-2F3097FBC67D}" type="pres">
      <dgm:prSet presAssocID="{F47E492E-43AB-4375-A9BB-EA5008BF3339}" presName="rootComposite2" presStyleCnt="0"/>
      <dgm:spPr/>
    </dgm:pt>
    <dgm:pt modelId="{11DBAE7B-23D7-4847-AD14-F01F06D1006C}" type="pres">
      <dgm:prSet presAssocID="{F47E492E-43AB-4375-A9BB-EA5008BF3339}" presName="rootText2" presStyleLbl="alignAcc1" presStyleIdx="0" presStyleCnt="0">
        <dgm:presLayoutVars>
          <dgm:chPref val="3"/>
        </dgm:presLayoutVars>
      </dgm:prSet>
      <dgm:spPr/>
    </dgm:pt>
    <dgm:pt modelId="{D2443563-932F-4408-ACB7-1A5A3F02E59E}" type="pres">
      <dgm:prSet presAssocID="{F47E492E-43AB-4375-A9BB-EA5008BF3339}" presName="topArc2" presStyleLbl="parChTrans1D1" presStyleIdx="10" presStyleCnt="20"/>
      <dgm:spPr/>
    </dgm:pt>
    <dgm:pt modelId="{C6771584-61B9-43C9-BDB5-72C72B4A0734}" type="pres">
      <dgm:prSet presAssocID="{F47E492E-43AB-4375-A9BB-EA5008BF3339}" presName="bottomArc2" presStyleLbl="parChTrans1D1" presStyleIdx="11" presStyleCnt="20"/>
      <dgm:spPr/>
    </dgm:pt>
    <dgm:pt modelId="{8F9AE1EC-557F-4137-B272-63A0FD75D559}" type="pres">
      <dgm:prSet presAssocID="{F47E492E-43AB-4375-A9BB-EA5008BF3339}" presName="topConnNode2" presStyleLbl="node4" presStyleIdx="0" presStyleCnt="0"/>
      <dgm:spPr/>
    </dgm:pt>
    <dgm:pt modelId="{97A87F49-3C09-480E-AC47-8AC787073C67}" type="pres">
      <dgm:prSet presAssocID="{F47E492E-43AB-4375-A9BB-EA5008BF3339}" presName="hierChild4" presStyleCnt="0"/>
      <dgm:spPr/>
    </dgm:pt>
    <dgm:pt modelId="{BFD98F1F-22F2-43EF-8D0C-5148EAE27B2C}" type="pres">
      <dgm:prSet presAssocID="{F47E492E-43AB-4375-A9BB-EA5008BF3339}" presName="hierChild5" presStyleCnt="0"/>
      <dgm:spPr/>
    </dgm:pt>
    <dgm:pt modelId="{6D6C3D9A-940A-407C-AE02-51964228B311}" type="pres">
      <dgm:prSet presAssocID="{455C6C68-912C-4DC3-9285-3E13F4754BA6}" presName="hierChild5" presStyleCnt="0"/>
      <dgm:spPr/>
    </dgm:pt>
    <dgm:pt modelId="{C7185611-D202-4D4A-B596-A9EC44632E56}" type="pres">
      <dgm:prSet presAssocID="{7A2556C8-31D2-4C72-B2AF-93207463B754}" presName="hierChild5" presStyleCnt="0"/>
      <dgm:spPr/>
    </dgm:pt>
    <dgm:pt modelId="{0AC05163-4A0C-47E2-90A0-AB7C1F2A0F18}" type="pres">
      <dgm:prSet presAssocID="{7A948F69-E46B-41FE-A439-B6F0594B2FA5}" presName="Name28" presStyleLbl="parChTrans1D2" presStyleIdx="2" presStyleCnt="3"/>
      <dgm:spPr/>
    </dgm:pt>
    <dgm:pt modelId="{3A8EEA4C-5ADD-4C86-9F64-28D16D7A907D}" type="pres">
      <dgm:prSet presAssocID="{3CD5C3F5-4BFE-4FA8-BB9F-56A0AFA61C39}" presName="hierRoot2" presStyleCnt="0">
        <dgm:presLayoutVars>
          <dgm:hierBranch val="init"/>
        </dgm:presLayoutVars>
      </dgm:prSet>
      <dgm:spPr/>
    </dgm:pt>
    <dgm:pt modelId="{1546F083-D427-4D0D-9846-2EE3A2082FEB}" type="pres">
      <dgm:prSet presAssocID="{3CD5C3F5-4BFE-4FA8-BB9F-56A0AFA61C39}" presName="rootComposite2" presStyleCnt="0"/>
      <dgm:spPr/>
    </dgm:pt>
    <dgm:pt modelId="{FA3E7AEB-947D-4469-B151-BB2907B9ACC7}" type="pres">
      <dgm:prSet presAssocID="{3CD5C3F5-4BFE-4FA8-BB9F-56A0AFA61C39}" presName="rootText2" presStyleLbl="alignAcc1" presStyleIdx="0" presStyleCnt="0">
        <dgm:presLayoutVars>
          <dgm:chPref val="3"/>
        </dgm:presLayoutVars>
      </dgm:prSet>
      <dgm:spPr/>
    </dgm:pt>
    <dgm:pt modelId="{677F5075-3028-44DB-B553-0DBE9B1C3BCC}" type="pres">
      <dgm:prSet presAssocID="{3CD5C3F5-4BFE-4FA8-BB9F-56A0AFA61C39}" presName="topArc2" presStyleLbl="parChTrans1D1" presStyleIdx="12" presStyleCnt="20"/>
      <dgm:spPr/>
    </dgm:pt>
    <dgm:pt modelId="{A5C8949C-4EBA-4BA3-BF06-22B70D2C0232}" type="pres">
      <dgm:prSet presAssocID="{3CD5C3F5-4BFE-4FA8-BB9F-56A0AFA61C39}" presName="bottomArc2" presStyleLbl="parChTrans1D1" presStyleIdx="13" presStyleCnt="20"/>
      <dgm:spPr/>
    </dgm:pt>
    <dgm:pt modelId="{2B62BB7D-6022-401C-8965-865C2BDC0711}" type="pres">
      <dgm:prSet presAssocID="{3CD5C3F5-4BFE-4FA8-BB9F-56A0AFA61C39}" presName="topConnNode2" presStyleLbl="node2" presStyleIdx="0" presStyleCnt="0"/>
      <dgm:spPr/>
    </dgm:pt>
    <dgm:pt modelId="{6CCB5C08-9DC0-4E80-B62C-AF9AABE5B902}" type="pres">
      <dgm:prSet presAssocID="{3CD5C3F5-4BFE-4FA8-BB9F-56A0AFA61C39}" presName="hierChild4" presStyleCnt="0"/>
      <dgm:spPr/>
    </dgm:pt>
    <dgm:pt modelId="{92BFC3D1-2A59-4C8F-AB16-E17076BEC68C}" type="pres">
      <dgm:prSet presAssocID="{0E857A86-5A8E-4F3C-9440-CD8E7175AA1A}" presName="Name28" presStyleLbl="parChTrans1D3" presStyleIdx="2" presStyleCnt="5"/>
      <dgm:spPr/>
    </dgm:pt>
    <dgm:pt modelId="{31A1DD4F-A835-437B-9E77-F405A18230E9}" type="pres">
      <dgm:prSet presAssocID="{8A1FDBFE-E337-4432-A342-7FCD1E11DF93}" presName="hierRoot2" presStyleCnt="0">
        <dgm:presLayoutVars>
          <dgm:hierBranch val="init"/>
        </dgm:presLayoutVars>
      </dgm:prSet>
      <dgm:spPr/>
    </dgm:pt>
    <dgm:pt modelId="{14801C84-D6A4-486A-9B8E-13BD5851BC46}" type="pres">
      <dgm:prSet presAssocID="{8A1FDBFE-E337-4432-A342-7FCD1E11DF93}" presName="rootComposite2" presStyleCnt="0"/>
      <dgm:spPr/>
    </dgm:pt>
    <dgm:pt modelId="{FF8C15E3-CC7A-457E-AD66-44377F2336D8}" type="pres">
      <dgm:prSet presAssocID="{8A1FDBFE-E337-4432-A342-7FCD1E11DF93}" presName="rootText2" presStyleLbl="alignAcc1" presStyleIdx="0" presStyleCnt="0">
        <dgm:presLayoutVars>
          <dgm:chPref val="3"/>
        </dgm:presLayoutVars>
      </dgm:prSet>
      <dgm:spPr/>
    </dgm:pt>
    <dgm:pt modelId="{FC230ECF-2A23-4FA9-92B5-4E2E5088F0B6}" type="pres">
      <dgm:prSet presAssocID="{8A1FDBFE-E337-4432-A342-7FCD1E11DF93}" presName="topArc2" presStyleLbl="parChTrans1D1" presStyleIdx="14" presStyleCnt="20"/>
      <dgm:spPr/>
    </dgm:pt>
    <dgm:pt modelId="{2AE38AF9-0BF9-446D-A91F-046AB4EE321B}" type="pres">
      <dgm:prSet presAssocID="{8A1FDBFE-E337-4432-A342-7FCD1E11DF93}" presName="bottomArc2" presStyleLbl="parChTrans1D1" presStyleIdx="15" presStyleCnt="20"/>
      <dgm:spPr/>
    </dgm:pt>
    <dgm:pt modelId="{81B9F710-D4EE-49D7-846E-C5821CD48903}" type="pres">
      <dgm:prSet presAssocID="{8A1FDBFE-E337-4432-A342-7FCD1E11DF93}" presName="topConnNode2" presStyleLbl="node3" presStyleIdx="0" presStyleCnt="0"/>
      <dgm:spPr/>
    </dgm:pt>
    <dgm:pt modelId="{60B37334-7B35-48BF-8261-F65BB58231B2}" type="pres">
      <dgm:prSet presAssocID="{8A1FDBFE-E337-4432-A342-7FCD1E11DF93}" presName="hierChild4" presStyleCnt="0"/>
      <dgm:spPr/>
    </dgm:pt>
    <dgm:pt modelId="{91BE1440-322C-4007-8F8B-4202B8A4D096}" type="pres">
      <dgm:prSet presAssocID="{8A1FDBFE-E337-4432-A342-7FCD1E11DF93}" presName="hierChild5" presStyleCnt="0"/>
      <dgm:spPr/>
    </dgm:pt>
    <dgm:pt modelId="{1599CA8E-B683-4F6C-A298-474F8152559A}" type="pres">
      <dgm:prSet presAssocID="{8F15CF3B-AB59-4E0B-95A7-D639D4FB9165}" presName="Name28" presStyleLbl="parChTrans1D3" presStyleIdx="3" presStyleCnt="5"/>
      <dgm:spPr/>
    </dgm:pt>
    <dgm:pt modelId="{92D8BD99-F003-49B5-BA67-D03CAD6941A1}" type="pres">
      <dgm:prSet presAssocID="{2BC9A48E-A312-49E6-A758-43EC3B0E3F69}" presName="hierRoot2" presStyleCnt="0">
        <dgm:presLayoutVars>
          <dgm:hierBranch val="init"/>
        </dgm:presLayoutVars>
      </dgm:prSet>
      <dgm:spPr/>
    </dgm:pt>
    <dgm:pt modelId="{C7CC3431-F278-41E0-8BC9-028E9101A45A}" type="pres">
      <dgm:prSet presAssocID="{2BC9A48E-A312-49E6-A758-43EC3B0E3F69}" presName="rootComposite2" presStyleCnt="0"/>
      <dgm:spPr/>
    </dgm:pt>
    <dgm:pt modelId="{CACC0E99-BF18-4CF2-B2B4-121480DB1C65}" type="pres">
      <dgm:prSet presAssocID="{2BC9A48E-A312-49E6-A758-43EC3B0E3F69}" presName="rootText2" presStyleLbl="alignAcc1" presStyleIdx="0" presStyleCnt="0">
        <dgm:presLayoutVars>
          <dgm:chPref val="3"/>
        </dgm:presLayoutVars>
      </dgm:prSet>
      <dgm:spPr/>
    </dgm:pt>
    <dgm:pt modelId="{2734115A-E4A3-45A1-B032-8DFBAC5EE8D8}" type="pres">
      <dgm:prSet presAssocID="{2BC9A48E-A312-49E6-A758-43EC3B0E3F69}" presName="topArc2" presStyleLbl="parChTrans1D1" presStyleIdx="16" presStyleCnt="20"/>
      <dgm:spPr/>
    </dgm:pt>
    <dgm:pt modelId="{D3D85E9B-6F03-41AB-A325-DC715402E201}" type="pres">
      <dgm:prSet presAssocID="{2BC9A48E-A312-49E6-A758-43EC3B0E3F69}" presName="bottomArc2" presStyleLbl="parChTrans1D1" presStyleIdx="17" presStyleCnt="20"/>
      <dgm:spPr/>
    </dgm:pt>
    <dgm:pt modelId="{C8045277-B67B-476B-ABB1-EABF3B3BE545}" type="pres">
      <dgm:prSet presAssocID="{2BC9A48E-A312-49E6-A758-43EC3B0E3F69}" presName="topConnNode2" presStyleLbl="node3" presStyleIdx="0" presStyleCnt="0"/>
      <dgm:spPr/>
    </dgm:pt>
    <dgm:pt modelId="{F012DE1E-D7C4-4022-9FAF-8F2CBB4BA97D}" type="pres">
      <dgm:prSet presAssocID="{2BC9A48E-A312-49E6-A758-43EC3B0E3F69}" presName="hierChild4" presStyleCnt="0"/>
      <dgm:spPr/>
    </dgm:pt>
    <dgm:pt modelId="{5D7CAD15-9096-402E-92C7-45DBBAE2AB2C}" type="pres">
      <dgm:prSet presAssocID="{2BC9A48E-A312-49E6-A758-43EC3B0E3F69}" presName="hierChild5" presStyleCnt="0"/>
      <dgm:spPr/>
    </dgm:pt>
    <dgm:pt modelId="{E50AC09D-BA97-4ED2-A9F4-72916AAC120F}" type="pres">
      <dgm:prSet presAssocID="{F4FB80FD-264D-461E-92BF-C9315A4A118D}" presName="Name28" presStyleLbl="parChTrans1D3" presStyleIdx="4" presStyleCnt="5"/>
      <dgm:spPr/>
    </dgm:pt>
    <dgm:pt modelId="{9DB859FB-BD08-476F-BE92-025D74E763AF}" type="pres">
      <dgm:prSet presAssocID="{0F92E507-72FD-40E8-A9F7-253B73359E14}" presName="hierRoot2" presStyleCnt="0">
        <dgm:presLayoutVars>
          <dgm:hierBranch val="init"/>
        </dgm:presLayoutVars>
      </dgm:prSet>
      <dgm:spPr/>
    </dgm:pt>
    <dgm:pt modelId="{2EB1D99F-9C1A-42B8-BDF8-FB625626171D}" type="pres">
      <dgm:prSet presAssocID="{0F92E507-72FD-40E8-A9F7-253B73359E14}" presName="rootComposite2" presStyleCnt="0"/>
      <dgm:spPr/>
    </dgm:pt>
    <dgm:pt modelId="{FF927631-4F75-4B49-838E-5C7312B1B5F5}" type="pres">
      <dgm:prSet presAssocID="{0F92E507-72FD-40E8-A9F7-253B73359E14}" presName="rootText2" presStyleLbl="alignAcc1" presStyleIdx="0" presStyleCnt="0">
        <dgm:presLayoutVars>
          <dgm:chPref val="3"/>
        </dgm:presLayoutVars>
      </dgm:prSet>
      <dgm:spPr/>
    </dgm:pt>
    <dgm:pt modelId="{5424AF01-2569-48C7-84EF-CA34A294B0CE}" type="pres">
      <dgm:prSet presAssocID="{0F92E507-72FD-40E8-A9F7-253B73359E14}" presName="topArc2" presStyleLbl="parChTrans1D1" presStyleIdx="18" presStyleCnt="20"/>
      <dgm:spPr/>
    </dgm:pt>
    <dgm:pt modelId="{EEDF5178-9867-4D5D-A6B9-66E5D7852E9F}" type="pres">
      <dgm:prSet presAssocID="{0F92E507-72FD-40E8-A9F7-253B73359E14}" presName="bottomArc2" presStyleLbl="parChTrans1D1" presStyleIdx="19" presStyleCnt="20"/>
      <dgm:spPr/>
    </dgm:pt>
    <dgm:pt modelId="{996293C4-A455-45F8-9586-4331D2F3FECB}" type="pres">
      <dgm:prSet presAssocID="{0F92E507-72FD-40E8-A9F7-253B73359E14}" presName="topConnNode2" presStyleLbl="node3" presStyleIdx="0" presStyleCnt="0"/>
      <dgm:spPr/>
    </dgm:pt>
    <dgm:pt modelId="{C23F596F-D640-4D02-8C5E-D2B1F9A9ED3B}" type="pres">
      <dgm:prSet presAssocID="{0F92E507-72FD-40E8-A9F7-253B73359E14}" presName="hierChild4" presStyleCnt="0"/>
      <dgm:spPr/>
    </dgm:pt>
    <dgm:pt modelId="{9CD1BC3E-9B37-470C-977C-5D989098B734}" type="pres">
      <dgm:prSet presAssocID="{0F92E507-72FD-40E8-A9F7-253B73359E14}" presName="hierChild5" presStyleCnt="0"/>
      <dgm:spPr/>
    </dgm:pt>
    <dgm:pt modelId="{8312C8D2-41D0-4740-81B4-772CAD0109FB}" type="pres">
      <dgm:prSet presAssocID="{3CD5C3F5-4BFE-4FA8-BB9F-56A0AFA61C39}" presName="hierChild5" presStyleCnt="0"/>
      <dgm:spPr/>
    </dgm:pt>
    <dgm:pt modelId="{E3EEF2C9-3486-40FF-84B3-BD4120004DBE}" type="pres">
      <dgm:prSet presAssocID="{B5997255-BEB7-48B3-90D6-A13F600F2FF6}" presName="hierChild3" presStyleCnt="0"/>
      <dgm:spPr/>
    </dgm:pt>
  </dgm:ptLst>
  <dgm:cxnLst>
    <dgm:cxn modelId="{D98F5F00-F704-4BE9-9016-C5B2CE35A601}" srcId="{B5997255-BEB7-48B3-90D6-A13F600F2FF6}" destId="{7A2556C8-31D2-4C72-B2AF-93207463B754}" srcOrd="1" destOrd="0" parTransId="{8AD4A051-B274-408D-B6A4-06C33C9A8FCE}" sibTransId="{6F07E0BE-104D-442B-BD98-89E87A0C2590}"/>
    <dgm:cxn modelId="{E9205602-755C-44BB-A3FA-BA1B2D5A9817}" type="presOf" srcId="{B667F76F-3B9E-488E-ACB4-6C11216111BF}" destId="{C9DBE810-3FFD-4952-8608-2CB572F7815A}" srcOrd="0" destOrd="0" presId="urn:microsoft.com/office/officeart/2008/layout/HalfCircleOrganizationChart"/>
    <dgm:cxn modelId="{4E9E4603-D499-4580-AF8D-48D572107907}" srcId="{7A2556C8-31D2-4C72-B2AF-93207463B754}" destId="{455C6C68-912C-4DC3-9285-3E13F4754BA6}" srcOrd="1" destOrd="0" parTransId="{5C35D7F3-892F-4A21-A99B-66CC9E5E4620}" sibTransId="{54A403F0-DFEA-421A-A6B1-82B60B299243}"/>
    <dgm:cxn modelId="{6ADCCE06-CADA-4E0C-AA9B-53F5D78E92C8}" type="presOf" srcId="{455C6C68-912C-4DC3-9285-3E13F4754BA6}" destId="{0C2C097C-0355-4136-B65B-8F2381A113D7}" srcOrd="0" destOrd="0" presId="urn:microsoft.com/office/officeart/2008/layout/HalfCircleOrganizationChart"/>
    <dgm:cxn modelId="{781BDD0A-3650-4C07-8395-E05C69D24A78}" type="presOf" srcId="{F47E492E-43AB-4375-A9BB-EA5008BF3339}" destId="{11DBAE7B-23D7-4847-AD14-F01F06D1006C}" srcOrd="0" destOrd="0" presId="urn:microsoft.com/office/officeart/2008/layout/HalfCircleOrganizationChart"/>
    <dgm:cxn modelId="{55980D0E-2851-406A-AACF-EF3DB24EB113}" srcId="{B5997255-BEB7-48B3-90D6-A13F600F2FF6}" destId="{3CD5C3F5-4BFE-4FA8-BB9F-56A0AFA61C39}" srcOrd="2" destOrd="0" parTransId="{7A948F69-E46B-41FE-A439-B6F0594B2FA5}" sibTransId="{F88ADE2E-9323-4ABB-A5E0-67D75979168F}"/>
    <dgm:cxn modelId="{869AF610-C40F-4B96-85DC-21423CFE1858}" srcId="{B5997255-BEB7-48B3-90D6-A13F600F2FF6}" destId="{F547EA01-9556-40DF-9262-36ACF26FF055}" srcOrd="0" destOrd="0" parTransId="{6AFB5EA2-DC19-4520-AB3F-C867937E2551}" sibTransId="{F5056FD3-C7B5-46D0-A7F5-B2672B20872C}"/>
    <dgm:cxn modelId="{481A8B1A-20A8-4487-834C-1AC174F83E1E}" type="presOf" srcId="{F547EA01-9556-40DF-9262-36ACF26FF055}" destId="{DE28BE42-1AD8-4486-AACB-351CF0B774C5}" srcOrd="0" destOrd="0" presId="urn:microsoft.com/office/officeart/2008/layout/HalfCircleOrganizationChart"/>
    <dgm:cxn modelId="{956F861B-45C6-4630-A95B-9B9A6FBFB7DD}" type="presOf" srcId="{E2605F15-95AF-4CC1-8DF6-184A5A293471}" destId="{095205ED-EDAB-4D70-A873-D0BAB2A8FEE9}" srcOrd="1" destOrd="0" presId="urn:microsoft.com/office/officeart/2008/layout/HalfCircleOrganizationChart"/>
    <dgm:cxn modelId="{DAFDBC1D-EA30-4C74-A732-E26434F95C46}" type="presOf" srcId="{5C35D7F3-892F-4A21-A99B-66CC9E5E4620}" destId="{4EA22BFA-33D2-4A2F-98D8-FF8B63AB14FA}" srcOrd="0" destOrd="0" presId="urn:microsoft.com/office/officeart/2008/layout/HalfCircleOrganizationChart"/>
    <dgm:cxn modelId="{E97E6D2F-FBB4-4A8B-9C6C-DF08D4B6669D}" srcId="{7A2556C8-31D2-4C72-B2AF-93207463B754}" destId="{E2605F15-95AF-4CC1-8DF6-184A5A293471}" srcOrd="0" destOrd="0" parTransId="{1B86D6B7-EB2A-4E29-91D1-AA26C5CF13EB}" sibTransId="{40391746-1DB9-4ABB-9D74-EE84A5647C8A}"/>
    <dgm:cxn modelId="{56BBC131-E02B-4031-859B-081515D6621F}" type="presOf" srcId="{8F15CF3B-AB59-4E0B-95A7-D639D4FB9165}" destId="{1599CA8E-B683-4F6C-A298-474F8152559A}" srcOrd="0" destOrd="0" presId="urn:microsoft.com/office/officeart/2008/layout/HalfCircleOrganizationChart"/>
    <dgm:cxn modelId="{31598534-A207-4CA2-A601-20496FB4DFB7}" type="presOf" srcId="{0F92E507-72FD-40E8-A9F7-253B73359E14}" destId="{FF927631-4F75-4B49-838E-5C7312B1B5F5}" srcOrd="0" destOrd="0" presId="urn:microsoft.com/office/officeart/2008/layout/HalfCircleOrganizationChart"/>
    <dgm:cxn modelId="{8BDAA33A-52D5-4D18-8CA5-7208B8EED2E1}" srcId="{3CD5C3F5-4BFE-4FA8-BB9F-56A0AFA61C39}" destId="{0F92E507-72FD-40E8-A9F7-253B73359E14}" srcOrd="2" destOrd="0" parTransId="{F4FB80FD-264D-461E-92BF-C9315A4A118D}" sibTransId="{3C541C16-0D9E-4C79-BC88-BB48C0844535}"/>
    <dgm:cxn modelId="{B0D35A3F-5B3F-4824-9AA2-1590058EF307}" type="presOf" srcId="{E8E4AB79-29F0-4FAC-BCC5-F70C0B27FB2E}" destId="{847E4BEF-021E-4795-8E8E-D00B8E820A34}" srcOrd="0" destOrd="0" presId="urn:microsoft.com/office/officeart/2008/layout/HalfCircleOrganizationChart"/>
    <dgm:cxn modelId="{55D71361-9582-49EB-A7DF-F308C9B16FE1}" srcId="{455C6C68-912C-4DC3-9285-3E13F4754BA6}" destId="{F47E492E-43AB-4375-A9BB-EA5008BF3339}" srcOrd="0" destOrd="0" parTransId="{E8E4AB79-29F0-4FAC-BCC5-F70C0B27FB2E}" sibTransId="{D9CF549B-FD4E-46E0-A916-DA000393874D}"/>
    <dgm:cxn modelId="{CA1E6A41-2AA2-4E12-8435-20DFAE19F7EB}" type="presOf" srcId="{F547EA01-9556-40DF-9262-36ACF26FF055}" destId="{202D8DB9-91B3-427A-B230-A072D596CFB9}" srcOrd="1" destOrd="0" presId="urn:microsoft.com/office/officeart/2008/layout/HalfCircleOrganizationChart"/>
    <dgm:cxn modelId="{CC5C2B62-BF19-4C13-83CC-8CB537FF6A3D}" type="presOf" srcId="{3CD5C3F5-4BFE-4FA8-BB9F-56A0AFA61C39}" destId="{FA3E7AEB-947D-4469-B151-BB2907B9ACC7}" srcOrd="0" destOrd="0" presId="urn:microsoft.com/office/officeart/2008/layout/HalfCircleOrganizationChart"/>
    <dgm:cxn modelId="{8F1B5A64-53F5-4379-81FD-E85B04B7352A}" type="presOf" srcId="{0E857A86-5A8E-4F3C-9440-CD8E7175AA1A}" destId="{92BFC3D1-2A59-4C8F-AB16-E17076BEC68C}" srcOrd="0" destOrd="0" presId="urn:microsoft.com/office/officeart/2008/layout/HalfCircleOrganizationChart"/>
    <dgm:cxn modelId="{6D562B69-F61F-41AE-83B5-FA5BC01550A8}" srcId="{3CD5C3F5-4BFE-4FA8-BB9F-56A0AFA61C39}" destId="{2BC9A48E-A312-49E6-A758-43EC3B0E3F69}" srcOrd="1" destOrd="0" parTransId="{8F15CF3B-AB59-4E0B-95A7-D639D4FB9165}" sibTransId="{292F72B3-74EB-4C6D-9A44-C31B6D00CF54}"/>
    <dgm:cxn modelId="{CA36B16A-36D4-4BF8-9BA5-B81F550EA712}" type="presOf" srcId="{7A2556C8-31D2-4C72-B2AF-93207463B754}" destId="{737B9BF6-5B0D-48CF-85A6-B9FEAA4B5750}" srcOrd="0" destOrd="0" presId="urn:microsoft.com/office/officeart/2008/layout/HalfCircleOrganizationChart"/>
    <dgm:cxn modelId="{EC42416C-DEE6-41C3-BFCB-A8D443B716E0}" srcId="{B667F76F-3B9E-488E-ACB4-6C11216111BF}" destId="{B5997255-BEB7-48B3-90D6-A13F600F2FF6}" srcOrd="0" destOrd="0" parTransId="{48FA1E0A-7678-4672-BF49-02F54E6E0A44}" sibTransId="{7EEB3E10-C6B3-4F8C-9E41-E68707B832BD}"/>
    <dgm:cxn modelId="{DF26494D-5F59-473A-94A0-63513360AF8D}" type="presOf" srcId="{1B86D6B7-EB2A-4E29-91D1-AA26C5CF13EB}" destId="{16E2B892-F604-4AA4-A5E9-21D0A8E7AD51}" srcOrd="0" destOrd="0" presId="urn:microsoft.com/office/officeart/2008/layout/HalfCircleOrganizationChart"/>
    <dgm:cxn modelId="{581FD150-A899-474B-8FCD-56179C6766AC}" type="presOf" srcId="{3CD5C3F5-4BFE-4FA8-BB9F-56A0AFA61C39}" destId="{2B62BB7D-6022-401C-8965-865C2BDC0711}" srcOrd="1" destOrd="0" presId="urn:microsoft.com/office/officeart/2008/layout/HalfCircleOrganizationChart"/>
    <dgm:cxn modelId="{FADF2C71-5856-4955-9916-C2ECC9E9D14F}" type="presOf" srcId="{F47E492E-43AB-4375-A9BB-EA5008BF3339}" destId="{8F9AE1EC-557F-4137-B272-63A0FD75D559}" srcOrd="1" destOrd="0" presId="urn:microsoft.com/office/officeart/2008/layout/HalfCircleOrganizationChart"/>
    <dgm:cxn modelId="{AE1EB451-7C95-4A8B-8BFB-6E178E196E9E}" type="presOf" srcId="{B5997255-BEB7-48B3-90D6-A13F600F2FF6}" destId="{EFB4ADCE-8098-4696-8558-6DD3DD83349F}" srcOrd="0" destOrd="0" presId="urn:microsoft.com/office/officeart/2008/layout/HalfCircleOrganizationChart"/>
    <dgm:cxn modelId="{63AD6853-7B71-4262-B836-565CF02FE799}" type="presOf" srcId="{6AFB5EA2-DC19-4520-AB3F-C867937E2551}" destId="{72FF8006-BAAF-45B0-8648-852E33D7ECFB}" srcOrd="0" destOrd="0" presId="urn:microsoft.com/office/officeart/2008/layout/HalfCircleOrganizationChart"/>
    <dgm:cxn modelId="{67A1EB74-E221-4308-A9D9-DCFF8E95E3CF}" type="presOf" srcId="{7A2556C8-31D2-4C72-B2AF-93207463B754}" destId="{5F0ACD3D-2C6F-4BBF-9026-8A3716992B05}" srcOrd="1" destOrd="0" presId="urn:microsoft.com/office/officeart/2008/layout/HalfCircleOrganizationChart"/>
    <dgm:cxn modelId="{95931378-7893-4D6F-A579-E8D98F1D49B2}" srcId="{3CD5C3F5-4BFE-4FA8-BB9F-56A0AFA61C39}" destId="{8A1FDBFE-E337-4432-A342-7FCD1E11DF93}" srcOrd="0" destOrd="0" parTransId="{0E857A86-5A8E-4F3C-9440-CD8E7175AA1A}" sibTransId="{C3B8A5F7-9A98-41B7-B5F9-E30331AD6679}"/>
    <dgm:cxn modelId="{291CC77B-92CF-4F84-B555-B8A6DE4BE25E}" type="presOf" srcId="{455C6C68-912C-4DC3-9285-3E13F4754BA6}" destId="{962FAD43-0D9C-4338-B371-29F8C860C9ED}" srcOrd="1" destOrd="0" presId="urn:microsoft.com/office/officeart/2008/layout/HalfCircleOrganizationChart"/>
    <dgm:cxn modelId="{64705C8A-77DE-4A13-86A9-98C3E2CC488A}" type="presOf" srcId="{8A1FDBFE-E337-4432-A342-7FCD1E11DF93}" destId="{81B9F710-D4EE-49D7-846E-C5821CD48903}" srcOrd="1" destOrd="0" presId="urn:microsoft.com/office/officeart/2008/layout/HalfCircleOrganizationChart"/>
    <dgm:cxn modelId="{887D27A4-1838-4BBB-8605-3D01117FCF6F}" type="presOf" srcId="{E2605F15-95AF-4CC1-8DF6-184A5A293471}" destId="{A010BBDA-E4BB-4B85-B78E-119E04AB0FBA}" srcOrd="0" destOrd="0" presId="urn:microsoft.com/office/officeart/2008/layout/HalfCircleOrganizationChart"/>
    <dgm:cxn modelId="{37D78AB1-B1AD-4631-B2E5-EAB2899A9D93}" type="presOf" srcId="{0F92E507-72FD-40E8-A9F7-253B73359E14}" destId="{996293C4-A455-45F8-9586-4331D2F3FECB}" srcOrd="1" destOrd="0" presId="urn:microsoft.com/office/officeart/2008/layout/HalfCircleOrganizationChart"/>
    <dgm:cxn modelId="{0FD771BA-9F27-42CE-8E4A-50409AE5C043}" type="presOf" srcId="{2BC9A48E-A312-49E6-A758-43EC3B0E3F69}" destId="{C8045277-B67B-476B-ABB1-EABF3B3BE545}" srcOrd="1" destOrd="0" presId="urn:microsoft.com/office/officeart/2008/layout/HalfCircleOrganizationChart"/>
    <dgm:cxn modelId="{465BD1BC-54EC-4B82-A5C2-832E3E6ED861}" type="presOf" srcId="{8A1FDBFE-E337-4432-A342-7FCD1E11DF93}" destId="{FF8C15E3-CC7A-457E-AD66-44377F2336D8}" srcOrd="0" destOrd="0" presId="urn:microsoft.com/office/officeart/2008/layout/HalfCircleOrganizationChart"/>
    <dgm:cxn modelId="{2550DFBF-1A76-47DF-B53D-A414ED14A04F}" type="presOf" srcId="{B5997255-BEB7-48B3-90D6-A13F600F2FF6}" destId="{6A86CD77-D297-4CD0-B076-D980391AAB22}" srcOrd="1" destOrd="0" presId="urn:microsoft.com/office/officeart/2008/layout/HalfCircleOrganizationChart"/>
    <dgm:cxn modelId="{9584ACCD-848E-4079-9D94-771D46A9A257}" type="presOf" srcId="{2BC9A48E-A312-49E6-A758-43EC3B0E3F69}" destId="{CACC0E99-BF18-4CF2-B2B4-121480DB1C65}" srcOrd="0" destOrd="0" presId="urn:microsoft.com/office/officeart/2008/layout/HalfCircleOrganizationChart"/>
    <dgm:cxn modelId="{A342FBD8-4C5D-4A9F-864B-0974FD2B759F}" type="presOf" srcId="{F4FB80FD-264D-461E-92BF-C9315A4A118D}" destId="{E50AC09D-BA97-4ED2-A9F4-72916AAC120F}" srcOrd="0" destOrd="0" presId="urn:microsoft.com/office/officeart/2008/layout/HalfCircleOrganizationChart"/>
    <dgm:cxn modelId="{0CEDE0EA-74CF-4CFF-8098-4CEE8F5392F4}" type="presOf" srcId="{8AD4A051-B274-408D-B6A4-06C33C9A8FCE}" destId="{EDAE6721-0656-4378-A16C-6CB098B1E328}" srcOrd="0" destOrd="0" presId="urn:microsoft.com/office/officeart/2008/layout/HalfCircleOrganizationChart"/>
    <dgm:cxn modelId="{8263B6F6-7580-4B86-B036-CAA370E497E6}" type="presOf" srcId="{7A948F69-E46B-41FE-A439-B6F0594B2FA5}" destId="{0AC05163-4A0C-47E2-90A0-AB7C1F2A0F18}" srcOrd="0" destOrd="0" presId="urn:microsoft.com/office/officeart/2008/layout/HalfCircleOrganizationChart"/>
    <dgm:cxn modelId="{C659FA32-254A-49A7-A09A-4AD09FF40EF7}" type="presParOf" srcId="{C9DBE810-3FFD-4952-8608-2CB572F7815A}" destId="{69FBE5D4-E758-46B4-BE17-864A664ACD3B}" srcOrd="0" destOrd="0" presId="urn:microsoft.com/office/officeart/2008/layout/HalfCircleOrganizationChart"/>
    <dgm:cxn modelId="{AD9363A6-1E0F-4986-9D64-38B76F746A3D}" type="presParOf" srcId="{69FBE5D4-E758-46B4-BE17-864A664ACD3B}" destId="{3592C2C7-2184-42FF-ABBE-D964A43012B8}" srcOrd="0" destOrd="0" presId="urn:microsoft.com/office/officeart/2008/layout/HalfCircleOrganizationChart"/>
    <dgm:cxn modelId="{66EC6AF5-CB4D-4864-AC08-32002A8C7A3D}" type="presParOf" srcId="{3592C2C7-2184-42FF-ABBE-D964A43012B8}" destId="{EFB4ADCE-8098-4696-8558-6DD3DD83349F}" srcOrd="0" destOrd="0" presId="urn:microsoft.com/office/officeart/2008/layout/HalfCircleOrganizationChart"/>
    <dgm:cxn modelId="{874C22AF-6BB4-4DCF-8B7E-410D59111D9F}" type="presParOf" srcId="{3592C2C7-2184-42FF-ABBE-D964A43012B8}" destId="{6D353321-72F8-42A6-9EE8-917EF4554C8C}" srcOrd="1" destOrd="0" presId="urn:microsoft.com/office/officeart/2008/layout/HalfCircleOrganizationChart"/>
    <dgm:cxn modelId="{5FC8A532-11FF-428C-938B-96BCAC30BB4E}" type="presParOf" srcId="{3592C2C7-2184-42FF-ABBE-D964A43012B8}" destId="{C641D7FB-7055-44F4-BEB7-1DA42D4E7C16}" srcOrd="2" destOrd="0" presId="urn:microsoft.com/office/officeart/2008/layout/HalfCircleOrganizationChart"/>
    <dgm:cxn modelId="{02117193-42C2-432A-A805-1FAFD3292D92}" type="presParOf" srcId="{3592C2C7-2184-42FF-ABBE-D964A43012B8}" destId="{6A86CD77-D297-4CD0-B076-D980391AAB22}" srcOrd="3" destOrd="0" presId="urn:microsoft.com/office/officeart/2008/layout/HalfCircleOrganizationChart"/>
    <dgm:cxn modelId="{1BA6DFD4-0495-41CC-ABF8-B54A2A486CC4}" type="presParOf" srcId="{69FBE5D4-E758-46B4-BE17-864A664ACD3B}" destId="{A98B6730-F03A-4E88-94CB-0D6743AF0E80}" srcOrd="1" destOrd="0" presId="urn:microsoft.com/office/officeart/2008/layout/HalfCircleOrganizationChart"/>
    <dgm:cxn modelId="{6C0EFB11-B81C-4272-8E01-FEF1EAFDB093}" type="presParOf" srcId="{A98B6730-F03A-4E88-94CB-0D6743AF0E80}" destId="{72FF8006-BAAF-45B0-8648-852E33D7ECFB}" srcOrd="0" destOrd="0" presId="urn:microsoft.com/office/officeart/2008/layout/HalfCircleOrganizationChart"/>
    <dgm:cxn modelId="{F1598314-3C85-44CB-8A83-BB689DA9C64E}" type="presParOf" srcId="{A98B6730-F03A-4E88-94CB-0D6743AF0E80}" destId="{09F88E07-F1A6-4EF9-A3B0-27D5FA381D9F}" srcOrd="1" destOrd="0" presId="urn:microsoft.com/office/officeart/2008/layout/HalfCircleOrganizationChart"/>
    <dgm:cxn modelId="{7DDC4EAD-64B0-457B-9ABD-08410D0F2E92}" type="presParOf" srcId="{09F88E07-F1A6-4EF9-A3B0-27D5FA381D9F}" destId="{C6147FF5-7AD7-4D39-9D77-913E948E4C96}" srcOrd="0" destOrd="0" presId="urn:microsoft.com/office/officeart/2008/layout/HalfCircleOrganizationChart"/>
    <dgm:cxn modelId="{29DCE663-96FF-45CD-94DB-32C9BDA912D8}" type="presParOf" srcId="{C6147FF5-7AD7-4D39-9D77-913E948E4C96}" destId="{DE28BE42-1AD8-4486-AACB-351CF0B774C5}" srcOrd="0" destOrd="0" presId="urn:microsoft.com/office/officeart/2008/layout/HalfCircleOrganizationChart"/>
    <dgm:cxn modelId="{8A006DE8-C90E-41CF-B98C-AE9C988625F1}" type="presParOf" srcId="{C6147FF5-7AD7-4D39-9D77-913E948E4C96}" destId="{E036109C-D4EE-4862-90EA-FA41D74A4395}" srcOrd="1" destOrd="0" presId="urn:microsoft.com/office/officeart/2008/layout/HalfCircleOrganizationChart"/>
    <dgm:cxn modelId="{DACA21A5-0278-42B9-8593-C8B0CF2233A8}" type="presParOf" srcId="{C6147FF5-7AD7-4D39-9D77-913E948E4C96}" destId="{40A3D51E-3FD9-4030-AD46-12703F2ABFC4}" srcOrd="2" destOrd="0" presId="urn:microsoft.com/office/officeart/2008/layout/HalfCircleOrganizationChart"/>
    <dgm:cxn modelId="{0553D03B-26D4-4209-A176-7AB717EFA5AD}" type="presParOf" srcId="{C6147FF5-7AD7-4D39-9D77-913E948E4C96}" destId="{202D8DB9-91B3-427A-B230-A072D596CFB9}" srcOrd="3" destOrd="0" presId="urn:microsoft.com/office/officeart/2008/layout/HalfCircleOrganizationChart"/>
    <dgm:cxn modelId="{7AD961AA-D67D-4C72-9D85-315B8DBB196F}" type="presParOf" srcId="{09F88E07-F1A6-4EF9-A3B0-27D5FA381D9F}" destId="{F22D0F0C-D3AA-41CD-8B33-EC6F16978A5E}" srcOrd="1" destOrd="0" presId="urn:microsoft.com/office/officeart/2008/layout/HalfCircleOrganizationChart"/>
    <dgm:cxn modelId="{899978C4-A00A-4680-94CB-F192C5CBDEC1}" type="presParOf" srcId="{09F88E07-F1A6-4EF9-A3B0-27D5FA381D9F}" destId="{499B33BD-9FE1-4B97-A744-1E4427250CCA}" srcOrd="2" destOrd="0" presId="urn:microsoft.com/office/officeart/2008/layout/HalfCircleOrganizationChart"/>
    <dgm:cxn modelId="{E78F2F48-53D5-46B5-9205-4CEAC1691992}" type="presParOf" srcId="{A98B6730-F03A-4E88-94CB-0D6743AF0E80}" destId="{EDAE6721-0656-4378-A16C-6CB098B1E328}" srcOrd="2" destOrd="0" presId="urn:microsoft.com/office/officeart/2008/layout/HalfCircleOrganizationChart"/>
    <dgm:cxn modelId="{5E028E3C-5BF0-48FD-BAC4-16DFA2B880D4}" type="presParOf" srcId="{A98B6730-F03A-4E88-94CB-0D6743AF0E80}" destId="{DD63E5C1-6764-444D-8FF9-C28489EBC190}" srcOrd="3" destOrd="0" presId="urn:microsoft.com/office/officeart/2008/layout/HalfCircleOrganizationChart"/>
    <dgm:cxn modelId="{F9EAF27A-FF8C-4365-9065-3C3AB2CCADC7}" type="presParOf" srcId="{DD63E5C1-6764-444D-8FF9-C28489EBC190}" destId="{819ED83C-6F76-422A-A052-3F868127B588}" srcOrd="0" destOrd="0" presId="urn:microsoft.com/office/officeart/2008/layout/HalfCircleOrganizationChart"/>
    <dgm:cxn modelId="{216E9234-4CED-46A5-BBFC-D5FCE6CAB03E}" type="presParOf" srcId="{819ED83C-6F76-422A-A052-3F868127B588}" destId="{737B9BF6-5B0D-48CF-85A6-B9FEAA4B5750}" srcOrd="0" destOrd="0" presId="urn:microsoft.com/office/officeart/2008/layout/HalfCircleOrganizationChart"/>
    <dgm:cxn modelId="{BE405577-B68B-4821-AB32-93BEF3CE065B}" type="presParOf" srcId="{819ED83C-6F76-422A-A052-3F868127B588}" destId="{E3F1BDF5-AA51-4A3E-B728-55E5D9CA2897}" srcOrd="1" destOrd="0" presId="urn:microsoft.com/office/officeart/2008/layout/HalfCircleOrganizationChart"/>
    <dgm:cxn modelId="{A497ECE8-293D-45AE-8110-B8E652BFF9FE}" type="presParOf" srcId="{819ED83C-6F76-422A-A052-3F868127B588}" destId="{6A391910-59BF-4841-BBF2-EAC1FD3E92C4}" srcOrd="2" destOrd="0" presId="urn:microsoft.com/office/officeart/2008/layout/HalfCircleOrganizationChart"/>
    <dgm:cxn modelId="{12DAA742-2764-4FCA-9403-5E0D25FB212E}" type="presParOf" srcId="{819ED83C-6F76-422A-A052-3F868127B588}" destId="{5F0ACD3D-2C6F-4BBF-9026-8A3716992B05}" srcOrd="3" destOrd="0" presId="urn:microsoft.com/office/officeart/2008/layout/HalfCircleOrganizationChart"/>
    <dgm:cxn modelId="{C34C95C3-ECB8-415A-A8FF-33EDCCE3AC63}" type="presParOf" srcId="{DD63E5C1-6764-444D-8FF9-C28489EBC190}" destId="{1E54DFBC-0A7D-4DE9-9FED-FCD44A991C6F}" srcOrd="1" destOrd="0" presId="urn:microsoft.com/office/officeart/2008/layout/HalfCircleOrganizationChart"/>
    <dgm:cxn modelId="{F8F208A1-70DB-4C3F-ABF7-D273FF653868}" type="presParOf" srcId="{1E54DFBC-0A7D-4DE9-9FED-FCD44A991C6F}" destId="{16E2B892-F604-4AA4-A5E9-21D0A8E7AD51}" srcOrd="0" destOrd="0" presId="urn:microsoft.com/office/officeart/2008/layout/HalfCircleOrganizationChart"/>
    <dgm:cxn modelId="{3AC031AF-1FF9-4BF6-BDE5-483652BBC1AF}" type="presParOf" srcId="{1E54DFBC-0A7D-4DE9-9FED-FCD44A991C6F}" destId="{1B657BCF-BC12-4DA4-AD65-9656F2D2E491}" srcOrd="1" destOrd="0" presId="urn:microsoft.com/office/officeart/2008/layout/HalfCircleOrganizationChart"/>
    <dgm:cxn modelId="{10EF2ECE-26C5-400C-9B05-4EBF0E6CD0BE}" type="presParOf" srcId="{1B657BCF-BC12-4DA4-AD65-9656F2D2E491}" destId="{45936EAC-3C4C-4383-A914-5F7ED91E8D1E}" srcOrd="0" destOrd="0" presId="urn:microsoft.com/office/officeart/2008/layout/HalfCircleOrganizationChart"/>
    <dgm:cxn modelId="{1B02BA11-5C41-4A48-A4CD-E71A835EE6BC}" type="presParOf" srcId="{45936EAC-3C4C-4383-A914-5F7ED91E8D1E}" destId="{A010BBDA-E4BB-4B85-B78E-119E04AB0FBA}" srcOrd="0" destOrd="0" presId="urn:microsoft.com/office/officeart/2008/layout/HalfCircleOrganizationChart"/>
    <dgm:cxn modelId="{4ACC3BE3-0B62-423F-91A6-DEA791D5BC62}" type="presParOf" srcId="{45936EAC-3C4C-4383-A914-5F7ED91E8D1E}" destId="{C3307BF7-C204-4C7C-B819-5659E623F3F0}" srcOrd="1" destOrd="0" presId="urn:microsoft.com/office/officeart/2008/layout/HalfCircleOrganizationChart"/>
    <dgm:cxn modelId="{6CA30699-23A7-4BFE-865B-1899EEA3B249}" type="presParOf" srcId="{45936EAC-3C4C-4383-A914-5F7ED91E8D1E}" destId="{92E7DE77-10BF-4891-9131-71D5218E25A3}" srcOrd="2" destOrd="0" presId="urn:microsoft.com/office/officeart/2008/layout/HalfCircleOrganizationChart"/>
    <dgm:cxn modelId="{40017463-0B61-424A-A96A-9FDA29F2FDCD}" type="presParOf" srcId="{45936EAC-3C4C-4383-A914-5F7ED91E8D1E}" destId="{095205ED-EDAB-4D70-A873-D0BAB2A8FEE9}" srcOrd="3" destOrd="0" presId="urn:microsoft.com/office/officeart/2008/layout/HalfCircleOrganizationChart"/>
    <dgm:cxn modelId="{BCA54CEA-3E29-4F5D-990F-1C997A215F28}" type="presParOf" srcId="{1B657BCF-BC12-4DA4-AD65-9656F2D2E491}" destId="{26DB8641-83CA-40CA-AB22-ECFCD5DB906C}" srcOrd="1" destOrd="0" presId="urn:microsoft.com/office/officeart/2008/layout/HalfCircleOrganizationChart"/>
    <dgm:cxn modelId="{271A4577-4031-4718-9D33-C9E6E55F191E}" type="presParOf" srcId="{1B657BCF-BC12-4DA4-AD65-9656F2D2E491}" destId="{BB50FA72-1D69-4D7C-9ED8-BD10D993112B}" srcOrd="2" destOrd="0" presId="urn:microsoft.com/office/officeart/2008/layout/HalfCircleOrganizationChart"/>
    <dgm:cxn modelId="{33C8659A-3E02-4D83-A5E9-2396B8D960F1}" type="presParOf" srcId="{1E54DFBC-0A7D-4DE9-9FED-FCD44A991C6F}" destId="{4EA22BFA-33D2-4A2F-98D8-FF8B63AB14FA}" srcOrd="2" destOrd="0" presId="urn:microsoft.com/office/officeart/2008/layout/HalfCircleOrganizationChart"/>
    <dgm:cxn modelId="{2330B260-669E-4DD3-9009-C2C046E562F3}" type="presParOf" srcId="{1E54DFBC-0A7D-4DE9-9FED-FCD44A991C6F}" destId="{DDCAC92F-A00D-4163-ACF5-7483A62B6D63}" srcOrd="3" destOrd="0" presId="urn:microsoft.com/office/officeart/2008/layout/HalfCircleOrganizationChart"/>
    <dgm:cxn modelId="{324C1B66-9F95-46EA-9155-F2A4BC1AF6BD}" type="presParOf" srcId="{DDCAC92F-A00D-4163-ACF5-7483A62B6D63}" destId="{EBFD5AA1-E602-4D06-BCF1-40B5B2859584}" srcOrd="0" destOrd="0" presId="urn:microsoft.com/office/officeart/2008/layout/HalfCircleOrganizationChart"/>
    <dgm:cxn modelId="{8E8CE424-295C-49FB-889C-9614A71450A7}" type="presParOf" srcId="{EBFD5AA1-E602-4D06-BCF1-40B5B2859584}" destId="{0C2C097C-0355-4136-B65B-8F2381A113D7}" srcOrd="0" destOrd="0" presId="urn:microsoft.com/office/officeart/2008/layout/HalfCircleOrganizationChart"/>
    <dgm:cxn modelId="{3A33FA7A-FD43-4EE1-A5DC-9ED16D8F0D10}" type="presParOf" srcId="{EBFD5AA1-E602-4D06-BCF1-40B5B2859584}" destId="{6250ADEA-22E3-4790-B108-6F6753E09BE4}" srcOrd="1" destOrd="0" presId="urn:microsoft.com/office/officeart/2008/layout/HalfCircleOrganizationChart"/>
    <dgm:cxn modelId="{60828BB7-D41F-4B78-8E83-0BCDA768BB0C}" type="presParOf" srcId="{EBFD5AA1-E602-4D06-BCF1-40B5B2859584}" destId="{C3BB0EB9-E45E-469D-B0AD-36163C61485A}" srcOrd="2" destOrd="0" presId="urn:microsoft.com/office/officeart/2008/layout/HalfCircleOrganizationChart"/>
    <dgm:cxn modelId="{B87144AB-5DEE-42A0-8642-10A5FE5D5149}" type="presParOf" srcId="{EBFD5AA1-E602-4D06-BCF1-40B5B2859584}" destId="{962FAD43-0D9C-4338-B371-29F8C860C9ED}" srcOrd="3" destOrd="0" presId="urn:microsoft.com/office/officeart/2008/layout/HalfCircleOrganizationChart"/>
    <dgm:cxn modelId="{EFB78B3A-349D-4139-B097-F48ED8C9341C}" type="presParOf" srcId="{DDCAC92F-A00D-4163-ACF5-7483A62B6D63}" destId="{186FF804-CA8E-47CA-ABDA-6DB6E57A71E1}" srcOrd="1" destOrd="0" presId="urn:microsoft.com/office/officeart/2008/layout/HalfCircleOrganizationChart"/>
    <dgm:cxn modelId="{DDDB1EE2-3ED3-49FC-8B62-25BD30E76008}" type="presParOf" srcId="{186FF804-CA8E-47CA-ABDA-6DB6E57A71E1}" destId="{847E4BEF-021E-4795-8E8E-D00B8E820A34}" srcOrd="0" destOrd="0" presId="urn:microsoft.com/office/officeart/2008/layout/HalfCircleOrganizationChart"/>
    <dgm:cxn modelId="{C90B53EE-C2D1-49A0-9AB8-25FE3FD2BED3}" type="presParOf" srcId="{186FF804-CA8E-47CA-ABDA-6DB6E57A71E1}" destId="{DD6349E0-7404-4A03-9C82-39E830B4E97A}" srcOrd="1" destOrd="0" presId="urn:microsoft.com/office/officeart/2008/layout/HalfCircleOrganizationChart"/>
    <dgm:cxn modelId="{392B9E8A-A74C-4613-BA78-20C91C9293C8}" type="presParOf" srcId="{DD6349E0-7404-4A03-9C82-39E830B4E97A}" destId="{38F92A46-C9A5-4EAB-8792-2F3097FBC67D}" srcOrd="0" destOrd="0" presId="urn:microsoft.com/office/officeart/2008/layout/HalfCircleOrganizationChart"/>
    <dgm:cxn modelId="{3F1F9165-9F0B-4141-BD09-36EE0225C0F8}" type="presParOf" srcId="{38F92A46-C9A5-4EAB-8792-2F3097FBC67D}" destId="{11DBAE7B-23D7-4847-AD14-F01F06D1006C}" srcOrd="0" destOrd="0" presId="urn:microsoft.com/office/officeart/2008/layout/HalfCircleOrganizationChart"/>
    <dgm:cxn modelId="{081BC766-6BEC-46AF-83E5-2EF84479AD2C}" type="presParOf" srcId="{38F92A46-C9A5-4EAB-8792-2F3097FBC67D}" destId="{D2443563-932F-4408-ACB7-1A5A3F02E59E}" srcOrd="1" destOrd="0" presId="urn:microsoft.com/office/officeart/2008/layout/HalfCircleOrganizationChart"/>
    <dgm:cxn modelId="{B26C8787-78A4-490E-9AE1-8C06266E2C2D}" type="presParOf" srcId="{38F92A46-C9A5-4EAB-8792-2F3097FBC67D}" destId="{C6771584-61B9-43C9-BDB5-72C72B4A0734}" srcOrd="2" destOrd="0" presId="urn:microsoft.com/office/officeart/2008/layout/HalfCircleOrganizationChart"/>
    <dgm:cxn modelId="{926A9417-B59D-42D4-9D48-024E8467A2FE}" type="presParOf" srcId="{38F92A46-C9A5-4EAB-8792-2F3097FBC67D}" destId="{8F9AE1EC-557F-4137-B272-63A0FD75D559}" srcOrd="3" destOrd="0" presId="urn:microsoft.com/office/officeart/2008/layout/HalfCircleOrganizationChart"/>
    <dgm:cxn modelId="{8344A7E0-DFC0-43A8-9FEC-6993FD384C46}" type="presParOf" srcId="{DD6349E0-7404-4A03-9C82-39E830B4E97A}" destId="{97A87F49-3C09-480E-AC47-8AC787073C67}" srcOrd="1" destOrd="0" presId="urn:microsoft.com/office/officeart/2008/layout/HalfCircleOrganizationChart"/>
    <dgm:cxn modelId="{39BD8233-10F7-446C-A168-88E5D62F9267}" type="presParOf" srcId="{DD6349E0-7404-4A03-9C82-39E830B4E97A}" destId="{BFD98F1F-22F2-43EF-8D0C-5148EAE27B2C}" srcOrd="2" destOrd="0" presId="urn:microsoft.com/office/officeart/2008/layout/HalfCircleOrganizationChart"/>
    <dgm:cxn modelId="{0CD62DA0-B665-4286-9B67-5762D1B3C894}" type="presParOf" srcId="{DDCAC92F-A00D-4163-ACF5-7483A62B6D63}" destId="{6D6C3D9A-940A-407C-AE02-51964228B311}" srcOrd="2" destOrd="0" presId="urn:microsoft.com/office/officeart/2008/layout/HalfCircleOrganizationChart"/>
    <dgm:cxn modelId="{F3FC3AFA-30BC-4247-AB5A-5E8F219E6045}" type="presParOf" srcId="{DD63E5C1-6764-444D-8FF9-C28489EBC190}" destId="{C7185611-D202-4D4A-B596-A9EC44632E56}" srcOrd="2" destOrd="0" presId="urn:microsoft.com/office/officeart/2008/layout/HalfCircleOrganizationChart"/>
    <dgm:cxn modelId="{1F536951-6D42-45AA-AD88-D17A92A1E291}" type="presParOf" srcId="{A98B6730-F03A-4E88-94CB-0D6743AF0E80}" destId="{0AC05163-4A0C-47E2-90A0-AB7C1F2A0F18}" srcOrd="4" destOrd="0" presId="urn:microsoft.com/office/officeart/2008/layout/HalfCircleOrganizationChart"/>
    <dgm:cxn modelId="{DF9F559F-4C87-4EBA-A73F-B0D5869D6AC3}" type="presParOf" srcId="{A98B6730-F03A-4E88-94CB-0D6743AF0E80}" destId="{3A8EEA4C-5ADD-4C86-9F64-28D16D7A907D}" srcOrd="5" destOrd="0" presId="urn:microsoft.com/office/officeart/2008/layout/HalfCircleOrganizationChart"/>
    <dgm:cxn modelId="{D5CDE065-4588-4248-9F28-8D439E091EAC}" type="presParOf" srcId="{3A8EEA4C-5ADD-4C86-9F64-28D16D7A907D}" destId="{1546F083-D427-4D0D-9846-2EE3A2082FEB}" srcOrd="0" destOrd="0" presId="urn:microsoft.com/office/officeart/2008/layout/HalfCircleOrganizationChart"/>
    <dgm:cxn modelId="{46B2D65B-0E14-45A7-96A8-26EFEDE370FE}" type="presParOf" srcId="{1546F083-D427-4D0D-9846-2EE3A2082FEB}" destId="{FA3E7AEB-947D-4469-B151-BB2907B9ACC7}" srcOrd="0" destOrd="0" presId="urn:microsoft.com/office/officeart/2008/layout/HalfCircleOrganizationChart"/>
    <dgm:cxn modelId="{18195AE2-F212-4213-AE1B-F6F1E900C683}" type="presParOf" srcId="{1546F083-D427-4D0D-9846-2EE3A2082FEB}" destId="{677F5075-3028-44DB-B553-0DBE9B1C3BCC}" srcOrd="1" destOrd="0" presId="urn:microsoft.com/office/officeart/2008/layout/HalfCircleOrganizationChart"/>
    <dgm:cxn modelId="{F193A40E-7E22-411D-AB53-46740929DABF}" type="presParOf" srcId="{1546F083-D427-4D0D-9846-2EE3A2082FEB}" destId="{A5C8949C-4EBA-4BA3-BF06-22B70D2C0232}" srcOrd="2" destOrd="0" presId="urn:microsoft.com/office/officeart/2008/layout/HalfCircleOrganizationChart"/>
    <dgm:cxn modelId="{49412A15-7DDF-4EF5-8A4B-407ED4D678CF}" type="presParOf" srcId="{1546F083-D427-4D0D-9846-2EE3A2082FEB}" destId="{2B62BB7D-6022-401C-8965-865C2BDC0711}" srcOrd="3" destOrd="0" presId="urn:microsoft.com/office/officeart/2008/layout/HalfCircleOrganizationChart"/>
    <dgm:cxn modelId="{45FF253C-CDBA-4427-92B7-6496B81BAAB2}" type="presParOf" srcId="{3A8EEA4C-5ADD-4C86-9F64-28D16D7A907D}" destId="{6CCB5C08-9DC0-4E80-B62C-AF9AABE5B902}" srcOrd="1" destOrd="0" presId="urn:microsoft.com/office/officeart/2008/layout/HalfCircleOrganizationChart"/>
    <dgm:cxn modelId="{A8903AF6-70E0-4918-AA9C-E0A120344CB7}" type="presParOf" srcId="{6CCB5C08-9DC0-4E80-B62C-AF9AABE5B902}" destId="{92BFC3D1-2A59-4C8F-AB16-E17076BEC68C}" srcOrd="0" destOrd="0" presId="urn:microsoft.com/office/officeart/2008/layout/HalfCircleOrganizationChart"/>
    <dgm:cxn modelId="{6F70A88D-AA6D-42DE-B512-6BABAAA9BC3A}" type="presParOf" srcId="{6CCB5C08-9DC0-4E80-B62C-AF9AABE5B902}" destId="{31A1DD4F-A835-437B-9E77-F405A18230E9}" srcOrd="1" destOrd="0" presId="urn:microsoft.com/office/officeart/2008/layout/HalfCircleOrganizationChart"/>
    <dgm:cxn modelId="{56123084-E755-4030-A7C1-4460956B27CD}" type="presParOf" srcId="{31A1DD4F-A835-437B-9E77-F405A18230E9}" destId="{14801C84-D6A4-486A-9B8E-13BD5851BC46}" srcOrd="0" destOrd="0" presId="urn:microsoft.com/office/officeart/2008/layout/HalfCircleOrganizationChart"/>
    <dgm:cxn modelId="{4F1C8C11-5AEC-4EC5-8F0C-8B8A3D882B08}" type="presParOf" srcId="{14801C84-D6A4-486A-9B8E-13BD5851BC46}" destId="{FF8C15E3-CC7A-457E-AD66-44377F2336D8}" srcOrd="0" destOrd="0" presId="urn:microsoft.com/office/officeart/2008/layout/HalfCircleOrganizationChart"/>
    <dgm:cxn modelId="{20400399-406E-4867-98D1-BC4EF4439174}" type="presParOf" srcId="{14801C84-D6A4-486A-9B8E-13BD5851BC46}" destId="{FC230ECF-2A23-4FA9-92B5-4E2E5088F0B6}" srcOrd="1" destOrd="0" presId="urn:microsoft.com/office/officeart/2008/layout/HalfCircleOrganizationChart"/>
    <dgm:cxn modelId="{D479FAEE-9027-45D9-9CB1-5E9D2F9A7321}" type="presParOf" srcId="{14801C84-D6A4-486A-9B8E-13BD5851BC46}" destId="{2AE38AF9-0BF9-446D-A91F-046AB4EE321B}" srcOrd="2" destOrd="0" presId="urn:microsoft.com/office/officeart/2008/layout/HalfCircleOrganizationChart"/>
    <dgm:cxn modelId="{54BF272A-CC82-451B-BC3A-577ECAB2C924}" type="presParOf" srcId="{14801C84-D6A4-486A-9B8E-13BD5851BC46}" destId="{81B9F710-D4EE-49D7-846E-C5821CD48903}" srcOrd="3" destOrd="0" presId="urn:microsoft.com/office/officeart/2008/layout/HalfCircleOrganizationChart"/>
    <dgm:cxn modelId="{E300BA6D-D17C-4BFA-9E9B-89FEAFE74556}" type="presParOf" srcId="{31A1DD4F-A835-437B-9E77-F405A18230E9}" destId="{60B37334-7B35-48BF-8261-F65BB58231B2}" srcOrd="1" destOrd="0" presId="urn:microsoft.com/office/officeart/2008/layout/HalfCircleOrganizationChart"/>
    <dgm:cxn modelId="{01A2B82D-8CC1-4BBF-B2A0-C16EF49AEFC3}" type="presParOf" srcId="{31A1DD4F-A835-437B-9E77-F405A18230E9}" destId="{91BE1440-322C-4007-8F8B-4202B8A4D096}" srcOrd="2" destOrd="0" presId="urn:microsoft.com/office/officeart/2008/layout/HalfCircleOrganizationChart"/>
    <dgm:cxn modelId="{9F6AE066-FC05-486D-B9C9-CE8E74E87158}" type="presParOf" srcId="{6CCB5C08-9DC0-4E80-B62C-AF9AABE5B902}" destId="{1599CA8E-B683-4F6C-A298-474F8152559A}" srcOrd="2" destOrd="0" presId="urn:microsoft.com/office/officeart/2008/layout/HalfCircleOrganizationChart"/>
    <dgm:cxn modelId="{5D95DB61-68BE-4D0F-84E6-233C852F2ECD}" type="presParOf" srcId="{6CCB5C08-9DC0-4E80-B62C-AF9AABE5B902}" destId="{92D8BD99-F003-49B5-BA67-D03CAD6941A1}" srcOrd="3" destOrd="0" presId="urn:microsoft.com/office/officeart/2008/layout/HalfCircleOrganizationChart"/>
    <dgm:cxn modelId="{A24F64A8-5D9F-421F-AD22-3811411EC023}" type="presParOf" srcId="{92D8BD99-F003-49B5-BA67-D03CAD6941A1}" destId="{C7CC3431-F278-41E0-8BC9-028E9101A45A}" srcOrd="0" destOrd="0" presId="urn:microsoft.com/office/officeart/2008/layout/HalfCircleOrganizationChart"/>
    <dgm:cxn modelId="{643C8116-602E-4576-A126-8BA66280EC59}" type="presParOf" srcId="{C7CC3431-F278-41E0-8BC9-028E9101A45A}" destId="{CACC0E99-BF18-4CF2-B2B4-121480DB1C65}" srcOrd="0" destOrd="0" presId="urn:microsoft.com/office/officeart/2008/layout/HalfCircleOrganizationChart"/>
    <dgm:cxn modelId="{26315341-92F5-49EC-8971-B91C7A6E4D23}" type="presParOf" srcId="{C7CC3431-F278-41E0-8BC9-028E9101A45A}" destId="{2734115A-E4A3-45A1-B032-8DFBAC5EE8D8}" srcOrd="1" destOrd="0" presId="urn:microsoft.com/office/officeart/2008/layout/HalfCircleOrganizationChart"/>
    <dgm:cxn modelId="{184F1FFB-3DFA-4020-AF4A-3717A3A708B4}" type="presParOf" srcId="{C7CC3431-F278-41E0-8BC9-028E9101A45A}" destId="{D3D85E9B-6F03-41AB-A325-DC715402E201}" srcOrd="2" destOrd="0" presId="urn:microsoft.com/office/officeart/2008/layout/HalfCircleOrganizationChart"/>
    <dgm:cxn modelId="{E638DB6B-065F-4714-86A8-E37C2C05EF95}" type="presParOf" srcId="{C7CC3431-F278-41E0-8BC9-028E9101A45A}" destId="{C8045277-B67B-476B-ABB1-EABF3B3BE545}" srcOrd="3" destOrd="0" presId="urn:microsoft.com/office/officeart/2008/layout/HalfCircleOrganizationChart"/>
    <dgm:cxn modelId="{41657679-A946-4367-AB5B-BC82571A21CB}" type="presParOf" srcId="{92D8BD99-F003-49B5-BA67-D03CAD6941A1}" destId="{F012DE1E-D7C4-4022-9FAF-8F2CBB4BA97D}" srcOrd="1" destOrd="0" presId="urn:microsoft.com/office/officeart/2008/layout/HalfCircleOrganizationChart"/>
    <dgm:cxn modelId="{B635CD3A-8CB8-4420-B1F6-1AEFE61CBEB0}" type="presParOf" srcId="{92D8BD99-F003-49B5-BA67-D03CAD6941A1}" destId="{5D7CAD15-9096-402E-92C7-45DBBAE2AB2C}" srcOrd="2" destOrd="0" presId="urn:microsoft.com/office/officeart/2008/layout/HalfCircleOrganizationChart"/>
    <dgm:cxn modelId="{A12F4699-DE78-4456-BBF2-58F22386ABF8}" type="presParOf" srcId="{6CCB5C08-9DC0-4E80-B62C-AF9AABE5B902}" destId="{E50AC09D-BA97-4ED2-A9F4-72916AAC120F}" srcOrd="4" destOrd="0" presId="urn:microsoft.com/office/officeart/2008/layout/HalfCircleOrganizationChart"/>
    <dgm:cxn modelId="{4412D8D7-2BCF-4B2C-B914-17575DB8DE45}" type="presParOf" srcId="{6CCB5C08-9DC0-4E80-B62C-AF9AABE5B902}" destId="{9DB859FB-BD08-476F-BE92-025D74E763AF}" srcOrd="5" destOrd="0" presId="urn:microsoft.com/office/officeart/2008/layout/HalfCircleOrganizationChart"/>
    <dgm:cxn modelId="{6BB8347D-8001-481F-A808-ABA9D5695646}" type="presParOf" srcId="{9DB859FB-BD08-476F-BE92-025D74E763AF}" destId="{2EB1D99F-9C1A-42B8-BDF8-FB625626171D}" srcOrd="0" destOrd="0" presId="urn:microsoft.com/office/officeart/2008/layout/HalfCircleOrganizationChart"/>
    <dgm:cxn modelId="{E62513C7-14FD-4A71-8BB9-D5F3B25EE8CA}" type="presParOf" srcId="{2EB1D99F-9C1A-42B8-BDF8-FB625626171D}" destId="{FF927631-4F75-4B49-838E-5C7312B1B5F5}" srcOrd="0" destOrd="0" presId="urn:microsoft.com/office/officeart/2008/layout/HalfCircleOrganizationChart"/>
    <dgm:cxn modelId="{B760DF2D-0B9E-4CFB-9CB0-4B0C87641B96}" type="presParOf" srcId="{2EB1D99F-9C1A-42B8-BDF8-FB625626171D}" destId="{5424AF01-2569-48C7-84EF-CA34A294B0CE}" srcOrd="1" destOrd="0" presId="urn:microsoft.com/office/officeart/2008/layout/HalfCircleOrganizationChart"/>
    <dgm:cxn modelId="{7B265E6D-217E-4077-9456-8634083E3EB3}" type="presParOf" srcId="{2EB1D99F-9C1A-42B8-BDF8-FB625626171D}" destId="{EEDF5178-9867-4D5D-A6B9-66E5D7852E9F}" srcOrd="2" destOrd="0" presId="urn:microsoft.com/office/officeart/2008/layout/HalfCircleOrganizationChart"/>
    <dgm:cxn modelId="{5C2BA2A1-7F55-4574-B0A2-9330A4AD538E}" type="presParOf" srcId="{2EB1D99F-9C1A-42B8-BDF8-FB625626171D}" destId="{996293C4-A455-45F8-9586-4331D2F3FECB}" srcOrd="3" destOrd="0" presId="urn:microsoft.com/office/officeart/2008/layout/HalfCircleOrganizationChart"/>
    <dgm:cxn modelId="{94CA7D25-6603-4809-9A19-31F56D354B21}" type="presParOf" srcId="{9DB859FB-BD08-476F-BE92-025D74E763AF}" destId="{C23F596F-D640-4D02-8C5E-D2B1F9A9ED3B}" srcOrd="1" destOrd="0" presId="urn:microsoft.com/office/officeart/2008/layout/HalfCircleOrganizationChart"/>
    <dgm:cxn modelId="{6A244EAE-C9B1-4B70-8AE4-89BF3C5E9239}" type="presParOf" srcId="{9DB859FB-BD08-476F-BE92-025D74E763AF}" destId="{9CD1BC3E-9B37-470C-977C-5D989098B734}" srcOrd="2" destOrd="0" presId="urn:microsoft.com/office/officeart/2008/layout/HalfCircleOrganizationChart"/>
    <dgm:cxn modelId="{E614886C-FDC5-4953-8584-1C3CF4F49736}" type="presParOf" srcId="{3A8EEA4C-5ADD-4C86-9F64-28D16D7A907D}" destId="{8312C8D2-41D0-4740-81B4-772CAD0109FB}" srcOrd="2" destOrd="0" presId="urn:microsoft.com/office/officeart/2008/layout/HalfCircleOrganizationChart"/>
    <dgm:cxn modelId="{8F86F1FF-D10D-43ED-83C3-7306CB016468}" type="presParOf" srcId="{69FBE5D4-E758-46B4-BE17-864A664ACD3B}" destId="{E3EEF2C9-3486-40FF-84B3-BD4120004DBE}" srcOrd="2" destOrd="0" presId="urn:microsoft.com/office/officeart/2008/layout/HalfCircle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67F76F-3B9E-488E-ACB4-6C11216111BF}"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B5997255-BEB7-48B3-90D6-A13F600F2FF6}">
      <dgm:prSet phldrT="[Text]"/>
      <dgm:spPr/>
      <dgm:t>
        <a:bodyPr/>
        <a:lstStyle/>
        <a:p>
          <a:r>
            <a:rPr lang="en-US" dirty="0"/>
            <a:t>A</a:t>
          </a:r>
        </a:p>
      </dgm:t>
    </dgm:pt>
    <dgm:pt modelId="{48FA1E0A-7678-4672-BF49-02F54E6E0A44}" type="parTrans" cxnId="{EC42416C-DEE6-41C3-BFCB-A8D443B716E0}">
      <dgm:prSet/>
      <dgm:spPr/>
      <dgm:t>
        <a:bodyPr/>
        <a:lstStyle/>
        <a:p>
          <a:endParaRPr lang="en-US"/>
        </a:p>
      </dgm:t>
    </dgm:pt>
    <dgm:pt modelId="{7EEB3E10-C6B3-4F8C-9E41-E68707B832BD}" type="sibTrans" cxnId="{EC42416C-DEE6-41C3-BFCB-A8D443B716E0}">
      <dgm:prSet/>
      <dgm:spPr/>
      <dgm:t>
        <a:bodyPr/>
        <a:lstStyle/>
        <a:p>
          <a:endParaRPr lang="en-US"/>
        </a:p>
      </dgm:t>
    </dgm:pt>
    <dgm:pt modelId="{F547EA01-9556-40DF-9262-36ACF26FF055}">
      <dgm:prSet phldrT="[Text]"/>
      <dgm:spPr/>
      <dgm:t>
        <a:bodyPr/>
        <a:lstStyle/>
        <a:p>
          <a:r>
            <a:rPr lang="en-US" dirty="0">
              <a:solidFill>
                <a:srgbClr val="00B050"/>
              </a:solidFill>
            </a:rPr>
            <a:t>B</a:t>
          </a:r>
        </a:p>
      </dgm:t>
    </dgm:pt>
    <dgm:pt modelId="{6AFB5EA2-DC19-4520-AB3F-C867937E2551}" type="parTrans" cxnId="{869AF610-C40F-4B96-85DC-21423CFE1858}">
      <dgm:prSet/>
      <dgm:spPr/>
      <dgm:t>
        <a:bodyPr/>
        <a:lstStyle/>
        <a:p>
          <a:endParaRPr lang="en-US"/>
        </a:p>
      </dgm:t>
    </dgm:pt>
    <dgm:pt modelId="{F5056FD3-C7B5-46D0-A7F5-B2672B20872C}" type="sibTrans" cxnId="{869AF610-C40F-4B96-85DC-21423CFE1858}">
      <dgm:prSet/>
      <dgm:spPr/>
      <dgm:t>
        <a:bodyPr/>
        <a:lstStyle/>
        <a:p>
          <a:endParaRPr lang="en-US"/>
        </a:p>
      </dgm:t>
    </dgm:pt>
    <dgm:pt modelId="{7A2556C8-31D2-4C72-B2AF-93207463B754}">
      <dgm:prSet phldrT="[Text]"/>
      <dgm:spPr/>
      <dgm:t>
        <a:bodyPr/>
        <a:lstStyle/>
        <a:p>
          <a:r>
            <a:rPr lang="en-US" dirty="0">
              <a:solidFill>
                <a:srgbClr val="FF0000"/>
              </a:solidFill>
            </a:rPr>
            <a:t>C</a:t>
          </a:r>
        </a:p>
      </dgm:t>
    </dgm:pt>
    <dgm:pt modelId="{8AD4A051-B274-408D-B6A4-06C33C9A8FCE}" type="parTrans" cxnId="{D98F5F00-F704-4BE9-9016-C5B2CE35A601}">
      <dgm:prSet/>
      <dgm:spPr/>
      <dgm:t>
        <a:bodyPr/>
        <a:lstStyle/>
        <a:p>
          <a:endParaRPr lang="en-US"/>
        </a:p>
      </dgm:t>
    </dgm:pt>
    <dgm:pt modelId="{6F07E0BE-104D-442B-BD98-89E87A0C2590}" type="sibTrans" cxnId="{D98F5F00-F704-4BE9-9016-C5B2CE35A601}">
      <dgm:prSet/>
      <dgm:spPr/>
      <dgm:t>
        <a:bodyPr/>
        <a:lstStyle/>
        <a:p>
          <a:endParaRPr lang="en-US"/>
        </a:p>
      </dgm:t>
    </dgm:pt>
    <dgm:pt modelId="{3CD5C3F5-4BFE-4FA8-BB9F-56A0AFA61C39}">
      <dgm:prSet phldrT="[Text]"/>
      <dgm:spPr/>
      <dgm:t>
        <a:bodyPr/>
        <a:lstStyle/>
        <a:p>
          <a:r>
            <a:rPr lang="en-US" dirty="0">
              <a:solidFill>
                <a:srgbClr val="00B0F0"/>
              </a:solidFill>
            </a:rPr>
            <a:t>D</a:t>
          </a:r>
        </a:p>
      </dgm:t>
    </dgm:pt>
    <dgm:pt modelId="{7A948F69-E46B-41FE-A439-B6F0594B2FA5}" type="parTrans" cxnId="{55980D0E-2851-406A-AACF-EF3DB24EB113}">
      <dgm:prSet/>
      <dgm:spPr/>
      <dgm:t>
        <a:bodyPr/>
        <a:lstStyle/>
        <a:p>
          <a:endParaRPr lang="en-US"/>
        </a:p>
      </dgm:t>
    </dgm:pt>
    <dgm:pt modelId="{F88ADE2E-9323-4ABB-A5E0-67D75979168F}" type="sibTrans" cxnId="{55980D0E-2851-406A-AACF-EF3DB24EB113}">
      <dgm:prSet/>
      <dgm:spPr/>
      <dgm:t>
        <a:bodyPr/>
        <a:lstStyle/>
        <a:p>
          <a:endParaRPr lang="en-US"/>
        </a:p>
      </dgm:t>
    </dgm:pt>
    <dgm:pt modelId="{E2605F15-95AF-4CC1-8DF6-184A5A293471}">
      <dgm:prSet phldrT="[Text]"/>
      <dgm:spPr/>
      <dgm:t>
        <a:bodyPr/>
        <a:lstStyle/>
        <a:p>
          <a:r>
            <a:rPr lang="en-US" dirty="0">
              <a:solidFill>
                <a:srgbClr val="FF0000"/>
              </a:solidFill>
            </a:rPr>
            <a:t>C1</a:t>
          </a:r>
        </a:p>
      </dgm:t>
    </dgm:pt>
    <dgm:pt modelId="{1B86D6B7-EB2A-4E29-91D1-AA26C5CF13EB}" type="parTrans" cxnId="{E97E6D2F-FBB4-4A8B-9C6C-DF08D4B6669D}">
      <dgm:prSet/>
      <dgm:spPr/>
      <dgm:t>
        <a:bodyPr/>
        <a:lstStyle/>
        <a:p>
          <a:endParaRPr lang="en-US"/>
        </a:p>
      </dgm:t>
    </dgm:pt>
    <dgm:pt modelId="{40391746-1DB9-4ABB-9D74-EE84A5647C8A}" type="sibTrans" cxnId="{E97E6D2F-FBB4-4A8B-9C6C-DF08D4B6669D}">
      <dgm:prSet/>
      <dgm:spPr/>
      <dgm:t>
        <a:bodyPr/>
        <a:lstStyle/>
        <a:p>
          <a:endParaRPr lang="en-US"/>
        </a:p>
      </dgm:t>
    </dgm:pt>
    <dgm:pt modelId="{455C6C68-912C-4DC3-9285-3E13F4754BA6}">
      <dgm:prSet phldrT="[Text]"/>
      <dgm:spPr/>
      <dgm:t>
        <a:bodyPr/>
        <a:lstStyle/>
        <a:p>
          <a:r>
            <a:rPr lang="en-US" dirty="0">
              <a:solidFill>
                <a:srgbClr val="FF0000"/>
              </a:solidFill>
            </a:rPr>
            <a:t>C2</a:t>
          </a:r>
        </a:p>
      </dgm:t>
    </dgm:pt>
    <dgm:pt modelId="{5C35D7F3-892F-4A21-A99B-66CC9E5E4620}" type="parTrans" cxnId="{4E9E4603-D499-4580-AF8D-48D572107907}">
      <dgm:prSet/>
      <dgm:spPr/>
      <dgm:t>
        <a:bodyPr/>
        <a:lstStyle/>
        <a:p>
          <a:endParaRPr lang="en-US"/>
        </a:p>
      </dgm:t>
    </dgm:pt>
    <dgm:pt modelId="{54A403F0-DFEA-421A-A6B1-82B60B299243}" type="sibTrans" cxnId="{4E9E4603-D499-4580-AF8D-48D572107907}">
      <dgm:prSet/>
      <dgm:spPr/>
      <dgm:t>
        <a:bodyPr/>
        <a:lstStyle/>
        <a:p>
          <a:endParaRPr lang="en-US"/>
        </a:p>
      </dgm:t>
    </dgm:pt>
    <dgm:pt modelId="{F47E492E-43AB-4375-A9BB-EA5008BF3339}">
      <dgm:prSet phldrT="[Text]"/>
      <dgm:spPr/>
      <dgm:t>
        <a:bodyPr/>
        <a:lstStyle/>
        <a:p>
          <a:r>
            <a:rPr lang="en-US" dirty="0">
              <a:solidFill>
                <a:srgbClr val="FF0000"/>
              </a:solidFill>
            </a:rPr>
            <a:t>C3</a:t>
          </a:r>
        </a:p>
      </dgm:t>
    </dgm:pt>
    <dgm:pt modelId="{E8E4AB79-29F0-4FAC-BCC5-F70C0B27FB2E}" type="parTrans" cxnId="{55D71361-9582-49EB-A7DF-F308C9B16FE1}">
      <dgm:prSet/>
      <dgm:spPr/>
      <dgm:t>
        <a:bodyPr/>
        <a:lstStyle/>
        <a:p>
          <a:endParaRPr lang="en-US"/>
        </a:p>
      </dgm:t>
    </dgm:pt>
    <dgm:pt modelId="{D9CF549B-FD4E-46E0-A916-DA000393874D}" type="sibTrans" cxnId="{55D71361-9582-49EB-A7DF-F308C9B16FE1}">
      <dgm:prSet/>
      <dgm:spPr/>
      <dgm:t>
        <a:bodyPr/>
        <a:lstStyle/>
        <a:p>
          <a:endParaRPr lang="en-US"/>
        </a:p>
      </dgm:t>
    </dgm:pt>
    <dgm:pt modelId="{8A1FDBFE-E337-4432-A342-7FCD1E11DF93}">
      <dgm:prSet phldrT="[Text]"/>
      <dgm:spPr/>
      <dgm:t>
        <a:bodyPr/>
        <a:lstStyle/>
        <a:p>
          <a:r>
            <a:rPr lang="en-US" dirty="0">
              <a:solidFill>
                <a:srgbClr val="00B0F0"/>
              </a:solidFill>
            </a:rPr>
            <a:t>D1</a:t>
          </a:r>
        </a:p>
      </dgm:t>
    </dgm:pt>
    <dgm:pt modelId="{0E857A86-5A8E-4F3C-9440-CD8E7175AA1A}" type="parTrans" cxnId="{95931378-7893-4D6F-A579-E8D98F1D49B2}">
      <dgm:prSet/>
      <dgm:spPr/>
      <dgm:t>
        <a:bodyPr/>
        <a:lstStyle/>
        <a:p>
          <a:endParaRPr lang="en-US"/>
        </a:p>
      </dgm:t>
    </dgm:pt>
    <dgm:pt modelId="{C3B8A5F7-9A98-41B7-B5F9-E30331AD6679}" type="sibTrans" cxnId="{95931378-7893-4D6F-A579-E8D98F1D49B2}">
      <dgm:prSet/>
      <dgm:spPr/>
      <dgm:t>
        <a:bodyPr/>
        <a:lstStyle/>
        <a:p>
          <a:endParaRPr lang="en-US"/>
        </a:p>
      </dgm:t>
    </dgm:pt>
    <dgm:pt modelId="{2BC9A48E-A312-49E6-A758-43EC3B0E3F69}">
      <dgm:prSet phldrT="[Text]"/>
      <dgm:spPr/>
      <dgm:t>
        <a:bodyPr/>
        <a:lstStyle/>
        <a:p>
          <a:r>
            <a:rPr lang="en-US" dirty="0">
              <a:solidFill>
                <a:srgbClr val="00B0F0"/>
              </a:solidFill>
            </a:rPr>
            <a:t>D2</a:t>
          </a:r>
        </a:p>
      </dgm:t>
    </dgm:pt>
    <dgm:pt modelId="{8F15CF3B-AB59-4E0B-95A7-D639D4FB9165}" type="parTrans" cxnId="{6D562B69-F61F-41AE-83B5-FA5BC01550A8}">
      <dgm:prSet/>
      <dgm:spPr/>
      <dgm:t>
        <a:bodyPr/>
        <a:lstStyle/>
        <a:p>
          <a:endParaRPr lang="en-US"/>
        </a:p>
      </dgm:t>
    </dgm:pt>
    <dgm:pt modelId="{292F72B3-74EB-4C6D-9A44-C31B6D00CF54}" type="sibTrans" cxnId="{6D562B69-F61F-41AE-83B5-FA5BC01550A8}">
      <dgm:prSet/>
      <dgm:spPr/>
      <dgm:t>
        <a:bodyPr/>
        <a:lstStyle/>
        <a:p>
          <a:endParaRPr lang="en-US"/>
        </a:p>
      </dgm:t>
    </dgm:pt>
    <dgm:pt modelId="{C9DBE810-3FFD-4952-8608-2CB572F7815A}" type="pres">
      <dgm:prSet presAssocID="{B667F76F-3B9E-488E-ACB4-6C11216111BF}" presName="Name0" presStyleCnt="0">
        <dgm:presLayoutVars>
          <dgm:orgChart val="1"/>
          <dgm:chPref val="1"/>
          <dgm:dir/>
          <dgm:animOne val="branch"/>
          <dgm:animLvl val="lvl"/>
          <dgm:resizeHandles/>
        </dgm:presLayoutVars>
      </dgm:prSet>
      <dgm:spPr/>
    </dgm:pt>
    <dgm:pt modelId="{69FBE5D4-E758-46B4-BE17-864A664ACD3B}" type="pres">
      <dgm:prSet presAssocID="{B5997255-BEB7-48B3-90D6-A13F600F2FF6}" presName="hierRoot1" presStyleCnt="0">
        <dgm:presLayoutVars>
          <dgm:hierBranch val="init"/>
        </dgm:presLayoutVars>
      </dgm:prSet>
      <dgm:spPr/>
    </dgm:pt>
    <dgm:pt modelId="{3592C2C7-2184-42FF-ABBE-D964A43012B8}" type="pres">
      <dgm:prSet presAssocID="{B5997255-BEB7-48B3-90D6-A13F600F2FF6}" presName="rootComposite1" presStyleCnt="0"/>
      <dgm:spPr/>
    </dgm:pt>
    <dgm:pt modelId="{EFB4ADCE-8098-4696-8558-6DD3DD83349F}" type="pres">
      <dgm:prSet presAssocID="{B5997255-BEB7-48B3-90D6-A13F600F2FF6}" presName="rootText1" presStyleLbl="alignAcc1" presStyleIdx="0" presStyleCnt="0">
        <dgm:presLayoutVars>
          <dgm:chPref val="3"/>
        </dgm:presLayoutVars>
      </dgm:prSet>
      <dgm:spPr/>
    </dgm:pt>
    <dgm:pt modelId="{6D353321-72F8-42A6-9EE8-917EF4554C8C}" type="pres">
      <dgm:prSet presAssocID="{B5997255-BEB7-48B3-90D6-A13F600F2FF6}" presName="topArc1" presStyleLbl="parChTrans1D1" presStyleIdx="0" presStyleCnt="18"/>
      <dgm:spPr/>
    </dgm:pt>
    <dgm:pt modelId="{C641D7FB-7055-44F4-BEB7-1DA42D4E7C16}" type="pres">
      <dgm:prSet presAssocID="{B5997255-BEB7-48B3-90D6-A13F600F2FF6}" presName="bottomArc1" presStyleLbl="parChTrans1D1" presStyleIdx="1" presStyleCnt="18"/>
      <dgm:spPr/>
    </dgm:pt>
    <dgm:pt modelId="{6A86CD77-D297-4CD0-B076-D980391AAB22}" type="pres">
      <dgm:prSet presAssocID="{B5997255-BEB7-48B3-90D6-A13F600F2FF6}" presName="topConnNode1" presStyleLbl="node1" presStyleIdx="0" presStyleCnt="0"/>
      <dgm:spPr/>
    </dgm:pt>
    <dgm:pt modelId="{A98B6730-F03A-4E88-94CB-0D6743AF0E80}" type="pres">
      <dgm:prSet presAssocID="{B5997255-BEB7-48B3-90D6-A13F600F2FF6}" presName="hierChild2" presStyleCnt="0"/>
      <dgm:spPr/>
    </dgm:pt>
    <dgm:pt modelId="{72FF8006-BAAF-45B0-8648-852E33D7ECFB}" type="pres">
      <dgm:prSet presAssocID="{6AFB5EA2-DC19-4520-AB3F-C867937E2551}" presName="Name28" presStyleLbl="parChTrans1D2" presStyleIdx="0" presStyleCnt="3"/>
      <dgm:spPr/>
    </dgm:pt>
    <dgm:pt modelId="{09F88E07-F1A6-4EF9-A3B0-27D5FA381D9F}" type="pres">
      <dgm:prSet presAssocID="{F547EA01-9556-40DF-9262-36ACF26FF055}" presName="hierRoot2" presStyleCnt="0">
        <dgm:presLayoutVars>
          <dgm:hierBranch val="init"/>
        </dgm:presLayoutVars>
      </dgm:prSet>
      <dgm:spPr/>
    </dgm:pt>
    <dgm:pt modelId="{C6147FF5-7AD7-4D39-9D77-913E948E4C96}" type="pres">
      <dgm:prSet presAssocID="{F547EA01-9556-40DF-9262-36ACF26FF055}" presName="rootComposite2" presStyleCnt="0"/>
      <dgm:spPr/>
    </dgm:pt>
    <dgm:pt modelId="{DE28BE42-1AD8-4486-AACB-351CF0B774C5}" type="pres">
      <dgm:prSet presAssocID="{F547EA01-9556-40DF-9262-36ACF26FF055}" presName="rootText2" presStyleLbl="alignAcc1" presStyleIdx="0" presStyleCnt="0">
        <dgm:presLayoutVars>
          <dgm:chPref val="3"/>
        </dgm:presLayoutVars>
      </dgm:prSet>
      <dgm:spPr/>
    </dgm:pt>
    <dgm:pt modelId="{E036109C-D4EE-4862-90EA-FA41D74A4395}" type="pres">
      <dgm:prSet presAssocID="{F547EA01-9556-40DF-9262-36ACF26FF055}" presName="topArc2" presStyleLbl="parChTrans1D1" presStyleIdx="2" presStyleCnt="18"/>
      <dgm:spPr/>
    </dgm:pt>
    <dgm:pt modelId="{40A3D51E-3FD9-4030-AD46-12703F2ABFC4}" type="pres">
      <dgm:prSet presAssocID="{F547EA01-9556-40DF-9262-36ACF26FF055}" presName="bottomArc2" presStyleLbl="parChTrans1D1" presStyleIdx="3" presStyleCnt="18"/>
      <dgm:spPr/>
    </dgm:pt>
    <dgm:pt modelId="{202D8DB9-91B3-427A-B230-A072D596CFB9}" type="pres">
      <dgm:prSet presAssocID="{F547EA01-9556-40DF-9262-36ACF26FF055}" presName="topConnNode2" presStyleLbl="node2" presStyleIdx="0" presStyleCnt="0"/>
      <dgm:spPr/>
    </dgm:pt>
    <dgm:pt modelId="{F22D0F0C-D3AA-41CD-8B33-EC6F16978A5E}" type="pres">
      <dgm:prSet presAssocID="{F547EA01-9556-40DF-9262-36ACF26FF055}" presName="hierChild4" presStyleCnt="0"/>
      <dgm:spPr/>
    </dgm:pt>
    <dgm:pt modelId="{499B33BD-9FE1-4B97-A744-1E4427250CCA}" type="pres">
      <dgm:prSet presAssocID="{F547EA01-9556-40DF-9262-36ACF26FF055}" presName="hierChild5" presStyleCnt="0"/>
      <dgm:spPr/>
    </dgm:pt>
    <dgm:pt modelId="{EDAE6721-0656-4378-A16C-6CB098B1E328}" type="pres">
      <dgm:prSet presAssocID="{8AD4A051-B274-408D-B6A4-06C33C9A8FCE}" presName="Name28" presStyleLbl="parChTrans1D2" presStyleIdx="1" presStyleCnt="3"/>
      <dgm:spPr/>
    </dgm:pt>
    <dgm:pt modelId="{DD63E5C1-6764-444D-8FF9-C28489EBC190}" type="pres">
      <dgm:prSet presAssocID="{7A2556C8-31D2-4C72-B2AF-93207463B754}" presName="hierRoot2" presStyleCnt="0">
        <dgm:presLayoutVars>
          <dgm:hierBranch val="init"/>
        </dgm:presLayoutVars>
      </dgm:prSet>
      <dgm:spPr/>
    </dgm:pt>
    <dgm:pt modelId="{819ED83C-6F76-422A-A052-3F868127B588}" type="pres">
      <dgm:prSet presAssocID="{7A2556C8-31D2-4C72-B2AF-93207463B754}" presName="rootComposite2" presStyleCnt="0"/>
      <dgm:spPr/>
    </dgm:pt>
    <dgm:pt modelId="{737B9BF6-5B0D-48CF-85A6-B9FEAA4B5750}" type="pres">
      <dgm:prSet presAssocID="{7A2556C8-31D2-4C72-B2AF-93207463B754}" presName="rootText2" presStyleLbl="alignAcc1" presStyleIdx="0" presStyleCnt="0">
        <dgm:presLayoutVars>
          <dgm:chPref val="3"/>
        </dgm:presLayoutVars>
      </dgm:prSet>
      <dgm:spPr/>
    </dgm:pt>
    <dgm:pt modelId="{E3F1BDF5-AA51-4A3E-B728-55E5D9CA2897}" type="pres">
      <dgm:prSet presAssocID="{7A2556C8-31D2-4C72-B2AF-93207463B754}" presName="topArc2" presStyleLbl="parChTrans1D1" presStyleIdx="4" presStyleCnt="18"/>
      <dgm:spPr/>
    </dgm:pt>
    <dgm:pt modelId="{6A391910-59BF-4841-BBF2-EAC1FD3E92C4}" type="pres">
      <dgm:prSet presAssocID="{7A2556C8-31D2-4C72-B2AF-93207463B754}" presName="bottomArc2" presStyleLbl="parChTrans1D1" presStyleIdx="5" presStyleCnt="18"/>
      <dgm:spPr/>
    </dgm:pt>
    <dgm:pt modelId="{5F0ACD3D-2C6F-4BBF-9026-8A3716992B05}" type="pres">
      <dgm:prSet presAssocID="{7A2556C8-31D2-4C72-B2AF-93207463B754}" presName="topConnNode2" presStyleLbl="node2" presStyleIdx="0" presStyleCnt="0"/>
      <dgm:spPr/>
    </dgm:pt>
    <dgm:pt modelId="{1E54DFBC-0A7D-4DE9-9FED-FCD44A991C6F}" type="pres">
      <dgm:prSet presAssocID="{7A2556C8-31D2-4C72-B2AF-93207463B754}" presName="hierChild4" presStyleCnt="0"/>
      <dgm:spPr/>
    </dgm:pt>
    <dgm:pt modelId="{16E2B892-F604-4AA4-A5E9-21D0A8E7AD51}" type="pres">
      <dgm:prSet presAssocID="{1B86D6B7-EB2A-4E29-91D1-AA26C5CF13EB}" presName="Name28" presStyleLbl="parChTrans1D3" presStyleIdx="0" presStyleCnt="4"/>
      <dgm:spPr/>
    </dgm:pt>
    <dgm:pt modelId="{1B657BCF-BC12-4DA4-AD65-9656F2D2E491}" type="pres">
      <dgm:prSet presAssocID="{E2605F15-95AF-4CC1-8DF6-184A5A293471}" presName="hierRoot2" presStyleCnt="0">
        <dgm:presLayoutVars>
          <dgm:hierBranch val="init"/>
        </dgm:presLayoutVars>
      </dgm:prSet>
      <dgm:spPr/>
    </dgm:pt>
    <dgm:pt modelId="{45936EAC-3C4C-4383-A914-5F7ED91E8D1E}" type="pres">
      <dgm:prSet presAssocID="{E2605F15-95AF-4CC1-8DF6-184A5A293471}" presName="rootComposite2" presStyleCnt="0"/>
      <dgm:spPr/>
    </dgm:pt>
    <dgm:pt modelId="{A010BBDA-E4BB-4B85-B78E-119E04AB0FBA}" type="pres">
      <dgm:prSet presAssocID="{E2605F15-95AF-4CC1-8DF6-184A5A293471}" presName="rootText2" presStyleLbl="alignAcc1" presStyleIdx="0" presStyleCnt="0">
        <dgm:presLayoutVars>
          <dgm:chPref val="3"/>
        </dgm:presLayoutVars>
      </dgm:prSet>
      <dgm:spPr/>
    </dgm:pt>
    <dgm:pt modelId="{C3307BF7-C204-4C7C-B819-5659E623F3F0}" type="pres">
      <dgm:prSet presAssocID="{E2605F15-95AF-4CC1-8DF6-184A5A293471}" presName="topArc2" presStyleLbl="parChTrans1D1" presStyleIdx="6" presStyleCnt="18"/>
      <dgm:spPr/>
    </dgm:pt>
    <dgm:pt modelId="{92E7DE77-10BF-4891-9131-71D5218E25A3}" type="pres">
      <dgm:prSet presAssocID="{E2605F15-95AF-4CC1-8DF6-184A5A293471}" presName="bottomArc2" presStyleLbl="parChTrans1D1" presStyleIdx="7" presStyleCnt="18"/>
      <dgm:spPr/>
    </dgm:pt>
    <dgm:pt modelId="{095205ED-EDAB-4D70-A873-D0BAB2A8FEE9}" type="pres">
      <dgm:prSet presAssocID="{E2605F15-95AF-4CC1-8DF6-184A5A293471}" presName="topConnNode2" presStyleLbl="node3" presStyleIdx="0" presStyleCnt="0"/>
      <dgm:spPr/>
    </dgm:pt>
    <dgm:pt modelId="{26DB8641-83CA-40CA-AB22-ECFCD5DB906C}" type="pres">
      <dgm:prSet presAssocID="{E2605F15-95AF-4CC1-8DF6-184A5A293471}" presName="hierChild4" presStyleCnt="0"/>
      <dgm:spPr/>
    </dgm:pt>
    <dgm:pt modelId="{BB50FA72-1D69-4D7C-9ED8-BD10D993112B}" type="pres">
      <dgm:prSet presAssocID="{E2605F15-95AF-4CC1-8DF6-184A5A293471}" presName="hierChild5" presStyleCnt="0"/>
      <dgm:spPr/>
    </dgm:pt>
    <dgm:pt modelId="{4EA22BFA-33D2-4A2F-98D8-FF8B63AB14FA}" type="pres">
      <dgm:prSet presAssocID="{5C35D7F3-892F-4A21-A99B-66CC9E5E4620}" presName="Name28" presStyleLbl="parChTrans1D3" presStyleIdx="1" presStyleCnt="4"/>
      <dgm:spPr/>
    </dgm:pt>
    <dgm:pt modelId="{DDCAC92F-A00D-4163-ACF5-7483A62B6D63}" type="pres">
      <dgm:prSet presAssocID="{455C6C68-912C-4DC3-9285-3E13F4754BA6}" presName="hierRoot2" presStyleCnt="0">
        <dgm:presLayoutVars>
          <dgm:hierBranch val="init"/>
        </dgm:presLayoutVars>
      </dgm:prSet>
      <dgm:spPr/>
    </dgm:pt>
    <dgm:pt modelId="{EBFD5AA1-E602-4D06-BCF1-40B5B2859584}" type="pres">
      <dgm:prSet presAssocID="{455C6C68-912C-4DC3-9285-3E13F4754BA6}" presName="rootComposite2" presStyleCnt="0"/>
      <dgm:spPr/>
    </dgm:pt>
    <dgm:pt modelId="{0C2C097C-0355-4136-B65B-8F2381A113D7}" type="pres">
      <dgm:prSet presAssocID="{455C6C68-912C-4DC3-9285-3E13F4754BA6}" presName="rootText2" presStyleLbl="alignAcc1" presStyleIdx="0" presStyleCnt="0">
        <dgm:presLayoutVars>
          <dgm:chPref val="3"/>
        </dgm:presLayoutVars>
      </dgm:prSet>
      <dgm:spPr/>
    </dgm:pt>
    <dgm:pt modelId="{6250ADEA-22E3-4790-B108-6F6753E09BE4}" type="pres">
      <dgm:prSet presAssocID="{455C6C68-912C-4DC3-9285-3E13F4754BA6}" presName="topArc2" presStyleLbl="parChTrans1D1" presStyleIdx="8" presStyleCnt="18"/>
      <dgm:spPr/>
    </dgm:pt>
    <dgm:pt modelId="{C3BB0EB9-E45E-469D-B0AD-36163C61485A}" type="pres">
      <dgm:prSet presAssocID="{455C6C68-912C-4DC3-9285-3E13F4754BA6}" presName="bottomArc2" presStyleLbl="parChTrans1D1" presStyleIdx="9" presStyleCnt="18"/>
      <dgm:spPr/>
    </dgm:pt>
    <dgm:pt modelId="{962FAD43-0D9C-4338-B371-29F8C860C9ED}" type="pres">
      <dgm:prSet presAssocID="{455C6C68-912C-4DC3-9285-3E13F4754BA6}" presName="topConnNode2" presStyleLbl="node3" presStyleIdx="0" presStyleCnt="0"/>
      <dgm:spPr/>
    </dgm:pt>
    <dgm:pt modelId="{186FF804-CA8E-47CA-ABDA-6DB6E57A71E1}" type="pres">
      <dgm:prSet presAssocID="{455C6C68-912C-4DC3-9285-3E13F4754BA6}" presName="hierChild4" presStyleCnt="0"/>
      <dgm:spPr/>
    </dgm:pt>
    <dgm:pt modelId="{847E4BEF-021E-4795-8E8E-D00B8E820A34}" type="pres">
      <dgm:prSet presAssocID="{E8E4AB79-29F0-4FAC-BCC5-F70C0B27FB2E}" presName="Name28" presStyleLbl="parChTrans1D4" presStyleIdx="0" presStyleCnt="1"/>
      <dgm:spPr/>
    </dgm:pt>
    <dgm:pt modelId="{DD6349E0-7404-4A03-9C82-39E830B4E97A}" type="pres">
      <dgm:prSet presAssocID="{F47E492E-43AB-4375-A9BB-EA5008BF3339}" presName="hierRoot2" presStyleCnt="0">
        <dgm:presLayoutVars>
          <dgm:hierBranch val="init"/>
        </dgm:presLayoutVars>
      </dgm:prSet>
      <dgm:spPr/>
    </dgm:pt>
    <dgm:pt modelId="{38F92A46-C9A5-4EAB-8792-2F3097FBC67D}" type="pres">
      <dgm:prSet presAssocID="{F47E492E-43AB-4375-A9BB-EA5008BF3339}" presName="rootComposite2" presStyleCnt="0"/>
      <dgm:spPr/>
    </dgm:pt>
    <dgm:pt modelId="{11DBAE7B-23D7-4847-AD14-F01F06D1006C}" type="pres">
      <dgm:prSet presAssocID="{F47E492E-43AB-4375-A9BB-EA5008BF3339}" presName="rootText2" presStyleLbl="alignAcc1" presStyleIdx="0" presStyleCnt="0">
        <dgm:presLayoutVars>
          <dgm:chPref val="3"/>
        </dgm:presLayoutVars>
      </dgm:prSet>
      <dgm:spPr/>
    </dgm:pt>
    <dgm:pt modelId="{D2443563-932F-4408-ACB7-1A5A3F02E59E}" type="pres">
      <dgm:prSet presAssocID="{F47E492E-43AB-4375-A9BB-EA5008BF3339}" presName="topArc2" presStyleLbl="parChTrans1D1" presStyleIdx="10" presStyleCnt="18"/>
      <dgm:spPr/>
    </dgm:pt>
    <dgm:pt modelId="{C6771584-61B9-43C9-BDB5-72C72B4A0734}" type="pres">
      <dgm:prSet presAssocID="{F47E492E-43AB-4375-A9BB-EA5008BF3339}" presName="bottomArc2" presStyleLbl="parChTrans1D1" presStyleIdx="11" presStyleCnt="18"/>
      <dgm:spPr/>
    </dgm:pt>
    <dgm:pt modelId="{8F9AE1EC-557F-4137-B272-63A0FD75D559}" type="pres">
      <dgm:prSet presAssocID="{F47E492E-43AB-4375-A9BB-EA5008BF3339}" presName="topConnNode2" presStyleLbl="node4" presStyleIdx="0" presStyleCnt="0"/>
      <dgm:spPr/>
    </dgm:pt>
    <dgm:pt modelId="{97A87F49-3C09-480E-AC47-8AC787073C67}" type="pres">
      <dgm:prSet presAssocID="{F47E492E-43AB-4375-A9BB-EA5008BF3339}" presName="hierChild4" presStyleCnt="0"/>
      <dgm:spPr/>
    </dgm:pt>
    <dgm:pt modelId="{BFD98F1F-22F2-43EF-8D0C-5148EAE27B2C}" type="pres">
      <dgm:prSet presAssocID="{F47E492E-43AB-4375-A9BB-EA5008BF3339}" presName="hierChild5" presStyleCnt="0"/>
      <dgm:spPr/>
    </dgm:pt>
    <dgm:pt modelId="{6D6C3D9A-940A-407C-AE02-51964228B311}" type="pres">
      <dgm:prSet presAssocID="{455C6C68-912C-4DC3-9285-3E13F4754BA6}" presName="hierChild5" presStyleCnt="0"/>
      <dgm:spPr/>
    </dgm:pt>
    <dgm:pt modelId="{C7185611-D202-4D4A-B596-A9EC44632E56}" type="pres">
      <dgm:prSet presAssocID="{7A2556C8-31D2-4C72-B2AF-93207463B754}" presName="hierChild5" presStyleCnt="0"/>
      <dgm:spPr/>
    </dgm:pt>
    <dgm:pt modelId="{0AC05163-4A0C-47E2-90A0-AB7C1F2A0F18}" type="pres">
      <dgm:prSet presAssocID="{7A948F69-E46B-41FE-A439-B6F0594B2FA5}" presName="Name28" presStyleLbl="parChTrans1D2" presStyleIdx="2" presStyleCnt="3"/>
      <dgm:spPr/>
    </dgm:pt>
    <dgm:pt modelId="{3A8EEA4C-5ADD-4C86-9F64-28D16D7A907D}" type="pres">
      <dgm:prSet presAssocID="{3CD5C3F5-4BFE-4FA8-BB9F-56A0AFA61C39}" presName="hierRoot2" presStyleCnt="0">
        <dgm:presLayoutVars>
          <dgm:hierBranch val="init"/>
        </dgm:presLayoutVars>
      </dgm:prSet>
      <dgm:spPr/>
    </dgm:pt>
    <dgm:pt modelId="{1546F083-D427-4D0D-9846-2EE3A2082FEB}" type="pres">
      <dgm:prSet presAssocID="{3CD5C3F5-4BFE-4FA8-BB9F-56A0AFA61C39}" presName="rootComposite2" presStyleCnt="0"/>
      <dgm:spPr/>
    </dgm:pt>
    <dgm:pt modelId="{FA3E7AEB-947D-4469-B151-BB2907B9ACC7}" type="pres">
      <dgm:prSet presAssocID="{3CD5C3F5-4BFE-4FA8-BB9F-56A0AFA61C39}" presName="rootText2" presStyleLbl="alignAcc1" presStyleIdx="0" presStyleCnt="0">
        <dgm:presLayoutVars>
          <dgm:chPref val="3"/>
        </dgm:presLayoutVars>
      </dgm:prSet>
      <dgm:spPr/>
    </dgm:pt>
    <dgm:pt modelId="{677F5075-3028-44DB-B553-0DBE9B1C3BCC}" type="pres">
      <dgm:prSet presAssocID="{3CD5C3F5-4BFE-4FA8-BB9F-56A0AFA61C39}" presName="topArc2" presStyleLbl="parChTrans1D1" presStyleIdx="12" presStyleCnt="18"/>
      <dgm:spPr/>
    </dgm:pt>
    <dgm:pt modelId="{A5C8949C-4EBA-4BA3-BF06-22B70D2C0232}" type="pres">
      <dgm:prSet presAssocID="{3CD5C3F5-4BFE-4FA8-BB9F-56A0AFA61C39}" presName="bottomArc2" presStyleLbl="parChTrans1D1" presStyleIdx="13" presStyleCnt="18"/>
      <dgm:spPr/>
    </dgm:pt>
    <dgm:pt modelId="{2B62BB7D-6022-401C-8965-865C2BDC0711}" type="pres">
      <dgm:prSet presAssocID="{3CD5C3F5-4BFE-4FA8-BB9F-56A0AFA61C39}" presName="topConnNode2" presStyleLbl="node2" presStyleIdx="0" presStyleCnt="0"/>
      <dgm:spPr/>
    </dgm:pt>
    <dgm:pt modelId="{6CCB5C08-9DC0-4E80-B62C-AF9AABE5B902}" type="pres">
      <dgm:prSet presAssocID="{3CD5C3F5-4BFE-4FA8-BB9F-56A0AFA61C39}" presName="hierChild4" presStyleCnt="0"/>
      <dgm:spPr/>
    </dgm:pt>
    <dgm:pt modelId="{92BFC3D1-2A59-4C8F-AB16-E17076BEC68C}" type="pres">
      <dgm:prSet presAssocID="{0E857A86-5A8E-4F3C-9440-CD8E7175AA1A}" presName="Name28" presStyleLbl="parChTrans1D3" presStyleIdx="2" presStyleCnt="4"/>
      <dgm:spPr/>
    </dgm:pt>
    <dgm:pt modelId="{31A1DD4F-A835-437B-9E77-F405A18230E9}" type="pres">
      <dgm:prSet presAssocID="{8A1FDBFE-E337-4432-A342-7FCD1E11DF93}" presName="hierRoot2" presStyleCnt="0">
        <dgm:presLayoutVars>
          <dgm:hierBranch val="init"/>
        </dgm:presLayoutVars>
      </dgm:prSet>
      <dgm:spPr/>
    </dgm:pt>
    <dgm:pt modelId="{14801C84-D6A4-486A-9B8E-13BD5851BC46}" type="pres">
      <dgm:prSet presAssocID="{8A1FDBFE-E337-4432-A342-7FCD1E11DF93}" presName="rootComposite2" presStyleCnt="0"/>
      <dgm:spPr/>
    </dgm:pt>
    <dgm:pt modelId="{FF8C15E3-CC7A-457E-AD66-44377F2336D8}" type="pres">
      <dgm:prSet presAssocID="{8A1FDBFE-E337-4432-A342-7FCD1E11DF93}" presName="rootText2" presStyleLbl="alignAcc1" presStyleIdx="0" presStyleCnt="0">
        <dgm:presLayoutVars>
          <dgm:chPref val="3"/>
        </dgm:presLayoutVars>
      </dgm:prSet>
      <dgm:spPr/>
    </dgm:pt>
    <dgm:pt modelId="{FC230ECF-2A23-4FA9-92B5-4E2E5088F0B6}" type="pres">
      <dgm:prSet presAssocID="{8A1FDBFE-E337-4432-A342-7FCD1E11DF93}" presName="topArc2" presStyleLbl="parChTrans1D1" presStyleIdx="14" presStyleCnt="18"/>
      <dgm:spPr/>
    </dgm:pt>
    <dgm:pt modelId="{2AE38AF9-0BF9-446D-A91F-046AB4EE321B}" type="pres">
      <dgm:prSet presAssocID="{8A1FDBFE-E337-4432-A342-7FCD1E11DF93}" presName="bottomArc2" presStyleLbl="parChTrans1D1" presStyleIdx="15" presStyleCnt="18"/>
      <dgm:spPr/>
    </dgm:pt>
    <dgm:pt modelId="{81B9F710-D4EE-49D7-846E-C5821CD48903}" type="pres">
      <dgm:prSet presAssocID="{8A1FDBFE-E337-4432-A342-7FCD1E11DF93}" presName="topConnNode2" presStyleLbl="node3" presStyleIdx="0" presStyleCnt="0"/>
      <dgm:spPr/>
    </dgm:pt>
    <dgm:pt modelId="{60B37334-7B35-48BF-8261-F65BB58231B2}" type="pres">
      <dgm:prSet presAssocID="{8A1FDBFE-E337-4432-A342-7FCD1E11DF93}" presName="hierChild4" presStyleCnt="0"/>
      <dgm:spPr/>
    </dgm:pt>
    <dgm:pt modelId="{91BE1440-322C-4007-8F8B-4202B8A4D096}" type="pres">
      <dgm:prSet presAssocID="{8A1FDBFE-E337-4432-A342-7FCD1E11DF93}" presName="hierChild5" presStyleCnt="0"/>
      <dgm:spPr/>
    </dgm:pt>
    <dgm:pt modelId="{1599CA8E-B683-4F6C-A298-474F8152559A}" type="pres">
      <dgm:prSet presAssocID="{8F15CF3B-AB59-4E0B-95A7-D639D4FB9165}" presName="Name28" presStyleLbl="parChTrans1D3" presStyleIdx="3" presStyleCnt="4"/>
      <dgm:spPr/>
    </dgm:pt>
    <dgm:pt modelId="{92D8BD99-F003-49B5-BA67-D03CAD6941A1}" type="pres">
      <dgm:prSet presAssocID="{2BC9A48E-A312-49E6-A758-43EC3B0E3F69}" presName="hierRoot2" presStyleCnt="0">
        <dgm:presLayoutVars>
          <dgm:hierBranch val="init"/>
        </dgm:presLayoutVars>
      </dgm:prSet>
      <dgm:spPr/>
    </dgm:pt>
    <dgm:pt modelId="{C7CC3431-F278-41E0-8BC9-028E9101A45A}" type="pres">
      <dgm:prSet presAssocID="{2BC9A48E-A312-49E6-A758-43EC3B0E3F69}" presName="rootComposite2" presStyleCnt="0"/>
      <dgm:spPr/>
    </dgm:pt>
    <dgm:pt modelId="{CACC0E99-BF18-4CF2-B2B4-121480DB1C65}" type="pres">
      <dgm:prSet presAssocID="{2BC9A48E-A312-49E6-A758-43EC3B0E3F69}" presName="rootText2" presStyleLbl="alignAcc1" presStyleIdx="0" presStyleCnt="0">
        <dgm:presLayoutVars>
          <dgm:chPref val="3"/>
        </dgm:presLayoutVars>
      </dgm:prSet>
      <dgm:spPr/>
    </dgm:pt>
    <dgm:pt modelId="{2734115A-E4A3-45A1-B032-8DFBAC5EE8D8}" type="pres">
      <dgm:prSet presAssocID="{2BC9A48E-A312-49E6-A758-43EC3B0E3F69}" presName="topArc2" presStyleLbl="parChTrans1D1" presStyleIdx="16" presStyleCnt="18"/>
      <dgm:spPr/>
    </dgm:pt>
    <dgm:pt modelId="{D3D85E9B-6F03-41AB-A325-DC715402E201}" type="pres">
      <dgm:prSet presAssocID="{2BC9A48E-A312-49E6-A758-43EC3B0E3F69}" presName="bottomArc2" presStyleLbl="parChTrans1D1" presStyleIdx="17" presStyleCnt="18"/>
      <dgm:spPr/>
    </dgm:pt>
    <dgm:pt modelId="{C8045277-B67B-476B-ABB1-EABF3B3BE545}" type="pres">
      <dgm:prSet presAssocID="{2BC9A48E-A312-49E6-A758-43EC3B0E3F69}" presName="topConnNode2" presStyleLbl="node3" presStyleIdx="0" presStyleCnt="0"/>
      <dgm:spPr/>
    </dgm:pt>
    <dgm:pt modelId="{F012DE1E-D7C4-4022-9FAF-8F2CBB4BA97D}" type="pres">
      <dgm:prSet presAssocID="{2BC9A48E-A312-49E6-A758-43EC3B0E3F69}" presName="hierChild4" presStyleCnt="0"/>
      <dgm:spPr/>
    </dgm:pt>
    <dgm:pt modelId="{5D7CAD15-9096-402E-92C7-45DBBAE2AB2C}" type="pres">
      <dgm:prSet presAssocID="{2BC9A48E-A312-49E6-A758-43EC3B0E3F69}" presName="hierChild5" presStyleCnt="0"/>
      <dgm:spPr/>
    </dgm:pt>
    <dgm:pt modelId="{8312C8D2-41D0-4740-81B4-772CAD0109FB}" type="pres">
      <dgm:prSet presAssocID="{3CD5C3F5-4BFE-4FA8-BB9F-56A0AFA61C39}" presName="hierChild5" presStyleCnt="0"/>
      <dgm:spPr/>
    </dgm:pt>
    <dgm:pt modelId="{E3EEF2C9-3486-40FF-84B3-BD4120004DBE}" type="pres">
      <dgm:prSet presAssocID="{B5997255-BEB7-48B3-90D6-A13F600F2FF6}" presName="hierChild3" presStyleCnt="0"/>
      <dgm:spPr/>
    </dgm:pt>
  </dgm:ptLst>
  <dgm:cxnLst>
    <dgm:cxn modelId="{D98F5F00-F704-4BE9-9016-C5B2CE35A601}" srcId="{B5997255-BEB7-48B3-90D6-A13F600F2FF6}" destId="{7A2556C8-31D2-4C72-B2AF-93207463B754}" srcOrd="1" destOrd="0" parTransId="{8AD4A051-B274-408D-B6A4-06C33C9A8FCE}" sibTransId="{6F07E0BE-104D-442B-BD98-89E87A0C2590}"/>
    <dgm:cxn modelId="{E9205602-755C-44BB-A3FA-BA1B2D5A9817}" type="presOf" srcId="{B667F76F-3B9E-488E-ACB4-6C11216111BF}" destId="{C9DBE810-3FFD-4952-8608-2CB572F7815A}" srcOrd="0" destOrd="0" presId="urn:microsoft.com/office/officeart/2008/layout/HalfCircleOrganizationChart"/>
    <dgm:cxn modelId="{4E9E4603-D499-4580-AF8D-48D572107907}" srcId="{7A2556C8-31D2-4C72-B2AF-93207463B754}" destId="{455C6C68-912C-4DC3-9285-3E13F4754BA6}" srcOrd="1" destOrd="0" parTransId="{5C35D7F3-892F-4A21-A99B-66CC9E5E4620}" sibTransId="{54A403F0-DFEA-421A-A6B1-82B60B299243}"/>
    <dgm:cxn modelId="{6ADCCE06-CADA-4E0C-AA9B-53F5D78E92C8}" type="presOf" srcId="{455C6C68-912C-4DC3-9285-3E13F4754BA6}" destId="{0C2C097C-0355-4136-B65B-8F2381A113D7}" srcOrd="0" destOrd="0" presId="urn:microsoft.com/office/officeart/2008/layout/HalfCircleOrganizationChart"/>
    <dgm:cxn modelId="{781BDD0A-3650-4C07-8395-E05C69D24A78}" type="presOf" srcId="{F47E492E-43AB-4375-A9BB-EA5008BF3339}" destId="{11DBAE7B-23D7-4847-AD14-F01F06D1006C}" srcOrd="0" destOrd="0" presId="urn:microsoft.com/office/officeart/2008/layout/HalfCircleOrganizationChart"/>
    <dgm:cxn modelId="{55980D0E-2851-406A-AACF-EF3DB24EB113}" srcId="{B5997255-BEB7-48B3-90D6-A13F600F2FF6}" destId="{3CD5C3F5-4BFE-4FA8-BB9F-56A0AFA61C39}" srcOrd="2" destOrd="0" parTransId="{7A948F69-E46B-41FE-A439-B6F0594B2FA5}" sibTransId="{F88ADE2E-9323-4ABB-A5E0-67D75979168F}"/>
    <dgm:cxn modelId="{869AF610-C40F-4B96-85DC-21423CFE1858}" srcId="{B5997255-BEB7-48B3-90D6-A13F600F2FF6}" destId="{F547EA01-9556-40DF-9262-36ACF26FF055}" srcOrd="0" destOrd="0" parTransId="{6AFB5EA2-DC19-4520-AB3F-C867937E2551}" sibTransId="{F5056FD3-C7B5-46D0-A7F5-B2672B20872C}"/>
    <dgm:cxn modelId="{481A8B1A-20A8-4487-834C-1AC174F83E1E}" type="presOf" srcId="{F547EA01-9556-40DF-9262-36ACF26FF055}" destId="{DE28BE42-1AD8-4486-AACB-351CF0B774C5}" srcOrd="0" destOrd="0" presId="urn:microsoft.com/office/officeart/2008/layout/HalfCircleOrganizationChart"/>
    <dgm:cxn modelId="{956F861B-45C6-4630-A95B-9B9A6FBFB7DD}" type="presOf" srcId="{E2605F15-95AF-4CC1-8DF6-184A5A293471}" destId="{095205ED-EDAB-4D70-A873-D0BAB2A8FEE9}" srcOrd="1" destOrd="0" presId="urn:microsoft.com/office/officeart/2008/layout/HalfCircleOrganizationChart"/>
    <dgm:cxn modelId="{DAFDBC1D-EA30-4C74-A732-E26434F95C46}" type="presOf" srcId="{5C35D7F3-892F-4A21-A99B-66CC9E5E4620}" destId="{4EA22BFA-33D2-4A2F-98D8-FF8B63AB14FA}" srcOrd="0" destOrd="0" presId="urn:microsoft.com/office/officeart/2008/layout/HalfCircleOrganizationChart"/>
    <dgm:cxn modelId="{E97E6D2F-FBB4-4A8B-9C6C-DF08D4B6669D}" srcId="{7A2556C8-31D2-4C72-B2AF-93207463B754}" destId="{E2605F15-95AF-4CC1-8DF6-184A5A293471}" srcOrd="0" destOrd="0" parTransId="{1B86D6B7-EB2A-4E29-91D1-AA26C5CF13EB}" sibTransId="{40391746-1DB9-4ABB-9D74-EE84A5647C8A}"/>
    <dgm:cxn modelId="{56BBC131-E02B-4031-859B-081515D6621F}" type="presOf" srcId="{8F15CF3B-AB59-4E0B-95A7-D639D4FB9165}" destId="{1599CA8E-B683-4F6C-A298-474F8152559A}" srcOrd="0" destOrd="0" presId="urn:microsoft.com/office/officeart/2008/layout/HalfCircleOrganizationChart"/>
    <dgm:cxn modelId="{B0D35A3F-5B3F-4824-9AA2-1590058EF307}" type="presOf" srcId="{E8E4AB79-29F0-4FAC-BCC5-F70C0B27FB2E}" destId="{847E4BEF-021E-4795-8E8E-D00B8E820A34}" srcOrd="0" destOrd="0" presId="urn:microsoft.com/office/officeart/2008/layout/HalfCircleOrganizationChart"/>
    <dgm:cxn modelId="{55D71361-9582-49EB-A7DF-F308C9B16FE1}" srcId="{455C6C68-912C-4DC3-9285-3E13F4754BA6}" destId="{F47E492E-43AB-4375-A9BB-EA5008BF3339}" srcOrd="0" destOrd="0" parTransId="{E8E4AB79-29F0-4FAC-BCC5-F70C0B27FB2E}" sibTransId="{D9CF549B-FD4E-46E0-A916-DA000393874D}"/>
    <dgm:cxn modelId="{CA1E6A41-2AA2-4E12-8435-20DFAE19F7EB}" type="presOf" srcId="{F547EA01-9556-40DF-9262-36ACF26FF055}" destId="{202D8DB9-91B3-427A-B230-A072D596CFB9}" srcOrd="1" destOrd="0" presId="urn:microsoft.com/office/officeart/2008/layout/HalfCircleOrganizationChart"/>
    <dgm:cxn modelId="{CC5C2B62-BF19-4C13-83CC-8CB537FF6A3D}" type="presOf" srcId="{3CD5C3F5-4BFE-4FA8-BB9F-56A0AFA61C39}" destId="{FA3E7AEB-947D-4469-B151-BB2907B9ACC7}" srcOrd="0" destOrd="0" presId="urn:microsoft.com/office/officeart/2008/layout/HalfCircleOrganizationChart"/>
    <dgm:cxn modelId="{8F1B5A64-53F5-4379-81FD-E85B04B7352A}" type="presOf" srcId="{0E857A86-5A8E-4F3C-9440-CD8E7175AA1A}" destId="{92BFC3D1-2A59-4C8F-AB16-E17076BEC68C}" srcOrd="0" destOrd="0" presId="urn:microsoft.com/office/officeart/2008/layout/HalfCircleOrganizationChart"/>
    <dgm:cxn modelId="{6D562B69-F61F-41AE-83B5-FA5BC01550A8}" srcId="{3CD5C3F5-4BFE-4FA8-BB9F-56A0AFA61C39}" destId="{2BC9A48E-A312-49E6-A758-43EC3B0E3F69}" srcOrd="1" destOrd="0" parTransId="{8F15CF3B-AB59-4E0B-95A7-D639D4FB9165}" sibTransId="{292F72B3-74EB-4C6D-9A44-C31B6D00CF54}"/>
    <dgm:cxn modelId="{CA36B16A-36D4-4BF8-9BA5-B81F550EA712}" type="presOf" srcId="{7A2556C8-31D2-4C72-B2AF-93207463B754}" destId="{737B9BF6-5B0D-48CF-85A6-B9FEAA4B5750}" srcOrd="0" destOrd="0" presId="urn:microsoft.com/office/officeart/2008/layout/HalfCircleOrganizationChart"/>
    <dgm:cxn modelId="{EC42416C-DEE6-41C3-BFCB-A8D443B716E0}" srcId="{B667F76F-3B9E-488E-ACB4-6C11216111BF}" destId="{B5997255-BEB7-48B3-90D6-A13F600F2FF6}" srcOrd="0" destOrd="0" parTransId="{48FA1E0A-7678-4672-BF49-02F54E6E0A44}" sibTransId="{7EEB3E10-C6B3-4F8C-9E41-E68707B832BD}"/>
    <dgm:cxn modelId="{DF26494D-5F59-473A-94A0-63513360AF8D}" type="presOf" srcId="{1B86D6B7-EB2A-4E29-91D1-AA26C5CF13EB}" destId="{16E2B892-F604-4AA4-A5E9-21D0A8E7AD51}" srcOrd="0" destOrd="0" presId="urn:microsoft.com/office/officeart/2008/layout/HalfCircleOrganizationChart"/>
    <dgm:cxn modelId="{581FD150-A899-474B-8FCD-56179C6766AC}" type="presOf" srcId="{3CD5C3F5-4BFE-4FA8-BB9F-56A0AFA61C39}" destId="{2B62BB7D-6022-401C-8965-865C2BDC0711}" srcOrd="1" destOrd="0" presId="urn:microsoft.com/office/officeart/2008/layout/HalfCircleOrganizationChart"/>
    <dgm:cxn modelId="{FADF2C71-5856-4955-9916-C2ECC9E9D14F}" type="presOf" srcId="{F47E492E-43AB-4375-A9BB-EA5008BF3339}" destId="{8F9AE1EC-557F-4137-B272-63A0FD75D559}" srcOrd="1" destOrd="0" presId="urn:microsoft.com/office/officeart/2008/layout/HalfCircleOrganizationChart"/>
    <dgm:cxn modelId="{AE1EB451-7C95-4A8B-8BFB-6E178E196E9E}" type="presOf" srcId="{B5997255-BEB7-48B3-90D6-A13F600F2FF6}" destId="{EFB4ADCE-8098-4696-8558-6DD3DD83349F}" srcOrd="0" destOrd="0" presId="urn:microsoft.com/office/officeart/2008/layout/HalfCircleOrganizationChart"/>
    <dgm:cxn modelId="{63AD6853-7B71-4262-B836-565CF02FE799}" type="presOf" srcId="{6AFB5EA2-DC19-4520-AB3F-C867937E2551}" destId="{72FF8006-BAAF-45B0-8648-852E33D7ECFB}" srcOrd="0" destOrd="0" presId="urn:microsoft.com/office/officeart/2008/layout/HalfCircleOrganizationChart"/>
    <dgm:cxn modelId="{67A1EB74-E221-4308-A9D9-DCFF8E95E3CF}" type="presOf" srcId="{7A2556C8-31D2-4C72-B2AF-93207463B754}" destId="{5F0ACD3D-2C6F-4BBF-9026-8A3716992B05}" srcOrd="1" destOrd="0" presId="urn:microsoft.com/office/officeart/2008/layout/HalfCircleOrganizationChart"/>
    <dgm:cxn modelId="{95931378-7893-4D6F-A579-E8D98F1D49B2}" srcId="{3CD5C3F5-4BFE-4FA8-BB9F-56A0AFA61C39}" destId="{8A1FDBFE-E337-4432-A342-7FCD1E11DF93}" srcOrd="0" destOrd="0" parTransId="{0E857A86-5A8E-4F3C-9440-CD8E7175AA1A}" sibTransId="{C3B8A5F7-9A98-41B7-B5F9-E30331AD6679}"/>
    <dgm:cxn modelId="{291CC77B-92CF-4F84-B555-B8A6DE4BE25E}" type="presOf" srcId="{455C6C68-912C-4DC3-9285-3E13F4754BA6}" destId="{962FAD43-0D9C-4338-B371-29F8C860C9ED}" srcOrd="1" destOrd="0" presId="urn:microsoft.com/office/officeart/2008/layout/HalfCircleOrganizationChart"/>
    <dgm:cxn modelId="{64705C8A-77DE-4A13-86A9-98C3E2CC488A}" type="presOf" srcId="{8A1FDBFE-E337-4432-A342-7FCD1E11DF93}" destId="{81B9F710-D4EE-49D7-846E-C5821CD48903}" srcOrd="1" destOrd="0" presId="urn:microsoft.com/office/officeart/2008/layout/HalfCircleOrganizationChart"/>
    <dgm:cxn modelId="{887D27A4-1838-4BBB-8605-3D01117FCF6F}" type="presOf" srcId="{E2605F15-95AF-4CC1-8DF6-184A5A293471}" destId="{A010BBDA-E4BB-4B85-B78E-119E04AB0FBA}" srcOrd="0" destOrd="0" presId="urn:microsoft.com/office/officeart/2008/layout/HalfCircleOrganizationChart"/>
    <dgm:cxn modelId="{0FD771BA-9F27-42CE-8E4A-50409AE5C043}" type="presOf" srcId="{2BC9A48E-A312-49E6-A758-43EC3B0E3F69}" destId="{C8045277-B67B-476B-ABB1-EABF3B3BE545}" srcOrd="1" destOrd="0" presId="urn:microsoft.com/office/officeart/2008/layout/HalfCircleOrganizationChart"/>
    <dgm:cxn modelId="{465BD1BC-54EC-4B82-A5C2-832E3E6ED861}" type="presOf" srcId="{8A1FDBFE-E337-4432-A342-7FCD1E11DF93}" destId="{FF8C15E3-CC7A-457E-AD66-44377F2336D8}" srcOrd="0" destOrd="0" presId="urn:microsoft.com/office/officeart/2008/layout/HalfCircleOrganizationChart"/>
    <dgm:cxn modelId="{2550DFBF-1A76-47DF-B53D-A414ED14A04F}" type="presOf" srcId="{B5997255-BEB7-48B3-90D6-A13F600F2FF6}" destId="{6A86CD77-D297-4CD0-B076-D980391AAB22}" srcOrd="1" destOrd="0" presId="urn:microsoft.com/office/officeart/2008/layout/HalfCircleOrganizationChart"/>
    <dgm:cxn modelId="{9584ACCD-848E-4079-9D94-771D46A9A257}" type="presOf" srcId="{2BC9A48E-A312-49E6-A758-43EC3B0E3F69}" destId="{CACC0E99-BF18-4CF2-B2B4-121480DB1C65}" srcOrd="0" destOrd="0" presId="urn:microsoft.com/office/officeart/2008/layout/HalfCircleOrganizationChart"/>
    <dgm:cxn modelId="{0CEDE0EA-74CF-4CFF-8098-4CEE8F5392F4}" type="presOf" srcId="{8AD4A051-B274-408D-B6A4-06C33C9A8FCE}" destId="{EDAE6721-0656-4378-A16C-6CB098B1E328}" srcOrd="0" destOrd="0" presId="urn:microsoft.com/office/officeart/2008/layout/HalfCircleOrganizationChart"/>
    <dgm:cxn modelId="{8263B6F6-7580-4B86-B036-CAA370E497E6}" type="presOf" srcId="{7A948F69-E46B-41FE-A439-B6F0594B2FA5}" destId="{0AC05163-4A0C-47E2-90A0-AB7C1F2A0F18}" srcOrd="0" destOrd="0" presId="urn:microsoft.com/office/officeart/2008/layout/HalfCircleOrganizationChart"/>
    <dgm:cxn modelId="{C659FA32-254A-49A7-A09A-4AD09FF40EF7}" type="presParOf" srcId="{C9DBE810-3FFD-4952-8608-2CB572F7815A}" destId="{69FBE5D4-E758-46B4-BE17-864A664ACD3B}" srcOrd="0" destOrd="0" presId="urn:microsoft.com/office/officeart/2008/layout/HalfCircleOrganizationChart"/>
    <dgm:cxn modelId="{AD9363A6-1E0F-4986-9D64-38B76F746A3D}" type="presParOf" srcId="{69FBE5D4-E758-46B4-BE17-864A664ACD3B}" destId="{3592C2C7-2184-42FF-ABBE-D964A43012B8}" srcOrd="0" destOrd="0" presId="urn:microsoft.com/office/officeart/2008/layout/HalfCircleOrganizationChart"/>
    <dgm:cxn modelId="{66EC6AF5-CB4D-4864-AC08-32002A8C7A3D}" type="presParOf" srcId="{3592C2C7-2184-42FF-ABBE-D964A43012B8}" destId="{EFB4ADCE-8098-4696-8558-6DD3DD83349F}" srcOrd="0" destOrd="0" presId="urn:microsoft.com/office/officeart/2008/layout/HalfCircleOrganizationChart"/>
    <dgm:cxn modelId="{874C22AF-6BB4-4DCF-8B7E-410D59111D9F}" type="presParOf" srcId="{3592C2C7-2184-42FF-ABBE-D964A43012B8}" destId="{6D353321-72F8-42A6-9EE8-917EF4554C8C}" srcOrd="1" destOrd="0" presId="urn:microsoft.com/office/officeart/2008/layout/HalfCircleOrganizationChart"/>
    <dgm:cxn modelId="{5FC8A532-11FF-428C-938B-96BCAC30BB4E}" type="presParOf" srcId="{3592C2C7-2184-42FF-ABBE-D964A43012B8}" destId="{C641D7FB-7055-44F4-BEB7-1DA42D4E7C16}" srcOrd="2" destOrd="0" presId="urn:microsoft.com/office/officeart/2008/layout/HalfCircleOrganizationChart"/>
    <dgm:cxn modelId="{02117193-42C2-432A-A805-1FAFD3292D92}" type="presParOf" srcId="{3592C2C7-2184-42FF-ABBE-D964A43012B8}" destId="{6A86CD77-D297-4CD0-B076-D980391AAB22}" srcOrd="3" destOrd="0" presId="urn:microsoft.com/office/officeart/2008/layout/HalfCircleOrganizationChart"/>
    <dgm:cxn modelId="{1BA6DFD4-0495-41CC-ABF8-B54A2A486CC4}" type="presParOf" srcId="{69FBE5D4-E758-46B4-BE17-864A664ACD3B}" destId="{A98B6730-F03A-4E88-94CB-0D6743AF0E80}" srcOrd="1" destOrd="0" presId="urn:microsoft.com/office/officeart/2008/layout/HalfCircleOrganizationChart"/>
    <dgm:cxn modelId="{6C0EFB11-B81C-4272-8E01-FEF1EAFDB093}" type="presParOf" srcId="{A98B6730-F03A-4E88-94CB-0D6743AF0E80}" destId="{72FF8006-BAAF-45B0-8648-852E33D7ECFB}" srcOrd="0" destOrd="0" presId="urn:microsoft.com/office/officeart/2008/layout/HalfCircleOrganizationChart"/>
    <dgm:cxn modelId="{F1598314-3C85-44CB-8A83-BB689DA9C64E}" type="presParOf" srcId="{A98B6730-F03A-4E88-94CB-0D6743AF0E80}" destId="{09F88E07-F1A6-4EF9-A3B0-27D5FA381D9F}" srcOrd="1" destOrd="0" presId="urn:microsoft.com/office/officeart/2008/layout/HalfCircleOrganizationChart"/>
    <dgm:cxn modelId="{7DDC4EAD-64B0-457B-9ABD-08410D0F2E92}" type="presParOf" srcId="{09F88E07-F1A6-4EF9-A3B0-27D5FA381D9F}" destId="{C6147FF5-7AD7-4D39-9D77-913E948E4C96}" srcOrd="0" destOrd="0" presId="urn:microsoft.com/office/officeart/2008/layout/HalfCircleOrganizationChart"/>
    <dgm:cxn modelId="{29DCE663-96FF-45CD-94DB-32C9BDA912D8}" type="presParOf" srcId="{C6147FF5-7AD7-4D39-9D77-913E948E4C96}" destId="{DE28BE42-1AD8-4486-AACB-351CF0B774C5}" srcOrd="0" destOrd="0" presId="urn:microsoft.com/office/officeart/2008/layout/HalfCircleOrganizationChart"/>
    <dgm:cxn modelId="{8A006DE8-C90E-41CF-B98C-AE9C988625F1}" type="presParOf" srcId="{C6147FF5-7AD7-4D39-9D77-913E948E4C96}" destId="{E036109C-D4EE-4862-90EA-FA41D74A4395}" srcOrd="1" destOrd="0" presId="urn:microsoft.com/office/officeart/2008/layout/HalfCircleOrganizationChart"/>
    <dgm:cxn modelId="{DACA21A5-0278-42B9-8593-C8B0CF2233A8}" type="presParOf" srcId="{C6147FF5-7AD7-4D39-9D77-913E948E4C96}" destId="{40A3D51E-3FD9-4030-AD46-12703F2ABFC4}" srcOrd="2" destOrd="0" presId="urn:microsoft.com/office/officeart/2008/layout/HalfCircleOrganizationChart"/>
    <dgm:cxn modelId="{0553D03B-26D4-4209-A176-7AB717EFA5AD}" type="presParOf" srcId="{C6147FF5-7AD7-4D39-9D77-913E948E4C96}" destId="{202D8DB9-91B3-427A-B230-A072D596CFB9}" srcOrd="3" destOrd="0" presId="urn:microsoft.com/office/officeart/2008/layout/HalfCircleOrganizationChart"/>
    <dgm:cxn modelId="{7AD961AA-D67D-4C72-9D85-315B8DBB196F}" type="presParOf" srcId="{09F88E07-F1A6-4EF9-A3B0-27D5FA381D9F}" destId="{F22D0F0C-D3AA-41CD-8B33-EC6F16978A5E}" srcOrd="1" destOrd="0" presId="urn:microsoft.com/office/officeart/2008/layout/HalfCircleOrganizationChart"/>
    <dgm:cxn modelId="{899978C4-A00A-4680-94CB-F192C5CBDEC1}" type="presParOf" srcId="{09F88E07-F1A6-4EF9-A3B0-27D5FA381D9F}" destId="{499B33BD-9FE1-4B97-A744-1E4427250CCA}" srcOrd="2" destOrd="0" presId="urn:microsoft.com/office/officeart/2008/layout/HalfCircleOrganizationChart"/>
    <dgm:cxn modelId="{E78F2F48-53D5-46B5-9205-4CEAC1691992}" type="presParOf" srcId="{A98B6730-F03A-4E88-94CB-0D6743AF0E80}" destId="{EDAE6721-0656-4378-A16C-6CB098B1E328}" srcOrd="2" destOrd="0" presId="urn:microsoft.com/office/officeart/2008/layout/HalfCircleOrganizationChart"/>
    <dgm:cxn modelId="{5E028E3C-5BF0-48FD-BAC4-16DFA2B880D4}" type="presParOf" srcId="{A98B6730-F03A-4E88-94CB-0D6743AF0E80}" destId="{DD63E5C1-6764-444D-8FF9-C28489EBC190}" srcOrd="3" destOrd="0" presId="urn:microsoft.com/office/officeart/2008/layout/HalfCircleOrganizationChart"/>
    <dgm:cxn modelId="{F9EAF27A-FF8C-4365-9065-3C3AB2CCADC7}" type="presParOf" srcId="{DD63E5C1-6764-444D-8FF9-C28489EBC190}" destId="{819ED83C-6F76-422A-A052-3F868127B588}" srcOrd="0" destOrd="0" presId="urn:microsoft.com/office/officeart/2008/layout/HalfCircleOrganizationChart"/>
    <dgm:cxn modelId="{216E9234-4CED-46A5-BBFC-D5FCE6CAB03E}" type="presParOf" srcId="{819ED83C-6F76-422A-A052-3F868127B588}" destId="{737B9BF6-5B0D-48CF-85A6-B9FEAA4B5750}" srcOrd="0" destOrd="0" presId="urn:microsoft.com/office/officeart/2008/layout/HalfCircleOrganizationChart"/>
    <dgm:cxn modelId="{BE405577-B68B-4821-AB32-93BEF3CE065B}" type="presParOf" srcId="{819ED83C-6F76-422A-A052-3F868127B588}" destId="{E3F1BDF5-AA51-4A3E-B728-55E5D9CA2897}" srcOrd="1" destOrd="0" presId="urn:microsoft.com/office/officeart/2008/layout/HalfCircleOrganizationChart"/>
    <dgm:cxn modelId="{A497ECE8-293D-45AE-8110-B8E652BFF9FE}" type="presParOf" srcId="{819ED83C-6F76-422A-A052-3F868127B588}" destId="{6A391910-59BF-4841-BBF2-EAC1FD3E92C4}" srcOrd="2" destOrd="0" presId="urn:microsoft.com/office/officeart/2008/layout/HalfCircleOrganizationChart"/>
    <dgm:cxn modelId="{12DAA742-2764-4FCA-9403-5E0D25FB212E}" type="presParOf" srcId="{819ED83C-6F76-422A-A052-3F868127B588}" destId="{5F0ACD3D-2C6F-4BBF-9026-8A3716992B05}" srcOrd="3" destOrd="0" presId="urn:microsoft.com/office/officeart/2008/layout/HalfCircleOrganizationChart"/>
    <dgm:cxn modelId="{C34C95C3-ECB8-415A-A8FF-33EDCCE3AC63}" type="presParOf" srcId="{DD63E5C1-6764-444D-8FF9-C28489EBC190}" destId="{1E54DFBC-0A7D-4DE9-9FED-FCD44A991C6F}" srcOrd="1" destOrd="0" presId="urn:microsoft.com/office/officeart/2008/layout/HalfCircleOrganizationChart"/>
    <dgm:cxn modelId="{F8F208A1-70DB-4C3F-ABF7-D273FF653868}" type="presParOf" srcId="{1E54DFBC-0A7D-4DE9-9FED-FCD44A991C6F}" destId="{16E2B892-F604-4AA4-A5E9-21D0A8E7AD51}" srcOrd="0" destOrd="0" presId="urn:microsoft.com/office/officeart/2008/layout/HalfCircleOrganizationChart"/>
    <dgm:cxn modelId="{3AC031AF-1FF9-4BF6-BDE5-483652BBC1AF}" type="presParOf" srcId="{1E54DFBC-0A7D-4DE9-9FED-FCD44A991C6F}" destId="{1B657BCF-BC12-4DA4-AD65-9656F2D2E491}" srcOrd="1" destOrd="0" presId="urn:microsoft.com/office/officeart/2008/layout/HalfCircleOrganizationChart"/>
    <dgm:cxn modelId="{10EF2ECE-26C5-400C-9B05-4EBF0E6CD0BE}" type="presParOf" srcId="{1B657BCF-BC12-4DA4-AD65-9656F2D2E491}" destId="{45936EAC-3C4C-4383-A914-5F7ED91E8D1E}" srcOrd="0" destOrd="0" presId="urn:microsoft.com/office/officeart/2008/layout/HalfCircleOrganizationChart"/>
    <dgm:cxn modelId="{1B02BA11-5C41-4A48-A4CD-E71A835EE6BC}" type="presParOf" srcId="{45936EAC-3C4C-4383-A914-5F7ED91E8D1E}" destId="{A010BBDA-E4BB-4B85-B78E-119E04AB0FBA}" srcOrd="0" destOrd="0" presId="urn:microsoft.com/office/officeart/2008/layout/HalfCircleOrganizationChart"/>
    <dgm:cxn modelId="{4ACC3BE3-0B62-423F-91A6-DEA791D5BC62}" type="presParOf" srcId="{45936EAC-3C4C-4383-A914-5F7ED91E8D1E}" destId="{C3307BF7-C204-4C7C-B819-5659E623F3F0}" srcOrd="1" destOrd="0" presId="urn:microsoft.com/office/officeart/2008/layout/HalfCircleOrganizationChart"/>
    <dgm:cxn modelId="{6CA30699-23A7-4BFE-865B-1899EEA3B249}" type="presParOf" srcId="{45936EAC-3C4C-4383-A914-5F7ED91E8D1E}" destId="{92E7DE77-10BF-4891-9131-71D5218E25A3}" srcOrd="2" destOrd="0" presId="urn:microsoft.com/office/officeart/2008/layout/HalfCircleOrganizationChart"/>
    <dgm:cxn modelId="{40017463-0B61-424A-A96A-9FDA29F2FDCD}" type="presParOf" srcId="{45936EAC-3C4C-4383-A914-5F7ED91E8D1E}" destId="{095205ED-EDAB-4D70-A873-D0BAB2A8FEE9}" srcOrd="3" destOrd="0" presId="urn:microsoft.com/office/officeart/2008/layout/HalfCircleOrganizationChart"/>
    <dgm:cxn modelId="{BCA54CEA-3E29-4F5D-990F-1C997A215F28}" type="presParOf" srcId="{1B657BCF-BC12-4DA4-AD65-9656F2D2E491}" destId="{26DB8641-83CA-40CA-AB22-ECFCD5DB906C}" srcOrd="1" destOrd="0" presId="urn:microsoft.com/office/officeart/2008/layout/HalfCircleOrganizationChart"/>
    <dgm:cxn modelId="{271A4577-4031-4718-9D33-C9E6E55F191E}" type="presParOf" srcId="{1B657BCF-BC12-4DA4-AD65-9656F2D2E491}" destId="{BB50FA72-1D69-4D7C-9ED8-BD10D993112B}" srcOrd="2" destOrd="0" presId="urn:microsoft.com/office/officeart/2008/layout/HalfCircleOrganizationChart"/>
    <dgm:cxn modelId="{33C8659A-3E02-4D83-A5E9-2396B8D960F1}" type="presParOf" srcId="{1E54DFBC-0A7D-4DE9-9FED-FCD44A991C6F}" destId="{4EA22BFA-33D2-4A2F-98D8-FF8B63AB14FA}" srcOrd="2" destOrd="0" presId="urn:microsoft.com/office/officeart/2008/layout/HalfCircleOrganizationChart"/>
    <dgm:cxn modelId="{2330B260-669E-4DD3-9009-C2C046E562F3}" type="presParOf" srcId="{1E54DFBC-0A7D-4DE9-9FED-FCD44A991C6F}" destId="{DDCAC92F-A00D-4163-ACF5-7483A62B6D63}" srcOrd="3" destOrd="0" presId="urn:microsoft.com/office/officeart/2008/layout/HalfCircleOrganizationChart"/>
    <dgm:cxn modelId="{324C1B66-9F95-46EA-9155-F2A4BC1AF6BD}" type="presParOf" srcId="{DDCAC92F-A00D-4163-ACF5-7483A62B6D63}" destId="{EBFD5AA1-E602-4D06-BCF1-40B5B2859584}" srcOrd="0" destOrd="0" presId="urn:microsoft.com/office/officeart/2008/layout/HalfCircleOrganizationChart"/>
    <dgm:cxn modelId="{8E8CE424-295C-49FB-889C-9614A71450A7}" type="presParOf" srcId="{EBFD5AA1-E602-4D06-BCF1-40B5B2859584}" destId="{0C2C097C-0355-4136-B65B-8F2381A113D7}" srcOrd="0" destOrd="0" presId="urn:microsoft.com/office/officeart/2008/layout/HalfCircleOrganizationChart"/>
    <dgm:cxn modelId="{3A33FA7A-FD43-4EE1-A5DC-9ED16D8F0D10}" type="presParOf" srcId="{EBFD5AA1-E602-4D06-BCF1-40B5B2859584}" destId="{6250ADEA-22E3-4790-B108-6F6753E09BE4}" srcOrd="1" destOrd="0" presId="urn:microsoft.com/office/officeart/2008/layout/HalfCircleOrganizationChart"/>
    <dgm:cxn modelId="{60828BB7-D41F-4B78-8E83-0BCDA768BB0C}" type="presParOf" srcId="{EBFD5AA1-E602-4D06-BCF1-40B5B2859584}" destId="{C3BB0EB9-E45E-469D-B0AD-36163C61485A}" srcOrd="2" destOrd="0" presId="urn:microsoft.com/office/officeart/2008/layout/HalfCircleOrganizationChart"/>
    <dgm:cxn modelId="{B87144AB-5DEE-42A0-8642-10A5FE5D5149}" type="presParOf" srcId="{EBFD5AA1-E602-4D06-BCF1-40B5B2859584}" destId="{962FAD43-0D9C-4338-B371-29F8C860C9ED}" srcOrd="3" destOrd="0" presId="urn:microsoft.com/office/officeart/2008/layout/HalfCircleOrganizationChart"/>
    <dgm:cxn modelId="{EFB78B3A-349D-4139-B097-F48ED8C9341C}" type="presParOf" srcId="{DDCAC92F-A00D-4163-ACF5-7483A62B6D63}" destId="{186FF804-CA8E-47CA-ABDA-6DB6E57A71E1}" srcOrd="1" destOrd="0" presId="urn:microsoft.com/office/officeart/2008/layout/HalfCircleOrganizationChart"/>
    <dgm:cxn modelId="{DDDB1EE2-3ED3-49FC-8B62-25BD30E76008}" type="presParOf" srcId="{186FF804-CA8E-47CA-ABDA-6DB6E57A71E1}" destId="{847E4BEF-021E-4795-8E8E-D00B8E820A34}" srcOrd="0" destOrd="0" presId="urn:microsoft.com/office/officeart/2008/layout/HalfCircleOrganizationChart"/>
    <dgm:cxn modelId="{C90B53EE-C2D1-49A0-9AB8-25FE3FD2BED3}" type="presParOf" srcId="{186FF804-CA8E-47CA-ABDA-6DB6E57A71E1}" destId="{DD6349E0-7404-4A03-9C82-39E830B4E97A}" srcOrd="1" destOrd="0" presId="urn:microsoft.com/office/officeart/2008/layout/HalfCircleOrganizationChart"/>
    <dgm:cxn modelId="{392B9E8A-A74C-4613-BA78-20C91C9293C8}" type="presParOf" srcId="{DD6349E0-7404-4A03-9C82-39E830B4E97A}" destId="{38F92A46-C9A5-4EAB-8792-2F3097FBC67D}" srcOrd="0" destOrd="0" presId="urn:microsoft.com/office/officeart/2008/layout/HalfCircleOrganizationChart"/>
    <dgm:cxn modelId="{3F1F9165-9F0B-4141-BD09-36EE0225C0F8}" type="presParOf" srcId="{38F92A46-C9A5-4EAB-8792-2F3097FBC67D}" destId="{11DBAE7B-23D7-4847-AD14-F01F06D1006C}" srcOrd="0" destOrd="0" presId="urn:microsoft.com/office/officeart/2008/layout/HalfCircleOrganizationChart"/>
    <dgm:cxn modelId="{081BC766-6BEC-46AF-83E5-2EF84479AD2C}" type="presParOf" srcId="{38F92A46-C9A5-4EAB-8792-2F3097FBC67D}" destId="{D2443563-932F-4408-ACB7-1A5A3F02E59E}" srcOrd="1" destOrd="0" presId="urn:microsoft.com/office/officeart/2008/layout/HalfCircleOrganizationChart"/>
    <dgm:cxn modelId="{B26C8787-78A4-490E-9AE1-8C06266E2C2D}" type="presParOf" srcId="{38F92A46-C9A5-4EAB-8792-2F3097FBC67D}" destId="{C6771584-61B9-43C9-BDB5-72C72B4A0734}" srcOrd="2" destOrd="0" presId="urn:microsoft.com/office/officeart/2008/layout/HalfCircleOrganizationChart"/>
    <dgm:cxn modelId="{926A9417-B59D-42D4-9D48-024E8467A2FE}" type="presParOf" srcId="{38F92A46-C9A5-4EAB-8792-2F3097FBC67D}" destId="{8F9AE1EC-557F-4137-B272-63A0FD75D559}" srcOrd="3" destOrd="0" presId="urn:microsoft.com/office/officeart/2008/layout/HalfCircleOrganizationChart"/>
    <dgm:cxn modelId="{8344A7E0-DFC0-43A8-9FEC-6993FD384C46}" type="presParOf" srcId="{DD6349E0-7404-4A03-9C82-39E830B4E97A}" destId="{97A87F49-3C09-480E-AC47-8AC787073C67}" srcOrd="1" destOrd="0" presId="urn:microsoft.com/office/officeart/2008/layout/HalfCircleOrganizationChart"/>
    <dgm:cxn modelId="{39BD8233-10F7-446C-A168-88E5D62F9267}" type="presParOf" srcId="{DD6349E0-7404-4A03-9C82-39E830B4E97A}" destId="{BFD98F1F-22F2-43EF-8D0C-5148EAE27B2C}" srcOrd="2" destOrd="0" presId="urn:microsoft.com/office/officeart/2008/layout/HalfCircleOrganizationChart"/>
    <dgm:cxn modelId="{0CD62DA0-B665-4286-9B67-5762D1B3C894}" type="presParOf" srcId="{DDCAC92F-A00D-4163-ACF5-7483A62B6D63}" destId="{6D6C3D9A-940A-407C-AE02-51964228B311}" srcOrd="2" destOrd="0" presId="urn:microsoft.com/office/officeart/2008/layout/HalfCircleOrganizationChart"/>
    <dgm:cxn modelId="{F3FC3AFA-30BC-4247-AB5A-5E8F219E6045}" type="presParOf" srcId="{DD63E5C1-6764-444D-8FF9-C28489EBC190}" destId="{C7185611-D202-4D4A-B596-A9EC44632E56}" srcOrd="2" destOrd="0" presId="urn:microsoft.com/office/officeart/2008/layout/HalfCircleOrganizationChart"/>
    <dgm:cxn modelId="{1F536951-6D42-45AA-AD88-D17A92A1E291}" type="presParOf" srcId="{A98B6730-F03A-4E88-94CB-0D6743AF0E80}" destId="{0AC05163-4A0C-47E2-90A0-AB7C1F2A0F18}" srcOrd="4" destOrd="0" presId="urn:microsoft.com/office/officeart/2008/layout/HalfCircleOrganizationChart"/>
    <dgm:cxn modelId="{DF9F559F-4C87-4EBA-A73F-B0D5869D6AC3}" type="presParOf" srcId="{A98B6730-F03A-4E88-94CB-0D6743AF0E80}" destId="{3A8EEA4C-5ADD-4C86-9F64-28D16D7A907D}" srcOrd="5" destOrd="0" presId="urn:microsoft.com/office/officeart/2008/layout/HalfCircleOrganizationChart"/>
    <dgm:cxn modelId="{D5CDE065-4588-4248-9F28-8D439E091EAC}" type="presParOf" srcId="{3A8EEA4C-5ADD-4C86-9F64-28D16D7A907D}" destId="{1546F083-D427-4D0D-9846-2EE3A2082FEB}" srcOrd="0" destOrd="0" presId="urn:microsoft.com/office/officeart/2008/layout/HalfCircleOrganizationChart"/>
    <dgm:cxn modelId="{46B2D65B-0E14-45A7-96A8-26EFEDE370FE}" type="presParOf" srcId="{1546F083-D427-4D0D-9846-2EE3A2082FEB}" destId="{FA3E7AEB-947D-4469-B151-BB2907B9ACC7}" srcOrd="0" destOrd="0" presId="urn:microsoft.com/office/officeart/2008/layout/HalfCircleOrganizationChart"/>
    <dgm:cxn modelId="{18195AE2-F212-4213-AE1B-F6F1E900C683}" type="presParOf" srcId="{1546F083-D427-4D0D-9846-2EE3A2082FEB}" destId="{677F5075-3028-44DB-B553-0DBE9B1C3BCC}" srcOrd="1" destOrd="0" presId="urn:microsoft.com/office/officeart/2008/layout/HalfCircleOrganizationChart"/>
    <dgm:cxn modelId="{F193A40E-7E22-411D-AB53-46740929DABF}" type="presParOf" srcId="{1546F083-D427-4D0D-9846-2EE3A2082FEB}" destId="{A5C8949C-4EBA-4BA3-BF06-22B70D2C0232}" srcOrd="2" destOrd="0" presId="urn:microsoft.com/office/officeart/2008/layout/HalfCircleOrganizationChart"/>
    <dgm:cxn modelId="{49412A15-7DDF-4EF5-8A4B-407ED4D678CF}" type="presParOf" srcId="{1546F083-D427-4D0D-9846-2EE3A2082FEB}" destId="{2B62BB7D-6022-401C-8965-865C2BDC0711}" srcOrd="3" destOrd="0" presId="urn:microsoft.com/office/officeart/2008/layout/HalfCircleOrganizationChart"/>
    <dgm:cxn modelId="{45FF253C-CDBA-4427-92B7-6496B81BAAB2}" type="presParOf" srcId="{3A8EEA4C-5ADD-4C86-9F64-28D16D7A907D}" destId="{6CCB5C08-9DC0-4E80-B62C-AF9AABE5B902}" srcOrd="1" destOrd="0" presId="urn:microsoft.com/office/officeart/2008/layout/HalfCircleOrganizationChart"/>
    <dgm:cxn modelId="{A8903AF6-70E0-4918-AA9C-E0A120344CB7}" type="presParOf" srcId="{6CCB5C08-9DC0-4E80-B62C-AF9AABE5B902}" destId="{92BFC3D1-2A59-4C8F-AB16-E17076BEC68C}" srcOrd="0" destOrd="0" presId="urn:microsoft.com/office/officeart/2008/layout/HalfCircleOrganizationChart"/>
    <dgm:cxn modelId="{6F70A88D-AA6D-42DE-B512-6BABAAA9BC3A}" type="presParOf" srcId="{6CCB5C08-9DC0-4E80-B62C-AF9AABE5B902}" destId="{31A1DD4F-A835-437B-9E77-F405A18230E9}" srcOrd="1" destOrd="0" presId="urn:microsoft.com/office/officeart/2008/layout/HalfCircleOrganizationChart"/>
    <dgm:cxn modelId="{56123084-E755-4030-A7C1-4460956B27CD}" type="presParOf" srcId="{31A1DD4F-A835-437B-9E77-F405A18230E9}" destId="{14801C84-D6A4-486A-9B8E-13BD5851BC46}" srcOrd="0" destOrd="0" presId="urn:microsoft.com/office/officeart/2008/layout/HalfCircleOrganizationChart"/>
    <dgm:cxn modelId="{4F1C8C11-5AEC-4EC5-8F0C-8B8A3D882B08}" type="presParOf" srcId="{14801C84-D6A4-486A-9B8E-13BD5851BC46}" destId="{FF8C15E3-CC7A-457E-AD66-44377F2336D8}" srcOrd="0" destOrd="0" presId="urn:microsoft.com/office/officeart/2008/layout/HalfCircleOrganizationChart"/>
    <dgm:cxn modelId="{20400399-406E-4867-98D1-BC4EF4439174}" type="presParOf" srcId="{14801C84-D6A4-486A-9B8E-13BD5851BC46}" destId="{FC230ECF-2A23-4FA9-92B5-4E2E5088F0B6}" srcOrd="1" destOrd="0" presId="urn:microsoft.com/office/officeart/2008/layout/HalfCircleOrganizationChart"/>
    <dgm:cxn modelId="{D479FAEE-9027-45D9-9CB1-5E9D2F9A7321}" type="presParOf" srcId="{14801C84-D6A4-486A-9B8E-13BD5851BC46}" destId="{2AE38AF9-0BF9-446D-A91F-046AB4EE321B}" srcOrd="2" destOrd="0" presId="urn:microsoft.com/office/officeart/2008/layout/HalfCircleOrganizationChart"/>
    <dgm:cxn modelId="{54BF272A-CC82-451B-BC3A-577ECAB2C924}" type="presParOf" srcId="{14801C84-D6A4-486A-9B8E-13BD5851BC46}" destId="{81B9F710-D4EE-49D7-846E-C5821CD48903}" srcOrd="3" destOrd="0" presId="urn:microsoft.com/office/officeart/2008/layout/HalfCircleOrganizationChart"/>
    <dgm:cxn modelId="{E300BA6D-D17C-4BFA-9E9B-89FEAFE74556}" type="presParOf" srcId="{31A1DD4F-A835-437B-9E77-F405A18230E9}" destId="{60B37334-7B35-48BF-8261-F65BB58231B2}" srcOrd="1" destOrd="0" presId="urn:microsoft.com/office/officeart/2008/layout/HalfCircleOrganizationChart"/>
    <dgm:cxn modelId="{01A2B82D-8CC1-4BBF-B2A0-C16EF49AEFC3}" type="presParOf" srcId="{31A1DD4F-A835-437B-9E77-F405A18230E9}" destId="{91BE1440-322C-4007-8F8B-4202B8A4D096}" srcOrd="2" destOrd="0" presId="urn:microsoft.com/office/officeart/2008/layout/HalfCircleOrganizationChart"/>
    <dgm:cxn modelId="{9F6AE066-FC05-486D-B9C9-CE8E74E87158}" type="presParOf" srcId="{6CCB5C08-9DC0-4E80-B62C-AF9AABE5B902}" destId="{1599CA8E-B683-4F6C-A298-474F8152559A}" srcOrd="2" destOrd="0" presId="urn:microsoft.com/office/officeart/2008/layout/HalfCircleOrganizationChart"/>
    <dgm:cxn modelId="{5D95DB61-68BE-4D0F-84E6-233C852F2ECD}" type="presParOf" srcId="{6CCB5C08-9DC0-4E80-B62C-AF9AABE5B902}" destId="{92D8BD99-F003-49B5-BA67-D03CAD6941A1}" srcOrd="3" destOrd="0" presId="urn:microsoft.com/office/officeart/2008/layout/HalfCircleOrganizationChart"/>
    <dgm:cxn modelId="{A24F64A8-5D9F-421F-AD22-3811411EC023}" type="presParOf" srcId="{92D8BD99-F003-49B5-BA67-D03CAD6941A1}" destId="{C7CC3431-F278-41E0-8BC9-028E9101A45A}" srcOrd="0" destOrd="0" presId="urn:microsoft.com/office/officeart/2008/layout/HalfCircleOrganizationChart"/>
    <dgm:cxn modelId="{643C8116-602E-4576-A126-8BA66280EC59}" type="presParOf" srcId="{C7CC3431-F278-41E0-8BC9-028E9101A45A}" destId="{CACC0E99-BF18-4CF2-B2B4-121480DB1C65}" srcOrd="0" destOrd="0" presId="urn:microsoft.com/office/officeart/2008/layout/HalfCircleOrganizationChart"/>
    <dgm:cxn modelId="{26315341-92F5-49EC-8971-B91C7A6E4D23}" type="presParOf" srcId="{C7CC3431-F278-41E0-8BC9-028E9101A45A}" destId="{2734115A-E4A3-45A1-B032-8DFBAC5EE8D8}" srcOrd="1" destOrd="0" presId="urn:microsoft.com/office/officeart/2008/layout/HalfCircleOrganizationChart"/>
    <dgm:cxn modelId="{184F1FFB-3DFA-4020-AF4A-3717A3A708B4}" type="presParOf" srcId="{C7CC3431-F278-41E0-8BC9-028E9101A45A}" destId="{D3D85E9B-6F03-41AB-A325-DC715402E201}" srcOrd="2" destOrd="0" presId="urn:microsoft.com/office/officeart/2008/layout/HalfCircleOrganizationChart"/>
    <dgm:cxn modelId="{E638DB6B-065F-4714-86A8-E37C2C05EF95}" type="presParOf" srcId="{C7CC3431-F278-41E0-8BC9-028E9101A45A}" destId="{C8045277-B67B-476B-ABB1-EABF3B3BE545}" srcOrd="3" destOrd="0" presId="urn:microsoft.com/office/officeart/2008/layout/HalfCircleOrganizationChart"/>
    <dgm:cxn modelId="{41657679-A946-4367-AB5B-BC82571A21CB}" type="presParOf" srcId="{92D8BD99-F003-49B5-BA67-D03CAD6941A1}" destId="{F012DE1E-D7C4-4022-9FAF-8F2CBB4BA97D}" srcOrd="1" destOrd="0" presId="urn:microsoft.com/office/officeart/2008/layout/HalfCircleOrganizationChart"/>
    <dgm:cxn modelId="{B635CD3A-8CB8-4420-B1F6-1AEFE61CBEB0}" type="presParOf" srcId="{92D8BD99-F003-49B5-BA67-D03CAD6941A1}" destId="{5D7CAD15-9096-402E-92C7-45DBBAE2AB2C}" srcOrd="2" destOrd="0" presId="urn:microsoft.com/office/officeart/2008/layout/HalfCircleOrganizationChart"/>
    <dgm:cxn modelId="{E614886C-FDC5-4953-8584-1C3CF4F49736}" type="presParOf" srcId="{3A8EEA4C-5ADD-4C86-9F64-28D16D7A907D}" destId="{8312C8D2-41D0-4740-81B4-772CAD0109FB}" srcOrd="2" destOrd="0" presId="urn:microsoft.com/office/officeart/2008/layout/HalfCircleOrganizationChart"/>
    <dgm:cxn modelId="{8F86F1FF-D10D-43ED-83C3-7306CB016468}" type="presParOf" srcId="{69FBE5D4-E758-46B4-BE17-864A664ACD3B}" destId="{E3EEF2C9-3486-40FF-84B3-BD4120004DBE}" srcOrd="2" destOrd="0" presId="urn:microsoft.com/office/officeart/2008/layout/HalfCircleOrganizationChart"/>
  </dgm:cxnLst>
  <dgm:bg/>
  <dgm:whole>
    <a:ln>
      <a:solidFill>
        <a:schemeClr val="bg1">
          <a:lumMod val="5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67F76F-3B9E-488E-ACB4-6C11216111BF}"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B5997255-BEB7-48B3-90D6-A13F600F2FF6}">
      <dgm:prSet phldrT="[Text]"/>
      <dgm:spPr/>
      <dgm:t>
        <a:bodyPr/>
        <a:lstStyle/>
        <a:p>
          <a:r>
            <a:rPr lang="en-US" dirty="0"/>
            <a:t>A</a:t>
          </a:r>
        </a:p>
      </dgm:t>
    </dgm:pt>
    <dgm:pt modelId="{48FA1E0A-7678-4672-BF49-02F54E6E0A44}" type="parTrans" cxnId="{EC42416C-DEE6-41C3-BFCB-A8D443B716E0}">
      <dgm:prSet/>
      <dgm:spPr/>
      <dgm:t>
        <a:bodyPr/>
        <a:lstStyle/>
        <a:p>
          <a:endParaRPr lang="en-US"/>
        </a:p>
      </dgm:t>
    </dgm:pt>
    <dgm:pt modelId="{7EEB3E10-C6B3-4F8C-9E41-E68707B832BD}" type="sibTrans" cxnId="{EC42416C-DEE6-41C3-BFCB-A8D443B716E0}">
      <dgm:prSet/>
      <dgm:spPr/>
      <dgm:t>
        <a:bodyPr/>
        <a:lstStyle/>
        <a:p>
          <a:endParaRPr lang="en-US"/>
        </a:p>
      </dgm:t>
    </dgm:pt>
    <dgm:pt modelId="{7A2556C8-31D2-4C72-B2AF-93207463B754}">
      <dgm:prSet phldrT="[Text]"/>
      <dgm:spPr/>
      <dgm:t>
        <a:bodyPr/>
        <a:lstStyle/>
        <a:p>
          <a:r>
            <a:rPr lang="en-US" dirty="0">
              <a:solidFill>
                <a:srgbClr val="FF0000"/>
              </a:solidFill>
            </a:rPr>
            <a:t>C</a:t>
          </a:r>
        </a:p>
      </dgm:t>
    </dgm:pt>
    <dgm:pt modelId="{8AD4A051-B274-408D-B6A4-06C33C9A8FCE}" type="parTrans" cxnId="{D98F5F00-F704-4BE9-9016-C5B2CE35A601}">
      <dgm:prSet/>
      <dgm:spPr/>
      <dgm:t>
        <a:bodyPr/>
        <a:lstStyle/>
        <a:p>
          <a:endParaRPr lang="en-US"/>
        </a:p>
      </dgm:t>
    </dgm:pt>
    <dgm:pt modelId="{6F07E0BE-104D-442B-BD98-89E87A0C2590}" type="sibTrans" cxnId="{D98F5F00-F704-4BE9-9016-C5B2CE35A601}">
      <dgm:prSet/>
      <dgm:spPr/>
      <dgm:t>
        <a:bodyPr/>
        <a:lstStyle/>
        <a:p>
          <a:endParaRPr lang="en-US"/>
        </a:p>
      </dgm:t>
    </dgm:pt>
    <dgm:pt modelId="{3CD5C3F5-4BFE-4FA8-BB9F-56A0AFA61C39}">
      <dgm:prSet phldrT="[Text]"/>
      <dgm:spPr/>
      <dgm:t>
        <a:bodyPr/>
        <a:lstStyle/>
        <a:p>
          <a:r>
            <a:rPr lang="en-US" dirty="0">
              <a:solidFill>
                <a:srgbClr val="00B0F0"/>
              </a:solidFill>
            </a:rPr>
            <a:t>D</a:t>
          </a:r>
        </a:p>
      </dgm:t>
    </dgm:pt>
    <dgm:pt modelId="{7A948F69-E46B-41FE-A439-B6F0594B2FA5}" type="parTrans" cxnId="{55980D0E-2851-406A-AACF-EF3DB24EB113}">
      <dgm:prSet/>
      <dgm:spPr/>
      <dgm:t>
        <a:bodyPr/>
        <a:lstStyle/>
        <a:p>
          <a:endParaRPr lang="en-US"/>
        </a:p>
      </dgm:t>
    </dgm:pt>
    <dgm:pt modelId="{F88ADE2E-9323-4ABB-A5E0-67D75979168F}" type="sibTrans" cxnId="{55980D0E-2851-406A-AACF-EF3DB24EB113}">
      <dgm:prSet/>
      <dgm:spPr/>
      <dgm:t>
        <a:bodyPr/>
        <a:lstStyle/>
        <a:p>
          <a:endParaRPr lang="en-US"/>
        </a:p>
      </dgm:t>
    </dgm:pt>
    <dgm:pt modelId="{E2605F15-95AF-4CC1-8DF6-184A5A293471}">
      <dgm:prSet phldrT="[Text]"/>
      <dgm:spPr/>
      <dgm:t>
        <a:bodyPr/>
        <a:lstStyle/>
        <a:p>
          <a:r>
            <a:rPr lang="en-US" dirty="0">
              <a:solidFill>
                <a:srgbClr val="FF0000"/>
              </a:solidFill>
            </a:rPr>
            <a:t>C1</a:t>
          </a:r>
        </a:p>
      </dgm:t>
    </dgm:pt>
    <dgm:pt modelId="{1B86D6B7-EB2A-4E29-91D1-AA26C5CF13EB}" type="parTrans" cxnId="{E97E6D2F-FBB4-4A8B-9C6C-DF08D4B6669D}">
      <dgm:prSet/>
      <dgm:spPr/>
      <dgm:t>
        <a:bodyPr/>
        <a:lstStyle/>
        <a:p>
          <a:endParaRPr lang="en-US"/>
        </a:p>
      </dgm:t>
    </dgm:pt>
    <dgm:pt modelId="{40391746-1DB9-4ABB-9D74-EE84A5647C8A}" type="sibTrans" cxnId="{E97E6D2F-FBB4-4A8B-9C6C-DF08D4B6669D}">
      <dgm:prSet/>
      <dgm:spPr/>
      <dgm:t>
        <a:bodyPr/>
        <a:lstStyle/>
        <a:p>
          <a:endParaRPr lang="en-US"/>
        </a:p>
      </dgm:t>
    </dgm:pt>
    <dgm:pt modelId="{455C6C68-912C-4DC3-9285-3E13F4754BA6}">
      <dgm:prSet phldrT="[Text]"/>
      <dgm:spPr/>
      <dgm:t>
        <a:bodyPr/>
        <a:lstStyle/>
        <a:p>
          <a:r>
            <a:rPr lang="en-US" dirty="0">
              <a:solidFill>
                <a:srgbClr val="FF0000"/>
              </a:solidFill>
            </a:rPr>
            <a:t>C2</a:t>
          </a:r>
        </a:p>
      </dgm:t>
    </dgm:pt>
    <dgm:pt modelId="{5C35D7F3-892F-4A21-A99B-66CC9E5E4620}" type="parTrans" cxnId="{4E9E4603-D499-4580-AF8D-48D572107907}">
      <dgm:prSet/>
      <dgm:spPr/>
      <dgm:t>
        <a:bodyPr/>
        <a:lstStyle/>
        <a:p>
          <a:endParaRPr lang="en-US"/>
        </a:p>
      </dgm:t>
    </dgm:pt>
    <dgm:pt modelId="{54A403F0-DFEA-421A-A6B1-82B60B299243}" type="sibTrans" cxnId="{4E9E4603-D499-4580-AF8D-48D572107907}">
      <dgm:prSet/>
      <dgm:spPr/>
      <dgm:t>
        <a:bodyPr/>
        <a:lstStyle/>
        <a:p>
          <a:endParaRPr lang="en-US"/>
        </a:p>
      </dgm:t>
    </dgm:pt>
    <dgm:pt modelId="{F47E492E-43AB-4375-A9BB-EA5008BF3339}">
      <dgm:prSet phldrT="[Text]"/>
      <dgm:spPr/>
      <dgm:t>
        <a:bodyPr/>
        <a:lstStyle/>
        <a:p>
          <a:r>
            <a:rPr lang="en-US" dirty="0">
              <a:solidFill>
                <a:srgbClr val="FF0000"/>
              </a:solidFill>
            </a:rPr>
            <a:t>C3</a:t>
          </a:r>
        </a:p>
      </dgm:t>
    </dgm:pt>
    <dgm:pt modelId="{E8E4AB79-29F0-4FAC-BCC5-F70C0B27FB2E}" type="parTrans" cxnId="{55D71361-9582-49EB-A7DF-F308C9B16FE1}">
      <dgm:prSet/>
      <dgm:spPr/>
      <dgm:t>
        <a:bodyPr/>
        <a:lstStyle/>
        <a:p>
          <a:endParaRPr lang="en-US"/>
        </a:p>
      </dgm:t>
    </dgm:pt>
    <dgm:pt modelId="{D9CF549B-FD4E-46E0-A916-DA000393874D}" type="sibTrans" cxnId="{55D71361-9582-49EB-A7DF-F308C9B16FE1}">
      <dgm:prSet/>
      <dgm:spPr/>
      <dgm:t>
        <a:bodyPr/>
        <a:lstStyle/>
        <a:p>
          <a:endParaRPr lang="en-US"/>
        </a:p>
      </dgm:t>
    </dgm:pt>
    <dgm:pt modelId="{8A1FDBFE-E337-4432-A342-7FCD1E11DF93}">
      <dgm:prSet phldrT="[Text]"/>
      <dgm:spPr/>
      <dgm:t>
        <a:bodyPr/>
        <a:lstStyle/>
        <a:p>
          <a:r>
            <a:rPr lang="en-US" dirty="0">
              <a:solidFill>
                <a:srgbClr val="00B0F0"/>
              </a:solidFill>
            </a:rPr>
            <a:t>D1</a:t>
          </a:r>
        </a:p>
      </dgm:t>
    </dgm:pt>
    <dgm:pt modelId="{0E857A86-5A8E-4F3C-9440-CD8E7175AA1A}" type="parTrans" cxnId="{95931378-7893-4D6F-A579-E8D98F1D49B2}">
      <dgm:prSet/>
      <dgm:spPr/>
      <dgm:t>
        <a:bodyPr/>
        <a:lstStyle/>
        <a:p>
          <a:endParaRPr lang="en-US"/>
        </a:p>
      </dgm:t>
    </dgm:pt>
    <dgm:pt modelId="{C3B8A5F7-9A98-41B7-B5F9-E30331AD6679}" type="sibTrans" cxnId="{95931378-7893-4D6F-A579-E8D98F1D49B2}">
      <dgm:prSet/>
      <dgm:spPr/>
      <dgm:t>
        <a:bodyPr/>
        <a:lstStyle/>
        <a:p>
          <a:endParaRPr lang="en-US"/>
        </a:p>
      </dgm:t>
    </dgm:pt>
    <dgm:pt modelId="{2BC9A48E-A312-49E6-A758-43EC3B0E3F69}">
      <dgm:prSet phldrT="[Text]"/>
      <dgm:spPr/>
      <dgm:t>
        <a:bodyPr/>
        <a:lstStyle/>
        <a:p>
          <a:r>
            <a:rPr lang="en-US" dirty="0">
              <a:solidFill>
                <a:srgbClr val="00B0F0"/>
              </a:solidFill>
            </a:rPr>
            <a:t>D2</a:t>
          </a:r>
        </a:p>
      </dgm:t>
    </dgm:pt>
    <dgm:pt modelId="{8F15CF3B-AB59-4E0B-95A7-D639D4FB9165}" type="parTrans" cxnId="{6D562B69-F61F-41AE-83B5-FA5BC01550A8}">
      <dgm:prSet/>
      <dgm:spPr/>
      <dgm:t>
        <a:bodyPr/>
        <a:lstStyle/>
        <a:p>
          <a:endParaRPr lang="en-US"/>
        </a:p>
      </dgm:t>
    </dgm:pt>
    <dgm:pt modelId="{292F72B3-74EB-4C6D-9A44-C31B6D00CF54}" type="sibTrans" cxnId="{6D562B69-F61F-41AE-83B5-FA5BC01550A8}">
      <dgm:prSet/>
      <dgm:spPr/>
      <dgm:t>
        <a:bodyPr/>
        <a:lstStyle/>
        <a:p>
          <a:endParaRPr lang="en-US"/>
        </a:p>
      </dgm:t>
    </dgm:pt>
    <dgm:pt modelId="{C9DBE810-3FFD-4952-8608-2CB572F7815A}" type="pres">
      <dgm:prSet presAssocID="{B667F76F-3B9E-488E-ACB4-6C11216111BF}" presName="Name0" presStyleCnt="0">
        <dgm:presLayoutVars>
          <dgm:orgChart val="1"/>
          <dgm:chPref val="1"/>
          <dgm:dir/>
          <dgm:animOne val="branch"/>
          <dgm:animLvl val="lvl"/>
          <dgm:resizeHandles/>
        </dgm:presLayoutVars>
      </dgm:prSet>
      <dgm:spPr/>
    </dgm:pt>
    <dgm:pt modelId="{69FBE5D4-E758-46B4-BE17-864A664ACD3B}" type="pres">
      <dgm:prSet presAssocID="{B5997255-BEB7-48B3-90D6-A13F600F2FF6}" presName="hierRoot1" presStyleCnt="0">
        <dgm:presLayoutVars>
          <dgm:hierBranch val="init"/>
        </dgm:presLayoutVars>
      </dgm:prSet>
      <dgm:spPr/>
    </dgm:pt>
    <dgm:pt modelId="{3592C2C7-2184-42FF-ABBE-D964A43012B8}" type="pres">
      <dgm:prSet presAssocID="{B5997255-BEB7-48B3-90D6-A13F600F2FF6}" presName="rootComposite1" presStyleCnt="0"/>
      <dgm:spPr/>
    </dgm:pt>
    <dgm:pt modelId="{EFB4ADCE-8098-4696-8558-6DD3DD83349F}" type="pres">
      <dgm:prSet presAssocID="{B5997255-BEB7-48B3-90D6-A13F600F2FF6}" presName="rootText1" presStyleLbl="alignAcc1" presStyleIdx="0" presStyleCnt="0">
        <dgm:presLayoutVars>
          <dgm:chPref val="3"/>
        </dgm:presLayoutVars>
      </dgm:prSet>
      <dgm:spPr/>
    </dgm:pt>
    <dgm:pt modelId="{6D353321-72F8-42A6-9EE8-917EF4554C8C}" type="pres">
      <dgm:prSet presAssocID="{B5997255-BEB7-48B3-90D6-A13F600F2FF6}" presName="topArc1" presStyleLbl="parChTrans1D1" presStyleIdx="0" presStyleCnt="16"/>
      <dgm:spPr/>
    </dgm:pt>
    <dgm:pt modelId="{C641D7FB-7055-44F4-BEB7-1DA42D4E7C16}" type="pres">
      <dgm:prSet presAssocID="{B5997255-BEB7-48B3-90D6-A13F600F2FF6}" presName="bottomArc1" presStyleLbl="parChTrans1D1" presStyleIdx="1" presStyleCnt="16"/>
      <dgm:spPr/>
    </dgm:pt>
    <dgm:pt modelId="{6A86CD77-D297-4CD0-B076-D980391AAB22}" type="pres">
      <dgm:prSet presAssocID="{B5997255-BEB7-48B3-90D6-A13F600F2FF6}" presName="topConnNode1" presStyleLbl="node1" presStyleIdx="0" presStyleCnt="0"/>
      <dgm:spPr/>
    </dgm:pt>
    <dgm:pt modelId="{A98B6730-F03A-4E88-94CB-0D6743AF0E80}" type="pres">
      <dgm:prSet presAssocID="{B5997255-BEB7-48B3-90D6-A13F600F2FF6}" presName="hierChild2" presStyleCnt="0"/>
      <dgm:spPr/>
    </dgm:pt>
    <dgm:pt modelId="{EDAE6721-0656-4378-A16C-6CB098B1E328}" type="pres">
      <dgm:prSet presAssocID="{8AD4A051-B274-408D-B6A4-06C33C9A8FCE}" presName="Name28" presStyleLbl="parChTrans1D2" presStyleIdx="0" presStyleCnt="2"/>
      <dgm:spPr/>
    </dgm:pt>
    <dgm:pt modelId="{DD63E5C1-6764-444D-8FF9-C28489EBC190}" type="pres">
      <dgm:prSet presAssocID="{7A2556C8-31D2-4C72-B2AF-93207463B754}" presName="hierRoot2" presStyleCnt="0">
        <dgm:presLayoutVars>
          <dgm:hierBranch val="init"/>
        </dgm:presLayoutVars>
      </dgm:prSet>
      <dgm:spPr/>
    </dgm:pt>
    <dgm:pt modelId="{819ED83C-6F76-422A-A052-3F868127B588}" type="pres">
      <dgm:prSet presAssocID="{7A2556C8-31D2-4C72-B2AF-93207463B754}" presName="rootComposite2" presStyleCnt="0"/>
      <dgm:spPr/>
    </dgm:pt>
    <dgm:pt modelId="{737B9BF6-5B0D-48CF-85A6-B9FEAA4B5750}" type="pres">
      <dgm:prSet presAssocID="{7A2556C8-31D2-4C72-B2AF-93207463B754}" presName="rootText2" presStyleLbl="alignAcc1" presStyleIdx="0" presStyleCnt="0">
        <dgm:presLayoutVars>
          <dgm:chPref val="3"/>
        </dgm:presLayoutVars>
      </dgm:prSet>
      <dgm:spPr/>
    </dgm:pt>
    <dgm:pt modelId="{E3F1BDF5-AA51-4A3E-B728-55E5D9CA2897}" type="pres">
      <dgm:prSet presAssocID="{7A2556C8-31D2-4C72-B2AF-93207463B754}" presName="topArc2" presStyleLbl="parChTrans1D1" presStyleIdx="2" presStyleCnt="16"/>
      <dgm:spPr/>
    </dgm:pt>
    <dgm:pt modelId="{6A391910-59BF-4841-BBF2-EAC1FD3E92C4}" type="pres">
      <dgm:prSet presAssocID="{7A2556C8-31D2-4C72-B2AF-93207463B754}" presName="bottomArc2" presStyleLbl="parChTrans1D1" presStyleIdx="3" presStyleCnt="16"/>
      <dgm:spPr/>
    </dgm:pt>
    <dgm:pt modelId="{5F0ACD3D-2C6F-4BBF-9026-8A3716992B05}" type="pres">
      <dgm:prSet presAssocID="{7A2556C8-31D2-4C72-B2AF-93207463B754}" presName="topConnNode2" presStyleLbl="node2" presStyleIdx="0" presStyleCnt="0"/>
      <dgm:spPr/>
    </dgm:pt>
    <dgm:pt modelId="{1E54DFBC-0A7D-4DE9-9FED-FCD44A991C6F}" type="pres">
      <dgm:prSet presAssocID="{7A2556C8-31D2-4C72-B2AF-93207463B754}" presName="hierChild4" presStyleCnt="0"/>
      <dgm:spPr/>
    </dgm:pt>
    <dgm:pt modelId="{16E2B892-F604-4AA4-A5E9-21D0A8E7AD51}" type="pres">
      <dgm:prSet presAssocID="{1B86D6B7-EB2A-4E29-91D1-AA26C5CF13EB}" presName="Name28" presStyleLbl="parChTrans1D3" presStyleIdx="0" presStyleCnt="4"/>
      <dgm:spPr/>
    </dgm:pt>
    <dgm:pt modelId="{1B657BCF-BC12-4DA4-AD65-9656F2D2E491}" type="pres">
      <dgm:prSet presAssocID="{E2605F15-95AF-4CC1-8DF6-184A5A293471}" presName="hierRoot2" presStyleCnt="0">
        <dgm:presLayoutVars>
          <dgm:hierBranch val="init"/>
        </dgm:presLayoutVars>
      </dgm:prSet>
      <dgm:spPr/>
    </dgm:pt>
    <dgm:pt modelId="{45936EAC-3C4C-4383-A914-5F7ED91E8D1E}" type="pres">
      <dgm:prSet presAssocID="{E2605F15-95AF-4CC1-8DF6-184A5A293471}" presName="rootComposite2" presStyleCnt="0"/>
      <dgm:spPr/>
    </dgm:pt>
    <dgm:pt modelId="{A010BBDA-E4BB-4B85-B78E-119E04AB0FBA}" type="pres">
      <dgm:prSet presAssocID="{E2605F15-95AF-4CC1-8DF6-184A5A293471}" presName="rootText2" presStyleLbl="alignAcc1" presStyleIdx="0" presStyleCnt="0">
        <dgm:presLayoutVars>
          <dgm:chPref val="3"/>
        </dgm:presLayoutVars>
      </dgm:prSet>
      <dgm:spPr/>
    </dgm:pt>
    <dgm:pt modelId="{C3307BF7-C204-4C7C-B819-5659E623F3F0}" type="pres">
      <dgm:prSet presAssocID="{E2605F15-95AF-4CC1-8DF6-184A5A293471}" presName="topArc2" presStyleLbl="parChTrans1D1" presStyleIdx="4" presStyleCnt="16"/>
      <dgm:spPr/>
    </dgm:pt>
    <dgm:pt modelId="{92E7DE77-10BF-4891-9131-71D5218E25A3}" type="pres">
      <dgm:prSet presAssocID="{E2605F15-95AF-4CC1-8DF6-184A5A293471}" presName="bottomArc2" presStyleLbl="parChTrans1D1" presStyleIdx="5" presStyleCnt="16"/>
      <dgm:spPr/>
    </dgm:pt>
    <dgm:pt modelId="{095205ED-EDAB-4D70-A873-D0BAB2A8FEE9}" type="pres">
      <dgm:prSet presAssocID="{E2605F15-95AF-4CC1-8DF6-184A5A293471}" presName="topConnNode2" presStyleLbl="node3" presStyleIdx="0" presStyleCnt="0"/>
      <dgm:spPr/>
    </dgm:pt>
    <dgm:pt modelId="{26DB8641-83CA-40CA-AB22-ECFCD5DB906C}" type="pres">
      <dgm:prSet presAssocID="{E2605F15-95AF-4CC1-8DF6-184A5A293471}" presName="hierChild4" presStyleCnt="0"/>
      <dgm:spPr/>
    </dgm:pt>
    <dgm:pt modelId="{BB50FA72-1D69-4D7C-9ED8-BD10D993112B}" type="pres">
      <dgm:prSet presAssocID="{E2605F15-95AF-4CC1-8DF6-184A5A293471}" presName="hierChild5" presStyleCnt="0"/>
      <dgm:spPr/>
    </dgm:pt>
    <dgm:pt modelId="{4EA22BFA-33D2-4A2F-98D8-FF8B63AB14FA}" type="pres">
      <dgm:prSet presAssocID="{5C35D7F3-892F-4A21-A99B-66CC9E5E4620}" presName="Name28" presStyleLbl="parChTrans1D3" presStyleIdx="1" presStyleCnt="4"/>
      <dgm:spPr/>
    </dgm:pt>
    <dgm:pt modelId="{DDCAC92F-A00D-4163-ACF5-7483A62B6D63}" type="pres">
      <dgm:prSet presAssocID="{455C6C68-912C-4DC3-9285-3E13F4754BA6}" presName="hierRoot2" presStyleCnt="0">
        <dgm:presLayoutVars>
          <dgm:hierBranch val="init"/>
        </dgm:presLayoutVars>
      </dgm:prSet>
      <dgm:spPr/>
    </dgm:pt>
    <dgm:pt modelId="{EBFD5AA1-E602-4D06-BCF1-40B5B2859584}" type="pres">
      <dgm:prSet presAssocID="{455C6C68-912C-4DC3-9285-3E13F4754BA6}" presName="rootComposite2" presStyleCnt="0"/>
      <dgm:spPr/>
    </dgm:pt>
    <dgm:pt modelId="{0C2C097C-0355-4136-B65B-8F2381A113D7}" type="pres">
      <dgm:prSet presAssocID="{455C6C68-912C-4DC3-9285-3E13F4754BA6}" presName="rootText2" presStyleLbl="alignAcc1" presStyleIdx="0" presStyleCnt="0">
        <dgm:presLayoutVars>
          <dgm:chPref val="3"/>
        </dgm:presLayoutVars>
      </dgm:prSet>
      <dgm:spPr/>
    </dgm:pt>
    <dgm:pt modelId="{6250ADEA-22E3-4790-B108-6F6753E09BE4}" type="pres">
      <dgm:prSet presAssocID="{455C6C68-912C-4DC3-9285-3E13F4754BA6}" presName="topArc2" presStyleLbl="parChTrans1D1" presStyleIdx="6" presStyleCnt="16"/>
      <dgm:spPr/>
    </dgm:pt>
    <dgm:pt modelId="{C3BB0EB9-E45E-469D-B0AD-36163C61485A}" type="pres">
      <dgm:prSet presAssocID="{455C6C68-912C-4DC3-9285-3E13F4754BA6}" presName="bottomArc2" presStyleLbl="parChTrans1D1" presStyleIdx="7" presStyleCnt="16"/>
      <dgm:spPr/>
    </dgm:pt>
    <dgm:pt modelId="{962FAD43-0D9C-4338-B371-29F8C860C9ED}" type="pres">
      <dgm:prSet presAssocID="{455C6C68-912C-4DC3-9285-3E13F4754BA6}" presName="topConnNode2" presStyleLbl="node3" presStyleIdx="0" presStyleCnt="0"/>
      <dgm:spPr/>
    </dgm:pt>
    <dgm:pt modelId="{186FF804-CA8E-47CA-ABDA-6DB6E57A71E1}" type="pres">
      <dgm:prSet presAssocID="{455C6C68-912C-4DC3-9285-3E13F4754BA6}" presName="hierChild4" presStyleCnt="0"/>
      <dgm:spPr/>
    </dgm:pt>
    <dgm:pt modelId="{847E4BEF-021E-4795-8E8E-D00B8E820A34}" type="pres">
      <dgm:prSet presAssocID="{E8E4AB79-29F0-4FAC-BCC5-F70C0B27FB2E}" presName="Name28" presStyleLbl="parChTrans1D4" presStyleIdx="0" presStyleCnt="1"/>
      <dgm:spPr/>
    </dgm:pt>
    <dgm:pt modelId="{DD6349E0-7404-4A03-9C82-39E830B4E97A}" type="pres">
      <dgm:prSet presAssocID="{F47E492E-43AB-4375-A9BB-EA5008BF3339}" presName="hierRoot2" presStyleCnt="0">
        <dgm:presLayoutVars>
          <dgm:hierBranch val="init"/>
        </dgm:presLayoutVars>
      </dgm:prSet>
      <dgm:spPr/>
    </dgm:pt>
    <dgm:pt modelId="{38F92A46-C9A5-4EAB-8792-2F3097FBC67D}" type="pres">
      <dgm:prSet presAssocID="{F47E492E-43AB-4375-A9BB-EA5008BF3339}" presName="rootComposite2" presStyleCnt="0"/>
      <dgm:spPr/>
    </dgm:pt>
    <dgm:pt modelId="{11DBAE7B-23D7-4847-AD14-F01F06D1006C}" type="pres">
      <dgm:prSet presAssocID="{F47E492E-43AB-4375-A9BB-EA5008BF3339}" presName="rootText2" presStyleLbl="alignAcc1" presStyleIdx="0" presStyleCnt="0">
        <dgm:presLayoutVars>
          <dgm:chPref val="3"/>
        </dgm:presLayoutVars>
      </dgm:prSet>
      <dgm:spPr/>
    </dgm:pt>
    <dgm:pt modelId="{D2443563-932F-4408-ACB7-1A5A3F02E59E}" type="pres">
      <dgm:prSet presAssocID="{F47E492E-43AB-4375-A9BB-EA5008BF3339}" presName="topArc2" presStyleLbl="parChTrans1D1" presStyleIdx="8" presStyleCnt="16"/>
      <dgm:spPr/>
    </dgm:pt>
    <dgm:pt modelId="{C6771584-61B9-43C9-BDB5-72C72B4A0734}" type="pres">
      <dgm:prSet presAssocID="{F47E492E-43AB-4375-A9BB-EA5008BF3339}" presName="bottomArc2" presStyleLbl="parChTrans1D1" presStyleIdx="9" presStyleCnt="16"/>
      <dgm:spPr/>
    </dgm:pt>
    <dgm:pt modelId="{8F9AE1EC-557F-4137-B272-63A0FD75D559}" type="pres">
      <dgm:prSet presAssocID="{F47E492E-43AB-4375-A9BB-EA5008BF3339}" presName="topConnNode2" presStyleLbl="node4" presStyleIdx="0" presStyleCnt="0"/>
      <dgm:spPr/>
    </dgm:pt>
    <dgm:pt modelId="{97A87F49-3C09-480E-AC47-8AC787073C67}" type="pres">
      <dgm:prSet presAssocID="{F47E492E-43AB-4375-A9BB-EA5008BF3339}" presName="hierChild4" presStyleCnt="0"/>
      <dgm:spPr/>
    </dgm:pt>
    <dgm:pt modelId="{BFD98F1F-22F2-43EF-8D0C-5148EAE27B2C}" type="pres">
      <dgm:prSet presAssocID="{F47E492E-43AB-4375-A9BB-EA5008BF3339}" presName="hierChild5" presStyleCnt="0"/>
      <dgm:spPr/>
    </dgm:pt>
    <dgm:pt modelId="{6D6C3D9A-940A-407C-AE02-51964228B311}" type="pres">
      <dgm:prSet presAssocID="{455C6C68-912C-4DC3-9285-3E13F4754BA6}" presName="hierChild5" presStyleCnt="0"/>
      <dgm:spPr/>
    </dgm:pt>
    <dgm:pt modelId="{C7185611-D202-4D4A-B596-A9EC44632E56}" type="pres">
      <dgm:prSet presAssocID="{7A2556C8-31D2-4C72-B2AF-93207463B754}" presName="hierChild5" presStyleCnt="0"/>
      <dgm:spPr/>
    </dgm:pt>
    <dgm:pt modelId="{0AC05163-4A0C-47E2-90A0-AB7C1F2A0F18}" type="pres">
      <dgm:prSet presAssocID="{7A948F69-E46B-41FE-A439-B6F0594B2FA5}" presName="Name28" presStyleLbl="parChTrans1D2" presStyleIdx="1" presStyleCnt="2"/>
      <dgm:spPr/>
    </dgm:pt>
    <dgm:pt modelId="{3A8EEA4C-5ADD-4C86-9F64-28D16D7A907D}" type="pres">
      <dgm:prSet presAssocID="{3CD5C3F5-4BFE-4FA8-BB9F-56A0AFA61C39}" presName="hierRoot2" presStyleCnt="0">
        <dgm:presLayoutVars>
          <dgm:hierBranch val="init"/>
        </dgm:presLayoutVars>
      </dgm:prSet>
      <dgm:spPr/>
    </dgm:pt>
    <dgm:pt modelId="{1546F083-D427-4D0D-9846-2EE3A2082FEB}" type="pres">
      <dgm:prSet presAssocID="{3CD5C3F5-4BFE-4FA8-BB9F-56A0AFA61C39}" presName="rootComposite2" presStyleCnt="0"/>
      <dgm:spPr/>
    </dgm:pt>
    <dgm:pt modelId="{FA3E7AEB-947D-4469-B151-BB2907B9ACC7}" type="pres">
      <dgm:prSet presAssocID="{3CD5C3F5-4BFE-4FA8-BB9F-56A0AFA61C39}" presName="rootText2" presStyleLbl="alignAcc1" presStyleIdx="0" presStyleCnt="0">
        <dgm:presLayoutVars>
          <dgm:chPref val="3"/>
        </dgm:presLayoutVars>
      </dgm:prSet>
      <dgm:spPr/>
    </dgm:pt>
    <dgm:pt modelId="{677F5075-3028-44DB-B553-0DBE9B1C3BCC}" type="pres">
      <dgm:prSet presAssocID="{3CD5C3F5-4BFE-4FA8-BB9F-56A0AFA61C39}" presName="topArc2" presStyleLbl="parChTrans1D1" presStyleIdx="10" presStyleCnt="16"/>
      <dgm:spPr/>
    </dgm:pt>
    <dgm:pt modelId="{A5C8949C-4EBA-4BA3-BF06-22B70D2C0232}" type="pres">
      <dgm:prSet presAssocID="{3CD5C3F5-4BFE-4FA8-BB9F-56A0AFA61C39}" presName="bottomArc2" presStyleLbl="parChTrans1D1" presStyleIdx="11" presStyleCnt="16"/>
      <dgm:spPr/>
    </dgm:pt>
    <dgm:pt modelId="{2B62BB7D-6022-401C-8965-865C2BDC0711}" type="pres">
      <dgm:prSet presAssocID="{3CD5C3F5-4BFE-4FA8-BB9F-56A0AFA61C39}" presName="topConnNode2" presStyleLbl="node2" presStyleIdx="0" presStyleCnt="0"/>
      <dgm:spPr/>
    </dgm:pt>
    <dgm:pt modelId="{6CCB5C08-9DC0-4E80-B62C-AF9AABE5B902}" type="pres">
      <dgm:prSet presAssocID="{3CD5C3F5-4BFE-4FA8-BB9F-56A0AFA61C39}" presName="hierChild4" presStyleCnt="0"/>
      <dgm:spPr/>
    </dgm:pt>
    <dgm:pt modelId="{92BFC3D1-2A59-4C8F-AB16-E17076BEC68C}" type="pres">
      <dgm:prSet presAssocID="{0E857A86-5A8E-4F3C-9440-CD8E7175AA1A}" presName="Name28" presStyleLbl="parChTrans1D3" presStyleIdx="2" presStyleCnt="4"/>
      <dgm:spPr/>
    </dgm:pt>
    <dgm:pt modelId="{31A1DD4F-A835-437B-9E77-F405A18230E9}" type="pres">
      <dgm:prSet presAssocID="{8A1FDBFE-E337-4432-A342-7FCD1E11DF93}" presName="hierRoot2" presStyleCnt="0">
        <dgm:presLayoutVars>
          <dgm:hierBranch val="init"/>
        </dgm:presLayoutVars>
      </dgm:prSet>
      <dgm:spPr/>
    </dgm:pt>
    <dgm:pt modelId="{14801C84-D6A4-486A-9B8E-13BD5851BC46}" type="pres">
      <dgm:prSet presAssocID="{8A1FDBFE-E337-4432-A342-7FCD1E11DF93}" presName="rootComposite2" presStyleCnt="0"/>
      <dgm:spPr/>
    </dgm:pt>
    <dgm:pt modelId="{FF8C15E3-CC7A-457E-AD66-44377F2336D8}" type="pres">
      <dgm:prSet presAssocID="{8A1FDBFE-E337-4432-A342-7FCD1E11DF93}" presName="rootText2" presStyleLbl="alignAcc1" presStyleIdx="0" presStyleCnt="0">
        <dgm:presLayoutVars>
          <dgm:chPref val="3"/>
        </dgm:presLayoutVars>
      </dgm:prSet>
      <dgm:spPr/>
    </dgm:pt>
    <dgm:pt modelId="{FC230ECF-2A23-4FA9-92B5-4E2E5088F0B6}" type="pres">
      <dgm:prSet presAssocID="{8A1FDBFE-E337-4432-A342-7FCD1E11DF93}" presName="topArc2" presStyleLbl="parChTrans1D1" presStyleIdx="12" presStyleCnt="16"/>
      <dgm:spPr/>
    </dgm:pt>
    <dgm:pt modelId="{2AE38AF9-0BF9-446D-A91F-046AB4EE321B}" type="pres">
      <dgm:prSet presAssocID="{8A1FDBFE-E337-4432-A342-7FCD1E11DF93}" presName="bottomArc2" presStyleLbl="parChTrans1D1" presStyleIdx="13" presStyleCnt="16"/>
      <dgm:spPr/>
    </dgm:pt>
    <dgm:pt modelId="{81B9F710-D4EE-49D7-846E-C5821CD48903}" type="pres">
      <dgm:prSet presAssocID="{8A1FDBFE-E337-4432-A342-7FCD1E11DF93}" presName="topConnNode2" presStyleLbl="node3" presStyleIdx="0" presStyleCnt="0"/>
      <dgm:spPr/>
    </dgm:pt>
    <dgm:pt modelId="{60B37334-7B35-48BF-8261-F65BB58231B2}" type="pres">
      <dgm:prSet presAssocID="{8A1FDBFE-E337-4432-A342-7FCD1E11DF93}" presName="hierChild4" presStyleCnt="0"/>
      <dgm:spPr/>
    </dgm:pt>
    <dgm:pt modelId="{91BE1440-322C-4007-8F8B-4202B8A4D096}" type="pres">
      <dgm:prSet presAssocID="{8A1FDBFE-E337-4432-A342-7FCD1E11DF93}" presName="hierChild5" presStyleCnt="0"/>
      <dgm:spPr/>
    </dgm:pt>
    <dgm:pt modelId="{1599CA8E-B683-4F6C-A298-474F8152559A}" type="pres">
      <dgm:prSet presAssocID="{8F15CF3B-AB59-4E0B-95A7-D639D4FB9165}" presName="Name28" presStyleLbl="parChTrans1D3" presStyleIdx="3" presStyleCnt="4"/>
      <dgm:spPr/>
    </dgm:pt>
    <dgm:pt modelId="{92D8BD99-F003-49B5-BA67-D03CAD6941A1}" type="pres">
      <dgm:prSet presAssocID="{2BC9A48E-A312-49E6-A758-43EC3B0E3F69}" presName="hierRoot2" presStyleCnt="0">
        <dgm:presLayoutVars>
          <dgm:hierBranch val="init"/>
        </dgm:presLayoutVars>
      </dgm:prSet>
      <dgm:spPr/>
    </dgm:pt>
    <dgm:pt modelId="{C7CC3431-F278-41E0-8BC9-028E9101A45A}" type="pres">
      <dgm:prSet presAssocID="{2BC9A48E-A312-49E6-A758-43EC3B0E3F69}" presName="rootComposite2" presStyleCnt="0"/>
      <dgm:spPr/>
    </dgm:pt>
    <dgm:pt modelId="{CACC0E99-BF18-4CF2-B2B4-121480DB1C65}" type="pres">
      <dgm:prSet presAssocID="{2BC9A48E-A312-49E6-A758-43EC3B0E3F69}" presName="rootText2" presStyleLbl="alignAcc1" presStyleIdx="0" presStyleCnt="0">
        <dgm:presLayoutVars>
          <dgm:chPref val="3"/>
        </dgm:presLayoutVars>
      </dgm:prSet>
      <dgm:spPr/>
    </dgm:pt>
    <dgm:pt modelId="{2734115A-E4A3-45A1-B032-8DFBAC5EE8D8}" type="pres">
      <dgm:prSet presAssocID="{2BC9A48E-A312-49E6-A758-43EC3B0E3F69}" presName="topArc2" presStyleLbl="parChTrans1D1" presStyleIdx="14" presStyleCnt="16"/>
      <dgm:spPr/>
    </dgm:pt>
    <dgm:pt modelId="{D3D85E9B-6F03-41AB-A325-DC715402E201}" type="pres">
      <dgm:prSet presAssocID="{2BC9A48E-A312-49E6-A758-43EC3B0E3F69}" presName="bottomArc2" presStyleLbl="parChTrans1D1" presStyleIdx="15" presStyleCnt="16"/>
      <dgm:spPr/>
    </dgm:pt>
    <dgm:pt modelId="{C8045277-B67B-476B-ABB1-EABF3B3BE545}" type="pres">
      <dgm:prSet presAssocID="{2BC9A48E-A312-49E6-A758-43EC3B0E3F69}" presName="topConnNode2" presStyleLbl="node3" presStyleIdx="0" presStyleCnt="0"/>
      <dgm:spPr/>
    </dgm:pt>
    <dgm:pt modelId="{F012DE1E-D7C4-4022-9FAF-8F2CBB4BA97D}" type="pres">
      <dgm:prSet presAssocID="{2BC9A48E-A312-49E6-A758-43EC3B0E3F69}" presName="hierChild4" presStyleCnt="0"/>
      <dgm:spPr/>
    </dgm:pt>
    <dgm:pt modelId="{5D7CAD15-9096-402E-92C7-45DBBAE2AB2C}" type="pres">
      <dgm:prSet presAssocID="{2BC9A48E-A312-49E6-A758-43EC3B0E3F69}" presName="hierChild5" presStyleCnt="0"/>
      <dgm:spPr/>
    </dgm:pt>
    <dgm:pt modelId="{8312C8D2-41D0-4740-81B4-772CAD0109FB}" type="pres">
      <dgm:prSet presAssocID="{3CD5C3F5-4BFE-4FA8-BB9F-56A0AFA61C39}" presName="hierChild5" presStyleCnt="0"/>
      <dgm:spPr/>
    </dgm:pt>
    <dgm:pt modelId="{E3EEF2C9-3486-40FF-84B3-BD4120004DBE}" type="pres">
      <dgm:prSet presAssocID="{B5997255-BEB7-48B3-90D6-A13F600F2FF6}" presName="hierChild3" presStyleCnt="0"/>
      <dgm:spPr/>
    </dgm:pt>
  </dgm:ptLst>
  <dgm:cxnLst>
    <dgm:cxn modelId="{D98F5F00-F704-4BE9-9016-C5B2CE35A601}" srcId="{B5997255-BEB7-48B3-90D6-A13F600F2FF6}" destId="{7A2556C8-31D2-4C72-B2AF-93207463B754}" srcOrd="0" destOrd="0" parTransId="{8AD4A051-B274-408D-B6A4-06C33C9A8FCE}" sibTransId="{6F07E0BE-104D-442B-BD98-89E87A0C2590}"/>
    <dgm:cxn modelId="{E9205602-755C-44BB-A3FA-BA1B2D5A9817}" type="presOf" srcId="{B667F76F-3B9E-488E-ACB4-6C11216111BF}" destId="{C9DBE810-3FFD-4952-8608-2CB572F7815A}" srcOrd="0" destOrd="0" presId="urn:microsoft.com/office/officeart/2008/layout/HalfCircleOrganizationChart"/>
    <dgm:cxn modelId="{4E9E4603-D499-4580-AF8D-48D572107907}" srcId="{7A2556C8-31D2-4C72-B2AF-93207463B754}" destId="{455C6C68-912C-4DC3-9285-3E13F4754BA6}" srcOrd="1" destOrd="0" parTransId="{5C35D7F3-892F-4A21-A99B-66CC9E5E4620}" sibTransId="{54A403F0-DFEA-421A-A6B1-82B60B299243}"/>
    <dgm:cxn modelId="{FBDDCD07-E663-4BFD-838E-37A7787C2BF1}" type="presOf" srcId="{7A2556C8-31D2-4C72-B2AF-93207463B754}" destId="{737B9BF6-5B0D-48CF-85A6-B9FEAA4B5750}" srcOrd="0" destOrd="0" presId="urn:microsoft.com/office/officeart/2008/layout/HalfCircleOrganizationChart"/>
    <dgm:cxn modelId="{55980D0E-2851-406A-AACF-EF3DB24EB113}" srcId="{B5997255-BEB7-48B3-90D6-A13F600F2FF6}" destId="{3CD5C3F5-4BFE-4FA8-BB9F-56A0AFA61C39}" srcOrd="1" destOrd="0" parTransId="{7A948F69-E46B-41FE-A439-B6F0594B2FA5}" sibTransId="{F88ADE2E-9323-4ABB-A5E0-67D75979168F}"/>
    <dgm:cxn modelId="{2D24DE18-D552-48DF-B24E-D6CFF6D4B3F0}" type="presOf" srcId="{8AD4A051-B274-408D-B6A4-06C33C9A8FCE}" destId="{EDAE6721-0656-4378-A16C-6CB098B1E328}" srcOrd="0" destOrd="0" presId="urn:microsoft.com/office/officeart/2008/layout/HalfCircleOrganizationChart"/>
    <dgm:cxn modelId="{E97E6D2F-FBB4-4A8B-9C6C-DF08D4B6669D}" srcId="{7A2556C8-31D2-4C72-B2AF-93207463B754}" destId="{E2605F15-95AF-4CC1-8DF6-184A5A293471}" srcOrd="0" destOrd="0" parTransId="{1B86D6B7-EB2A-4E29-91D1-AA26C5CF13EB}" sibTransId="{40391746-1DB9-4ABB-9D74-EE84A5647C8A}"/>
    <dgm:cxn modelId="{D181CF3B-E076-4A2C-A9C3-2B4D12726717}" type="presOf" srcId="{E8E4AB79-29F0-4FAC-BCC5-F70C0B27FB2E}" destId="{847E4BEF-021E-4795-8E8E-D00B8E820A34}" srcOrd="0" destOrd="0" presId="urn:microsoft.com/office/officeart/2008/layout/HalfCircleOrganizationChart"/>
    <dgm:cxn modelId="{55D71361-9582-49EB-A7DF-F308C9B16FE1}" srcId="{455C6C68-912C-4DC3-9285-3E13F4754BA6}" destId="{F47E492E-43AB-4375-A9BB-EA5008BF3339}" srcOrd="0" destOrd="0" parTransId="{E8E4AB79-29F0-4FAC-BCC5-F70C0B27FB2E}" sibTransId="{D9CF549B-FD4E-46E0-A916-DA000393874D}"/>
    <dgm:cxn modelId="{87570643-CECF-4761-AC1B-02CB0933EF55}" type="presOf" srcId="{7A2556C8-31D2-4C72-B2AF-93207463B754}" destId="{5F0ACD3D-2C6F-4BBF-9026-8A3716992B05}" srcOrd="1" destOrd="0" presId="urn:microsoft.com/office/officeart/2008/layout/HalfCircleOrganizationChart"/>
    <dgm:cxn modelId="{6D562B69-F61F-41AE-83B5-FA5BC01550A8}" srcId="{3CD5C3F5-4BFE-4FA8-BB9F-56A0AFA61C39}" destId="{2BC9A48E-A312-49E6-A758-43EC3B0E3F69}" srcOrd="1" destOrd="0" parTransId="{8F15CF3B-AB59-4E0B-95A7-D639D4FB9165}" sibTransId="{292F72B3-74EB-4C6D-9A44-C31B6D00CF54}"/>
    <dgm:cxn modelId="{6B45AD49-C4C4-4D1E-A8BF-5110360543D6}" type="presOf" srcId="{1B86D6B7-EB2A-4E29-91D1-AA26C5CF13EB}" destId="{16E2B892-F604-4AA4-A5E9-21D0A8E7AD51}" srcOrd="0" destOrd="0" presId="urn:microsoft.com/office/officeart/2008/layout/HalfCircleOrganizationChart"/>
    <dgm:cxn modelId="{EC42416C-DEE6-41C3-BFCB-A8D443B716E0}" srcId="{B667F76F-3B9E-488E-ACB4-6C11216111BF}" destId="{B5997255-BEB7-48B3-90D6-A13F600F2FF6}" srcOrd="0" destOrd="0" parTransId="{48FA1E0A-7678-4672-BF49-02F54E6E0A44}" sibTransId="{7EEB3E10-C6B3-4F8C-9E41-E68707B832BD}"/>
    <dgm:cxn modelId="{BD72A571-7C13-4B00-8A50-6FACE61EEF0D}" type="presOf" srcId="{455C6C68-912C-4DC3-9285-3E13F4754BA6}" destId="{962FAD43-0D9C-4338-B371-29F8C860C9ED}" srcOrd="1" destOrd="0" presId="urn:microsoft.com/office/officeart/2008/layout/HalfCircleOrganizationChart"/>
    <dgm:cxn modelId="{AE1EB451-7C95-4A8B-8BFB-6E178E196E9E}" type="presOf" srcId="{B5997255-BEB7-48B3-90D6-A13F600F2FF6}" destId="{EFB4ADCE-8098-4696-8558-6DD3DD83349F}" srcOrd="0" destOrd="0" presId="urn:microsoft.com/office/officeart/2008/layout/HalfCircleOrganizationChart"/>
    <dgm:cxn modelId="{81FE9175-030C-44CA-9C16-13EBF75C5F5C}" type="presOf" srcId="{455C6C68-912C-4DC3-9285-3E13F4754BA6}" destId="{0C2C097C-0355-4136-B65B-8F2381A113D7}" srcOrd="0" destOrd="0" presId="urn:microsoft.com/office/officeart/2008/layout/HalfCircleOrganizationChart"/>
    <dgm:cxn modelId="{95931378-7893-4D6F-A579-E8D98F1D49B2}" srcId="{3CD5C3F5-4BFE-4FA8-BB9F-56A0AFA61C39}" destId="{8A1FDBFE-E337-4432-A342-7FCD1E11DF93}" srcOrd="0" destOrd="0" parTransId="{0E857A86-5A8E-4F3C-9440-CD8E7175AA1A}" sibTransId="{C3B8A5F7-9A98-41B7-B5F9-E30331AD6679}"/>
    <dgm:cxn modelId="{DA18357C-E61D-4C72-A915-84D2F7AC686B}" type="presOf" srcId="{3CD5C3F5-4BFE-4FA8-BB9F-56A0AFA61C39}" destId="{2B62BB7D-6022-401C-8965-865C2BDC0711}" srcOrd="1" destOrd="0" presId="urn:microsoft.com/office/officeart/2008/layout/HalfCircleOrganizationChart"/>
    <dgm:cxn modelId="{B4218C82-63FE-451E-8750-2909A4EC13D9}" type="presOf" srcId="{8A1FDBFE-E337-4432-A342-7FCD1E11DF93}" destId="{81B9F710-D4EE-49D7-846E-C5821CD48903}" srcOrd="1" destOrd="0" presId="urn:microsoft.com/office/officeart/2008/layout/HalfCircleOrganizationChart"/>
    <dgm:cxn modelId="{33C2F685-F026-4A69-B5A1-FFD8F86BA8AA}" type="presOf" srcId="{E2605F15-95AF-4CC1-8DF6-184A5A293471}" destId="{095205ED-EDAB-4D70-A873-D0BAB2A8FEE9}" srcOrd="1" destOrd="0" presId="urn:microsoft.com/office/officeart/2008/layout/HalfCircleOrganizationChart"/>
    <dgm:cxn modelId="{90AE8987-764D-4F36-9DBF-5E3CD4F8144B}" type="presOf" srcId="{2BC9A48E-A312-49E6-A758-43EC3B0E3F69}" destId="{C8045277-B67B-476B-ABB1-EABF3B3BE545}" srcOrd="1" destOrd="0" presId="urn:microsoft.com/office/officeart/2008/layout/HalfCircleOrganizationChart"/>
    <dgm:cxn modelId="{5E9EF387-4638-44B1-ADDD-6D3DE4B642D4}" type="presOf" srcId="{8A1FDBFE-E337-4432-A342-7FCD1E11DF93}" destId="{FF8C15E3-CC7A-457E-AD66-44377F2336D8}" srcOrd="0" destOrd="0" presId="urn:microsoft.com/office/officeart/2008/layout/HalfCircleOrganizationChart"/>
    <dgm:cxn modelId="{2F80329C-3557-4CAF-A425-08586DDD495F}" type="presOf" srcId="{5C35D7F3-892F-4A21-A99B-66CC9E5E4620}" destId="{4EA22BFA-33D2-4A2F-98D8-FF8B63AB14FA}" srcOrd="0" destOrd="0" presId="urn:microsoft.com/office/officeart/2008/layout/HalfCircleOrganizationChart"/>
    <dgm:cxn modelId="{1AC684A3-4636-4708-B67A-E1DA64A7F5BE}" type="presOf" srcId="{F47E492E-43AB-4375-A9BB-EA5008BF3339}" destId="{8F9AE1EC-557F-4137-B272-63A0FD75D559}" srcOrd="1" destOrd="0" presId="urn:microsoft.com/office/officeart/2008/layout/HalfCircleOrganizationChart"/>
    <dgm:cxn modelId="{E9C0C6AC-E21A-460B-854A-955A0E78F508}" type="presOf" srcId="{F47E492E-43AB-4375-A9BB-EA5008BF3339}" destId="{11DBAE7B-23D7-4847-AD14-F01F06D1006C}" srcOrd="0" destOrd="0" presId="urn:microsoft.com/office/officeart/2008/layout/HalfCircleOrganizationChart"/>
    <dgm:cxn modelId="{E61679B6-5749-4CDA-902A-3A0F847CA609}" type="presOf" srcId="{E2605F15-95AF-4CC1-8DF6-184A5A293471}" destId="{A010BBDA-E4BB-4B85-B78E-119E04AB0FBA}" srcOrd="0" destOrd="0" presId="urn:microsoft.com/office/officeart/2008/layout/HalfCircleOrganizationChart"/>
    <dgm:cxn modelId="{32CD0DBB-FE45-44B1-AFA4-E01C72F29F3D}" type="presOf" srcId="{0E857A86-5A8E-4F3C-9440-CD8E7175AA1A}" destId="{92BFC3D1-2A59-4C8F-AB16-E17076BEC68C}" srcOrd="0" destOrd="0" presId="urn:microsoft.com/office/officeart/2008/layout/HalfCircleOrganizationChart"/>
    <dgm:cxn modelId="{127586BE-FBD0-49F8-B60C-39DC1925C1CB}" type="presOf" srcId="{7A948F69-E46B-41FE-A439-B6F0594B2FA5}" destId="{0AC05163-4A0C-47E2-90A0-AB7C1F2A0F18}" srcOrd="0" destOrd="0" presId="urn:microsoft.com/office/officeart/2008/layout/HalfCircleOrganizationChart"/>
    <dgm:cxn modelId="{2550DFBF-1A76-47DF-B53D-A414ED14A04F}" type="presOf" srcId="{B5997255-BEB7-48B3-90D6-A13F600F2FF6}" destId="{6A86CD77-D297-4CD0-B076-D980391AAB22}" srcOrd="1" destOrd="0" presId="urn:microsoft.com/office/officeart/2008/layout/HalfCircleOrganizationChart"/>
    <dgm:cxn modelId="{F5A167D0-72BF-4C99-844A-A2714B3171DD}" type="presOf" srcId="{2BC9A48E-A312-49E6-A758-43EC3B0E3F69}" destId="{CACC0E99-BF18-4CF2-B2B4-121480DB1C65}" srcOrd="0" destOrd="0" presId="urn:microsoft.com/office/officeart/2008/layout/HalfCircleOrganizationChart"/>
    <dgm:cxn modelId="{BC45F7ED-5981-403D-AE11-C388E0942F88}" type="presOf" srcId="{3CD5C3F5-4BFE-4FA8-BB9F-56A0AFA61C39}" destId="{FA3E7AEB-947D-4469-B151-BB2907B9ACC7}" srcOrd="0" destOrd="0" presId="urn:microsoft.com/office/officeart/2008/layout/HalfCircleOrganizationChart"/>
    <dgm:cxn modelId="{A7046BF5-C6D9-4F35-AB89-2A89C29990B9}" type="presOf" srcId="{8F15CF3B-AB59-4E0B-95A7-D639D4FB9165}" destId="{1599CA8E-B683-4F6C-A298-474F8152559A}" srcOrd="0" destOrd="0" presId="urn:microsoft.com/office/officeart/2008/layout/HalfCircleOrganizationChart"/>
    <dgm:cxn modelId="{C659FA32-254A-49A7-A09A-4AD09FF40EF7}" type="presParOf" srcId="{C9DBE810-3FFD-4952-8608-2CB572F7815A}" destId="{69FBE5D4-E758-46B4-BE17-864A664ACD3B}" srcOrd="0" destOrd="0" presId="urn:microsoft.com/office/officeart/2008/layout/HalfCircleOrganizationChart"/>
    <dgm:cxn modelId="{AD9363A6-1E0F-4986-9D64-38B76F746A3D}" type="presParOf" srcId="{69FBE5D4-E758-46B4-BE17-864A664ACD3B}" destId="{3592C2C7-2184-42FF-ABBE-D964A43012B8}" srcOrd="0" destOrd="0" presId="urn:microsoft.com/office/officeart/2008/layout/HalfCircleOrganizationChart"/>
    <dgm:cxn modelId="{66EC6AF5-CB4D-4864-AC08-32002A8C7A3D}" type="presParOf" srcId="{3592C2C7-2184-42FF-ABBE-D964A43012B8}" destId="{EFB4ADCE-8098-4696-8558-6DD3DD83349F}" srcOrd="0" destOrd="0" presId="urn:microsoft.com/office/officeart/2008/layout/HalfCircleOrganizationChart"/>
    <dgm:cxn modelId="{874C22AF-6BB4-4DCF-8B7E-410D59111D9F}" type="presParOf" srcId="{3592C2C7-2184-42FF-ABBE-D964A43012B8}" destId="{6D353321-72F8-42A6-9EE8-917EF4554C8C}" srcOrd="1" destOrd="0" presId="urn:microsoft.com/office/officeart/2008/layout/HalfCircleOrganizationChart"/>
    <dgm:cxn modelId="{5FC8A532-11FF-428C-938B-96BCAC30BB4E}" type="presParOf" srcId="{3592C2C7-2184-42FF-ABBE-D964A43012B8}" destId="{C641D7FB-7055-44F4-BEB7-1DA42D4E7C16}" srcOrd="2" destOrd="0" presId="urn:microsoft.com/office/officeart/2008/layout/HalfCircleOrganizationChart"/>
    <dgm:cxn modelId="{02117193-42C2-432A-A805-1FAFD3292D92}" type="presParOf" srcId="{3592C2C7-2184-42FF-ABBE-D964A43012B8}" destId="{6A86CD77-D297-4CD0-B076-D980391AAB22}" srcOrd="3" destOrd="0" presId="urn:microsoft.com/office/officeart/2008/layout/HalfCircleOrganizationChart"/>
    <dgm:cxn modelId="{1BA6DFD4-0495-41CC-ABF8-B54A2A486CC4}" type="presParOf" srcId="{69FBE5D4-E758-46B4-BE17-864A664ACD3B}" destId="{A98B6730-F03A-4E88-94CB-0D6743AF0E80}" srcOrd="1" destOrd="0" presId="urn:microsoft.com/office/officeart/2008/layout/HalfCircleOrganizationChart"/>
    <dgm:cxn modelId="{F0077ACC-700F-4C51-8122-579F1EA3CCDC}" type="presParOf" srcId="{A98B6730-F03A-4E88-94CB-0D6743AF0E80}" destId="{EDAE6721-0656-4378-A16C-6CB098B1E328}" srcOrd="0" destOrd="0" presId="urn:microsoft.com/office/officeart/2008/layout/HalfCircleOrganizationChart"/>
    <dgm:cxn modelId="{4D547F75-A6C7-46BC-B2AE-EA9C3D9B398B}" type="presParOf" srcId="{A98B6730-F03A-4E88-94CB-0D6743AF0E80}" destId="{DD63E5C1-6764-444D-8FF9-C28489EBC190}" srcOrd="1" destOrd="0" presId="urn:microsoft.com/office/officeart/2008/layout/HalfCircleOrganizationChart"/>
    <dgm:cxn modelId="{6691E311-3B1F-4904-9D09-1996AADC8B38}" type="presParOf" srcId="{DD63E5C1-6764-444D-8FF9-C28489EBC190}" destId="{819ED83C-6F76-422A-A052-3F868127B588}" srcOrd="0" destOrd="0" presId="urn:microsoft.com/office/officeart/2008/layout/HalfCircleOrganizationChart"/>
    <dgm:cxn modelId="{A64FEFBF-4921-452B-8472-CCB7378D6232}" type="presParOf" srcId="{819ED83C-6F76-422A-A052-3F868127B588}" destId="{737B9BF6-5B0D-48CF-85A6-B9FEAA4B5750}" srcOrd="0" destOrd="0" presId="urn:microsoft.com/office/officeart/2008/layout/HalfCircleOrganizationChart"/>
    <dgm:cxn modelId="{55BD9DEB-FF27-4CA8-BD95-D82306EA7A0D}" type="presParOf" srcId="{819ED83C-6F76-422A-A052-3F868127B588}" destId="{E3F1BDF5-AA51-4A3E-B728-55E5D9CA2897}" srcOrd="1" destOrd="0" presId="urn:microsoft.com/office/officeart/2008/layout/HalfCircleOrganizationChart"/>
    <dgm:cxn modelId="{8EF009CA-129E-4576-B0A5-8CD1E6A5EDAE}" type="presParOf" srcId="{819ED83C-6F76-422A-A052-3F868127B588}" destId="{6A391910-59BF-4841-BBF2-EAC1FD3E92C4}" srcOrd="2" destOrd="0" presId="urn:microsoft.com/office/officeart/2008/layout/HalfCircleOrganizationChart"/>
    <dgm:cxn modelId="{E91B3A94-651E-492E-A9B1-61111E813C6C}" type="presParOf" srcId="{819ED83C-6F76-422A-A052-3F868127B588}" destId="{5F0ACD3D-2C6F-4BBF-9026-8A3716992B05}" srcOrd="3" destOrd="0" presId="urn:microsoft.com/office/officeart/2008/layout/HalfCircleOrganizationChart"/>
    <dgm:cxn modelId="{6FA5F6CF-AA5A-4232-AF13-733BEB8B6B5A}" type="presParOf" srcId="{DD63E5C1-6764-444D-8FF9-C28489EBC190}" destId="{1E54DFBC-0A7D-4DE9-9FED-FCD44A991C6F}" srcOrd="1" destOrd="0" presId="urn:microsoft.com/office/officeart/2008/layout/HalfCircleOrganizationChart"/>
    <dgm:cxn modelId="{B44BCB02-853F-45E2-83F1-3ACD2D3EF4FF}" type="presParOf" srcId="{1E54DFBC-0A7D-4DE9-9FED-FCD44A991C6F}" destId="{16E2B892-F604-4AA4-A5E9-21D0A8E7AD51}" srcOrd="0" destOrd="0" presId="urn:microsoft.com/office/officeart/2008/layout/HalfCircleOrganizationChart"/>
    <dgm:cxn modelId="{9BDB3C55-DFB7-4B83-8E5A-A25D930FF125}" type="presParOf" srcId="{1E54DFBC-0A7D-4DE9-9FED-FCD44A991C6F}" destId="{1B657BCF-BC12-4DA4-AD65-9656F2D2E491}" srcOrd="1" destOrd="0" presId="urn:microsoft.com/office/officeart/2008/layout/HalfCircleOrganizationChart"/>
    <dgm:cxn modelId="{7CAB2104-59BB-4E16-B842-BEE2E10AAED0}" type="presParOf" srcId="{1B657BCF-BC12-4DA4-AD65-9656F2D2E491}" destId="{45936EAC-3C4C-4383-A914-5F7ED91E8D1E}" srcOrd="0" destOrd="0" presId="urn:microsoft.com/office/officeart/2008/layout/HalfCircleOrganizationChart"/>
    <dgm:cxn modelId="{CFA5E973-3AD2-4922-A635-1199CBA8333B}" type="presParOf" srcId="{45936EAC-3C4C-4383-A914-5F7ED91E8D1E}" destId="{A010BBDA-E4BB-4B85-B78E-119E04AB0FBA}" srcOrd="0" destOrd="0" presId="urn:microsoft.com/office/officeart/2008/layout/HalfCircleOrganizationChart"/>
    <dgm:cxn modelId="{D9FBEBE2-E3AF-4F60-A6B2-1F1897EAED25}" type="presParOf" srcId="{45936EAC-3C4C-4383-A914-5F7ED91E8D1E}" destId="{C3307BF7-C204-4C7C-B819-5659E623F3F0}" srcOrd="1" destOrd="0" presId="urn:microsoft.com/office/officeart/2008/layout/HalfCircleOrganizationChart"/>
    <dgm:cxn modelId="{75745002-1949-4F79-A994-51F1930FCF50}" type="presParOf" srcId="{45936EAC-3C4C-4383-A914-5F7ED91E8D1E}" destId="{92E7DE77-10BF-4891-9131-71D5218E25A3}" srcOrd="2" destOrd="0" presId="urn:microsoft.com/office/officeart/2008/layout/HalfCircleOrganizationChart"/>
    <dgm:cxn modelId="{71656E26-08AF-498D-9FEC-1FB16A522FD7}" type="presParOf" srcId="{45936EAC-3C4C-4383-A914-5F7ED91E8D1E}" destId="{095205ED-EDAB-4D70-A873-D0BAB2A8FEE9}" srcOrd="3" destOrd="0" presId="urn:microsoft.com/office/officeart/2008/layout/HalfCircleOrganizationChart"/>
    <dgm:cxn modelId="{0CC28FE7-891F-43EA-B393-640467AD4BA5}" type="presParOf" srcId="{1B657BCF-BC12-4DA4-AD65-9656F2D2E491}" destId="{26DB8641-83CA-40CA-AB22-ECFCD5DB906C}" srcOrd="1" destOrd="0" presId="urn:microsoft.com/office/officeart/2008/layout/HalfCircleOrganizationChart"/>
    <dgm:cxn modelId="{4EEDAF70-5BD3-4264-99FC-0412F48EF114}" type="presParOf" srcId="{1B657BCF-BC12-4DA4-AD65-9656F2D2E491}" destId="{BB50FA72-1D69-4D7C-9ED8-BD10D993112B}" srcOrd="2" destOrd="0" presId="urn:microsoft.com/office/officeart/2008/layout/HalfCircleOrganizationChart"/>
    <dgm:cxn modelId="{7E82BBAA-4BBE-42A7-8A7F-4A7909230032}" type="presParOf" srcId="{1E54DFBC-0A7D-4DE9-9FED-FCD44A991C6F}" destId="{4EA22BFA-33D2-4A2F-98D8-FF8B63AB14FA}" srcOrd="2" destOrd="0" presId="urn:microsoft.com/office/officeart/2008/layout/HalfCircleOrganizationChart"/>
    <dgm:cxn modelId="{7D0B26E4-DF02-4C11-A573-BB0249574403}" type="presParOf" srcId="{1E54DFBC-0A7D-4DE9-9FED-FCD44A991C6F}" destId="{DDCAC92F-A00D-4163-ACF5-7483A62B6D63}" srcOrd="3" destOrd="0" presId="urn:microsoft.com/office/officeart/2008/layout/HalfCircleOrganizationChart"/>
    <dgm:cxn modelId="{662E8125-728C-44C6-8FCA-B5F0E6C3A8B0}" type="presParOf" srcId="{DDCAC92F-A00D-4163-ACF5-7483A62B6D63}" destId="{EBFD5AA1-E602-4D06-BCF1-40B5B2859584}" srcOrd="0" destOrd="0" presId="urn:microsoft.com/office/officeart/2008/layout/HalfCircleOrganizationChart"/>
    <dgm:cxn modelId="{15AF6038-59C6-45F0-BE2C-7FF6C8EB5764}" type="presParOf" srcId="{EBFD5AA1-E602-4D06-BCF1-40B5B2859584}" destId="{0C2C097C-0355-4136-B65B-8F2381A113D7}" srcOrd="0" destOrd="0" presId="urn:microsoft.com/office/officeart/2008/layout/HalfCircleOrganizationChart"/>
    <dgm:cxn modelId="{7C1FF417-905D-4553-96EB-B7BE615BA803}" type="presParOf" srcId="{EBFD5AA1-E602-4D06-BCF1-40B5B2859584}" destId="{6250ADEA-22E3-4790-B108-6F6753E09BE4}" srcOrd="1" destOrd="0" presId="urn:microsoft.com/office/officeart/2008/layout/HalfCircleOrganizationChart"/>
    <dgm:cxn modelId="{18655920-09DA-4223-BA2F-20F02DD91D25}" type="presParOf" srcId="{EBFD5AA1-E602-4D06-BCF1-40B5B2859584}" destId="{C3BB0EB9-E45E-469D-B0AD-36163C61485A}" srcOrd="2" destOrd="0" presId="urn:microsoft.com/office/officeart/2008/layout/HalfCircleOrganizationChart"/>
    <dgm:cxn modelId="{27325A06-D0FC-4DD6-B89A-2C51418A08F6}" type="presParOf" srcId="{EBFD5AA1-E602-4D06-BCF1-40B5B2859584}" destId="{962FAD43-0D9C-4338-B371-29F8C860C9ED}" srcOrd="3" destOrd="0" presId="urn:microsoft.com/office/officeart/2008/layout/HalfCircleOrganizationChart"/>
    <dgm:cxn modelId="{B1751A60-77E1-4912-B6CB-DC7566280D4D}" type="presParOf" srcId="{DDCAC92F-A00D-4163-ACF5-7483A62B6D63}" destId="{186FF804-CA8E-47CA-ABDA-6DB6E57A71E1}" srcOrd="1" destOrd="0" presId="urn:microsoft.com/office/officeart/2008/layout/HalfCircleOrganizationChart"/>
    <dgm:cxn modelId="{A3E29F55-1DC5-4895-9FC4-F5486CD7F82C}" type="presParOf" srcId="{186FF804-CA8E-47CA-ABDA-6DB6E57A71E1}" destId="{847E4BEF-021E-4795-8E8E-D00B8E820A34}" srcOrd="0" destOrd="0" presId="urn:microsoft.com/office/officeart/2008/layout/HalfCircleOrganizationChart"/>
    <dgm:cxn modelId="{F7E9E49D-203A-4B29-B035-E1EC6C6FB6A1}" type="presParOf" srcId="{186FF804-CA8E-47CA-ABDA-6DB6E57A71E1}" destId="{DD6349E0-7404-4A03-9C82-39E830B4E97A}" srcOrd="1" destOrd="0" presId="urn:microsoft.com/office/officeart/2008/layout/HalfCircleOrganizationChart"/>
    <dgm:cxn modelId="{CCD26C7C-BEC1-4153-A6C2-82E9DB600006}" type="presParOf" srcId="{DD6349E0-7404-4A03-9C82-39E830B4E97A}" destId="{38F92A46-C9A5-4EAB-8792-2F3097FBC67D}" srcOrd="0" destOrd="0" presId="urn:microsoft.com/office/officeart/2008/layout/HalfCircleOrganizationChart"/>
    <dgm:cxn modelId="{BA9501FA-C2A0-4461-AE26-E7F28DA1F163}" type="presParOf" srcId="{38F92A46-C9A5-4EAB-8792-2F3097FBC67D}" destId="{11DBAE7B-23D7-4847-AD14-F01F06D1006C}" srcOrd="0" destOrd="0" presId="urn:microsoft.com/office/officeart/2008/layout/HalfCircleOrganizationChart"/>
    <dgm:cxn modelId="{9CAE0424-1DFB-499E-AE10-D5B989FDEB2E}" type="presParOf" srcId="{38F92A46-C9A5-4EAB-8792-2F3097FBC67D}" destId="{D2443563-932F-4408-ACB7-1A5A3F02E59E}" srcOrd="1" destOrd="0" presId="urn:microsoft.com/office/officeart/2008/layout/HalfCircleOrganizationChart"/>
    <dgm:cxn modelId="{D69CD22A-B800-4B21-A431-45E235570E09}" type="presParOf" srcId="{38F92A46-C9A5-4EAB-8792-2F3097FBC67D}" destId="{C6771584-61B9-43C9-BDB5-72C72B4A0734}" srcOrd="2" destOrd="0" presId="urn:microsoft.com/office/officeart/2008/layout/HalfCircleOrganizationChart"/>
    <dgm:cxn modelId="{CB285415-F83E-4F7E-97CC-FBD286F9DC3A}" type="presParOf" srcId="{38F92A46-C9A5-4EAB-8792-2F3097FBC67D}" destId="{8F9AE1EC-557F-4137-B272-63A0FD75D559}" srcOrd="3" destOrd="0" presId="urn:microsoft.com/office/officeart/2008/layout/HalfCircleOrganizationChart"/>
    <dgm:cxn modelId="{98B6F0DF-56DB-41C9-80DE-03E00E5A89EE}" type="presParOf" srcId="{DD6349E0-7404-4A03-9C82-39E830B4E97A}" destId="{97A87F49-3C09-480E-AC47-8AC787073C67}" srcOrd="1" destOrd="0" presId="urn:microsoft.com/office/officeart/2008/layout/HalfCircleOrganizationChart"/>
    <dgm:cxn modelId="{C8DDB071-342B-43DF-9FD2-79F2AEB68BE0}" type="presParOf" srcId="{DD6349E0-7404-4A03-9C82-39E830B4E97A}" destId="{BFD98F1F-22F2-43EF-8D0C-5148EAE27B2C}" srcOrd="2" destOrd="0" presId="urn:microsoft.com/office/officeart/2008/layout/HalfCircleOrganizationChart"/>
    <dgm:cxn modelId="{79122745-F248-45F6-AF19-99536F745DE2}" type="presParOf" srcId="{DDCAC92F-A00D-4163-ACF5-7483A62B6D63}" destId="{6D6C3D9A-940A-407C-AE02-51964228B311}" srcOrd="2" destOrd="0" presId="urn:microsoft.com/office/officeart/2008/layout/HalfCircleOrganizationChart"/>
    <dgm:cxn modelId="{8E966A92-6016-4885-B84D-8F68574DE90F}" type="presParOf" srcId="{DD63E5C1-6764-444D-8FF9-C28489EBC190}" destId="{C7185611-D202-4D4A-B596-A9EC44632E56}" srcOrd="2" destOrd="0" presId="urn:microsoft.com/office/officeart/2008/layout/HalfCircleOrganizationChart"/>
    <dgm:cxn modelId="{F3EC2D20-477D-4E8B-883E-9138D7F186F2}" type="presParOf" srcId="{A98B6730-F03A-4E88-94CB-0D6743AF0E80}" destId="{0AC05163-4A0C-47E2-90A0-AB7C1F2A0F18}" srcOrd="2" destOrd="0" presId="urn:microsoft.com/office/officeart/2008/layout/HalfCircleOrganizationChart"/>
    <dgm:cxn modelId="{5408D1C6-4223-4D73-A851-DBF3C2DFBFD8}" type="presParOf" srcId="{A98B6730-F03A-4E88-94CB-0D6743AF0E80}" destId="{3A8EEA4C-5ADD-4C86-9F64-28D16D7A907D}" srcOrd="3" destOrd="0" presId="urn:microsoft.com/office/officeart/2008/layout/HalfCircleOrganizationChart"/>
    <dgm:cxn modelId="{990C778E-0DEA-4E6E-8155-631FFFEBEA40}" type="presParOf" srcId="{3A8EEA4C-5ADD-4C86-9F64-28D16D7A907D}" destId="{1546F083-D427-4D0D-9846-2EE3A2082FEB}" srcOrd="0" destOrd="0" presId="urn:microsoft.com/office/officeart/2008/layout/HalfCircleOrganizationChart"/>
    <dgm:cxn modelId="{3AC9E0A7-8C65-4829-9F33-4C9D7F0EB6C1}" type="presParOf" srcId="{1546F083-D427-4D0D-9846-2EE3A2082FEB}" destId="{FA3E7AEB-947D-4469-B151-BB2907B9ACC7}" srcOrd="0" destOrd="0" presId="urn:microsoft.com/office/officeart/2008/layout/HalfCircleOrganizationChart"/>
    <dgm:cxn modelId="{3AD77EA8-38EB-4A1E-BD0B-49674FD8E13A}" type="presParOf" srcId="{1546F083-D427-4D0D-9846-2EE3A2082FEB}" destId="{677F5075-3028-44DB-B553-0DBE9B1C3BCC}" srcOrd="1" destOrd="0" presId="urn:microsoft.com/office/officeart/2008/layout/HalfCircleOrganizationChart"/>
    <dgm:cxn modelId="{5D2F0F1B-32C8-4ED7-BA16-51B4956BCAA5}" type="presParOf" srcId="{1546F083-D427-4D0D-9846-2EE3A2082FEB}" destId="{A5C8949C-4EBA-4BA3-BF06-22B70D2C0232}" srcOrd="2" destOrd="0" presId="urn:microsoft.com/office/officeart/2008/layout/HalfCircleOrganizationChart"/>
    <dgm:cxn modelId="{6DBC9E5D-E9F4-43D6-8F80-9D9166138B4F}" type="presParOf" srcId="{1546F083-D427-4D0D-9846-2EE3A2082FEB}" destId="{2B62BB7D-6022-401C-8965-865C2BDC0711}" srcOrd="3" destOrd="0" presId="urn:microsoft.com/office/officeart/2008/layout/HalfCircleOrganizationChart"/>
    <dgm:cxn modelId="{F450D067-05C3-474B-A835-A533331C591C}" type="presParOf" srcId="{3A8EEA4C-5ADD-4C86-9F64-28D16D7A907D}" destId="{6CCB5C08-9DC0-4E80-B62C-AF9AABE5B902}" srcOrd="1" destOrd="0" presId="urn:microsoft.com/office/officeart/2008/layout/HalfCircleOrganizationChart"/>
    <dgm:cxn modelId="{84D4E4B8-540C-4199-861E-6FB95D9A2B82}" type="presParOf" srcId="{6CCB5C08-9DC0-4E80-B62C-AF9AABE5B902}" destId="{92BFC3D1-2A59-4C8F-AB16-E17076BEC68C}" srcOrd="0" destOrd="0" presId="urn:microsoft.com/office/officeart/2008/layout/HalfCircleOrganizationChart"/>
    <dgm:cxn modelId="{A87CB44C-6A47-45ED-95C0-50F2A1C54E55}" type="presParOf" srcId="{6CCB5C08-9DC0-4E80-B62C-AF9AABE5B902}" destId="{31A1DD4F-A835-437B-9E77-F405A18230E9}" srcOrd="1" destOrd="0" presId="urn:microsoft.com/office/officeart/2008/layout/HalfCircleOrganizationChart"/>
    <dgm:cxn modelId="{8216580B-23D5-4979-BB3D-FFBC961FAD18}" type="presParOf" srcId="{31A1DD4F-A835-437B-9E77-F405A18230E9}" destId="{14801C84-D6A4-486A-9B8E-13BD5851BC46}" srcOrd="0" destOrd="0" presId="urn:microsoft.com/office/officeart/2008/layout/HalfCircleOrganizationChart"/>
    <dgm:cxn modelId="{4062011B-E9C1-41CC-8DCD-99080861DD59}" type="presParOf" srcId="{14801C84-D6A4-486A-9B8E-13BD5851BC46}" destId="{FF8C15E3-CC7A-457E-AD66-44377F2336D8}" srcOrd="0" destOrd="0" presId="urn:microsoft.com/office/officeart/2008/layout/HalfCircleOrganizationChart"/>
    <dgm:cxn modelId="{034BA93A-2B21-47B7-8604-EE556148F032}" type="presParOf" srcId="{14801C84-D6A4-486A-9B8E-13BD5851BC46}" destId="{FC230ECF-2A23-4FA9-92B5-4E2E5088F0B6}" srcOrd="1" destOrd="0" presId="urn:microsoft.com/office/officeart/2008/layout/HalfCircleOrganizationChart"/>
    <dgm:cxn modelId="{5F478B53-DCA8-4421-8AF8-F0278C518832}" type="presParOf" srcId="{14801C84-D6A4-486A-9B8E-13BD5851BC46}" destId="{2AE38AF9-0BF9-446D-A91F-046AB4EE321B}" srcOrd="2" destOrd="0" presId="urn:microsoft.com/office/officeart/2008/layout/HalfCircleOrganizationChart"/>
    <dgm:cxn modelId="{AC63356C-15F4-41AB-B5E6-D9FB628A24A8}" type="presParOf" srcId="{14801C84-D6A4-486A-9B8E-13BD5851BC46}" destId="{81B9F710-D4EE-49D7-846E-C5821CD48903}" srcOrd="3" destOrd="0" presId="urn:microsoft.com/office/officeart/2008/layout/HalfCircleOrganizationChart"/>
    <dgm:cxn modelId="{ED0A4215-C6A4-497E-B614-E929690867A7}" type="presParOf" srcId="{31A1DD4F-A835-437B-9E77-F405A18230E9}" destId="{60B37334-7B35-48BF-8261-F65BB58231B2}" srcOrd="1" destOrd="0" presId="urn:microsoft.com/office/officeart/2008/layout/HalfCircleOrganizationChart"/>
    <dgm:cxn modelId="{8D7B1C1E-21CE-4AF8-9650-329BD6C56879}" type="presParOf" srcId="{31A1DD4F-A835-437B-9E77-F405A18230E9}" destId="{91BE1440-322C-4007-8F8B-4202B8A4D096}" srcOrd="2" destOrd="0" presId="urn:microsoft.com/office/officeart/2008/layout/HalfCircleOrganizationChart"/>
    <dgm:cxn modelId="{C420F26A-44C9-4E7D-808E-62581CB43C37}" type="presParOf" srcId="{6CCB5C08-9DC0-4E80-B62C-AF9AABE5B902}" destId="{1599CA8E-B683-4F6C-A298-474F8152559A}" srcOrd="2" destOrd="0" presId="urn:microsoft.com/office/officeart/2008/layout/HalfCircleOrganizationChart"/>
    <dgm:cxn modelId="{447DEC5C-14DC-421C-B132-CEB8AFD23126}" type="presParOf" srcId="{6CCB5C08-9DC0-4E80-B62C-AF9AABE5B902}" destId="{92D8BD99-F003-49B5-BA67-D03CAD6941A1}" srcOrd="3" destOrd="0" presId="urn:microsoft.com/office/officeart/2008/layout/HalfCircleOrganizationChart"/>
    <dgm:cxn modelId="{D4CE2B2A-79D3-4B86-8261-FFAB55CF72B1}" type="presParOf" srcId="{92D8BD99-F003-49B5-BA67-D03CAD6941A1}" destId="{C7CC3431-F278-41E0-8BC9-028E9101A45A}" srcOrd="0" destOrd="0" presId="urn:microsoft.com/office/officeart/2008/layout/HalfCircleOrganizationChart"/>
    <dgm:cxn modelId="{3837872A-5FB8-4051-97B6-82B9C0C48935}" type="presParOf" srcId="{C7CC3431-F278-41E0-8BC9-028E9101A45A}" destId="{CACC0E99-BF18-4CF2-B2B4-121480DB1C65}" srcOrd="0" destOrd="0" presId="urn:microsoft.com/office/officeart/2008/layout/HalfCircleOrganizationChart"/>
    <dgm:cxn modelId="{E4782A96-1EAB-4229-8772-674AF8924F48}" type="presParOf" srcId="{C7CC3431-F278-41E0-8BC9-028E9101A45A}" destId="{2734115A-E4A3-45A1-B032-8DFBAC5EE8D8}" srcOrd="1" destOrd="0" presId="urn:microsoft.com/office/officeart/2008/layout/HalfCircleOrganizationChart"/>
    <dgm:cxn modelId="{B25F2EA8-77CD-4DE4-9007-E1E261FEDA2C}" type="presParOf" srcId="{C7CC3431-F278-41E0-8BC9-028E9101A45A}" destId="{D3D85E9B-6F03-41AB-A325-DC715402E201}" srcOrd="2" destOrd="0" presId="urn:microsoft.com/office/officeart/2008/layout/HalfCircleOrganizationChart"/>
    <dgm:cxn modelId="{86B587FB-CA4F-42B2-B079-8F4732839E11}" type="presParOf" srcId="{C7CC3431-F278-41E0-8BC9-028E9101A45A}" destId="{C8045277-B67B-476B-ABB1-EABF3B3BE545}" srcOrd="3" destOrd="0" presId="urn:microsoft.com/office/officeart/2008/layout/HalfCircleOrganizationChart"/>
    <dgm:cxn modelId="{71048638-CB52-45AB-A30C-586587DA31AA}" type="presParOf" srcId="{92D8BD99-F003-49B5-BA67-D03CAD6941A1}" destId="{F012DE1E-D7C4-4022-9FAF-8F2CBB4BA97D}" srcOrd="1" destOrd="0" presId="urn:microsoft.com/office/officeart/2008/layout/HalfCircleOrganizationChart"/>
    <dgm:cxn modelId="{F71AA08E-0B4C-4000-B389-3AEAB316E900}" type="presParOf" srcId="{92D8BD99-F003-49B5-BA67-D03CAD6941A1}" destId="{5D7CAD15-9096-402E-92C7-45DBBAE2AB2C}" srcOrd="2" destOrd="0" presId="urn:microsoft.com/office/officeart/2008/layout/HalfCircleOrganizationChart"/>
    <dgm:cxn modelId="{5D2FA431-4888-4ED5-8948-A91F4265136B}" type="presParOf" srcId="{3A8EEA4C-5ADD-4C86-9F64-28D16D7A907D}" destId="{8312C8D2-41D0-4740-81B4-772CAD0109FB}" srcOrd="2" destOrd="0" presId="urn:microsoft.com/office/officeart/2008/layout/HalfCircleOrganizationChart"/>
    <dgm:cxn modelId="{8F86F1FF-D10D-43ED-83C3-7306CB016468}" type="presParOf" srcId="{69FBE5D4-E758-46B4-BE17-864A664ACD3B}" destId="{E3EEF2C9-3486-40FF-84B3-BD4120004DBE}" srcOrd="2" destOrd="0" presId="urn:microsoft.com/office/officeart/2008/layout/HalfCircleOrganizationChart"/>
  </dgm:cxnLst>
  <dgm:bg/>
  <dgm:whole>
    <a:ln>
      <a:solidFill>
        <a:schemeClr val="bg1">
          <a:lumMod val="50000"/>
        </a:schemeClr>
      </a:solidFill>
    </a:ln>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667F76F-3B9E-488E-ACB4-6C11216111BF}"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B5997255-BEB7-48B3-90D6-A13F600F2FF6}">
      <dgm:prSet phldrT="[Text]"/>
      <dgm:spPr/>
      <dgm:t>
        <a:bodyPr/>
        <a:lstStyle/>
        <a:p>
          <a:r>
            <a:rPr lang="en-US" dirty="0"/>
            <a:t>A</a:t>
          </a:r>
        </a:p>
      </dgm:t>
    </dgm:pt>
    <dgm:pt modelId="{48FA1E0A-7678-4672-BF49-02F54E6E0A44}" type="parTrans" cxnId="{EC42416C-DEE6-41C3-BFCB-A8D443B716E0}">
      <dgm:prSet/>
      <dgm:spPr/>
      <dgm:t>
        <a:bodyPr/>
        <a:lstStyle/>
        <a:p>
          <a:endParaRPr lang="en-US"/>
        </a:p>
      </dgm:t>
    </dgm:pt>
    <dgm:pt modelId="{7EEB3E10-C6B3-4F8C-9E41-E68707B832BD}" type="sibTrans" cxnId="{EC42416C-DEE6-41C3-BFCB-A8D443B716E0}">
      <dgm:prSet/>
      <dgm:spPr/>
      <dgm:t>
        <a:bodyPr/>
        <a:lstStyle/>
        <a:p>
          <a:endParaRPr lang="en-US"/>
        </a:p>
      </dgm:t>
    </dgm:pt>
    <dgm:pt modelId="{7A2556C8-31D2-4C72-B2AF-93207463B754}">
      <dgm:prSet phldrT="[Text]"/>
      <dgm:spPr/>
      <dgm:t>
        <a:bodyPr/>
        <a:lstStyle/>
        <a:p>
          <a:r>
            <a:rPr lang="en-US" dirty="0">
              <a:solidFill>
                <a:srgbClr val="FF0000"/>
              </a:solidFill>
            </a:rPr>
            <a:t>C</a:t>
          </a:r>
        </a:p>
      </dgm:t>
    </dgm:pt>
    <dgm:pt modelId="{8AD4A051-B274-408D-B6A4-06C33C9A8FCE}" type="parTrans" cxnId="{D98F5F00-F704-4BE9-9016-C5B2CE35A601}">
      <dgm:prSet/>
      <dgm:spPr/>
      <dgm:t>
        <a:bodyPr/>
        <a:lstStyle/>
        <a:p>
          <a:endParaRPr lang="en-US"/>
        </a:p>
      </dgm:t>
    </dgm:pt>
    <dgm:pt modelId="{6F07E0BE-104D-442B-BD98-89E87A0C2590}" type="sibTrans" cxnId="{D98F5F00-F704-4BE9-9016-C5B2CE35A601}">
      <dgm:prSet/>
      <dgm:spPr/>
      <dgm:t>
        <a:bodyPr/>
        <a:lstStyle/>
        <a:p>
          <a:endParaRPr lang="en-US"/>
        </a:p>
      </dgm:t>
    </dgm:pt>
    <dgm:pt modelId="{3CD5C3F5-4BFE-4FA8-BB9F-56A0AFA61C39}">
      <dgm:prSet phldrT="[Text]"/>
      <dgm:spPr/>
      <dgm:t>
        <a:bodyPr/>
        <a:lstStyle/>
        <a:p>
          <a:r>
            <a:rPr lang="en-US" dirty="0">
              <a:solidFill>
                <a:srgbClr val="00B0F0"/>
              </a:solidFill>
            </a:rPr>
            <a:t>D</a:t>
          </a:r>
        </a:p>
      </dgm:t>
    </dgm:pt>
    <dgm:pt modelId="{7A948F69-E46B-41FE-A439-B6F0594B2FA5}" type="parTrans" cxnId="{55980D0E-2851-406A-AACF-EF3DB24EB113}">
      <dgm:prSet/>
      <dgm:spPr/>
      <dgm:t>
        <a:bodyPr/>
        <a:lstStyle/>
        <a:p>
          <a:endParaRPr lang="en-US"/>
        </a:p>
      </dgm:t>
    </dgm:pt>
    <dgm:pt modelId="{F88ADE2E-9323-4ABB-A5E0-67D75979168F}" type="sibTrans" cxnId="{55980D0E-2851-406A-AACF-EF3DB24EB113}">
      <dgm:prSet/>
      <dgm:spPr/>
      <dgm:t>
        <a:bodyPr/>
        <a:lstStyle/>
        <a:p>
          <a:endParaRPr lang="en-US"/>
        </a:p>
      </dgm:t>
    </dgm:pt>
    <dgm:pt modelId="{E2605F15-95AF-4CC1-8DF6-184A5A293471}">
      <dgm:prSet phldrT="[Text]"/>
      <dgm:spPr/>
      <dgm:t>
        <a:bodyPr/>
        <a:lstStyle/>
        <a:p>
          <a:r>
            <a:rPr lang="en-US" dirty="0">
              <a:solidFill>
                <a:srgbClr val="FF0000"/>
              </a:solidFill>
            </a:rPr>
            <a:t>C1</a:t>
          </a:r>
        </a:p>
      </dgm:t>
    </dgm:pt>
    <dgm:pt modelId="{1B86D6B7-EB2A-4E29-91D1-AA26C5CF13EB}" type="parTrans" cxnId="{E97E6D2F-FBB4-4A8B-9C6C-DF08D4B6669D}">
      <dgm:prSet/>
      <dgm:spPr/>
      <dgm:t>
        <a:bodyPr/>
        <a:lstStyle/>
        <a:p>
          <a:endParaRPr lang="en-US"/>
        </a:p>
      </dgm:t>
    </dgm:pt>
    <dgm:pt modelId="{40391746-1DB9-4ABB-9D74-EE84A5647C8A}" type="sibTrans" cxnId="{E97E6D2F-FBB4-4A8B-9C6C-DF08D4B6669D}">
      <dgm:prSet/>
      <dgm:spPr/>
      <dgm:t>
        <a:bodyPr/>
        <a:lstStyle/>
        <a:p>
          <a:endParaRPr lang="en-US"/>
        </a:p>
      </dgm:t>
    </dgm:pt>
    <dgm:pt modelId="{455C6C68-912C-4DC3-9285-3E13F4754BA6}">
      <dgm:prSet phldrT="[Text]"/>
      <dgm:spPr/>
      <dgm:t>
        <a:bodyPr/>
        <a:lstStyle/>
        <a:p>
          <a:r>
            <a:rPr lang="en-US" dirty="0">
              <a:solidFill>
                <a:srgbClr val="FF0000"/>
              </a:solidFill>
            </a:rPr>
            <a:t>C2</a:t>
          </a:r>
        </a:p>
      </dgm:t>
    </dgm:pt>
    <dgm:pt modelId="{5C35D7F3-892F-4A21-A99B-66CC9E5E4620}" type="parTrans" cxnId="{4E9E4603-D499-4580-AF8D-48D572107907}">
      <dgm:prSet/>
      <dgm:spPr/>
      <dgm:t>
        <a:bodyPr/>
        <a:lstStyle/>
        <a:p>
          <a:endParaRPr lang="en-US"/>
        </a:p>
      </dgm:t>
    </dgm:pt>
    <dgm:pt modelId="{54A403F0-DFEA-421A-A6B1-82B60B299243}" type="sibTrans" cxnId="{4E9E4603-D499-4580-AF8D-48D572107907}">
      <dgm:prSet/>
      <dgm:spPr/>
      <dgm:t>
        <a:bodyPr/>
        <a:lstStyle/>
        <a:p>
          <a:endParaRPr lang="en-US"/>
        </a:p>
      </dgm:t>
    </dgm:pt>
    <dgm:pt modelId="{F47E492E-43AB-4375-A9BB-EA5008BF3339}">
      <dgm:prSet phldrT="[Text]"/>
      <dgm:spPr/>
      <dgm:t>
        <a:bodyPr/>
        <a:lstStyle/>
        <a:p>
          <a:r>
            <a:rPr lang="en-US" dirty="0">
              <a:solidFill>
                <a:srgbClr val="FF0000"/>
              </a:solidFill>
            </a:rPr>
            <a:t>C3</a:t>
          </a:r>
        </a:p>
      </dgm:t>
    </dgm:pt>
    <dgm:pt modelId="{E8E4AB79-29F0-4FAC-BCC5-F70C0B27FB2E}" type="parTrans" cxnId="{55D71361-9582-49EB-A7DF-F308C9B16FE1}">
      <dgm:prSet/>
      <dgm:spPr/>
      <dgm:t>
        <a:bodyPr/>
        <a:lstStyle/>
        <a:p>
          <a:endParaRPr lang="en-US"/>
        </a:p>
      </dgm:t>
    </dgm:pt>
    <dgm:pt modelId="{D9CF549B-FD4E-46E0-A916-DA000393874D}" type="sibTrans" cxnId="{55D71361-9582-49EB-A7DF-F308C9B16FE1}">
      <dgm:prSet/>
      <dgm:spPr/>
      <dgm:t>
        <a:bodyPr/>
        <a:lstStyle/>
        <a:p>
          <a:endParaRPr lang="en-US"/>
        </a:p>
      </dgm:t>
    </dgm:pt>
    <dgm:pt modelId="{8A1FDBFE-E337-4432-A342-7FCD1E11DF93}">
      <dgm:prSet phldrT="[Text]"/>
      <dgm:spPr/>
      <dgm:t>
        <a:bodyPr/>
        <a:lstStyle/>
        <a:p>
          <a:r>
            <a:rPr lang="en-US" dirty="0">
              <a:solidFill>
                <a:srgbClr val="00B0F0"/>
              </a:solidFill>
            </a:rPr>
            <a:t>D1</a:t>
          </a:r>
        </a:p>
      </dgm:t>
    </dgm:pt>
    <dgm:pt modelId="{0E857A86-5A8E-4F3C-9440-CD8E7175AA1A}" type="parTrans" cxnId="{95931378-7893-4D6F-A579-E8D98F1D49B2}">
      <dgm:prSet/>
      <dgm:spPr/>
      <dgm:t>
        <a:bodyPr/>
        <a:lstStyle/>
        <a:p>
          <a:endParaRPr lang="en-US"/>
        </a:p>
      </dgm:t>
    </dgm:pt>
    <dgm:pt modelId="{C3B8A5F7-9A98-41B7-B5F9-E30331AD6679}" type="sibTrans" cxnId="{95931378-7893-4D6F-A579-E8D98F1D49B2}">
      <dgm:prSet/>
      <dgm:spPr/>
      <dgm:t>
        <a:bodyPr/>
        <a:lstStyle/>
        <a:p>
          <a:endParaRPr lang="en-US"/>
        </a:p>
      </dgm:t>
    </dgm:pt>
    <dgm:pt modelId="{2BC9A48E-A312-49E6-A758-43EC3B0E3F69}">
      <dgm:prSet phldrT="[Text]"/>
      <dgm:spPr/>
      <dgm:t>
        <a:bodyPr/>
        <a:lstStyle/>
        <a:p>
          <a:r>
            <a:rPr lang="en-US" dirty="0">
              <a:solidFill>
                <a:srgbClr val="00B0F0"/>
              </a:solidFill>
            </a:rPr>
            <a:t>D2</a:t>
          </a:r>
        </a:p>
      </dgm:t>
    </dgm:pt>
    <dgm:pt modelId="{8F15CF3B-AB59-4E0B-95A7-D639D4FB9165}" type="parTrans" cxnId="{6D562B69-F61F-41AE-83B5-FA5BC01550A8}">
      <dgm:prSet/>
      <dgm:spPr/>
      <dgm:t>
        <a:bodyPr/>
        <a:lstStyle/>
        <a:p>
          <a:endParaRPr lang="en-US"/>
        </a:p>
      </dgm:t>
    </dgm:pt>
    <dgm:pt modelId="{292F72B3-74EB-4C6D-9A44-C31B6D00CF54}" type="sibTrans" cxnId="{6D562B69-F61F-41AE-83B5-FA5BC01550A8}">
      <dgm:prSet/>
      <dgm:spPr/>
      <dgm:t>
        <a:bodyPr/>
        <a:lstStyle/>
        <a:p>
          <a:endParaRPr lang="en-US"/>
        </a:p>
      </dgm:t>
    </dgm:pt>
    <dgm:pt modelId="{1571F480-7326-414B-950C-21E280C8ACBA}">
      <dgm:prSet phldrT="[Text]"/>
      <dgm:spPr/>
      <dgm:t>
        <a:bodyPr/>
        <a:lstStyle/>
        <a:p>
          <a:r>
            <a:rPr lang="en-US" dirty="0">
              <a:solidFill>
                <a:srgbClr val="00B0F0"/>
              </a:solidFill>
            </a:rPr>
            <a:t>D3</a:t>
          </a:r>
        </a:p>
      </dgm:t>
    </dgm:pt>
    <dgm:pt modelId="{679F0962-E8BD-47E2-9CAA-31E03E7D79BE}" type="parTrans" cxnId="{7F3FEE6D-66F1-4266-A2BD-1A1F40220EB0}">
      <dgm:prSet/>
      <dgm:spPr/>
      <dgm:t>
        <a:bodyPr/>
        <a:lstStyle/>
        <a:p>
          <a:endParaRPr lang="en-US"/>
        </a:p>
      </dgm:t>
    </dgm:pt>
    <dgm:pt modelId="{524F2B55-FB9E-4FDC-9443-2C25442F80B9}" type="sibTrans" cxnId="{7F3FEE6D-66F1-4266-A2BD-1A1F40220EB0}">
      <dgm:prSet/>
      <dgm:spPr/>
      <dgm:t>
        <a:bodyPr/>
        <a:lstStyle/>
        <a:p>
          <a:endParaRPr lang="en-US"/>
        </a:p>
      </dgm:t>
    </dgm:pt>
    <dgm:pt modelId="{C9DBE810-3FFD-4952-8608-2CB572F7815A}" type="pres">
      <dgm:prSet presAssocID="{B667F76F-3B9E-488E-ACB4-6C11216111BF}" presName="Name0" presStyleCnt="0">
        <dgm:presLayoutVars>
          <dgm:orgChart val="1"/>
          <dgm:chPref val="1"/>
          <dgm:dir/>
          <dgm:animOne val="branch"/>
          <dgm:animLvl val="lvl"/>
          <dgm:resizeHandles/>
        </dgm:presLayoutVars>
      </dgm:prSet>
      <dgm:spPr/>
    </dgm:pt>
    <dgm:pt modelId="{69FBE5D4-E758-46B4-BE17-864A664ACD3B}" type="pres">
      <dgm:prSet presAssocID="{B5997255-BEB7-48B3-90D6-A13F600F2FF6}" presName="hierRoot1" presStyleCnt="0">
        <dgm:presLayoutVars>
          <dgm:hierBranch val="init"/>
        </dgm:presLayoutVars>
      </dgm:prSet>
      <dgm:spPr/>
    </dgm:pt>
    <dgm:pt modelId="{3592C2C7-2184-42FF-ABBE-D964A43012B8}" type="pres">
      <dgm:prSet presAssocID="{B5997255-BEB7-48B3-90D6-A13F600F2FF6}" presName="rootComposite1" presStyleCnt="0"/>
      <dgm:spPr/>
    </dgm:pt>
    <dgm:pt modelId="{EFB4ADCE-8098-4696-8558-6DD3DD83349F}" type="pres">
      <dgm:prSet presAssocID="{B5997255-BEB7-48B3-90D6-A13F600F2FF6}" presName="rootText1" presStyleLbl="alignAcc1" presStyleIdx="0" presStyleCnt="0">
        <dgm:presLayoutVars>
          <dgm:chPref val="3"/>
        </dgm:presLayoutVars>
      </dgm:prSet>
      <dgm:spPr/>
    </dgm:pt>
    <dgm:pt modelId="{6D353321-72F8-42A6-9EE8-917EF4554C8C}" type="pres">
      <dgm:prSet presAssocID="{B5997255-BEB7-48B3-90D6-A13F600F2FF6}" presName="topArc1" presStyleLbl="parChTrans1D1" presStyleIdx="0" presStyleCnt="18"/>
      <dgm:spPr/>
    </dgm:pt>
    <dgm:pt modelId="{C641D7FB-7055-44F4-BEB7-1DA42D4E7C16}" type="pres">
      <dgm:prSet presAssocID="{B5997255-BEB7-48B3-90D6-A13F600F2FF6}" presName="bottomArc1" presStyleLbl="parChTrans1D1" presStyleIdx="1" presStyleCnt="18"/>
      <dgm:spPr/>
    </dgm:pt>
    <dgm:pt modelId="{6A86CD77-D297-4CD0-B076-D980391AAB22}" type="pres">
      <dgm:prSet presAssocID="{B5997255-BEB7-48B3-90D6-A13F600F2FF6}" presName="topConnNode1" presStyleLbl="node1" presStyleIdx="0" presStyleCnt="0"/>
      <dgm:spPr/>
    </dgm:pt>
    <dgm:pt modelId="{A98B6730-F03A-4E88-94CB-0D6743AF0E80}" type="pres">
      <dgm:prSet presAssocID="{B5997255-BEB7-48B3-90D6-A13F600F2FF6}" presName="hierChild2" presStyleCnt="0"/>
      <dgm:spPr/>
    </dgm:pt>
    <dgm:pt modelId="{EDAE6721-0656-4378-A16C-6CB098B1E328}" type="pres">
      <dgm:prSet presAssocID="{8AD4A051-B274-408D-B6A4-06C33C9A8FCE}" presName="Name28" presStyleLbl="parChTrans1D2" presStyleIdx="0" presStyleCnt="2"/>
      <dgm:spPr/>
    </dgm:pt>
    <dgm:pt modelId="{DD63E5C1-6764-444D-8FF9-C28489EBC190}" type="pres">
      <dgm:prSet presAssocID="{7A2556C8-31D2-4C72-B2AF-93207463B754}" presName="hierRoot2" presStyleCnt="0">
        <dgm:presLayoutVars>
          <dgm:hierBranch val="init"/>
        </dgm:presLayoutVars>
      </dgm:prSet>
      <dgm:spPr/>
    </dgm:pt>
    <dgm:pt modelId="{819ED83C-6F76-422A-A052-3F868127B588}" type="pres">
      <dgm:prSet presAssocID="{7A2556C8-31D2-4C72-B2AF-93207463B754}" presName="rootComposite2" presStyleCnt="0"/>
      <dgm:spPr/>
    </dgm:pt>
    <dgm:pt modelId="{737B9BF6-5B0D-48CF-85A6-B9FEAA4B5750}" type="pres">
      <dgm:prSet presAssocID="{7A2556C8-31D2-4C72-B2AF-93207463B754}" presName="rootText2" presStyleLbl="alignAcc1" presStyleIdx="0" presStyleCnt="0">
        <dgm:presLayoutVars>
          <dgm:chPref val="3"/>
        </dgm:presLayoutVars>
      </dgm:prSet>
      <dgm:spPr/>
    </dgm:pt>
    <dgm:pt modelId="{E3F1BDF5-AA51-4A3E-B728-55E5D9CA2897}" type="pres">
      <dgm:prSet presAssocID="{7A2556C8-31D2-4C72-B2AF-93207463B754}" presName="topArc2" presStyleLbl="parChTrans1D1" presStyleIdx="2" presStyleCnt="18"/>
      <dgm:spPr/>
    </dgm:pt>
    <dgm:pt modelId="{6A391910-59BF-4841-BBF2-EAC1FD3E92C4}" type="pres">
      <dgm:prSet presAssocID="{7A2556C8-31D2-4C72-B2AF-93207463B754}" presName="bottomArc2" presStyleLbl="parChTrans1D1" presStyleIdx="3" presStyleCnt="18"/>
      <dgm:spPr/>
    </dgm:pt>
    <dgm:pt modelId="{5F0ACD3D-2C6F-4BBF-9026-8A3716992B05}" type="pres">
      <dgm:prSet presAssocID="{7A2556C8-31D2-4C72-B2AF-93207463B754}" presName="topConnNode2" presStyleLbl="node2" presStyleIdx="0" presStyleCnt="0"/>
      <dgm:spPr/>
    </dgm:pt>
    <dgm:pt modelId="{1E54DFBC-0A7D-4DE9-9FED-FCD44A991C6F}" type="pres">
      <dgm:prSet presAssocID="{7A2556C8-31D2-4C72-B2AF-93207463B754}" presName="hierChild4" presStyleCnt="0"/>
      <dgm:spPr/>
    </dgm:pt>
    <dgm:pt modelId="{16E2B892-F604-4AA4-A5E9-21D0A8E7AD51}" type="pres">
      <dgm:prSet presAssocID="{1B86D6B7-EB2A-4E29-91D1-AA26C5CF13EB}" presName="Name28" presStyleLbl="parChTrans1D3" presStyleIdx="0" presStyleCnt="5"/>
      <dgm:spPr/>
    </dgm:pt>
    <dgm:pt modelId="{1B657BCF-BC12-4DA4-AD65-9656F2D2E491}" type="pres">
      <dgm:prSet presAssocID="{E2605F15-95AF-4CC1-8DF6-184A5A293471}" presName="hierRoot2" presStyleCnt="0">
        <dgm:presLayoutVars>
          <dgm:hierBranch val="init"/>
        </dgm:presLayoutVars>
      </dgm:prSet>
      <dgm:spPr/>
    </dgm:pt>
    <dgm:pt modelId="{45936EAC-3C4C-4383-A914-5F7ED91E8D1E}" type="pres">
      <dgm:prSet presAssocID="{E2605F15-95AF-4CC1-8DF6-184A5A293471}" presName="rootComposite2" presStyleCnt="0"/>
      <dgm:spPr/>
    </dgm:pt>
    <dgm:pt modelId="{A010BBDA-E4BB-4B85-B78E-119E04AB0FBA}" type="pres">
      <dgm:prSet presAssocID="{E2605F15-95AF-4CC1-8DF6-184A5A293471}" presName="rootText2" presStyleLbl="alignAcc1" presStyleIdx="0" presStyleCnt="0">
        <dgm:presLayoutVars>
          <dgm:chPref val="3"/>
        </dgm:presLayoutVars>
      </dgm:prSet>
      <dgm:spPr/>
    </dgm:pt>
    <dgm:pt modelId="{C3307BF7-C204-4C7C-B819-5659E623F3F0}" type="pres">
      <dgm:prSet presAssocID="{E2605F15-95AF-4CC1-8DF6-184A5A293471}" presName="topArc2" presStyleLbl="parChTrans1D1" presStyleIdx="4" presStyleCnt="18"/>
      <dgm:spPr/>
    </dgm:pt>
    <dgm:pt modelId="{92E7DE77-10BF-4891-9131-71D5218E25A3}" type="pres">
      <dgm:prSet presAssocID="{E2605F15-95AF-4CC1-8DF6-184A5A293471}" presName="bottomArc2" presStyleLbl="parChTrans1D1" presStyleIdx="5" presStyleCnt="18"/>
      <dgm:spPr/>
    </dgm:pt>
    <dgm:pt modelId="{095205ED-EDAB-4D70-A873-D0BAB2A8FEE9}" type="pres">
      <dgm:prSet presAssocID="{E2605F15-95AF-4CC1-8DF6-184A5A293471}" presName="topConnNode2" presStyleLbl="node3" presStyleIdx="0" presStyleCnt="0"/>
      <dgm:spPr/>
    </dgm:pt>
    <dgm:pt modelId="{26DB8641-83CA-40CA-AB22-ECFCD5DB906C}" type="pres">
      <dgm:prSet presAssocID="{E2605F15-95AF-4CC1-8DF6-184A5A293471}" presName="hierChild4" presStyleCnt="0"/>
      <dgm:spPr/>
    </dgm:pt>
    <dgm:pt modelId="{BB50FA72-1D69-4D7C-9ED8-BD10D993112B}" type="pres">
      <dgm:prSet presAssocID="{E2605F15-95AF-4CC1-8DF6-184A5A293471}" presName="hierChild5" presStyleCnt="0"/>
      <dgm:spPr/>
    </dgm:pt>
    <dgm:pt modelId="{4EA22BFA-33D2-4A2F-98D8-FF8B63AB14FA}" type="pres">
      <dgm:prSet presAssocID="{5C35D7F3-892F-4A21-A99B-66CC9E5E4620}" presName="Name28" presStyleLbl="parChTrans1D3" presStyleIdx="1" presStyleCnt="5"/>
      <dgm:spPr/>
    </dgm:pt>
    <dgm:pt modelId="{DDCAC92F-A00D-4163-ACF5-7483A62B6D63}" type="pres">
      <dgm:prSet presAssocID="{455C6C68-912C-4DC3-9285-3E13F4754BA6}" presName="hierRoot2" presStyleCnt="0">
        <dgm:presLayoutVars>
          <dgm:hierBranch val="init"/>
        </dgm:presLayoutVars>
      </dgm:prSet>
      <dgm:spPr/>
    </dgm:pt>
    <dgm:pt modelId="{EBFD5AA1-E602-4D06-BCF1-40B5B2859584}" type="pres">
      <dgm:prSet presAssocID="{455C6C68-912C-4DC3-9285-3E13F4754BA6}" presName="rootComposite2" presStyleCnt="0"/>
      <dgm:spPr/>
    </dgm:pt>
    <dgm:pt modelId="{0C2C097C-0355-4136-B65B-8F2381A113D7}" type="pres">
      <dgm:prSet presAssocID="{455C6C68-912C-4DC3-9285-3E13F4754BA6}" presName="rootText2" presStyleLbl="alignAcc1" presStyleIdx="0" presStyleCnt="0">
        <dgm:presLayoutVars>
          <dgm:chPref val="3"/>
        </dgm:presLayoutVars>
      </dgm:prSet>
      <dgm:spPr/>
    </dgm:pt>
    <dgm:pt modelId="{6250ADEA-22E3-4790-B108-6F6753E09BE4}" type="pres">
      <dgm:prSet presAssocID="{455C6C68-912C-4DC3-9285-3E13F4754BA6}" presName="topArc2" presStyleLbl="parChTrans1D1" presStyleIdx="6" presStyleCnt="18"/>
      <dgm:spPr/>
    </dgm:pt>
    <dgm:pt modelId="{C3BB0EB9-E45E-469D-B0AD-36163C61485A}" type="pres">
      <dgm:prSet presAssocID="{455C6C68-912C-4DC3-9285-3E13F4754BA6}" presName="bottomArc2" presStyleLbl="parChTrans1D1" presStyleIdx="7" presStyleCnt="18"/>
      <dgm:spPr/>
    </dgm:pt>
    <dgm:pt modelId="{962FAD43-0D9C-4338-B371-29F8C860C9ED}" type="pres">
      <dgm:prSet presAssocID="{455C6C68-912C-4DC3-9285-3E13F4754BA6}" presName="topConnNode2" presStyleLbl="node3" presStyleIdx="0" presStyleCnt="0"/>
      <dgm:spPr/>
    </dgm:pt>
    <dgm:pt modelId="{186FF804-CA8E-47CA-ABDA-6DB6E57A71E1}" type="pres">
      <dgm:prSet presAssocID="{455C6C68-912C-4DC3-9285-3E13F4754BA6}" presName="hierChild4" presStyleCnt="0"/>
      <dgm:spPr/>
    </dgm:pt>
    <dgm:pt modelId="{847E4BEF-021E-4795-8E8E-D00B8E820A34}" type="pres">
      <dgm:prSet presAssocID="{E8E4AB79-29F0-4FAC-BCC5-F70C0B27FB2E}" presName="Name28" presStyleLbl="parChTrans1D4" presStyleIdx="0" presStyleCnt="1"/>
      <dgm:spPr/>
    </dgm:pt>
    <dgm:pt modelId="{DD6349E0-7404-4A03-9C82-39E830B4E97A}" type="pres">
      <dgm:prSet presAssocID="{F47E492E-43AB-4375-A9BB-EA5008BF3339}" presName="hierRoot2" presStyleCnt="0">
        <dgm:presLayoutVars>
          <dgm:hierBranch val="init"/>
        </dgm:presLayoutVars>
      </dgm:prSet>
      <dgm:spPr/>
    </dgm:pt>
    <dgm:pt modelId="{38F92A46-C9A5-4EAB-8792-2F3097FBC67D}" type="pres">
      <dgm:prSet presAssocID="{F47E492E-43AB-4375-A9BB-EA5008BF3339}" presName="rootComposite2" presStyleCnt="0"/>
      <dgm:spPr/>
    </dgm:pt>
    <dgm:pt modelId="{11DBAE7B-23D7-4847-AD14-F01F06D1006C}" type="pres">
      <dgm:prSet presAssocID="{F47E492E-43AB-4375-A9BB-EA5008BF3339}" presName="rootText2" presStyleLbl="alignAcc1" presStyleIdx="0" presStyleCnt="0">
        <dgm:presLayoutVars>
          <dgm:chPref val="3"/>
        </dgm:presLayoutVars>
      </dgm:prSet>
      <dgm:spPr/>
    </dgm:pt>
    <dgm:pt modelId="{D2443563-932F-4408-ACB7-1A5A3F02E59E}" type="pres">
      <dgm:prSet presAssocID="{F47E492E-43AB-4375-A9BB-EA5008BF3339}" presName="topArc2" presStyleLbl="parChTrans1D1" presStyleIdx="8" presStyleCnt="18"/>
      <dgm:spPr/>
    </dgm:pt>
    <dgm:pt modelId="{C6771584-61B9-43C9-BDB5-72C72B4A0734}" type="pres">
      <dgm:prSet presAssocID="{F47E492E-43AB-4375-A9BB-EA5008BF3339}" presName="bottomArc2" presStyleLbl="parChTrans1D1" presStyleIdx="9" presStyleCnt="18"/>
      <dgm:spPr/>
    </dgm:pt>
    <dgm:pt modelId="{8F9AE1EC-557F-4137-B272-63A0FD75D559}" type="pres">
      <dgm:prSet presAssocID="{F47E492E-43AB-4375-A9BB-EA5008BF3339}" presName="topConnNode2" presStyleLbl="node4" presStyleIdx="0" presStyleCnt="0"/>
      <dgm:spPr/>
    </dgm:pt>
    <dgm:pt modelId="{97A87F49-3C09-480E-AC47-8AC787073C67}" type="pres">
      <dgm:prSet presAssocID="{F47E492E-43AB-4375-A9BB-EA5008BF3339}" presName="hierChild4" presStyleCnt="0"/>
      <dgm:spPr/>
    </dgm:pt>
    <dgm:pt modelId="{BFD98F1F-22F2-43EF-8D0C-5148EAE27B2C}" type="pres">
      <dgm:prSet presAssocID="{F47E492E-43AB-4375-A9BB-EA5008BF3339}" presName="hierChild5" presStyleCnt="0"/>
      <dgm:spPr/>
    </dgm:pt>
    <dgm:pt modelId="{6D6C3D9A-940A-407C-AE02-51964228B311}" type="pres">
      <dgm:prSet presAssocID="{455C6C68-912C-4DC3-9285-3E13F4754BA6}" presName="hierChild5" presStyleCnt="0"/>
      <dgm:spPr/>
    </dgm:pt>
    <dgm:pt modelId="{C7185611-D202-4D4A-B596-A9EC44632E56}" type="pres">
      <dgm:prSet presAssocID="{7A2556C8-31D2-4C72-B2AF-93207463B754}" presName="hierChild5" presStyleCnt="0"/>
      <dgm:spPr/>
    </dgm:pt>
    <dgm:pt modelId="{0AC05163-4A0C-47E2-90A0-AB7C1F2A0F18}" type="pres">
      <dgm:prSet presAssocID="{7A948F69-E46B-41FE-A439-B6F0594B2FA5}" presName="Name28" presStyleLbl="parChTrans1D2" presStyleIdx="1" presStyleCnt="2"/>
      <dgm:spPr/>
    </dgm:pt>
    <dgm:pt modelId="{3A8EEA4C-5ADD-4C86-9F64-28D16D7A907D}" type="pres">
      <dgm:prSet presAssocID="{3CD5C3F5-4BFE-4FA8-BB9F-56A0AFA61C39}" presName="hierRoot2" presStyleCnt="0">
        <dgm:presLayoutVars>
          <dgm:hierBranch val="init"/>
        </dgm:presLayoutVars>
      </dgm:prSet>
      <dgm:spPr/>
    </dgm:pt>
    <dgm:pt modelId="{1546F083-D427-4D0D-9846-2EE3A2082FEB}" type="pres">
      <dgm:prSet presAssocID="{3CD5C3F5-4BFE-4FA8-BB9F-56A0AFA61C39}" presName="rootComposite2" presStyleCnt="0"/>
      <dgm:spPr/>
    </dgm:pt>
    <dgm:pt modelId="{FA3E7AEB-947D-4469-B151-BB2907B9ACC7}" type="pres">
      <dgm:prSet presAssocID="{3CD5C3F5-4BFE-4FA8-BB9F-56A0AFA61C39}" presName="rootText2" presStyleLbl="alignAcc1" presStyleIdx="0" presStyleCnt="0">
        <dgm:presLayoutVars>
          <dgm:chPref val="3"/>
        </dgm:presLayoutVars>
      </dgm:prSet>
      <dgm:spPr/>
    </dgm:pt>
    <dgm:pt modelId="{677F5075-3028-44DB-B553-0DBE9B1C3BCC}" type="pres">
      <dgm:prSet presAssocID="{3CD5C3F5-4BFE-4FA8-BB9F-56A0AFA61C39}" presName="topArc2" presStyleLbl="parChTrans1D1" presStyleIdx="10" presStyleCnt="18"/>
      <dgm:spPr/>
    </dgm:pt>
    <dgm:pt modelId="{A5C8949C-4EBA-4BA3-BF06-22B70D2C0232}" type="pres">
      <dgm:prSet presAssocID="{3CD5C3F5-4BFE-4FA8-BB9F-56A0AFA61C39}" presName="bottomArc2" presStyleLbl="parChTrans1D1" presStyleIdx="11" presStyleCnt="18"/>
      <dgm:spPr/>
    </dgm:pt>
    <dgm:pt modelId="{2B62BB7D-6022-401C-8965-865C2BDC0711}" type="pres">
      <dgm:prSet presAssocID="{3CD5C3F5-4BFE-4FA8-BB9F-56A0AFA61C39}" presName="topConnNode2" presStyleLbl="node2" presStyleIdx="0" presStyleCnt="0"/>
      <dgm:spPr/>
    </dgm:pt>
    <dgm:pt modelId="{6CCB5C08-9DC0-4E80-B62C-AF9AABE5B902}" type="pres">
      <dgm:prSet presAssocID="{3CD5C3F5-4BFE-4FA8-BB9F-56A0AFA61C39}" presName="hierChild4" presStyleCnt="0"/>
      <dgm:spPr/>
    </dgm:pt>
    <dgm:pt modelId="{92BFC3D1-2A59-4C8F-AB16-E17076BEC68C}" type="pres">
      <dgm:prSet presAssocID="{0E857A86-5A8E-4F3C-9440-CD8E7175AA1A}" presName="Name28" presStyleLbl="parChTrans1D3" presStyleIdx="2" presStyleCnt="5"/>
      <dgm:spPr/>
    </dgm:pt>
    <dgm:pt modelId="{31A1DD4F-A835-437B-9E77-F405A18230E9}" type="pres">
      <dgm:prSet presAssocID="{8A1FDBFE-E337-4432-A342-7FCD1E11DF93}" presName="hierRoot2" presStyleCnt="0">
        <dgm:presLayoutVars>
          <dgm:hierBranch val="init"/>
        </dgm:presLayoutVars>
      </dgm:prSet>
      <dgm:spPr/>
    </dgm:pt>
    <dgm:pt modelId="{14801C84-D6A4-486A-9B8E-13BD5851BC46}" type="pres">
      <dgm:prSet presAssocID="{8A1FDBFE-E337-4432-A342-7FCD1E11DF93}" presName="rootComposite2" presStyleCnt="0"/>
      <dgm:spPr/>
    </dgm:pt>
    <dgm:pt modelId="{FF8C15E3-CC7A-457E-AD66-44377F2336D8}" type="pres">
      <dgm:prSet presAssocID="{8A1FDBFE-E337-4432-A342-7FCD1E11DF93}" presName="rootText2" presStyleLbl="alignAcc1" presStyleIdx="0" presStyleCnt="0">
        <dgm:presLayoutVars>
          <dgm:chPref val="3"/>
        </dgm:presLayoutVars>
      </dgm:prSet>
      <dgm:spPr/>
    </dgm:pt>
    <dgm:pt modelId="{FC230ECF-2A23-4FA9-92B5-4E2E5088F0B6}" type="pres">
      <dgm:prSet presAssocID="{8A1FDBFE-E337-4432-A342-7FCD1E11DF93}" presName="topArc2" presStyleLbl="parChTrans1D1" presStyleIdx="12" presStyleCnt="18"/>
      <dgm:spPr/>
    </dgm:pt>
    <dgm:pt modelId="{2AE38AF9-0BF9-446D-A91F-046AB4EE321B}" type="pres">
      <dgm:prSet presAssocID="{8A1FDBFE-E337-4432-A342-7FCD1E11DF93}" presName="bottomArc2" presStyleLbl="parChTrans1D1" presStyleIdx="13" presStyleCnt="18"/>
      <dgm:spPr/>
    </dgm:pt>
    <dgm:pt modelId="{81B9F710-D4EE-49D7-846E-C5821CD48903}" type="pres">
      <dgm:prSet presAssocID="{8A1FDBFE-E337-4432-A342-7FCD1E11DF93}" presName="topConnNode2" presStyleLbl="node3" presStyleIdx="0" presStyleCnt="0"/>
      <dgm:spPr/>
    </dgm:pt>
    <dgm:pt modelId="{60B37334-7B35-48BF-8261-F65BB58231B2}" type="pres">
      <dgm:prSet presAssocID="{8A1FDBFE-E337-4432-A342-7FCD1E11DF93}" presName="hierChild4" presStyleCnt="0"/>
      <dgm:spPr/>
    </dgm:pt>
    <dgm:pt modelId="{91BE1440-322C-4007-8F8B-4202B8A4D096}" type="pres">
      <dgm:prSet presAssocID="{8A1FDBFE-E337-4432-A342-7FCD1E11DF93}" presName="hierChild5" presStyleCnt="0"/>
      <dgm:spPr/>
    </dgm:pt>
    <dgm:pt modelId="{1599CA8E-B683-4F6C-A298-474F8152559A}" type="pres">
      <dgm:prSet presAssocID="{8F15CF3B-AB59-4E0B-95A7-D639D4FB9165}" presName="Name28" presStyleLbl="parChTrans1D3" presStyleIdx="3" presStyleCnt="5"/>
      <dgm:spPr/>
    </dgm:pt>
    <dgm:pt modelId="{92D8BD99-F003-49B5-BA67-D03CAD6941A1}" type="pres">
      <dgm:prSet presAssocID="{2BC9A48E-A312-49E6-A758-43EC3B0E3F69}" presName="hierRoot2" presStyleCnt="0">
        <dgm:presLayoutVars>
          <dgm:hierBranch val="init"/>
        </dgm:presLayoutVars>
      </dgm:prSet>
      <dgm:spPr/>
    </dgm:pt>
    <dgm:pt modelId="{C7CC3431-F278-41E0-8BC9-028E9101A45A}" type="pres">
      <dgm:prSet presAssocID="{2BC9A48E-A312-49E6-A758-43EC3B0E3F69}" presName="rootComposite2" presStyleCnt="0"/>
      <dgm:spPr/>
    </dgm:pt>
    <dgm:pt modelId="{CACC0E99-BF18-4CF2-B2B4-121480DB1C65}" type="pres">
      <dgm:prSet presAssocID="{2BC9A48E-A312-49E6-A758-43EC3B0E3F69}" presName="rootText2" presStyleLbl="alignAcc1" presStyleIdx="0" presStyleCnt="0">
        <dgm:presLayoutVars>
          <dgm:chPref val="3"/>
        </dgm:presLayoutVars>
      </dgm:prSet>
      <dgm:spPr/>
    </dgm:pt>
    <dgm:pt modelId="{2734115A-E4A3-45A1-B032-8DFBAC5EE8D8}" type="pres">
      <dgm:prSet presAssocID="{2BC9A48E-A312-49E6-A758-43EC3B0E3F69}" presName="topArc2" presStyleLbl="parChTrans1D1" presStyleIdx="14" presStyleCnt="18"/>
      <dgm:spPr/>
    </dgm:pt>
    <dgm:pt modelId="{D3D85E9B-6F03-41AB-A325-DC715402E201}" type="pres">
      <dgm:prSet presAssocID="{2BC9A48E-A312-49E6-A758-43EC3B0E3F69}" presName="bottomArc2" presStyleLbl="parChTrans1D1" presStyleIdx="15" presStyleCnt="18"/>
      <dgm:spPr/>
    </dgm:pt>
    <dgm:pt modelId="{C8045277-B67B-476B-ABB1-EABF3B3BE545}" type="pres">
      <dgm:prSet presAssocID="{2BC9A48E-A312-49E6-A758-43EC3B0E3F69}" presName="topConnNode2" presStyleLbl="node3" presStyleIdx="0" presStyleCnt="0"/>
      <dgm:spPr/>
    </dgm:pt>
    <dgm:pt modelId="{F012DE1E-D7C4-4022-9FAF-8F2CBB4BA97D}" type="pres">
      <dgm:prSet presAssocID="{2BC9A48E-A312-49E6-A758-43EC3B0E3F69}" presName="hierChild4" presStyleCnt="0"/>
      <dgm:spPr/>
    </dgm:pt>
    <dgm:pt modelId="{5D7CAD15-9096-402E-92C7-45DBBAE2AB2C}" type="pres">
      <dgm:prSet presAssocID="{2BC9A48E-A312-49E6-A758-43EC3B0E3F69}" presName="hierChild5" presStyleCnt="0"/>
      <dgm:spPr/>
    </dgm:pt>
    <dgm:pt modelId="{6625849B-E592-403D-B7F0-6706EF25FCB7}" type="pres">
      <dgm:prSet presAssocID="{679F0962-E8BD-47E2-9CAA-31E03E7D79BE}" presName="Name28" presStyleLbl="parChTrans1D3" presStyleIdx="4" presStyleCnt="5"/>
      <dgm:spPr/>
    </dgm:pt>
    <dgm:pt modelId="{3A307E5B-E309-4DCE-80C2-EF3F15206CF8}" type="pres">
      <dgm:prSet presAssocID="{1571F480-7326-414B-950C-21E280C8ACBA}" presName="hierRoot2" presStyleCnt="0">
        <dgm:presLayoutVars>
          <dgm:hierBranch val="init"/>
        </dgm:presLayoutVars>
      </dgm:prSet>
      <dgm:spPr/>
    </dgm:pt>
    <dgm:pt modelId="{CB6A9B0F-C84A-4E55-8979-6D9C1BF923B7}" type="pres">
      <dgm:prSet presAssocID="{1571F480-7326-414B-950C-21E280C8ACBA}" presName="rootComposite2" presStyleCnt="0"/>
      <dgm:spPr/>
    </dgm:pt>
    <dgm:pt modelId="{12F084C5-D7BF-4B9C-B2B8-B552335D503B}" type="pres">
      <dgm:prSet presAssocID="{1571F480-7326-414B-950C-21E280C8ACBA}" presName="rootText2" presStyleLbl="alignAcc1" presStyleIdx="0" presStyleCnt="0">
        <dgm:presLayoutVars>
          <dgm:chPref val="3"/>
        </dgm:presLayoutVars>
      </dgm:prSet>
      <dgm:spPr/>
    </dgm:pt>
    <dgm:pt modelId="{4D5D46CD-C70C-4A1C-A775-791ACCA885F3}" type="pres">
      <dgm:prSet presAssocID="{1571F480-7326-414B-950C-21E280C8ACBA}" presName="topArc2" presStyleLbl="parChTrans1D1" presStyleIdx="16" presStyleCnt="18"/>
      <dgm:spPr/>
    </dgm:pt>
    <dgm:pt modelId="{63FD64CF-DBAA-415E-B755-EF7AA494E8C3}" type="pres">
      <dgm:prSet presAssocID="{1571F480-7326-414B-950C-21E280C8ACBA}" presName="bottomArc2" presStyleLbl="parChTrans1D1" presStyleIdx="17" presStyleCnt="18"/>
      <dgm:spPr/>
    </dgm:pt>
    <dgm:pt modelId="{4FFA0554-3A88-4927-8C2F-CA2A790B1BEE}" type="pres">
      <dgm:prSet presAssocID="{1571F480-7326-414B-950C-21E280C8ACBA}" presName="topConnNode2" presStyleLbl="node3" presStyleIdx="0" presStyleCnt="0"/>
      <dgm:spPr/>
    </dgm:pt>
    <dgm:pt modelId="{A8AC6AAD-A42F-437F-AB65-CA3D8C0D8EF9}" type="pres">
      <dgm:prSet presAssocID="{1571F480-7326-414B-950C-21E280C8ACBA}" presName="hierChild4" presStyleCnt="0"/>
      <dgm:spPr/>
    </dgm:pt>
    <dgm:pt modelId="{AA6780FF-7A83-42CD-8265-C7134513A45D}" type="pres">
      <dgm:prSet presAssocID="{1571F480-7326-414B-950C-21E280C8ACBA}" presName="hierChild5" presStyleCnt="0"/>
      <dgm:spPr/>
    </dgm:pt>
    <dgm:pt modelId="{8312C8D2-41D0-4740-81B4-772CAD0109FB}" type="pres">
      <dgm:prSet presAssocID="{3CD5C3F5-4BFE-4FA8-BB9F-56A0AFA61C39}" presName="hierChild5" presStyleCnt="0"/>
      <dgm:spPr/>
    </dgm:pt>
    <dgm:pt modelId="{E3EEF2C9-3486-40FF-84B3-BD4120004DBE}" type="pres">
      <dgm:prSet presAssocID="{B5997255-BEB7-48B3-90D6-A13F600F2FF6}" presName="hierChild3" presStyleCnt="0"/>
      <dgm:spPr/>
    </dgm:pt>
  </dgm:ptLst>
  <dgm:cxnLst>
    <dgm:cxn modelId="{D98F5F00-F704-4BE9-9016-C5B2CE35A601}" srcId="{B5997255-BEB7-48B3-90D6-A13F600F2FF6}" destId="{7A2556C8-31D2-4C72-B2AF-93207463B754}" srcOrd="0" destOrd="0" parTransId="{8AD4A051-B274-408D-B6A4-06C33C9A8FCE}" sibTransId="{6F07E0BE-104D-442B-BD98-89E87A0C2590}"/>
    <dgm:cxn modelId="{E9205602-755C-44BB-A3FA-BA1B2D5A9817}" type="presOf" srcId="{B667F76F-3B9E-488E-ACB4-6C11216111BF}" destId="{C9DBE810-3FFD-4952-8608-2CB572F7815A}" srcOrd="0" destOrd="0" presId="urn:microsoft.com/office/officeart/2008/layout/HalfCircleOrganizationChart"/>
    <dgm:cxn modelId="{4E9E4603-D499-4580-AF8D-48D572107907}" srcId="{7A2556C8-31D2-4C72-B2AF-93207463B754}" destId="{455C6C68-912C-4DC3-9285-3E13F4754BA6}" srcOrd="1" destOrd="0" parTransId="{5C35D7F3-892F-4A21-A99B-66CC9E5E4620}" sibTransId="{54A403F0-DFEA-421A-A6B1-82B60B299243}"/>
    <dgm:cxn modelId="{FBDDCD07-E663-4BFD-838E-37A7787C2BF1}" type="presOf" srcId="{7A2556C8-31D2-4C72-B2AF-93207463B754}" destId="{737B9BF6-5B0D-48CF-85A6-B9FEAA4B5750}" srcOrd="0" destOrd="0" presId="urn:microsoft.com/office/officeart/2008/layout/HalfCircleOrganizationChart"/>
    <dgm:cxn modelId="{55980D0E-2851-406A-AACF-EF3DB24EB113}" srcId="{B5997255-BEB7-48B3-90D6-A13F600F2FF6}" destId="{3CD5C3F5-4BFE-4FA8-BB9F-56A0AFA61C39}" srcOrd="1" destOrd="0" parTransId="{7A948F69-E46B-41FE-A439-B6F0594B2FA5}" sibTransId="{F88ADE2E-9323-4ABB-A5E0-67D75979168F}"/>
    <dgm:cxn modelId="{2D24DE18-D552-48DF-B24E-D6CFF6D4B3F0}" type="presOf" srcId="{8AD4A051-B274-408D-B6A4-06C33C9A8FCE}" destId="{EDAE6721-0656-4378-A16C-6CB098B1E328}" srcOrd="0" destOrd="0" presId="urn:microsoft.com/office/officeart/2008/layout/HalfCircleOrganizationChart"/>
    <dgm:cxn modelId="{E97E6D2F-FBB4-4A8B-9C6C-DF08D4B6669D}" srcId="{7A2556C8-31D2-4C72-B2AF-93207463B754}" destId="{E2605F15-95AF-4CC1-8DF6-184A5A293471}" srcOrd="0" destOrd="0" parTransId="{1B86D6B7-EB2A-4E29-91D1-AA26C5CF13EB}" sibTransId="{40391746-1DB9-4ABB-9D74-EE84A5647C8A}"/>
    <dgm:cxn modelId="{D181CF3B-E076-4A2C-A9C3-2B4D12726717}" type="presOf" srcId="{E8E4AB79-29F0-4FAC-BCC5-F70C0B27FB2E}" destId="{847E4BEF-021E-4795-8E8E-D00B8E820A34}" srcOrd="0" destOrd="0" presId="urn:microsoft.com/office/officeart/2008/layout/HalfCircleOrganizationChart"/>
    <dgm:cxn modelId="{55D71361-9582-49EB-A7DF-F308C9B16FE1}" srcId="{455C6C68-912C-4DC3-9285-3E13F4754BA6}" destId="{F47E492E-43AB-4375-A9BB-EA5008BF3339}" srcOrd="0" destOrd="0" parTransId="{E8E4AB79-29F0-4FAC-BCC5-F70C0B27FB2E}" sibTransId="{D9CF549B-FD4E-46E0-A916-DA000393874D}"/>
    <dgm:cxn modelId="{87570643-CECF-4761-AC1B-02CB0933EF55}" type="presOf" srcId="{7A2556C8-31D2-4C72-B2AF-93207463B754}" destId="{5F0ACD3D-2C6F-4BBF-9026-8A3716992B05}" srcOrd="1" destOrd="0" presId="urn:microsoft.com/office/officeart/2008/layout/HalfCircleOrganizationChart"/>
    <dgm:cxn modelId="{6D562B69-F61F-41AE-83B5-FA5BC01550A8}" srcId="{3CD5C3F5-4BFE-4FA8-BB9F-56A0AFA61C39}" destId="{2BC9A48E-A312-49E6-A758-43EC3B0E3F69}" srcOrd="1" destOrd="0" parTransId="{8F15CF3B-AB59-4E0B-95A7-D639D4FB9165}" sibTransId="{292F72B3-74EB-4C6D-9A44-C31B6D00CF54}"/>
    <dgm:cxn modelId="{6B45AD49-C4C4-4D1E-A8BF-5110360543D6}" type="presOf" srcId="{1B86D6B7-EB2A-4E29-91D1-AA26C5CF13EB}" destId="{16E2B892-F604-4AA4-A5E9-21D0A8E7AD51}" srcOrd="0" destOrd="0" presId="urn:microsoft.com/office/officeart/2008/layout/HalfCircleOrganizationChart"/>
    <dgm:cxn modelId="{EC42416C-DEE6-41C3-BFCB-A8D443B716E0}" srcId="{B667F76F-3B9E-488E-ACB4-6C11216111BF}" destId="{B5997255-BEB7-48B3-90D6-A13F600F2FF6}" srcOrd="0" destOrd="0" parTransId="{48FA1E0A-7678-4672-BF49-02F54E6E0A44}" sibTransId="{7EEB3E10-C6B3-4F8C-9E41-E68707B832BD}"/>
    <dgm:cxn modelId="{7F3FEE6D-66F1-4266-A2BD-1A1F40220EB0}" srcId="{3CD5C3F5-4BFE-4FA8-BB9F-56A0AFA61C39}" destId="{1571F480-7326-414B-950C-21E280C8ACBA}" srcOrd="2" destOrd="0" parTransId="{679F0962-E8BD-47E2-9CAA-31E03E7D79BE}" sibTransId="{524F2B55-FB9E-4FDC-9443-2C25442F80B9}"/>
    <dgm:cxn modelId="{4EB82550-0C8F-4E6B-B15A-E06E1DFDF0FD}" type="presOf" srcId="{679F0962-E8BD-47E2-9CAA-31E03E7D79BE}" destId="{6625849B-E592-403D-B7F0-6706EF25FCB7}" srcOrd="0" destOrd="0" presId="urn:microsoft.com/office/officeart/2008/layout/HalfCircleOrganizationChart"/>
    <dgm:cxn modelId="{BD72A571-7C13-4B00-8A50-6FACE61EEF0D}" type="presOf" srcId="{455C6C68-912C-4DC3-9285-3E13F4754BA6}" destId="{962FAD43-0D9C-4338-B371-29F8C860C9ED}" srcOrd="1" destOrd="0" presId="urn:microsoft.com/office/officeart/2008/layout/HalfCircleOrganizationChart"/>
    <dgm:cxn modelId="{AE1EB451-7C95-4A8B-8BFB-6E178E196E9E}" type="presOf" srcId="{B5997255-BEB7-48B3-90D6-A13F600F2FF6}" destId="{EFB4ADCE-8098-4696-8558-6DD3DD83349F}" srcOrd="0" destOrd="0" presId="urn:microsoft.com/office/officeart/2008/layout/HalfCircleOrganizationChart"/>
    <dgm:cxn modelId="{81FE9175-030C-44CA-9C16-13EBF75C5F5C}" type="presOf" srcId="{455C6C68-912C-4DC3-9285-3E13F4754BA6}" destId="{0C2C097C-0355-4136-B65B-8F2381A113D7}" srcOrd="0" destOrd="0" presId="urn:microsoft.com/office/officeart/2008/layout/HalfCircleOrganizationChart"/>
    <dgm:cxn modelId="{95931378-7893-4D6F-A579-E8D98F1D49B2}" srcId="{3CD5C3F5-4BFE-4FA8-BB9F-56A0AFA61C39}" destId="{8A1FDBFE-E337-4432-A342-7FCD1E11DF93}" srcOrd="0" destOrd="0" parTransId="{0E857A86-5A8E-4F3C-9440-CD8E7175AA1A}" sibTransId="{C3B8A5F7-9A98-41B7-B5F9-E30331AD6679}"/>
    <dgm:cxn modelId="{DA18357C-E61D-4C72-A915-84D2F7AC686B}" type="presOf" srcId="{3CD5C3F5-4BFE-4FA8-BB9F-56A0AFA61C39}" destId="{2B62BB7D-6022-401C-8965-865C2BDC0711}" srcOrd="1" destOrd="0" presId="urn:microsoft.com/office/officeart/2008/layout/HalfCircleOrganizationChart"/>
    <dgm:cxn modelId="{B4218C82-63FE-451E-8750-2909A4EC13D9}" type="presOf" srcId="{8A1FDBFE-E337-4432-A342-7FCD1E11DF93}" destId="{81B9F710-D4EE-49D7-846E-C5821CD48903}" srcOrd="1" destOrd="0" presId="urn:microsoft.com/office/officeart/2008/layout/HalfCircleOrganizationChart"/>
    <dgm:cxn modelId="{33C2F685-F026-4A69-B5A1-FFD8F86BA8AA}" type="presOf" srcId="{E2605F15-95AF-4CC1-8DF6-184A5A293471}" destId="{095205ED-EDAB-4D70-A873-D0BAB2A8FEE9}" srcOrd="1" destOrd="0" presId="urn:microsoft.com/office/officeart/2008/layout/HalfCircleOrganizationChart"/>
    <dgm:cxn modelId="{90AE8987-764D-4F36-9DBF-5E3CD4F8144B}" type="presOf" srcId="{2BC9A48E-A312-49E6-A758-43EC3B0E3F69}" destId="{C8045277-B67B-476B-ABB1-EABF3B3BE545}" srcOrd="1" destOrd="0" presId="urn:microsoft.com/office/officeart/2008/layout/HalfCircleOrganizationChart"/>
    <dgm:cxn modelId="{5E9EF387-4638-44B1-ADDD-6D3DE4B642D4}" type="presOf" srcId="{8A1FDBFE-E337-4432-A342-7FCD1E11DF93}" destId="{FF8C15E3-CC7A-457E-AD66-44377F2336D8}" srcOrd="0" destOrd="0" presId="urn:microsoft.com/office/officeart/2008/layout/HalfCircleOrganizationChart"/>
    <dgm:cxn modelId="{2F80329C-3557-4CAF-A425-08586DDD495F}" type="presOf" srcId="{5C35D7F3-892F-4A21-A99B-66CC9E5E4620}" destId="{4EA22BFA-33D2-4A2F-98D8-FF8B63AB14FA}" srcOrd="0" destOrd="0" presId="urn:microsoft.com/office/officeart/2008/layout/HalfCircleOrganizationChart"/>
    <dgm:cxn modelId="{1AC684A3-4636-4708-B67A-E1DA64A7F5BE}" type="presOf" srcId="{F47E492E-43AB-4375-A9BB-EA5008BF3339}" destId="{8F9AE1EC-557F-4137-B272-63A0FD75D559}" srcOrd="1" destOrd="0" presId="urn:microsoft.com/office/officeart/2008/layout/HalfCircleOrganizationChart"/>
    <dgm:cxn modelId="{E9C0C6AC-E21A-460B-854A-955A0E78F508}" type="presOf" srcId="{F47E492E-43AB-4375-A9BB-EA5008BF3339}" destId="{11DBAE7B-23D7-4847-AD14-F01F06D1006C}" srcOrd="0" destOrd="0" presId="urn:microsoft.com/office/officeart/2008/layout/HalfCircleOrganizationChart"/>
    <dgm:cxn modelId="{E61679B6-5749-4CDA-902A-3A0F847CA609}" type="presOf" srcId="{E2605F15-95AF-4CC1-8DF6-184A5A293471}" destId="{A010BBDA-E4BB-4B85-B78E-119E04AB0FBA}" srcOrd="0" destOrd="0" presId="urn:microsoft.com/office/officeart/2008/layout/HalfCircleOrganizationChart"/>
    <dgm:cxn modelId="{32CD0DBB-FE45-44B1-AFA4-E01C72F29F3D}" type="presOf" srcId="{0E857A86-5A8E-4F3C-9440-CD8E7175AA1A}" destId="{92BFC3D1-2A59-4C8F-AB16-E17076BEC68C}" srcOrd="0" destOrd="0" presId="urn:microsoft.com/office/officeart/2008/layout/HalfCircleOrganizationChart"/>
    <dgm:cxn modelId="{127586BE-FBD0-49F8-B60C-39DC1925C1CB}" type="presOf" srcId="{7A948F69-E46B-41FE-A439-B6F0594B2FA5}" destId="{0AC05163-4A0C-47E2-90A0-AB7C1F2A0F18}" srcOrd="0" destOrd="0" presId="urn:microsoft.com/office/officeart/2008/layout/HalfCircleOrganizationChart"/>
    <dgm:cxn modelId="{2550DFBF-1A76-47DF-B53D-A414ED14A04F}" type="presOf" srcId="{B5997255-BEB7-48B3-90D6-A13F600F2FF6}" destId="{6A86CD77-D297-4CD0-B076-D980391AAB22}" srcOrd="1" destOrd="0" presId="urn:microsoft.com/office/officeart/2008/layout/HalfCircleOrganizationChart"/>
    <dgm:cxn modelId="{F5A167D0-72BF-4C99-844A-A2714B3171DD}" type="presOf" srcId="{2BC9A48E-A312-49E6-A758-43EC3B0E3F69}" destId="{CACC0E99-BF18-4CF2-B2B4-121480DB1C65}" srcOrd="0" destOrd="0" presId="urn:microsoft.com/office/officeart/2008/layout/HalfCircleOrganizationChart"/>
    <dgm:cxn modelId="{DAE262D6-9DBF-40DB-A154-43E96DA88B72}" type="presOf" srcId="{1571F480-7326-414B-950C-21E280C8ACBA}" destId="{4FFA0554-3A88-4927-8C2F-CA2A790B1BEE}" srcOrd="1" destOrd="0" presId="urn:microsoft.com/office/officeart/2008/layout/HalfCircleOrganizationChart"/>
    <dgm:cxn modelId="{149940DE-470F-4E61-82E2-DBEFBD4F976E}" type="presOf" srcId="{1571F480-7326-414B-950C-21E280C8ACBA}" destId="{12F084C5-D7BF-4B9C-B2B8-B552335D503B}" srcOrd="0" destOrd="0" presId="urn:microsoft.com/office/officeart/2008/layout/HalfCircleOrganizationChart"/>
    <dgm:cxn modelId="{BC45F7ED-5981-403D-AE11-C388E0942F88}" type="presOf" srcId="{3CD5C3F5-4BFE-4FA8-BB9F-56A0AFA61C39}" destId="{FA3E7AEB-947D-4469-B151-BB2907B9ACC7}" srcOrd="0" destOrd="0" presId="urn:microsoft.com/office/officeart/2008/layout/HalfCircleOrganizationChart"/>
    <dgm:cxn modelId="{A7046BF5-C6D9-4F35-AB89-2A89C29990B9}" type="presOf" srcId="{8F15CF3B-AB59-4E0B-95A7-D639D4FB9165}" destId="{1599CA8E-B683-4F6C-A298-474F8152559A}" srcOrd="0" destOrd="0" presId="urn:microsoft.com/office/officeart/2008/layout/HalfCircleOrganizationChart"/>
    <dgm:cxn modelId="{C659FA32-254A-49A7-A09A-4AD09FF40EF7}" type="presParOf" srcId="{C9DBE810-3FFD-4952-8608-2CB572F7815A}" destId="{69FBE5D4-E758-46B4-BE17-864A664ACD3B}" srcOrd="0" destOrd="0" presId="urn:microsoft.com/office/officeart/2008/layout/HalfCircleOrganizationChart"/>
    <dgm:cxn modelId="{AD9363A6-1E0F-4986-9D64-38B76F746A3D}" type="presParOf" srcId="{69FBE5D4-E758-46B4-BE17-864A664ACD3B}" destId="{3592C2C7-2184-42FF-ABBE-D964A43012B8}" srcOrd="0" destOrd="0" presId="urn:microsoft.com/office/officeart/2008/layout/HalfCircleOrganizationChart"/>
    <dgm:cxn modelId="{66EC6AF5-CB4D-4864-AC08-32002A8C7A3D}" type="presParOf" srcId="{3592C2C7-2184-42FF-ABBE-D964A43012B8}" destId="{EFB4ADCE-8098-4696-8558-6DD3DD83349F}" srcOrd="0" destOrd="0" presId="urn:microsoft.com/office/officeart/2008/layout/HalfCircleOrganizationChart"/>
    <dgm:cxn modelId="{874C22AF-6BB4-4DCF-8B7E-410D59111D9F}" type="presParOf" srcId="{3592C2C7-2184-42FF-ABBE-D964A43012B8}" destId="{6D353321-72F8-42A6-9EE8-917EF4554C8C}" srcOrd="1" destOrd="0" presId="urn:microsoft.com/office/officeart/2008/layout/HalfCircleOrganizationChart"/>
    <dgm:cxn modelId="{5FC8A532-11FF-428C-938B-96BCAC30BB4E}" type="presParOf" srcId="{3592C2C7-2184-42FF-ABBE-D964A43012B8}" destId="{C641D7FB-7055-44F4-BEB7-1DA42D4E7C16}" srcOrd="2" destOrd="0" presId="urn:microsoft.com/office/officeart/2008/layout/HalfCircleOrganizationChart"/>
    <dgm:cxn modelId="{02117193-42C2-432A-A805-1FAFD3292D92}" type="presParOf" srcId="{3592C2C7-2184-42FF-ABBE-D964A43012B8}" destId="{6A86CD77-D297-4CD0-B076-D980391AAB22}" srcOrd="3" destOrd="0" presId="urn:microsoft.com/office/officeart/2008/layout/HalfCircleOrganizationChart"/>
    <dgm:cxn modelId="{1BA6DFD4-0495-41CC-ABF8-B54A2A486CC4}" type="presParOf" srcId="{69FBE5D4-E758-46B4-BE17-864A664ACD3B}" destId="{A98B6730-F03A-4E88-94CB-0D6743AF0E80}" srcOrd="1" destOrd="0" presId="urn:microsoft.com/office/officeart/2008/layout/HalfCircleOrganizationChart"/>
    <dgm:cxn modelId="{F0077ACC-700F-4C51-8122-579F1EA3CCDC}" type="presParOf" srcId="{A98B6730-F03A-4E88-94CB-0D6743AF0E80}" destId="{EDAE6721-0656-4378-A16C-6CB098B1E328}" srcOrd="0" destOrd="0" presId="urn:microsoft.com/office/officeart/2008/layout/HalfCircleOrganizationChart"/>
    <dgm:cxn modelId="{4D547F75-A6C7-46BC-B2AE-EA9C3D9B398B}" type="presParOf" srcId="{A98B6730-F03A-4E88-94CB-0D6743AF0E80}" destId="{DD63E5C1-6764-444D-8FF9-C28489EBC190}" srcOrd="1" destOrd="0" presId="urn:microsoft.com/office/officeart/2008/layout/HalfCircleOrganizationChart"/>
    <dgm:cxn modelId="{6691E311-3B1F-4904-9D09-1996AADC8B38}" type="presParOf" srcId="{DD63E5C1-6764-444D-8FF9-C28489EBC190}" destId="{819ED83C-6F76-422A-A052-3F868127B588}" srcOrd="0" destOrd="0" presId="urn:microsoft.com/office/officeart/2008/layout/HalfCircleOrganizationChart"/>
    <dgm:cxn modelId="{A64FEFBF-4921-452B-8472-CCB7378D6232}" type="presParOf" srcId="{819ED83C-6F76-422A-A052-3F868127B588}" destId="{737B9BF6-5B0D-48CF-85A6-B9FEAA4B5750}" srcOrd="0" destOrd="0" presId="urn:microsoft.com/office/officeart/2008/layout/HalfCircleOrganizationChart"/>
    <dgm:cxn modelId="{55BD9DEB-FF27-4CA8-BD95-D82306EA7A0D}" type="presParOf" srcId="{819ED83C-6F76-422A-A052-3F868127B588}" destId="{E3F1BDF5-AA51-4A3E-B728-55E5D9CA2897}" srcOrd="1" destOrd="0" presId="urn:microsoft.com/office/officeart/2008/layout/HalfCircleOrganizationChart"/>
    <dgm:cxn modelId="{8EF009CA-129E-4576-B0A5-8CD1E6A5EDAE}" type="presParOf" srcId="{819ED83C-6F76-422A-A052-3F868127B588}" destId="{6A391910-59BF-4841-BBF2-EAC1FD3E92C4}" srcOrd="2" destOrd="0" presId="urn:microsoft.com/office/officeart/2008/layout/HalfCircleOrganizationChart"/>
    <dgm:cxn modelId="{E91B3A94-651E-492E-A9B1-61111E813C6C}" type="presParOf" srcId="{819ED83C-6F76-422A-A052-3F868127B588}" destId="{5F0ACD3D-2C6F-4BBF-9026-8A3716992B05}" srcOrd="3" destOrd="0" presId="urn:microsoft.com/office/officeart/2008/layout/HalfCircleOrganizationChart"/>
    <dgm:cxn modelId="{6FA5F6CF-AA5A-4232-AF13-733BEB8B6B5A}" type="presParOf" srcId="{DD63E5C1-6764-444D-8FF9-C28489EBC190}" destId="{1E54DFBC-0A7D-4DE9-9FED-FCD44A991C6F}" srcOrd="1" destOrd="0" presId="urn:microsoft.com/office/officeart/2008/layout/HalfCircleOrganizationChart"/>
    <dgm:cxn modelId="{B44BCB02-853F-45E2-83F1-3ACD2D3EF4FF}" type="presParOf" srcId="{1E54DFBC-0A7D-4DE9-9FED-FCD44A991C6F}" destId="{16E2B892-F604-4AA4-A5E9-21D0A8E7AD51}" srcOrd="0" destOrd="0" presId="urn:microsoft.com/office/officeart/2008/layout/HalfCircleOrganizationChart"/>
    <dgm:cxn modelId="{9BDB3C55-DFB7-4B83-8E5A-A25D930FF125}" type="presParOf" srcId="{1E54DFBC-0A7D-4DE9-9FED-FCD44A991C6F}" destId="{1B657BCF-BC12-4DA4-AD65-9656F2D2E491}" srcOrd="1" destOrd="0" presId="urn:microsoft.com/office/officeart/2008/layout/HalfCircleOrganizationChart"/>
    <dgm:cxn modelId="{7CAB2104-59BB-4E16-B842-BEE2E10AAED0}" type="presParOf" srcId="{1B657BCF-BC12-4DA4-AD65-9656F2D2E491}" destId="{45936EAC-3C4C-4383-A914-5F7ED91E8D1E}" srcOrd="0" destOrd="0" presId="urn:microsoft.com/office/officeart/2008/layout/HalfCircleOrganizationChart"/>
    <dgm:cxn modelId="{CFA5E973-3AD2-4922-A635-1199CBA8333B}" type="presParOf" srcId="{45936EAC-3C4C-4383-A914-5F7ED91E8D1E}" destId="{A010BBDA-E4BB-4B85-B78E-119E04AB0FBA}" srcOrd="0" destOrd="0" presId="urn:microsoft.com/office/officeart/2008/layout/HalfCircleOrganizationChart"/>
    <dgm:cxn modelId="{D9FBEBE2-E3AF-4F60-A6B2-1F1897EAED25}" type="presParOf" srcId="{45936EAC-3C4C-4383-A914-5F7ED91E8D1E}" destId="{C3307BF7-C204-4C7C-B819-5659E623F3F0}" srcOrd="1" destOrd="0" presId="urn:microsoft.com/office/officeart/2008/layout/HalfCircleOrganizationChart"/>
    <dgm:cxn modelId="{75745002-1949-4F79-A994-51F1930FCF50}" type="presParOf" srcId="{45936EAC-3C4C-4383-A914-5F7ED91E8D1E}" destId="{92E7DE77-10BF-4891-9131-71D5218E25A3}" srcOrd="2" destOrd="0" presId="urn:microsoft.com/office/officeart/2008/layout/HalfCircleOrganizationChart"/>
    <dgm:cxn modelId="{71656E26-08AF-498D-9FEC-1FB16A522FD7}" type="presParOf" srcId="{45936EAC-3C4C-4383-A914-5F7ED91E8D1E}" destId="{095205ED-EDAB-4D70-A873-D0BAB2A8FEE9}" srcOrd="3" destOrd="0" presId="urn:microsoft.com/office/officeart/2008/layout/HalfCircleOrganizationChart"/>
    <dgm:cxn modelId="{0CC28FE7-891F-43EA-B393-640467AD4BA5}" type="presParOf" srcId="{1B657BCF-BC12-4DA4-AD65-9656F2D2E491}" destId="{26DB8641-83CA-40CA-AB22-ECFCD5DB906C}" srcOrd="1" destOrd="0" presId="urn:microsoft.com/office/officeart/2008/layout/HalfCircleOrganizationChart"/>
    <dgm:cxn modelId="{4EEDAF70-5BD3-4264-99FC-0412F48EF114}" type="presParOf" srcId="{1B657BCF-BC12-4DA4-AD65-9656F2D2E491}" destId="{BB50FA72-1D69-4D7C-9ED8-BD10D993112B}" srcOrd="2" destOrd="0" presId="urn:microsoft.com/office/officeart/2008/layout/HalfCircleOrganizationChart"/>
    <dgm:cxn modelId="{7E82BBAA-4BBE-42A7-8A7F-4A7909230032}" type="presParOf" srcId="{1E54DFBC-0A7D-4DE9-9FED-FCD44A991C6F}" destId="{4EA22BFA-33D2-4A2F-98D8-FF8B63AB14FA}" srcOrd="2" destOrd="0" presId="urn:microsoft.com/office/officeart/2008/layout/HalfCircleOrganizationChart"/>
    <dgm:cxn modelId="{7D0B26E4-DF02-4C11-A573-BB0249574403}" type="presParOf" srcId="{1E54DFBC-0A7D-4DE9-9FED-FCD44A991C6F}" destId="{DDCAC92F-A00D-4163-ACF5-7483A62B6D63}" srcOrd="3" destOrd="0" presId="urn:microsoft.com/office/officeart/2008/layout/HalfCircleOrganizationChart"/>
    <dgm:cxn modelId="{662E8125-728C-44C6-8FCA-B5F0E6C3A8B0}" type="presParOf" srcId="{DDCAC92F-A00D-4163-ACF5-7483A62B6D63}" destId="{EBFD5AA1-E602-4D06-BCF1-40B5B2859584}" srcOrd="0" destOrd="0" presId="urn:microsoft.com/office/officeart/2008/layout/HalfCircleOrganizationChart"/>
    <dgm:cxn modelId="{15AF6038-59C6-45F0-BE2C-7FF6C8EB5764}" type="presParOf" srcId="{EBFD5AA1-E602-4D06-BCF1-40B5B2859584}" destId="{0C2C097C-0355-4136-B65B-8F2381A113D7}" srcOrd="0" destOrd="0" presId="urn:microsoft.com/office/officeart/2008/layout/HalfCircleOrganizationChart"/>
    <dgm:cxn modelId="{7C1FF417-905D-4553-96EB-B7BE615BA803}" type="presParOf" srcId="{EBFD5AA1-E602-4D06-BCF1-40B5B2859584}" destId="{6250ADEA-22E3-4790-B108-6F6753E09BE4}" srcOrd="1" destOrd="0" presId="urn:microsoft.com/office/officeart/2008/layout/HalfCircleOrganizationChart"/>
    <dgm:cxn modelId="{18655920-09DA-4223-BA2F-20F02DD91D25}" type="presParOf" srcId="{EBFD5AA1-E602-4D06-BCF1-40B5B2859584}" destId="{C3BB0EB9-E45E-469D-B0AD-36163C61485A}" srcOrd="2" destOrd="0" presId="urn:microsoft.com/office/officeart/2008/layout/HalfCircleOrganizationChart"/>
    <dgm:cxn modelId="{27325A06-D0FC-4DD6-B89A-2C51418A08F6}" type="presParOf" srcId="{EBFD5AA1-E602-4D06-BCF1-40B5B2859584}" destId="{962FAD43-0D9C-4338-B371-29F8C860C9ED}" srcOrd="3" destOrd="0" presId="urn:microsoft.com/office/officeart/2008/layout/HalfCircleOrganizationChart"/>
    <dgm:cxn modelId="{B1751A60-77E1-4912-B6CB-DC7566280D4D}" type="presParOf" srcId="{DDCAC92F-A00D-4163-ACF5-7483A62B6D63}" destId="{186FF804-CA8E-47CA-ABDA-6DB6E57A71E1}" srcOrd="1" destOrd="0" presId="urn:microsoft.com/office/officeart/2008/layout/HalfCircleOrganizationChart"/>
    <dgm:cxn modelId="{A3E29F55-1DC5-4895-9FC4-F5486CD7F82C}" type="presParOf" srcId="{186FF804-CA8E-47CA-ABDA-6DB6E57A71E1}" destId="{847E4BEF-021E-4795-8E8E-D00B8E820A34}" srcOrd="0" destOrd="0" presId="urn:microsoft.com/office/officeart/2008/layout/HalfCircleOrganizationChart"/>
    <dgm:cxn modelId="{F7E9E49D-203A-4B29-B035-E1EC6C6FB6A1}" type="presParOf" srcId="{186FF804-CA8E-47CA-ABDA-6DB6E57A71E1}" destId="{DD6349E0-7404-4A03-9C82-39E830B4E97A}" srcOrd="1" destOrd="0" presId="urn:microsoft.com/office/officeart/2008/layout/HalfCircleOrganizationChart"/>
    <dgm:cxn modelId="{CCD26C7C-BEC1-4153-A6C2-82E9DB600006}" type="presParOf" srcId="{DD6349E0-7404-4A03-9C82-39E830B4E97A}" destId="{38F92A46-C9A5-4EAB-8792-2F3097FBC67D}" srcOrd="0" destOrd="0" presId="urn:microsoft.com/office/officeart/2008/layout/HalfCircleOrganizationChart"/>
    <dgm:cxn modelId="{BA9501FA-C2A0-4461-AE26-E7F28DA1F163}" type="presParOf" srcId="{38F92A46-C9A5-4EAB-8792-2F3097FBC67D}" destId="{11DBAE7B-23D7-4847-AD14-F01F06D1006C}" srcOrd="0" destOrd="0" presId="urn:microsoft.com/office/officeart/2008/layout/HalfCircleOrganizationChart"/>
    <dgm:cxn modelId="{9CAE0424-1DFB-499E-AE10-D5B989FDEB2E}" type="presParOf" srcId="{38F92A46-C9A5-4EAB-8792-2F3097FBC67D}" destId="{D2443563-932F-4408-ACB7-1A5A3F02E59E}" srcOrd="1" destOrd="0" presId="urn:microsoft.com/office/officeart/2008/layout/HalfCircleOrganizationChart"/>
    <dgm:cxn modelId="{D69CD22A-B800-4B21-A431-45E235570E09}" type="presParOf" srcId="{38F92A46-C9A5-4EAB-8792-2F3097FBC67D}" destId="{C6771584-61B9-43C9-BDB5-72C72B4A0734}" srcOrd="2" destOrd="0" presId="urn:microsoft.com/office/officeart/2008/layout/HalfCircleOrganizationChart"/>
    <dgm:cxn modelId="{CB285415-F83E-4F7E-97CC-FBD286F9DC3A}" type="presParOf" srcId="{38F92A46-C9A5-4EAB-8792-2F3097FBC67D}" destId="{8F9AE1EC-557F-4137-B272-63A0FD75D559}" srcOrd="3" destOrd="0" presId="urn:microsoft.com/office/officeart/2008/layout/HalfCircleOrganizationChart"/>
    <dgm:cxn modelId="{98B6F0DF-56DB-41C9-80DE-03E00E5A89EE}" type="presParOf" srcId="{DD6349E0-7404-4A03-9C82-39E830B4E97A}" destId="{97A87F49-3C09-480E-AC47-8AC787073C67}" srcOrd="1" destOrd="0" presId="urn:microsoft.com/office/officeart/2008/layout/HalfCircleOrganizationChart"/>
    <dgm:cxn modelId="{C8DDB071-342B-43DF-9FD2-79F2AEB68BE0}" type="presParOf" srcId="{DD6349E0-7404-4A03-9C82-39E830B4E97A}" destId="{BFD98F1F-22F2-43EF-8D0C-5148EAE27B2C}" srcOrd="2" destOrd="0" presId="urn:microsoft.com/office/officeart/2008/layout/HalfCircleOrganizationChart"/>
    <dgm:cxn modelId="{79122745-F248-45F6-AF19-99536F745DE2}" type="presParOf" srcId="{DDCAC92F-A00D-4163-ACF5-7483A62B6D63}" destId="{6D6C3D9A-940A-407C-AE02-51964228B311}" srcOrd="2" destOrd="0" presId="urn:microsoft.com/office/officeart/2008/layout/HalfCircleOrganizationChart"/>
    <dgm:cxn modelId="{8E966A92-6016-4885-B84D-8F68574DE90F}" type="presParOf" srcId="{DD63E5C1-6764-444D-8FF9-C28489EBC190}" destId="{C7185611-D202-4D4A-B596-A9EC44632E56}" srcOrd="2" destOrd="0" presId="urn:microsoft.com/office/officeart/2008/layout/HalfCircleOrganizationChart"/>
    <dgm:cxn modelId="{F3EC2D20-477D-4E8B-883E-9138D7F186F2}" type="presParOf" srcId="{A98B6730-F03A-4E88-94CB-0D6743AF0E80}" destId="{0AC05163-4A0C-47E2-90A0-AB7C1F2A0F18}" srcOrd="2" destOrd="0" presId="urn:microsoft.com/office/officeart/2008/layout/HalfCircleOrganizationChart"/>
    <dgm:cxn modelId="{5408D1C6-4223-4D73-A851-DBF3C2DFBFD8}" type="presParOf" srcId="{A98B6730-F03A-4E88-94CB-0D6743AF0E80}" destId="{3A8EEA4C-5ADD-4C86-9F64-28D16D7A907D}" srcOrd="3" destOrd="0" presId="urn:microsoft.com/office/officeart/2008/layout/HalfCircleOrganizationChart"/>
    <dgm:cxn modelId="{990C778E-0DEA-4E6E-8155-631FFFEBEA40}" type="presParOf" srcId="{3A8EEA4C-5ADD-4C86-9F64-28D16D7A907D}" destId="{1546F083-D427-4D0D-9846-2EE3A2082FEB}" srcOrd="0" destOrd="0" presId="urn:microsoft.com/office/officeart/2008/layout/HalfCircleOrganizationChart"/>
    <dgm:cxn modelId="{3AC9E0A7-8C65-4829-9F33-4C9D7F0EB6C1}" type="presParOf" srcId="{1546F083-D427-4D0D-9846-2EE3A2082FEB}" destId="{FA3E7AEB-947D-4469-B151-BB2907B9ACC7}" srcOrd="0" destOrd="0" presId="urn:microsoft.com/office/officeart/2008/layout/HalfCircleOrganizationChart"/>
    <dgm:cxn modelId="{3AD77EA8-38EB-4A1E-BD0B-49674FD8E13A}" type="presParOf" srcId="{1546F083-D427-4D0D-9846-2EE3A2082FEB}" destId="{677F5075-3028-44DB-B553-0DBE9B1C3BCC}" srcOrd="1" destOrd="0" presId="urn:microsoft.com/office/officeart/2008/layout/HalfCircleOrganizationChart"/>
    <dgm:cxn modelId="{5D2F0F1B-32C8-4ED7-BA16-51B4956BCAA5}" type="presParOf" srcId="{1546F083-D427-4D0D-9846-2EE3A2082FEB}" destId="{A5C8949C-4EBA-4BA3-BF06-22B70D2C0232}" srcOrd="2" destOrd="0" presId="urn:microsoft.com/office/officeart/2008/layout/HalfCircleOrganizationChart"/>
    <dgm:cxn modelId="{6DBC9E5D-E9F4-43D6-8F80-9D9166138B4F}" type="presParOf" srcId="{1546F083-D427-4D0D-9846-2EE3A2082FEB}" destId="{2B62BB7D-6022-401C-8965-865C2BDC0711}" srcOrd="3" destOrd="0" presId="urn:microsoft.com/office/officeart/2008/layout/HalfCircleOrganizationChart"/>
    <dgm:cxn modelId="{F450D067-05C3-474B-A835-A533331C591C}" type="presParOf" srcId="{3A8EEA4C-5ADD-4C86-9F64-28D16D7A907D}" destId="{6CCB5C08-9DC0-4E80-B62C-AF9AABE5B902}" srcOrd="1" destOrd="0" presId="urn:microsoft.com/office/officeart/2008/layout/HalfCircleOrganizationChart"/>
    <dgm:cxn modelId="{84D4E4B8-540C-4199-861E-6FB95D9A2B82}" type="presParOf" srcId="{6CCB5C08-9DC0-4E80-B62C-AF9AABE5B902}" destId="{92BFC3D1-2A59-4C8F-AB16-E17076BEC68C}" srcOrd="0" destOrd="0" presId="urn:microsoft.com/office/officeart/2008/layout/HalfCircleOrganizationChart"/>
    <dgm:cxn modelId="{A87CB44C-6A47-45ED-95C0-50F2A1C54E55}" type="presParOf" srcId="{6CCB5C08-9DC0-4E80-B62C-AF9AABE5B902}" destId="{31A1DD4F-A835-437B-9E77-F405A18230E9}" srcOrd="1" destOrd="0" presId="urn:microsoft.com/office/officeart/2008/layout/HalfCircleOrganizationChart"/>
    <dgm:cxn modelId="{8216580B-23D5-4979-BB3D-FFBC961FAD18}" type="presParOf" srcId="{31A1DD4F-A835-437B-9E77-F405A18230E9}" destId="{14801C84-D6A4-486A-9B8E-13BD5851BC46}" srcOrd="0" destOrd="0" presId="urn:microsoft.com/office/officeart/2008/layout/HalfCircleOrganizationChart"/>
    <dgm:cxn modelId="{4062011B-E9C1-41CC-8DCD-99080861DD59}" type="presParOf" srcId="{14801C84-D6A4-486A-9B8E-13BD5851BC46}" destId="{FF8C15E3-CC7A-457E-AD66-44377F2336D8}" srcOrd="0" destOrd="0" presId="urn:microsoft.com/office/officeart/2008/layout/HalfCircleOrganizationChart"/>
    <dgm:cxn modelId="{034BA93A-2B21-47B7-8604-EE556148F032}" type="presParOf" srcId="{14801C84-D6A4-486A-9B8E-13BD5851BC46}" destId="{FC230ECF-2A23-4FA9-92B5-4E2E5088F0B6}" srcOrd="1" destOrd="0" presId="urn:microsoft.com/office/officeart/2008/layout/HalfCircleOrganizationChart"/>
    <dgm:cxn modelId="{5F478B53-DCA8-4421-8AF8-F0278C518832}" type="presParOf" srcId="{14801C84-D6A4-486A-9B8E-13BD5851BC46}" destId="{2AE38AF9-0BF9-446D-A91F-046AB4EE321B}" srcOrd="2" destOrd="0" presId="urn:microsoft.com/office/officeart/2008/layout/HalfCircleOrganizationChart"/>
    <dgm:cxn modelId="{AC63356C-15F4-41AB-B5E6-D9FB628A24A8}" type="presParOf" srcId="{14801C84-D6A4-486A-9B8E-13BD5851BC46}" destId="{81B9F710-D4EE-49D7-846E-C5821CD48903}" srcOrd="3" destOrd="0" presId="urn:microsoft.com/office/officeart/2008/layout/HalfCircleOrganizationChart"/>
    <dgm:cxn modelId="{ED0A4215-C6A4-497E-B614-E929690867A7}" type="presParOf" srcId="{31A1DD4F-A835-437B-9E77-F405A18230E9}" destId="{60B37334-7B35-48BF-8261-F65BB58231B2}" srcOrd="1" destOrd="0" presId="urn:microsoft.com/office/officeart/2008/layout/HalfCircleOrganizationChart"/>
    <dgm:cxn modelId="{8D7B1C1E-21CE-4AF8-9650-329BD6C56879}" type="presParOf" srcId="{31A1DD4F-A835-437B-9E77-F405A18230E9}" destId="{91BE1440-322C-4007-8F8B-4202B8A4D096}" srcOrd="2" destOrd="0" presId="urn:microsoft.com/office/officeart/2008/layout/HalfCircleOrganizationChart"/>
    <dgm:cxn modelId="{C420F26A-44C9-4E7D-808E-62581CB43C37}" type="presParOf" srcId="{6CCB5C08-9DC0-4E80-B62C-AF9AABE5B902}" destId="{1599CA8E-B683-4F6C-A298-474F8152559A}" srcOrd="2" destOrd="0" presId="urn:microsoft.com/office/officeart/2008/layout/HalfCircleOrganizationChart"/>
    <dgm:cxn modelId="{447DEC5C-14DC-421C-B132-CEB8AFD23126}" type="presParOf" srcId="{6CCB5C08-9DC0-4E80-B62C-AF9AABE5B902}" destId="{92D8BD99-F003-49B5-BA67-D03CAD6941A1}" srcOrd="3" destOrd="0" presId="urn:microsoft.com/office/officeart/2008/layout/HalfCircleOrganizationChart"/>
    <dgm:cxn modelId="{D4CE2B2A-79D3-4B86-8261-FFAB55CF72B1}" type="presParOf" srcId="{92D8BD99-F003-49B5-BA67-D03CAD6941A1}" destId="{C7CC3431-F278-41E0-8BC9-028E9101A45A}" srcOrd="0" destOrd="0" presId="urn:microsoft.com/office/officeart/2008/layout/HalfCircleOrganizationChart"/>
    <dgm:cxn modelId="{3837872A-5FB8-4051-97B6-82B9C0C48935}" type="presParOf" srcId="{C7CC3431-F278-41E0-8BC9-028E9101A45A}" destId="{CACC0E99-BF18-4CF2-B2B4-121480DB1C65}" srcOrd="0" destOrd="0" presId="urn:microsoft.com/office/officeart/2008/layout/HalfCircleOrganizationChart"/>
    <dgm:cxn modelId="{E4782A96-1EAB-4229-8772-674AF8924F48}" type="presParOf" srcId="{C7CC3431-F278-41E0-8BC9-028E9101A45A}" destId="{2734115A-E4A3-45A1-B032-8DFBAC5EE8D8}" srcOrd="1" destOrd="0" presId="urn:microsoft.com/office/officeart/2008/layout/HalfCircleOrganizationChart"/>
    <dgm:cxn modelId="{B25F2EA8-77CD-4DE4-9007-E1E261FEDA2C}" type="presParOf" srcId="{C7CC3431-F278-41E0-8BC9-028E9101A45A}" destId="{D3D85E9B-6F03-41AB-A325-DC715402E201}" srcOrd="2" destOrd="0" presId="urn:microsoft.com/office/officeart/2008/layout/HalfCircleOrganizationChart"/>
    <dgm:cxn modelId="{86B587FB-CA4F-42B2-B079-8F4732839E11}" type="presParOf" srcId="{C7CC3431-F278-41E0-8BC9-028E9101A45A}" destId="{C8045277-B67B-476B-ABB1-EABF3B3BE545}" srcOrd="3" destOrd="0" presId="urn:microsoft.com/office/officeart/2008/layout/HalfCircleOrganizationChart"/>
    <dgm:cxn modelId="{71048638-CB52-45AB-A30C-586587DA31AA}" type="presParOf" srcId="{92D8BD99-F003-49B5-BA67-D03CAD6941A1}" destId="{F012DE1E-D7C4-4022-9FAF-8F2CBB4BA97D}" srcOrd="1" destOrd="0" presId="urn:microsoft.com/office/officeart/2008/layout/HalfCircleOrganizationChart"/>
    <dgm:cxn modelId="{F71AA08E-0B4C-4000-B389-3AEAB316E900}" type="presParOf" srcId="{92D8BD99-F003-49B5-BA67-D03CAD6941A1}" destId="{5D7CAD15-9096-402E-92C7-45DBBAE2AB2C}" srcOrd="2" destOrd="0" presId="urn:microsoft.com/office/officeart/2008/layout/HalfCircleOrganizationChart"/>
    <dgm:cxn modelId="{6ACE756A-5484-4913-927C-8C1656D45A76}" type="presParOf" srcId="{6CCB5C08-9DC0-4E80-B62C-AF9AABE5B902}" destId="{6625849B-E592-403D-B7F0-6706EF25FCB7}" srcOrd="4" destOrd="0" presId="urn:microsoft.com/office/officeart/2008/layout/HalfCircleOrganizationChart"/>
    <dgm:cxn modelId="{DD69706C-D3B3-45B4-8C39-40F091D3301A}" type="presParOf" srcId="{6CCB5C08-9DC0-4E80-B62C-AF9AABE5B902}" destId="{3A307E5B-E309-4DCE-80C2-EF3F15206CF8}" srcOrd="5" destOrd="0" presId="urn:microsoft.com/office/officeart/2008/layout/HalfCircleOrganizationChart"/>
    <dgm:cxn modelId="{4D8BB8F5-60D3-4424-BA9E-1C304FA67AD6}" type="presParOf" srcId="{3A307E5B-E309-4DCE-80C2-EF3F15206CF8}" destId="{CB6A9B0F-C84A-4E55-8979-6D9C1BF923B7}" srcOrd="0" destOrd="0" presId="urn:microsoft.com/office/officeart/2008/layout/HalfCircleOrganizationChart"/>
    <dgm:cxn modelId="{490C1CCF-3DCF-4CB8-AEE9-AA9FBDA79DFE}" type="presParOf" srcId="{CB6A9B0F-C84A-4E55-8979-6D9C1BF923B7}" destId="{12F084C5-D7BF-4B9C-B2B8-B552335D503B}" srcOrd="0" destOrd="0" presId="urn:microsoft.com/office/officeart/2008/layout/HalfCircleOrganizationChart"/>
    <dgm:cxn modelId="{0588620F-BA9B-4E12-BF6B-F64BC92175FE}" type="presParOf" srcId="{CB6A9B0F-C84A-4E55-8979-6D9C1BF923B7}" destId="{4D5D46CD-C70C-4A1C-A775-791ACCA885F3}" srcOrd="1" destOrd="0" presId="urn:microsoft.com/office/officeart/2008/layout/HalfCircleOrganizationChart"/>
    <dgm:cxn modelId="{024FACCB-44C3-42FD-96F1-0EB7AA6EBEBC}" type="presParOf" srcId="{CB6A9B0F-C84A-4E55-8979-6D9C1BF923B7}" destId="{63FD64CF-DBAA-415E-B755-EF7AA494E8C3}" srcOrd="2" destOrd="0" presId="urn:microsoft.com/office/officeart/2008/layout/HalfCircleOrganizationChart"/>
    <dgm:cxn modelId="{6B87CA79-9DDA-4B3D-BD90-093785515282}" type="presParOf" srcId="{CB6A9B0F-C84A-4E55-8979-6D9C1BF923B7}" destId="{4FFA0554-3A88-4927-8C2F-CA2A790B1BEE}" srcOrd="3" destOrd="0" presId="urn:microsoft.com/office/officeart/2008/layout/HalfCircleOrganizationChart"/>
    <dgm:cxn modelId="{B8FEEDDB-0E0C-4DDA-85DF-938090BFF66A}" type="presParOf" srcId="{3A307E5B-E309-4DCE-80C2-EF3F15206CF8}" destId="{A8AC6AAD-A42F-437F-AB65-CA3D8C0D8EF9}" srcOrd="1" destOrd="0" presId="urn:microsoft.com/office/officeart/2008/layout/HalfCircleOrganizationChart"/>
    <dgm:cxn modelId="{E73311E7-E9FA-4F54-8346-4390B0CDBB10}" type="presParOf" srcId="{3A307E5B-E309-4DCE-80C2-EF3F15206CF8}" destId="{AA6780FF-7A83-42CD-8265-C7134513A45D}" srcOrd="2" destOrd="0" presId="urn:microsoft.com/office/officeart/2008/layout/HalfCircleOrganizationChart"/>
    <dgm:cxn modelId="{5D2FA431-4888-4ED5-8948-A91F4265136B}" type="presParOf" srcId="{3A8EEA4C-5ADD-4C86-9F64-28D16D7A907D}" destId="{8312C8D2-41D0-4740-81B4-772CAD0109FB}" srcOrd="2" destOrd="0" presId="urn:microsoft.com/office/officeart/2008/layout/HalfCircleOrganizationChart"/>
    <dgm:cxn modelId="{8F86F1FF-D10D-43ED-83C3-7306CB016468}" type="presParOf" srcId="{69FBE5D4-E758-46B4-BE17-864A664ACD3B}" destId="{E3EEF2C9-3486-40FF-84B3-BD4120004DBE}" srcOrd="2" destOrd="0" presId="urn:microsoft.com/office/officeart/2008/layout/HalfCircleOrganizationChart"/>
  </dgm:cxnLst>
  <dgm:bg/>
  <dgm:whole>
    <a:ln>
      <a:solidFill>
        <a:schemeClr val="bg1">
          <a:lumMod val="50000"/>
        </a:schemeClr>
      </a:solidFill>
    </a:ln>
  </dgm:whole>
  <dgm:extLst>
    <a:ext uri="http://schemas.microsoft.com/office/drawing/2008/diagram">
      <dsp:dataModelExt xmlns:dsp="http://schemas.microsoft.com/office/drawing/2008/diagram" relId="rId1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4D0D0CF-D966-4CD0-B914-5A47673EC336}" type="doc">
      <dgm:prSet loTypeId="urn:microsoft.com/office/officeart/2005/8/layout/default" loCatId="list" qsTypeId="urn:microsoft.com/office/officeart/2005/8/quickstyle/simple2" qsCatId="simple" csTypeId="urn:microsoft.com/office/officeart/2005/8/colors/colorful1" csCatId="colorful"/>
      <dgm:spPr/>
      <dgm:t>
        <a:bodyPr/>
        <a:lstStyle/>
        <a:p>
          <a:endParaRPr lang="en-US"/>
        </a:p>
      </dgm:t>
    </dgm:pt>
    <dgm:pt modelId="{97CE33CD-6A75-4B28-A6C8-B64DA7BEB6FF}">
      <dgm:prSet/>
      <dgm:spPr/>
      <dgm:t>
        <a:bodyPr/>
        <a:lstStyle/>
        <a:p>
          <a:r>
            <a:rPr lang="en-US" baseline="0"/>
            <a:t>Full Binary Tree</a:t>
          </a:r>
          <a:endParaRPr lang="en-US"/>
        </a:p>
      </dgm:t>
    </dgm:pt>
    <dgm:pt modelId="{B0F4B834-BD87-4B63-B746-DA869B402C01}" type="parTrans" cxnId="{15D8B07D-F0BF-4F33-A5D7-B238CB661C3A}">
      <dgm:prSet/>
      <dgm:spPr/>
      <dgm:t>
        <a:bodyPr/>
        <a:lstStyle/>
        <a:p>
          <a:endParaRPr lang="en-US"/>
        </a:p>
      </dgm:t>
    </dgm:pt>
    <dgm:pt modelId="{CB3C94F1-BF5F-43F1-A574-DB538D562255}" type="sibTrans" cxnId="{15D8B07D-F0BF-4F33-A5D7-B238CB661C3A}">
      <dgm:prSet/>
      <dgm:spPr/>
      <dgm:t>
        <a:bodyPr/>
        <a:lstStyle/>
        <a:p>
          <a:endParaRPr lang="en-US"/>
        </a:p>
      </dgm:t>
    </dgm:pt>
    <dgm:pt modelId="{D60FD954-7DC6-457C-BDF0-B8D20CE2D905}">
      <dgm:prSet/>
      <dgm:spPr/>
      <dgm:t>
        <a:bodyPr/>
        <a:lstStyle/>
        <a:p>
          <a:r>
            <a:rPr lang="en-US" baseline="0"/>
            <a:t>Complete Binary Tree </a:t>
          </a:r>
          <a:endParaRPr lang="en-US"/>
        </a:p>
      </dgm:t>
    </dgm:pt>
    <dgm:pt modelId="{FA77D8B3-20D6-475B-8B06-31A8E84B2091}" type="parTrans" cxnId="{27D71685-BB3D-44FD-9164-8D35AD150199}">
      <dgm:prSet/>
      <dgm:spPr/>
      <dgm:t>
        <a:bodyPr/>
        <a:lstStyle/>
        <a:p>
          <a:endParaRPr lang="en-US"/>
        </a:p>
      </dgm:t>
    </dgm:pt>
    <dgm:pt modelId="{E95FF3C8-02EA-43F3-930F-3AC0370947A3}" type="sibTrans" cxnId="{27D71685-BB3D-44FD-9164-8D35AD150199}">
      <dgm:prSet/>
      <dgm:spPr/>
      <dgm:t>
        <a:bodyPr/>
        <a:lstStyle/>
        <a:p>
          <a:endParaRPr lang="en-US"/>
        </a:p>
      </dgm:t>
    </dgm:pt>
    <dgm:pt modelId="{48B25173-E73B-430B-93B9-AF15F5756A78}">
      <dgm:prSet/>
      <dgm:spPr/>
      <dgm:t>
        <a:bodyPr/>
        <a:lstStyle/>
        <a:p>
          <a:r>
            <a:rPr lang="en-US" baseline="0"/>
            <a:t>Perfect Binary Tree </a:t>
          </a:r>
          <a:endParaRPr lang="en-US"/>
        </a:p>
      </dgm:t>
    </dgm:pt>
    <dgm:pt modelId="{7EDDBA7E-4774-45BB-8756-BCB5BCA0ABC6}" type="parTrans" cxnId="{650C9504-D9C2-4E17-94B6-918099840E5C}">
      <dgm:prSet/>
      <dgm:spPr/>
      <dgm:t>
        <a:bodyPr/>
        <a:lstStyle/>
        <a:p>
          <a:endParaRPr lang="en-US"/>
        </a:p>
      </dgm:t>
    </dgm:pt>
    <dgm:pt modelId="{9CA1364E-F33F-4028-9F52-6E45A9B160C4}" type="sibTrans" cxnId="{650C9504-D9C2-4E17-94B6-918099840E5C}">
      <dgm:prSet/>
      <dgm:spPr/>
      <dgm:t>
        <a:bodyPr/>
        <a:lstStyle/>
        <a:p>
          <a:endParaRPr lang="en-US"/>
        </a:p>
      </dgm:t>
    </dgm:pt>
    <dgm:pt modelId="{C656805A-1BBE-4881-8E14-0CD3CDB971B7}">
      <dgm:prSet/>
      <dgm:spPr/>
      <dgm:t>
        <a:bodyPr/>
        <a:lstStyle/>
        <a:p>
          <a:r>
            <a:rPr lang="en-US" baseline="0"/>
            <a:t>Balanced Binary Tree </a:t>
          </a:r>
          <a:endParaRPr lang="en-US"/>
        </a:p>
      </dgm:t>
    </dgm:pt>
    <dgm:pt modelId="{EA4AE9AA-D553-44CB-A3C6-EE5ED7EACC7B}" type="parTrans" cxnId="{F10EE79F-1FE2-40DB-979C-4B093CB8F342}">
      <dgm:prSet/>
      <dgm:spPr/>
      <dgm:t>
        <a:bodyPr/>
        <a:lstStyle/>
        <a:p>
          <a:endParaRPr lang="en-US"/>
        </a:p>
      </dgm:t>
    </dgm:pt>
    <dgm:pt modelId="{2DCFB3D5-61F2-49DB-923A-74579E1C15F0}" type="sibTrans" cxnId="{F10EE79F-1FE2-40DB-979C-4B093CB8F342}">
      <dgm:prSet/>
      <dgm:spPr/>
      <dgm:t>
        <a:bodyPr/>
        <a:lstStyle/>
        <a:p>
          <a:endParaRPr lang="en-US"/>
        </a:p>
      </dgm:t>
    </dgm:pt>
    <dgm:pt modelId="{FD9B17C0-FF84-412E-9370-3A2F3B8310D3}">
      <dgm:prSet/>
      <dgm:spPr/>
      <dgm:t>
        <a:bodyPr/>
        <a:lstStyle/>
        <a:p>
          <a:r>
            <a:rPr lang="en-US" baseline="0"/>
            <a:t>De-generate/Pathological Binary  Tree</a:t>
          </a:r>
          <a:endParaRPr lang="en-US"/>
        </a:p>
      </dgm:t>
    </dgm:pt>
    <dgm:pt modelId="{5DB35514-F3CE-4F8A-B821-BA5660825319}" type="parTrans" cxnId="{3B54DCAD-F4E9-4840-B00D-79FABACA9F7C}">
      <dgm:prSet/>
      <dgm:spPr/>
      <dgm:t>
        <a:bodyPr/>
        <a:lstStyle/>
        <a:p>
          <a:endParaRPr lang="en-US"/>
        </a:p>
      </dgm:t>
    </dgm:pt>
    <dgm:pt modelId="{BBE02D1A-0045-4B5B-959F-AD5FDC2D140C}" type="sibTrans" cxnId="{3B54DCAD-F4E9-4840-B00D-79FABACA9F7C}">
      <dgm:prSet/>
      <dgm:spPr/>
      <dgm:t>
        <a:bodyPr/>
        <a:lstStyle/>
        <a:p>
          <a:endParaRPr lang="en-US"/>
        </a:p>
      </dgm:t>
    </dgm:pt>
    <dgm:pt modelId="{C0C042A6-8091-495D-8EBF-18B51DA81663}" type="pres">
      <dgm:prSet presAssocID="{C4D0D0CF-D966-4CD0-B914-5A47673EC336}" presName="diagram" presStyleCnt="0">
        <dgm:presLayoutVars>
          <dgm:dir/>
          <dgm:resizeHandles val="exact"/>
        </dgm:presLayoutVars>
      </dgm:prSet>
      <dgm:spPr/>
    </dgm:pt>
    <dgm:pt modelId="{A2439E2B-4372-4F19-8AC7-2D4E1A4F1236}" type="pres">
      <dgm:prSet presAssocID="{97CE33CD-6A75-4B28-A6C8-B64DA7BEB6FF}" presName="node" presStyleLbl="node1" presStyleIdx="0" presStyleCnt="5">
        <dgm:presLayoutVars>
          <dgm:bulletEnabled val="1"/>
        </dgm:presLayoutVars>
      </dgm:prSet>
      <dgm:spPr/>
    </dgm:pt>
    <dgm:pt modelId="{DA4EA022-132C-4E24-A2A9-85070ACF8F9A}" type="pres">
      <dgm:prSet presAssocID="{CB3C94F1-BF5F-43F1-A574-DB538D562255}" presName="sibTrans" presStyleCnt="0"/>
      <dgm:spPr/>
    </dgm:pt>
    <dgm:pt modelId="{3363A495-EF11-4273-8537-5E4BD55A91CF}" type="pres">
      <dgm:prSet presAssocID="{D60FD954-7DC6-457C-BDF0-B8D20CE2D905}" presName="node" presStyleLbl="node1" presStyleIdx="1" presStyleCnt="5">
        <dgm:presLayoutVars>
          <dgm:bulletEnabled val="1"/>
        </dgm:presLayoutVars>
      </dgm:prSet>
      <dgm:spPr/>
    </dgm:pt>
    <dgm:pt modelId="{89800281-97A6-484F-BE82-9927D0AFDAD6}" type="pres">
      <dgm:prSet presAssocID="{E95FF3C8-02EA-43F3-930F-3AC0370947A3}" presName="sibTrans" presStyleCnt="0"/>
      <dgm:spPr/>
    </dgm:pt>
    <dgm:pt modelId="{C7100A71-DB31-4C08-B3B6-43543F187F4B}" type="pres">
      <dgm:prSet presAssocID="{48B25173-E73B-430B-93B9-AF15F5756A78}" presName="node" presStyleLbl="node1" presStyleIdx="2" presStyleCnt="5">
        <dgm:presLayoutVars>
          <dgm:bulletEnabled val="1"/>
        </dgm:presLayoutVars>
      </dgm:prSet>
      <dgm:spPr/>
    </dgm:pt>
    <dgm:pt modelId="{4579B51A-AF6E-47B2-AFF2-E5F4523B3AED}" type="pres">
      <dgm:prSet presAssocID="{9CA1364E-F33F-4028-9F52-6E45A9B160C4}" presName="sibTrans" presStyleCnt="0"/>
      <dgm:spPr/>
    </dgm:pt>
    <dgm:pt modelId="{050320F4-18C4-4326-8BA2-54FFB566A31D}" type="pres">
      <dgm:prSet presAssocID="{C656805A-1BBE-4881-8E14-0CD3CDB971B7}" presName="node" presStyleLbl="node1" presStyleIdx="3" presStyleCnt="5">
        <dgm:presLayoutVars>
          <dgm:bulletEnabled val="1"/>
        </dgm:presLayoutVars>
      </dgm:prSet>
      <dgm:spPr/>
    </dgm:pt>
    <dgm:pt modelId="{3878C678-CF7D-4446-A962-94A3235EEE8F}" type="pres">
      <dgm:prSet presAssocID="{2DCFB3D5-61F2-49DB-923A-74579E1C15F0}" presName="sibTrans" presStyleCnt="0"/>
      <dgm:spPr/>
    </dgm:pt>
    <dgm:pt modelId="{152EC71A-6B1A-4B79-A1E8-27D79DD3CFF4}" type="pres">
      <dgm:prSet presAssocID="{FD9B17C0-FF84-412E-9370-3A2F3B8310D3}" presName="node" presStyleLbl="node1" presStyleIdx="4" presStyleCnt="5">
        <dgm:presLayoutVars>
          <dgm:bulletEnabled val="1"/>
        </dgm:presLayoutVars>
      </dgm:prSet>
      <dgm:spPr/>
    </dgm:pt>
  </dgm:ptLst>
  <dgm:cxnLst>
    <dgm:cxn modelId="{650C9504-D9C2-4E17-94B6-918099840E5C}" srcId="{C4D0D0CF-D966-4CD0-B914-5A47673EC336}" destId="{48B25173-E73B-430B-93B9-AF15F5756A78}" srcOrd="2" destOrd="0" parTransId="{7EDDBA7E-4774-45BB-8756-BCB5BCA0ABC6}" sibTransId="{9CA1364E-F33F-4028-9F52-6E45A9B160C4}"/>
    <dgm:cxn modelId="{91647426-4870-4FFF-972E-E037B8C2C282}" type="presOf" srcId="{48B25173-E73B-430B-93B9-AF15F5756A78}" destId="{C7100A71-DB31-4C08-B3B6-43543F187F4B}" srcOrd="0" destOrd="0" presId="urn:microsoft.com/office/officeart/2005/8/layout/default"/>
    <dgm:cxn modelId="{ECCC826A-6E6E-459C-A0D4-469D88CB1BE5}" type="presOf" srcId="{C4D0D0CF-D966-4CD0-B914-5A47673EC336}" destId="{C0C042A6-8091-495D-8EBF-18B51DA81663}" srcOrd="0" destOrd="0" presId="urn:microsoft.com/office/officeart/2005/8/layout/default"/>
    <dgm:cxn modelId="{15D8B07D-F0BF-4F33-A5D7-B238CB661C3A}" srcId="{C4D0D0CF-D966-4CD0-B914-5A47673EC336}" destId="{97CE33CD-6A75-4B28-A6C8-B64DA7BEB6FF}" srcOrd="0" destOrd="0" parTransId="{B0F4B834-BD87-4B63-B746-DA869B402C01}" sibTransId="{CB3C94F1-BF5F-43F1-A574-DB538D562255}"/>
    <dgm:cxn modelId="{27D71685-BB3D-44FD-9164-8D35AD150199}" srcId="{C4D0D0CF-D966-4CD0-B914-5A47673EC336}" destId="{D60FD954-7DC6-457C-BDF0-B8D20CE2D905}" srcOrd="1" destOrd="0" parTransId="{FA77D8B3-20D6-475B-8B06-31A8E84B2091}" sibTransId="{E95FF3C8-02EA-43F3-930F-3AC0370947A3}"/>
    <dgm:cxn modelId="{D0836594-97E0-427F-9C00-616EE7CCE02E}" type="presOf" srcId="{C656805A-1BBE-4881-8E14-0CD3CDB971B7}" destId="{050320F4-18C4-4326-8BA2-54FFB566A31D}" srcOrd="0" destOrd="0" presId="urn:microsoft.com/office/officeart/2005/8/layout/default"/>
    <dgm:cxn modelId="{F10EE79F-1FE2-40DB-979C-4B093CB8F342}" srcId="{C4D0D0CF-D966-4CD0-B914-5A47673EC336}" destId="{C656805A-1BBE-4881-8E14-0CD3CDB971B7}" srcOrd="3" destOrd="0" parTransId="{EA4AE9AA-D553-44CB-A3C6-EE5ED7EACC7B}" sibTransId="{2DCFB3D5-61F2-49DB-923A-74579E1C15F0}"/>
    <dgm:cxn modelId="{3B54DCAD-F4E9-4840-B00D-79FABACA9F7C}" srcId="{C4D0D0CF-D966-4CD0-B914-5A47673EC336}" destId="{FD9B17C0-FF84-412E-9370-3A2F3B8310D3}" srcOrd="4" destOrd="0" parTransId="{5DB35514-F3CE-4F8A-B821-BA5660825319}" sibTransId="{BBE02D1A-0045-4B5B-959F-AD5FDC2D140C}"/>
    <dgm:cxn modelId="{0D3D48BE-8CF8-4CDB-BDC2-DDABF26B635F}" type="presOf" srcId="{FD9B17C0-FF84-412E-9370-3A2F3B8310D3}" destId="{152EC71A-6B1A-4B79-A1E8-27D79DD3CFF4}" srcOrd="0" destOrd="0" presId="urn:microsoft.com/office/officeart/2005/8/layout/default"/>
    <dgm:cxn modelId="{EDDED8DB-34AE-4DC5-ADFB-CD925A3B02C8}" type="presOf" srcId="{D60FD954-7DC6-457C-BDF0-B8D20CE2D905}" destId="{3363A495-EF11-4273-8537-5E4BD55A91CF}" srcOrd="0" destOrd="0" presId="urn:microsoft.com/office/officeart/2005/8/layout/default"/>
    <dgm:cxn modelId="{E57EFBED-7F03-4FE6-BC00-CD08FB88BF18}" type="presOf" srcId="{97CE33CD-6A75-4B28-A6C8-B64DA7BEB6FF}" destId="{A2439E2B-4372-4F19-8AC7-2D4E1A4F1236}" srcOrd="0" destOrd="0" presId="urn:microsoft.com/office/officeart/2005/8/layout/default"/>
    <dgm:cxn modelId="{9D1C9123-9CD3-4BD9-B351-B135B9A99DE9}" type="presParOf" srcId="{C0C042A6-8091-495D-8EBF-18B51DA81663}" destId="{A2439E2B-4372-4F19-8AC7-2D4E1A4F1236}" srcOrd="0" destOrd="0" presId="urn:microsoft.com/office/officeart/2005/8/layout/default"/>
    <dgm:cxn modelId="{D5E95DCB-FB11-4E70-9611-D12D8B4845F5}" type="presParOf" srcId="{C0C042A6-8091-495D-8EBF-18B51DA81663}" destId="{DA4EA022-132C-4E24-A2A9-85070ACF8F9A}" srcOrd="1" destOrd="0" presId="urn:microsoft.com/office/officeart/2005/8/layout/default"/>
    <dgm:cxn modelId="{02C0AAD9-4574-4CAB-998E-31B0FB98F6CF}" type="presParOf" srcId="{C0C042A6-8091-495D-8EBF-18B51DA81663}" destId="{3363A495-EF11-4273-8537-5E4BD55A91CF}" srcOrd="2" destOrd="0" presId="urn:microsoft.com/office/officeart/2005/8/layout/default"/>
    <dgm:cxn modelId="{BFBF8EDE-C00C-4FBF-BB43-68EFDE14A839}" type="presParOf" srcId="{C0C042A6-8091-495D-8EBF-18B51DA81663}" destId="{89800281-97A6-484F-BE82-9927D0AFDAD6}" srcOrd="3" destOrd="0" presId="urn:microsoft.com/office/officeart/2005/8/layout/default"/>
    <dgm:cxn modelId="{9DF722B0-BDC7-48E4-A632-526CD12CD72D}" type="presParOf" srcId="{C0C042A6-8091-495D-8EBF-18B51DA81663}" destId="{C7100A71-DB31-4C08-B3B6-43543F187F4B}" srcOrd="4" destOrd="0" presId="urn:microsoft.com/office/officeart/2005/8/layout/default"/>
    <dgm:cxn modelId="{6F4D2048-46FF-4ABD-9D62-7EF84E18A039}" type="presParOf" srcId="{C0C042A6-8091-495D-8EBF-18B51DA81663}" destId="{4579B51A-AF6E-47B2-AFF2-E5F4523B3AED}" srcOrd="5" destOrd="0" presId="urn:microsoft.com/office/officeart/2005/8/layout/default"/>
    <dgm:cxn modelId="{54E0EC47-A8FF-46A7-97C7-FBAD8265BE8B}" type="presParOf" srcId="{C0C042A6-8091-495D-8EBF-18B51DA81663}" destId="{050320F4-18C4-4326-8BA2-54FFB566A31D}" srcOrd="6" destOrd="0" presId="urn:microsoft.com/office/officeart/2005/8/layout/default"/>
    <dgm:cxn modelId="{2A456400-6B5C-4828-AE9E-4C40E6E767F1}" type="presParOf" srcId="{C0C042A6-8091-495D-8EBF-18B51DA81663}" destId="{3878C678-CF7D-4446-A962-94A3235EEE8F}" srcOrd="7" destOrd="0" presId="urn:microsoft.com/office/officeart/2005/8/layout/default"/>
    <dgm:cxn modelId="{83402944-EF47-45F5-B00B-FF498A0A6EDD}" type="presParOf" srcId="{C0C042A6-8091-495D-8EBF-18B51DA81663}" destId="{152EC71A-6B1A-4B79-A1E8-27D79DD3CFF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0AC09D-BA97-4ED2-A9F4-72916AAC120F}">
      <dsp:nvSpPr>
        <dsp:cNvPr id="0" name=""/>
        <dsp:cNvSpPr/>
      </dsp:nvSpPr>
      <dsp:spPr>
        <a:xfrm>
          <a:off x="4029590" y="1456732"/>
          <a:ext cx="525389" cy="1964499"/>
        </a:xfrm>
        <a:custGeom>
          <a:avLst/>
          <a:gdLst/>
          <a:ahLst/>
          <a:cxnLst/>
          <a:rect l="0" t="0" r="0" b="0"/>
          <a:pathLst>
            <a:path>
              <a:moveTo>
                <a:pt x="0" y="0"/>
              </a:moveTo>
              <a:lnTo>
                <a:pt x="0" y="1964499"/>
              </a:lnTo>
              <a:lnTo>
                <a:pt x="525389" y="1964499"/>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99CA8E-B683-4F6C-A298-474F8152559A}">
      <dsp:nvSpPr>
        <dsp:cNvPr id="0" name=""/>
        <dsp:cNvSpPr/>
      </dsp:nvSpPr>
      <dsp:spPr>
        <a:xfrm>
          <a:off x="4029590" y="1456732"/>
          <a:ext cx="525389" cy="1153572"/>
        </a:xfrm>
        <a:custGeom>
          <a:avLst/>
          <a:gdLst/>
          <a:ahLst/>
          <a:cxnLst/>
          <a:rect l="0" t="0" r="0" b="0"/>
          <a:pathLst>
            <a:path>
              <a:moveTo>
                <a:pt x="0" y="0"/>
              </a:moveTo>
              <a:lnTo>
                <a:pt x="0" y="1153572"/>
              </a:lnTo>
              <a:lnTo>
                <a:pt x="525389" y="1153572"/>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BFC3D1-2A59-4C8F-AB16-E17076BEC68C}">
      <dsp:nvSpPr>
        <dsp:cNvPr id="0" name=""/>
        <dsp:cNvSpPr/>
      </dsp:nvSpPr>
      <dsp:spPr>
        <a:xfrm>
          <a:off x="4029590" y="1456732"/>
          <a:ext cx="525389" cy="342645"/>
        </a:xfrm>
        <a:custGeom>
          <a:avLst/>
          <a:gdLst/>
          <a:ahLst/>
          <a:cxnLst/>
          <a:rect l="0" t="0" r="0" b="0"/>
          <a:pathLst>
            <a:path>
              <a:moveTo>
                <a:pt x="0" y="0"/>
              </a:moveTo>
              <a:lnTo>
                <a:pt x="0" y="342645"/>
              </a:lnTo>
              <a:lnTo>
                <a:pt x="525389" y="342645"/>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C05163-4A0C-47E2-90A0-AB7C1F2A0F18}">
      <dsp:nvSpPr>
        <dsp:cNvPr id="0" name=""/>
        <dsp:cNvSpPr/>
      </dsp:nvSpPr>
      <dsp:spPr>
        <a:xfrm>
          <a:off x="2302086" y="645805"/>
          <a:ext cx="1727503" cy="239851"/>
        </a:xfrm>
        <a:custGeom>
          <a:avLst/>
          <a:gdLst/>
          <a:ahLst/>
          <a:cxnLst/>
          <a:rect l="0" t="0" r="0" b="0"/>
          <a:pathLst>
            <a:path>
              <a:moveTo>
                <a:pt x="0" y="0"/>
              </a:moveTo>
              <a:lnTo>
                <a:pt x="0" y="119925"/>
              </a:lnTo>
              <a:lnTo>
                <a:pt x="1727503" y="119925"/>
              </a:lnTo>
              <a:lnTo>
                <a:pt x="1727503" y="239851"/>
              </a:lnTo>
            </a:path>
          </a:pathLst>
        </a:cu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7E4BEF-021E-4795-8E8E-D00B8E820A34}">
      <dsp:nvSpPr>
        <dsp:cNvPr id="0" name=""/>
        <dsp:cNvSpPr/>
      </dsp:nvSpPr>
      <dsp:spPr>
        <a:xfrm>
          <a:off x="2647587" y="2267659"/>
          <a:ext cx="525389" cy="342645"/>
        </a:xfrm>
        <a:custGeom>
          <a:avLst/>
          <a:gdLst/>
          <a:ahLst/>
          <a:cxnLst/>
          <a:rect l="0" t="0" r="0" b="0"/>
          <a:pathLst>
            <a:path>
              <a:moveTo>
                <a:pt x="0" y="0"/>
              </a:moveTo>
              <a:lnTo>
                <a:pt x="0" y="342645"/>
              </a:lnTo>
              <a:lnTo>
                <a:pt x="525389" y="342645"/>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A22BFA-33D2-4A2F-98D8-FF8B63AB14FA}">
      <dsp:nvSpPr>
        <dsp:cNvPr id="0" name=""/>
        <dsp:cNvSpPr/>
      </dsp:nvSpPr>
      <dsp:spPr>
        <a:xfrm>
          <a:off x="1956586" y="1456732"/>
          <a:ext cx="691001" cy="239851"/>
        </a:xfrm>
        <a:custGeom>
          <a:avLst/>
          <a:gdLst/>
          <a:ahLst/>
          <a:cxnLst/>
          <a:rect l="0" t="0" r="0" b="0"/>
          <a:pathLst>
            <a:path>
              <a:moveTo>
                <a:pt x="0" y="0"/>
              </a:moveTo>
              <a:lnTo>
                <a:pt x="0" y="119925"/>
              </a:lnTo>
              <a:lnTo>
                <a:pt x="691001" y="119925"/>
              </a:lnTo>
              <a:lnTo>
                <a:pt x="691001" y="239851"/>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E2B892-F604-4AA4-A5E9-21D0A8E7AD51}">
      <dsp:nvSpPr>
        <dsp:cNvPr id="0" name=""/>
        <dsp:cNvSpPr/>
      </dsp:nvSpPr>
      <dsp:spPr>
        <a:xfrm>
          <a:off x="1265584" y="1456732"/>
          <a:ext cx="691001" cy="239851"/>
        </a:xfrm>
        <a:custGeom>
          <a:avLst/>
          <a:gdLst/>
          <a:ahLst/>
          <a:cxnLst/>
          <a:rect l="0" t="0" r="0" b="0"/>
          <a:pathLst>
            <a:path>
              <a:moveTo>
                <a:pt x="691001" y="0"/>
              </a:moveTo>
              <a:lnTo>
                <a:pt x="691001" y="119925"/>
              </a:lnTo>
              <a:lnTo>
                <a:pt x="0" y="119925"/>
              </a:lnTo>
              <a:lnTo>
                <a:pt x="0" y="239851"/>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AE6721-0656-4378-A16C-6CB098B1E328}">
      <dsp:nvSpPr>
        <dsp:cNvPr id="0" name=""/>
        <dsp:cNvSpPr/>
      </dsp:nvSpPr>
      <dsp:spPr>
        <a:xfrm>
          <a:off x="1956586" y="645805"/>
          <a:ext cx="345500" cy="239851"/>
        </a:xfrm>
        <a:custGeom>
          <a:avLst/>
          <a:gdLst/>
          <a:ahLst/>
          <a:cxnLst/>
          <a:rect l="0" t="0" r="0" b="0"/>
          <a:pathLst>
            <a:path>
              <a:moveTo>
                <a:pt x="345500" y="0"/>
              </a:moveTo>
              <a:lnTo>
                <a:pt x="345500" y="119925"/>
              </a:lnTo>
              <a:lnTo>
                <a:pt x="0" y="119925"/>
              </a:lnTo>
              <a:lnTo>
                <a:pt x="0" y="239851"/>
              </a:lnTo>
            </a:path>
          </a:pathLst>
        </a:cu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FF8006-BAAF-45B0-8648-852E33D7ECFB}">
      <dsp:nvSpPr>
        <dsp:cNvPr id="0" name=""/>
        <dsp:cNvSpPr/>
      </dsp:nvSpPr>
      <dsp:spPr>
        <a:xfrm>
          <a:off x="574583" y="645805"/>
          <a:ext cx="1727503" cy="239851"/>
        </a:xfrm>
        <a:custGeom>
          <a:avLst/>
          <a:gdLst/>
          <a:ahLst/>
          <a:cxnLst/>
          <a:rect l="0" t="0" r="0" b="0"/>
          <a:pathLst>
            <a:path>
              <a:moveTo>
                <a:pt x="1727503" y="0"/>
              </a:moveTo>
              <a:lnTo>
                <a:pt x="1727503" y="119925"/>
              </a:lnTo>
              <a:lnTo>
                <a:pt x="0" y="119925"/>
              </a:lnTo>
              <a:lnTo>
                <a:pt x="0" y="239851"/>
              </a:lnTo>
            </a:path>
          </a:pathLst>
        </a:cu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353321-72F8-42A6-9EE8-917EF4554C8C}">
      <dsp:nvSpPr>
        <dsp:cNvPr id="0" name=""/>
        <dsp:cNvSpPr/>
      </dsp:nvSpPr>
      <dsp:spPr>
        <a:xfrm>
          <a:off x="2016549" y="74729"/>
          <a:ext cx="571075" cy="57107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41D7FB-7055-44F4-BEB7-1DA42D4E7C16}">
      <dsp:nvSpPr>
        <dsp:cNvPr id="0" name=""/>
        <dsp:cNvSpPr/>
      </dsp:nvSpPr>
      <dsp:spPr>
        <a:xfrm>
          <a:off x="2016549" y="74729"/>
          <a:ext cx="571075" cy="57107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B4ADCE-8098-4696-8558-6DD3DD83349F}">
      <dsp:nvSpPr>
        <dsp:cNvPr id="0" name=""/>
        <dsp:cNvSpPr/>
      </dsp:nvSpPr>
      <dsp:spPr>
        <a:xfrm>
          <a:off x="1731011" y="177523"/>
          <a:ext cx="1142151" cy="36548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A</a:t>
          </a:r>
        </a:p>
      </dsp:txBody>
      <dsp:txXfrm>
        <a:off x="1731011" y="177523"/>
        <a:ext cx="1142151" cy="365488"/>
      </dsp:txXfrm>
    </dsp:sp>
    <dsp:sp modelId="{E036109C-D4EE-4862-90EA-FA41D74A4395}">
      <dsp:nvSpPr>
        <dsp:cNvPr id="0" name=""/>
        <dsp:cNvSpPr/>
      </dsp:nvSpPr>
      <dsp:spPr>
        <a:xfrm>
          <a:off x="289045" y="885657"/>
          <a:ext cx="571075" cy="57107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A3D51E-3FD9-4030-AD46-12703F2ABFC4}">
      <dsp:nvSpPr>
        <dsp:cNvPr id="0" name=""/>
        <dsp:cNvSpPr/>
      </dsp:nvSpPr>
      <dsp:spPr>
        <a:xfrm>
          <a:off x="289045" y="885657"/>
          <a:ext cx="571075" cy="57107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28BE42-1AD8-4486-AACB-351CF0B774C5}">
      <dsp:nvSpPr>
        <dsp:cNvPr id="0" name=""/>
        <dsp:cNvSpPr/>
      </dsp:nvSpPr>
      <dsp:spPr>
        <a:xfrm>
          <a:off x="3508" y="988450"/>
          <a:ext cx="1142151" cy="36548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00B050"/>
              </a:solidFill>
            </a:rPr>
            <a:t>B</a:t>
          </a:r>
        </a:p>
      </dsp:txBody>
      <dsp:txXfrm>
        <a:off x="3508" y="988450"/>
        <a:ext cx="1142151" cy="365488"/>
      </dsp:txXfrm>
    </dsp:sp>
    <dsp:sp modelId="{E3F1BDF5-AA51-4A3E-B728-55E5D9CA2897}">
      <dsp:nvSpPr>
        <dsp:cNvPr id="0" name=""/>
        <dsp:cNvSpPr/>
      </dsp:nvSpPr>
      <dsp:spPr>
        <a:xfrm>
          <a:off x="1671048" y="885657"/>
          <a:ext cx="571075" cy="57107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391910-59BF-4841-BBF2-EAC1FD3E92C4}">
      <dsp:nvSpPr>
        <dsp:cNvPr id="0" name=""/>
        <dsp:cNvSpPr/>
      </dsp:nvSpPr>
      <dsp:spPr>
        <a:xfrm>
          <a:off x="1671048" y="885657"/>
          <a:ext cx="571075" cy="57107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7B9BF6-5B0D-48CF-85A6-B9FEAA4B5750}">
      <dsp:nvSpPr>
        <dsp:cNvPr id="0" name=""/>
        <dsp:cNvSpPr/>
      </dsp:nvSpPr>
      <dsp:spPr>
        <a:xfrm>
          <a:off x="1385510" y="988450"/>
          <a:ext cx="1142151" cy="36548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FF0000"/>
              </a:solidFill>
            </a:rPr>
            <a:t>C</a:t>
          </a:r>
        </a:p>
      </dsp:txBody>
      <dsp:txXfrm>
        <a:off x="1385510" y="988450"/>
        <a:ext cx="1142151" cy="365488"/>
      </dsp:txXfrm>
    </dsp:sp>
    <dsp:sp modelId="{C3307BF7-C204-4C7C-B819-5659E623F3F0}">
      <dsp:nvSpPr>
        <dsp:cNvPr id="0" name=""/>
        <dsp:cNvSpPr/>
      </dsp:nvSpPr>
      <dsp:spPr>
        <a:xfrm>
          <a:off x="980047" y="1696584"/>
          <a:ext cx="571075" cy="57107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E7DE77-10BF-4891-9131-71D5218E25A3}">
      <dsp:nvSpPr>
        <dsp:cNvPr id="0" name=""/>
        <dsp:cNvSpPr/>
      </dsp:nvSpPr>
      <dsp:spPr>
        <a:xfrm>
          <a:off x="980047" y="1696584"/>
          <a:ext cx="571075" cy="57107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10BBDA-E4BB-4B85-B78E-119E04AB0FBA}">
      <dsp:nvSpPr>
        <dsp:cNvPr id="0" name=""/>
        <dsp:cNvSpPr/>
      </dsp:nvSpPr>
      <dsp:spPr>
        <a:xfrm>
          <a:off x="694509" y="1799377"/>
          <a:ext cx="1142151" cy="36548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FF0000"/>
              </a:solidFill>
            </a:rPr>
            <a:t>C1</a:t>
          </a:r>
        </a:p>
      </dsp:txBody>
      <dsp:txXfrm>
        <a:off x="694509" y="1799377"/>
        <a:ext cx="1142151" cy="365488"/>
      </dsp:txXfrm>
    </dsp:sp>
    <dsp:sp modelId="{6250ADEA-22E3-4790-B108-6F6753E09BE4}">
      <dsp:nvSpPr>
        <dsp:cNvPr id="0" name=""/>
        <dsp:cNvSpPr/>
      </dsp:nvSpPr>
      <dsp:spPr>
        <a:xfrm>
          <a:off x="2362049" y="1696584"/>
          <a:ext cx="571075" cy="57107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BB0EB9-E45E-469D-B0AD-36163C61485A}">
      <dsp:nvSpPr>
        <dsp:cNvPr id="0" name=""/>
        <dsp:cNvSpPr/>
      </dsp:nvSpPr>
      <dsp:spPr>
        <a:xfrm>
          <a:off x="2362049" y="1696584"/>
          <a:ext cx="571075" cy="57107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2C097C-0355-4136-B65B-8F2381A113D7}">
      <dsp:nvSpPr>
        <dsp:cNvPr id="0" name=""/>
        <dsp:cNvSpPr/>
      </dsp:nvSpPr>
      <dsp:spPr>
        <a:xfrm>
          <a:off x="2076512" y="1799377"/>
          <a:ext cx="1142151" cy="36548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FF0000"/>
              </a:solidFill>
            </a:rPr>
            <a:t>C2</a:t>
          </a:r>
        </a:p>
      </dsp:txBody>
      <dsp:txXfrm>
        <a:off x="2076512" y="1799377"/>
        <a:ext cx="1142151" cy="365488"/>
      </dsp:txXfrm>
    </dsp:sp>
    <dsp:sp modelId="{D2443563-932F-4408-ACB7-1A5A3F02E59E}">
      <dsp:nvSpPr>
        <dsp:cNvPr id="0" name=""/>
        <dsp:cNvSpPr/>
      </dsp:nvSpPr>
      <dsp:spPr>
        <a:xfrm>
          <a:off x="3104448" y="2507511"/>
          <a:ext cx="571075" cy="57107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771584-61B9-43C9-BDB5-72C72B4A0734}">
      <dsp:nvSpPr>
        <dsp:cNvPr id="0" name=""/>
        <dsp:cNvSpPr/>
      </dsp:nvSpPr>
      <dsp:spPr>
        <a:xfrm>
          <a:off x="3104448" y="2507511"/>
          <a:ext cx="571075" cy="57107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DBAE7B-23D7-4847-AD14-F01F06D1006C}">
      <dsp:nvSpPr>
        <dsp:cNvPr id="0" name=""/>
        <dsp:cNvSpPr/>
      </dsp:nvSpPr>
      <dsp:spPr>
        <a:xfrm>
          <a:off x="2818910" y="2610305"/>
          <a:ext cx="1142151" cy="36548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FF0000"/>
              </a:solidFill>
            </a:rPr>
            <a:t>C3</a:t>
          </a:r>
        </a:p>
      </dsp:txBody>
      <dsp:txXfrm>
        <a:off x="2818910" y="2610305"/>
        <a:ext cx="1142151" cy="365488"/>
      </dsp:txXfrm>
    </dsp:sp>
    <dsp:sp modelId="{677F5075-3028-44DB-B553-0DBE9B1C3BCC}">
      <dsp:nvSpPr>
        <dsp:cNvPr id="0" name=""/>
        <dsp:cNvSpPr/>
      </dsp:nvSpPr>
      <dsp:spPr>
        <a:xfrm>
          <a:off x="3744052" y="885657"/>
          <a:ext cx="571075" cy="57107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C8949C-4EBA-4BA3-BF06-22B70D2C0232}">
      <dsp:nvSpPr>
        <dsp:cNvPr id="0" name=""/>
        <dsp:cNvSpPr/>
      </dsp:nvSpPr>
      <dsp:spPr>
        <a:xfrm>
          <a:off x="3744052" y="885657"/>
          <a:ext cx="571075" cy="57107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3E7AEB-947D-4469-B151-BB2907B9ACC7}">
      <dsp:nvSpPr>
        <dsp:cNvPr id="0" name=""/>
        <dsp:cNvSpPr/>
      </dsp:nvSpPr>
      <dsp:spPr>
        <a:xfrm>
          <a:off x="3458514" y="988450"/>
          <a:ext cx="1142151" cy="36548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00B0F0"/>
              </a:solidFill>
            </a:rPr>
            <a:t>D</a:t>
          </a:r>
        </a:p>
      </dsp:txBody>
      <dsp:txXfrm>
        <a:off x="3458514" y="988450"/>
        <a:ext cx="1142151" cy="365488"/>
      </dsp:txXfrm>
    </dsp:sp>
    <dsp:sp modelId="{FC230ECF-2A23-4FA9-92B5-4E2E5088F0B6}">
      <dsp:nvSpPr>
        <dsp:cNvPr id="0" name=""/>
        <dsp:cNvSpPr/>
      </dsp:nvSpPr>
      <dsp:spPr>
        <a:xfrm>
          <a:off x="4486450" y="1696584"/>
          <a:ext cx="571075" cy="57107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E38AF9-0BF9-446D-A91F-046AB4EE321B}">
      <dsp:nvSpPr>
        <dsp:cNvPr id="0" name=""/>
        <dsp:cNvSpPr/>
      </dsp:nvSpPr>
      <dsp:spPr>
        <a:xfrm>
          <a:off x="4486450" y="1696584"/>
          <a:ext cx="571075" cy="57107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8C15E3-CC7A-457E-AD66-44377F2336D8}">
      <dsp:nvSpPr>
        <dsp:cNvPr id="0" name=""/>
        <dsp:cNvSpPr/>
      </dsp:nvSpPr>
      <dsp:spPr>
        <a:xfrm>
          <a:off x="4200912" y="1799377"/>
          <a:ext cx="1142151" cy="36548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00B0F0"/>
              </a:solidFill>
            </a:rPr>
            <a:t>D1</a:t>
          </a:r>
        </a:p>
      </dsp:txBody>
      <dsp:txXfrm>
        <a:off x="4200912" y="1799377"/>
        <a:ext cx="1142151" cy="365488"/>
      </dsp:txXfrm>
    </dsp:sp>
    <dsp:sp modelId="{2734115A-E4A3-45A1-B032-8DFBAC5EE8D8}">
      <dsp:nvSpPr>
        <dsp:cNvPr id="0" name=""/>
        <dsp:cNvSpPr/>
      </dsp:nvSpPr>
      <dsp:spPr>
        <a:xfrm>
          <a:off x="4486450" y="2507511"/>
          <a:ext cx="571075" cy="57107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D85E9B-6F03-41AB-A325-DC715402E201}">
      <dsp:nvSpPr>
        <dsp:cNvPr id="0" name=""/>
        <dsp:cNvSpPr/>
      </dsp:nvSpPr>
      <dsp:spPr>
        <a:xfrm>
          <a:off x="4486450" y="2507511"/>
          <a:ext cx="571075" cy="57107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CC0E99-BF18-4CF2-B2B4-121480DB1C65}">
      <dsp:nvSpPr>
        <dsp:cNvPr id="0" name=""/>
        <dsp:cNvSpPr/>
      </dsp:nvSpPr>
      <dsp:spPr>
        <a:xfrm>
          <a:off x="4200912" y="2610305"/>
          <a:ext cx="1142151" cy="36548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00B0F0"/>
              </a:solidFill>
            </a:rPr>
            <a:t>D2</a:t>
          </a:r>
        </a:p>
      </dsp:txBody>
      <dsp:txXfrm>
        <a:off x="4200912" y="2610305"/>
        <a:ext cx="1142151" cy="365488"/>
      </dsp:txXfrm>
    </dsp:sp>
    <dsp:sp modelId="{5424AF01-2569-48C7-84EF-CA34A294B0CE}">
      <dsp:nvSpPr>
        <dsp:cNvPr id="0" name=""/>
        <dsp:cNvSpPr/>
      </dsp:nvSpPr>
      <dsp:spPr>
        <a:xfrm>
          <a:off x="4486450" y="3318438"/>
          <a:ext cx="571075" cy="57107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DF5178-9867-4D5D-A6B9-66E5D7852E9F}">
      <dsp:nvSpPr>
        <dsp:cNvPr id="0" name=""/>
        <dsp:cNvSpPr/>
      </dsp:nvSpPr>
      <dsp:spPr>
        <a:xfrm>
          <a:off x="4486450" y="3318438"/>
          <a:ext cx="571075" cy="57107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927631-4F75-4B49-838E-5C7312B1B5F5}">
      <dsp:nvSpPr>
        <dsp:cNvPr id="0" name=""/>
        <dsp:cNvSpPr/>
      </dsp:nvSpPr>
      <dsp:spPr>
        <a:xfrm>
          <a:off x="4200912" y="3421232"/>
          <a:ext cx="1142151" cy="36548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00B0F0"/>
              </a:solidFill>
            </a:rPr>
            <a:t>D3</a:t>
          </a:r>
        </a:p>
      </dsp:txBody>
      <dsp:txXfrm>
        <a:off x="4200912" y="3421232"/>
        <a:ext cx="1142151" cy="3654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9CA8E-B683-4F6C-A298-474F8152559A}">
      <dsp:nvSpPr>
        <dsp:cNvPr id="0" name=""/>
        <dsp:cNvSpPr/>
      </dsp:nvSpPr>
      <dsp:spPr>
        <a:xfrm>
          <a:off x="2565795" y="1084727"/>
          <a:ext cx="334535" cy="734524"/>
        </a:xfrm>
        <a:custGeom>
          <a:avLst/>
          <a:gdLst/>
          <a:ahLst/>
          <a:cxnLst/>
          <a:rect l="0" t="0" r="0" b="0"/>
          <a:pathLst>
            <a:path>
              <a:moveTo>
                <a:pt x="0" y="0"/>
              </a:moveTo>
              <a:lnTo>
                <a:pt x="0" y="734524"/>
              </a:lnTo>
              <a:lnTo>
                <a:pt x="334535" y="734524"/>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BFC3D1-2A59-4C8F-AB16-E17076BEC68C}">
      <dsp:nvSpPr>
        <dsp:cNvPr id="0" name=""/>
        <dsp:cNvSpPr/>
      </dsp:nvSpPr>
      <dsp:spPr>
        <a:xfrm>
          <a:off x="2565795" y="1084727"/>
          <a:ext cx="334535" cy="218175"/>
        </a:xfrm>
        <a:custGeom>
          <a:avLst/>
          <a:gdLst/>
          <a:ahLst/>
          <a:cxnLst/>
          <a:rect l="0" t="0" r="0" b="0"/>
          <a:pathLst>
            <a:path>
              <a:moveTo>
                <a:pt x="0" y="0"/>
              </a:moveTo>
              <a:lnTo>
                <a:pt x="0" y="218175"/>
              </a:lnTo>
              <a:lnTo>
                <a:pt x="334535" y="218175"/>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C05163-4A0C-47E2-90A0-AB7C1F2A0F18}">
      <dsp:nvSpPr>
        <dsp:cNvPr id="0" name=""/>
        <dsp:cNvSpPr/>
      </dsp:nvSpPr>
      <dsp:spPr>
        <a:xfrm>
          <a:off x="1465827" y="568378"/>
          <a:ext cx="1099968" cy="152722"/>
        </a:xfrm>
        <a:custGeom>
          <a:avLst/>
          <a:gdLst/>
          <a:ahLst/>
          <a:cxnLst/>
          <a:rect l="0" t="0" r="0" b="0"/>
          <a:pathLst>
            <a:path>
              <a:moveTo>
                <a:pt x="0" y="0"/>
              </a:moveTo>
              <a:lnTo>
                <a:pt x="0" y="76361"/>
              </a:lnTo>
              <a:lnTo>
                <a:pt x="1099968" y="76361"/>
              </a:lnTo>
              <a:lnTo>
                <a:pt x="1099968" y="152722"/>
              </a:lnTo>
            </a:path>
          </a:pathLst>
        </a:cu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7E4BEF-021E-4795-8E8E-D00B8E820A34}">
      <dsp:nvSpPr>
        <dsp:cNvPr id="0" name=""/>
        <dsp:cNvSpPr/>
      </dsp:nvSpPr>
      <dsp:spPr>
        <a:xfrm>
          <a:off x="1685821" y="1601075"/>
          <a:ext cx="334535" cy="218175"/>
        </a:xfrm>
        <a:custGeom>
          <a:avLst/>
          <a:gdLst/>
          <a:ahLst/>
          <a:cxnLst/>
          <a:rect l="0" t="0" r="0" b="0"/>
          <a:pathLst>
            <a:path>
              <a:moveTo>
                <a:pt x="0" y="0"/>
              </a:moveTo>
              <a:lnTo>
                <a:pt x="0" y="218175"/>
              </a:lnTo>
              <a:lnTo>
                <a:pt x="334535" y="218175"/>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A22BFA-33D2-4A2F-98D8-FF8B63AB14FA}">
      <dsp:nvSpPr>
        <dsp:cNvPr id="0" name=""/>
        <dsp:cNvSpPr/>
      </dsp:nvSpPr>
      <dsp:spPr>
        <a:xfrm>
          <a:off x="1245834" y="1084727"/>
          <a:ext cx="439987" cy="152722"/>
        </a:xfrm>
        <a:custGeom>
          <a:avLst/>
          <a:gdLst/>
          <a:ahLst/>
          <a:cxnLst/>
          <a:rect l="0" t="0" r="0" b="0"/>
          <a:pathLst>
            <a:path>
              <a:moveTo>
                <a:pt x="0" y="0"/>
              </a:moveTo>
              <a:lnTo>
                <a:pt x="0" y="76361"/>
              </a:lnTo>
              <a:lnTo>
                <a:pt x="439987" y="76361"/>
              </a:lnTo>
              <a:lnTo>
                <a:pt x="439987" y="152722"/>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E2B892-F604-4AA4-A5E9-21D0A8E7AD51}">
      <dsp:nvSpPr>
        <dsp:cNvPr id="0" name=""/>
        <dsp:cNvSpPr/>
      </dsp:nvSpPr>
      <dsp:spPr>
        <a:xfrm>
          <a:off x="805846" y="1084727"/>
          <a:ext cx="439987" cy="152722"/>
        </a:xfrm>
        <a:custGeom>
          <a:avLst/>
          <a:gdLst/>
          <a:ahLst/>
          <a:cxnLst/>
          <a:rect l="0" t="0" r="0" b="0"/>
          <a:pathLst>
            <a:path>
              <a:moveTo>
                <a:pt x="439987" y="0"/>
              </a:moveTo>
              <a:lnTo>
                <a:pt x="439987" y="76361"/>
              </a:lnTo>
              <a:lnTo>
                <a:pt x="0" y="76361"/>
              </a:lnTo>
              <a:lnTo>
                <a:pt x="0" y="152722"/>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AE6721-0656-4378-A16C-6CB098B1E328}">
      <dsp:nvSpPr>
        <dsp:cNvPr id="0" name=""/>
        <dsp:cNvSpPr/>
      </dsp:nvSpPr>
      <dsp:spPr>
        <a:xfrm>
          <a:off x="1245834" y="568378"/>
          <a:ext cx="219993" cy="152722"/>
        </a:xfrm>
        <a:custGeom>
          <a:avLst/>
          <a:gdLst/>
          <a:ahLst/>
          <a:cxnLst/>
          <a:rect l="0" t="0" r="0" b="0"/>
          <a:pathLst>
            <a:path>
              <a:moveTo>
                <a:pt x="219993" y="0"/>
              </a:moveTo>
              <a:lnTo>
                <a:pt x="219993" y="76361"/>
              </a:lnTo>
              <a:lnTo>
                <a:pt x="0" y="76361"/>
              </a:lnTo>
              <a:lnTo>
                <a:pt x="0" y="152722"/>
              </a:lnTo>
            </a:path>
          </a:pathLst>
        </a:cu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FF8006-BAAF-45B0-8648-852E33D7ECFB}">
      <dsp:nvSpPr>
        <dsp:cNvPr id="0" name=""/>
        <dsp:cNvSpPr/>
      </dsp:nvSpPr>
      <dsp:spPr>
        <a:xfrm>
          <a:off x="365859" y="568378"/>
          <a:ext cx="1099968" cy="152722"/>
        </a:xfrm>
        <a:custGeom>
          <a:avLst/>
          <a:gdLst/>
          <a:ahLst/>
          <a:cxnLst/>
          <a:rect l="0" t="0" r="0" b="0"/>
          <a:pathLst>
            <a:path>
              <a:moveTo>
                <a:pt x="1099968" y="0"/>
              </a:moveTo>
              <a:lnTo>
                <a:pt x="1099968" y="76361"/>
              </a:lnTo>
              <a:lnTo>
                <a:pt x="0" y="76361"/>
              </a:lnTo>
              <a:lnTo>
                <a:pt x="0" y="152722"/>
              </a:lnTo>
            </a:path>
          </a:pathLst>
        </a:cu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353321-72F8-42A6-9EE8-917EF4554C8C}">
      <dsp:nvSpPr>
        <dsp:cNvPr id="0" name=""/>
        <dsp:cNvSpPr/>
      </dsp:nvSpPr>
      <dsp:spPr>
        <a:xfrm>
          <a:off x="1284014" y="204752"/>
          <a:ext cx="363625" cy="36362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41D7FB-7055-44F4-BEB7-1DA42D4E7C16}">
      <dsp:nvSpPr>
        <dsp:cNvPr id="0" name=""/>
        <dsp:cNvSpPr/>
      </dsp:nvSpPr>
      <dsp:spPr>
        <a:xfrm>
          <a:off x="1284014" y="204752"/>
          <a:ext cx="363625" cy="36362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B4ADCE-8098-4696-8558-6DD3DD83349F}">
      <dsp:nvSpPr>
        <dsp:cNvPr id="0" name=""/>
        <dsp:cNvSpPr/>
      </dsp:nvSpPr>
      <dsp:spPr>
        <a:xfrm>
          <a:off x="1102201" y="270205"/>
          <a:ext cx="727251" cy="232720"/>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A</a:t>
          </a:r>
        </a:p>
      </dsp:txBody>
      <dsp:txXfrm>
        <a:off x="1102201" y="270205"/>
        <a:ext cx="727251" cy="232720"/>
      </dsp:txXfrm>
    </dsp:sp>
    <dsp:sp modelId="{E036109C-D4EE-4862-90EA-FA41D74A4395}">
      <dsp:nvSpPr>
        <dsp:cNvPr id="0" name=""/>
        <dsp:cNvSpPr/>
      </dsp:nvSpPr>
      <dsp:spPr>
        <a:xfrm>
          <a:off x="184046" y="721101"/>
          <a:ext cx="363625" cy="36362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A3D51E-3FD9-4030-AD46-12703F2ABFC4}">
      <dsp:nvSpPr>
        <dsp:cNvPr id="0" name=""/>
        <dsp:cNvSpPr/>
      </dsp:nvSpPr>
      <dsp:spPr>
        <a:xfrm>
          <a:off x="184046" y="721101"/>
          <a:ext cx="363625" cy="36362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28BE42-1AD8-4486-AACB-351CF0B774C5}">
      <dsp:nvSpPr>
        <dsp:cNvPr id="0" name=""/>
        <dsp:cNvSpPr/>
      </dsp:nvSpPr>
      <dsp:spPr>
        <a:xfrm>
          <a:off x="2233" y="786553"/>
          <a:ext cx="727251" cy="232720"/>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rgbClr val="00B050"/>
              </a:solidFill>
            </a:rPr>
            <a:t>B</a:t>
          </a:r>
        </a:p>
      </dsp:txBody>
      <dsp:txXfrm>
        <a:off x="2233" y="786553"/>
        <a:ext cx="727251" cy="232720"/>
      </dsp:txXfrm>
    </dsp:sp>
    <dsp:sp modelId="{E3F1BDF5-AA51-4A3E-B728-55E5D9CA2897}">
      <dsp:nvSpPr>
        <dsp:cNvPr id="0" name=""/>
        <dsp:cNvSpPr/>
      </dsp:nvSpPr>
      <dsp:spPr>
        <a:xfrm>
          <a:off x="1064021" y="721101"/>
          <a:ext cx="363625" cy="36362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391910-59BF-4841-BBF2-EAC1FD3E92C4}">
      <dsp:nvSpPr>
        <dsp:cNvPr id="0" name=""/>
        <dsp:cNvSpPr/>
      </dsp:nvSpPr>
      <dsp:spPr>
        <a:xfrm>
          <a:off x="1064021" y="721101"/>
          <a:ext cx="363625" cy="36362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7B9BF6-5B0D-48CF-85A6-B9FEAA4B5750}">
      <dsp:nvSpPr>
        <dsp:cNvPr id="0" name=""/>
        <dsp:cNvSpPr/>
      </dsp:nvSpPr>
      <dsp:spPr>
        <a:xfrm>
          <a:off x="882208" y="786553"/>
          <a:ext cx="727251" cy="232720"/>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rgbClr val="FF0000"/>
              </a:solidFill>
            </a:rPr>
            <a:t>C</a:t>
          </a:r>
        </a:p>
      </dsp:txBody>
      <dsp:txXfrm>
        <a:off x="882208" y="786553"/>
        <a:ext cx="727251" cy="232720"/>
      </dsp:txXfrm>
    </dsp:sp>
    <dsp:sp modelId="{C3307BF7-C204-4C7C-B819-5659E623F3F0}">
      <dsp:nvSpPr>
        <dsp:cNvPr id="0" name=""/>
        <dsp:cNvSpPr/>
      </dsp:nvSpPr>
      <dsp:spPr>
        <a:xfrm>
          <a:off x="624033" y="1237449"/>
          <a:ext cx="363625" cy="36362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E7DE77-10BF-4891-9131-71D5218E25A3}">
      <dsp:nvSpPr>
        <dsp:cNvPr id="0" name=""/>
        <dsp:cNvSpPr/>
      </dsp:nvSpPr>
      <dsp:spPr>
        <a:xfrm>
          <a:off x="624033" y="1237449"/>
          <a:ext cx="363625" cy="36362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10BBDA-E4BB-4B85-B78E-119E04AB0FBA}">
      <dsp:nvSpPr>
        <dsp:cNvPr id="0" name=""/>
        <dsp:cNvSpPr/>
      </dsp:nvSpPr>
      <dsp:spPr>
        <a:xfrm>
          <a:off x="442220" y="1302902"/>
          <a:ext cx="727251" cy="232720"/>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rgbClr val="FF0000"/>
              </a:solidFill>
            </a:rPr>
            <a:t>C1</a:t>
          </a:r>
        </a:p>
      </dsp:txBody>
      <dsp:txXfrm>
        <a:off x="442220" y="1302902"/>
        <a:ext cx="727251" cy="232720"/>
      </dsp:txXfrm>
    </dsp:sp>
    <dsp:sp modelId="{6250ADEA-22E3-4790-B108-6F6753E09BE4}">
      <dsp:nvSpPr>
        <dsp:cNvPr id="0" name=""/>
        <dsp:cNvSpPr/>
      </dsp:nvSpPr>
      <dsp:spPr>
        <a:xfrm>
          <a:off x="1504008" y="1237449"/>
          <a:ext cx="363625" cy="36362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BB0EB9-E45E-469D-B0AD-36163C61485A}">
      <dsp:nvSpPr>
        <dsp:cNvPr id="0" name=""/>
        <dsp:cNvSpPr/>
      </dsp:nvSpPr>
      <dsp:spPr>
        <a:xfrm>
          <a:off x="1504008" y="1237449"/>
          <a:ext cx="363625" cy="36362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2C097C-0355-4136-B65B-8F2381A113D7}">
      <dsp:nvSpPr>
        <dsp:cNvPr id="0" name=""/>
        <dsp:cNvSpPr/>
      </dsp:nvSpPr>
      <dsp:spPr>
        <a:xfrm>
          <a:off x="1322195" y="1302902"/>
          <a:ext cx="727251" cy="232720"/>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rgbClr val="FF0000"/>
              </a:solidFill>
            </a:rPr>
            <a:t>C2</a:t>
          </a:r>
        </a:p>
      </dsp:txBody>
      <dsp:txXfrm>
        <a:off x="1322195" y="1302902"/>
        <a:ext cx="727251" cy="232720"/>
      </dsp:txXfrm>
    </dsp:sp>
    <dsp:sp modelId="{D2443563-932F-4408-ACB7-1A5A3F02E59E}">
      <dsp:nvSpPr>
        <dsp:cNvPr id="0" name=""/>
        <dsp:cNvSpPr/>
      </dsp:nvSpPr>
      <dsp:spPr>
        <a:xfrm>
          <a:off x="1976722" y="1753798"/>
          <a:ext cx="363625" cy="36362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771584-61B9-43C9-BDB5-72C72B4A0734}">
      <dsp:nvSpPr>
        <dsp:cNvPr id="0" name=""/>
        <dsp:cNvSpPr/>
      </dsp:nvSpPr>
      <dsp:spPr>
        <a:xfrm>
          <a:off x="1976722" y="1753798"/>
          <a:ext cx="363625" cy="36362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DBAE7B-23D7-4847-AD14-F01F06D1006C}">
      <dsp:nvSpPr>
        <dsp:cNvPr id="0" name=""/>
        <dsp:cNvSpPr/>
      </dsp:nvSpPr>
      <dsp:spPr>
        <a:xfrm>
          <a:off x="1794909" y="1819251"/>
          <a:ext cx="727251" cy="232720"/>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rgbClr val="FF0000"/>
              </a:solidFill>
            </a:rPr>
            <a:t>C3</a:t>
          </a:r>
        </a:p>
      </dsp:txBody>
      <dsp:txXfrm>
        <a:off x="1794909" y="1819251"/>
        <a:ext cx="727251" cy="232720"/>
      </dsp:txXfrm>
    </dsp:sp>
    <dsp:sp modelId="{677F5075-3028-44DB-B553-0DBE9B1C3BCC}">
      <dsp:nvSpPr>
        <dsp:cNvPr id="0" name=""/>
        <dsp:cNvSpPr/>
      </dsp:nvSpPr>
      <dsp:spPr>
        <a:xfrm>
          <a:off x="2383982" y="721101"/>
          <a:ext cx="363625" cy="36362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C8949C-4EBA-4BA3-BF06-22B70D2C0232}">
      <dsp:nvSpPr>
        <dsp:cNvPr id="0" name=""/>
        <dsp:cNvSpPr/>
      </dsp:nvSpPr>
      <dsp:spPr>
        <a:xfrm>
          <a:off x="2383982" y="721101"/>
          <a:ext cx="363625" cy="36362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3E7AEB-947D-4469-B151-BB2907B9ACC7}">
      <dsp:nvSpPr>
        <dsp:cNvPr id="0" name=""/>
        <dsp:cNvSpPr/>
      </dsp:nvSpPr>
      <dsp:spPr>
        <a:xfrm>
          <a:off x="2202170" y="786553"/>
          <a:ext cx="727251" cy="232720"/>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rgbClr val="00B0F0"/>
              </a:solidFill>
            </a:rPr>
            <a:t>D</a:t>
          </a:r>
        </a:p>
      </dsp:txBody>
      <dsp:txXfrm>
        <a:off x="2202170" y="786553"/>
        <a:ext cx="727251" cy="232720"/>
      </dsp:txXfrm>
    </dsp:sp>
    <dsp:sp modelId="{FC230ECF-2A23-4FA9-92B5-4E2E5088F0B6}">
      <dsp:nvSpPr>
        <dsp:cNvPr id="0" name=""/>
        <dsp:cNvSpPr/>
      </dsp:nvSpPr>
      <dsp:spPr>
        <a:xfrm>
          <a:off x="2856696" y="1237449"/>
          <a:ext cx="363625" cy="36362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E38AF9-0BF9-446D-A91F-046AB4EE321B}">
      <dsp:nvSpPr>
        <dsp:cNvPr id="0" name=""/>
        <dsp:cNvSpPr/>
      </dsp:nvSpPr>
      <dsp:spPr>
        <a:xfrm>
          <a:off x="2856696" y="1237449"/>
          <a:ext cx="363625" cy="36362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8C15E3-CC7A-457E-AD66-44377F2336D8}">
      <dsp:nvSpPr>
        <dsp:cNvPr id="0" name=""/>
        <dsp:cNvSpPr/>
      </dsp:nvSpPr>
      <dsp:spPr>
        <a:xfrm>
          <a:off x="2674883" y="1302902"/>
          <a:ext cx="727251" cy="232720"/>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rgbClr val="00B0F0"/>
              </a:solidFill>
            </a:rPr>
            <a:t>D1</a:t>
          </a:r>
        </a:p>
      </dsp:txBody>
      <dsp:txXfrm>
        <a:off x="2674883" y="1302902"/>
        <a:ext cx="727251" cy="232720"/>
      </dsp:txXfrm>
    </dsp:sp>
    <dsp:sp modelId="{2734115A-E4A3-45A1-B032-8DFBAC5EE8D8}">
      <dsp:nvSpPr>
        <dsp:cNvPr id="0" name=""/>
        <dsp:cNvSpPr/>
      </dsp:nvSpPr>
      <dsp:spPr>
        <a:xfrm>
          <a:off x="2856696" y="1753798"/>
          <a:ext cx="363625" cy="36362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D85E9B-6F03-41AB-A325-DC715402E201}">
      <dsp:nvSpPr>
        <dsp:cNvPr id="0" name=""/>
        <dsp:cNvSpPr/>
      </dsp:nvSpPr>
      <dsp:spPr>
        <a:xfrm>
          <a:off x="2856696" y="1753798"/>
          <a:ext cx="363625" cy="36362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CC0E99-BF18-4CF2-B2B4-121480DB1C65}">
      <dsp:nvSpPr>
        <dsp:cNvPr id="0" name=""/>
        <dsp:cNvSpPr/>
      </dsp:nvSpPr>
      <dsp:spPr>
        <a:xfrm>
          <a:off x="2674883" y="1819251"/>
          <a:ext cx="727251" cy="232720"/>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rgbClr val="00B0F0"/>
              </a:solidFill>
            </a:rPr>
            <a:t>D2</a:t>
          </a:r>
        </a:p>
      </dsp:txBody>
      <dsp:txXfrm>
        <a:off x="2674883" y="1819251"/>
        <a:ext cx="727251" cy="2327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9CA8E-B683-4F6C-A298-474F8152559A}">
      <dsp:nvSpPr>
        <dsp:cNvPr id="0" name=""/>
        <dsp:cNvSpPr/>
      </dsp:nvSpPr>
      <dsp:spPr>
        <a:xfrm>
          <a:off x="2331002" y="1077934"/>
          <a:ext cx="367177" cy="806194"/>
        </a:xfrm>
        <a:custGeom>
          <a:avLst/>
          <a:gdLst/>
          <a:ahLst/>
          <a:cxnLst/>
          <a:rect l="0" t="0" r="0" b="0"/>
          <a:pathLst>
            <a:path>
              <a:moveTo>
                <a:pt x="0" y="0"/>
              </a:moveTo>
              <a:lnTo>
                <a:pt x="0" y="806194"/>
              </a:lnTo>
              <a:lnTo>
                <a:pt x="367177" y="806194"/>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BFC3D1-2A59-4C8F-AB16-E17076BEC68C}">
      <dsp:nvSpPr>
        <dsp:cNvPr id="0" name=""/>
        <dsp:cNvSpPr/>
      </dsp:nvSpPr>
      <dsp:spPr>
        <a:xfrm>
          <a:off x="2331002" y="1077934"/>
          <a:ext cx="367177" cy="239463"/>
        </a:xfrm>
        <a:custGeom>
          <a:avLst/>
          <a:gdLst/>
          <a:ahLst/>
          <a:cxnLst/>
          <a:rect l="0" t="0" r="0" b="0"/>
          <a:pathLst>
            <a:path>
              <a:moveTo>
                <a:pt x="0" y="0"/>
              </a:moveTo>
              <a:lnTo>
                <a:pt x="0" y="239463"/>
              </a:lnTo>
              <a:lnTo>
                <a:pt x="367177" y="239463"/>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C05163-4A0C-47E2-90A0-AB7C1F2A0F18}">
      <dsp:nvSpPr>
        <dsp:cNvPr id="0" name=""/>
        <dsp:cNvSpPr/>
      </dsp:nvSpPr>
      <dsp:spPr>
        <a:xfrm>
          <a:off x="1606624" y="511204"/>
          <a:ext cx="724377" cy="167624"/>
        </a:xfrm>
        <a:custGeom>
          <a:avLst/>
          <a:gdLst/>
          <a:ahLst/>
          <a:cxnLst/>
          <a:rect l="0" t="0" r="0" b="0"/>
          <a:pathLst>
            <a:path>
              <a:moveTo>
                <a:pt x="0" y="0"/>
              </a:moveTo>
              <a:lnTo>
                <a:pt x="0" y="83812"/>
              </a:lnTo>
              <a:lnTo>
                <a:pt x="724377" y="83812"/>
              </a:lnTo>
              <a:lnTo>
                <a:pt x="724377" y="167624"/>
              </a:lnTo>
            </a:path>
          </a:pathLst>
        </a:cu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7E4BEF-021E-4795-8E8E-D00B8E820A34}">
      <dsp:nvSpPr>
        <dsp:cNvPr id="0" name=""/>
        <dsp:cNvSpPr/>
      </dsp:nvSpPr>
      <dsp:spPr>
        <a:xfrm>
          <a:off x="1365165" y="1644665"/>
          <a:ext cx="367177" cy="239463"/>
        </a:xfrm>
        <a:custGeom>
          <a:avLst/>
          <a:gdLst/>
          <a:ahLst/>
          <a:cxnLst/>
          <a:rect l="0" t="0" r="0" b="0"/>
          <a:pathLst>
            <a:path>
              <a:moveTo>
                <a:pt x="0" y="0"/>
              </a:moveTo>
              <a:lnTo>
                <a:pt x="0" y="239463"/>
              </a:lnTo>
              <a:lnTo>
                <a:pt x="367177" y="239463"/>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A22BFA-33D2-4A2F-98D8-FF8B63AB14FA}">
      <dsp:nvSpPr>
        <dsp:cNvPr id="0" name=""/>
        <dsp:cNvSpPr/>
      </dsp:nvSpPr>
      <dsp:spPr>
        <a:xfrm>
          <a:off x="882247" y="1077934"/>
          <a:ext cx="482918" cy="167624"/>
        </a:xfrm>
        <a:custGeom>
          <a:avLst/>
          <a:gdLst/>
          <a:ahLst/>
          <a:cxnLst/>
          <a:rect l="0" t="0" r="0" b="0"/>
          <a:pathLst>
            <a:path>
              <a:moveTo>
                <a:pt x="0" y="0"/>
              </a:moveTo>
              <a:lnTo>
                <a:pt x="0" y="83812"/>
              </a:lnTo>
              <a:lnTo>
                <a:pt x="482918" y="83812"/>
              </a:lnTo>
              <a:lnTo>
                <a:pt x="482918" y="167624"/>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E2B892-F604-4AA4-A5E9-21D0A8E7AD51}">
      <dsp:nvSpPr>
        <dsp:cNvPr id="0" name=""/>
        <dsp:cNvSpPr/>
      </dsp:nvSpPr>
      <dsp:spPr>
        <a:xfrm>
          <a:off x="399329" y="1077934"/>
          <a:ext cx="482918" cy="167624"/>
        </a:xfrm>
        <a:custGeom>
          <a:avLst/>
          <a:gdLst/>
          <a:ahLst/>
          <a:cxnLst/>
          <a:rect l="0" t="0" r="0" b="0"/>
          <a:pathLst>
            <a:path>
              <a:moveTo>
                <a:pt x="482918" y="0"/>
              </a:moveTo>
              <a:lnTo>
                <a:pt x="482918" y="83812"/>
              </a:lnTo>
              <a:lnTo>
                <a:pt x="0" y="83812"/>
              </a:lnTo>
              <a:lnTo>
                <a:pt x="0" y="167624"/>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AE6721-0656-4378-A16C-6CB098B1E328}">
      <dsp:nvSpPr>
        <dsp:cNvPr id="0" name=""/>
        <dsp:cNvSpPr/>
      </dsp:nvSpPr>
      <dsp:spPr>
        <a:xfrm>
          <a:off x="882247" y="511204"/>
          <a:ext cx="724377" cy="167624"/>
        </a:xfrm>
        <a:custGeom>
          <a:avLst/>
          <a:gdLst/>
          <a:ahLst/>
          <a:cxnLst/>
          <a:rect l="0" t="0" r="0" b="0"/>
          <a:pathLst>
            <a:path>
              <a:moveTo>
                <a:pt x="724377" y="0"/>
              </a:moveTo>
              <a:lnTo>
                <a:pt x="724377" y="83812"/>
              </a:lnTo>
              <a:lnTo>
                <a:pt x="0" y="83812"/>
              </a:lnTo>
              <a:lnTo>
                <a:pt x="0" y="167624"/>
              </a:lnTo>
            </a:path>
          </a:pathLst>
        </a:cu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353321-72F8-42A6-9EE8-917EF4554C8C}">
      <dsp:nvSpPr>
        <dsp:cNvPr id="0" name=""/>
        <dsp:cNvSpPr/>
      </dsp:nvSpPr>
      <dsp:spPr>
        <a:xfrm>
          <a:off x="1407071" y="112098"/>
          <a:ext cx="399105" cy="39910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41D7FB-7055-44F4-BEB7-1DA42D4E7C16}">
      <dsp:nvSpPr>
        <dsp:cNvPr id="0" name=""/>
        <dsp:cNvSpPr/>
      </dsp:nvSpPr>
      <dsp:spPr>
        <a:xfrm>
          <a:off x="1407071" y="112098"/>
          <a:ext cx="399105" cy="39910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B4ADCE-8098-4696-8558-6DD3DD83349F}">
      <dsp:nvSpPr>
        <dsp:cNvPr id="0" name=""/>
        <dsp:cNvSpPr/>
      </dsp:nvSpPr>
      <dsp:spPr>
        <a:xfrm>
          <a:off x="1207518" y="183937"/>
          <a:ext cx="798211" cy="255427"/>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A</a:t>
          </a:r>
        </a:p>
      </dsp:txBody>
      <dsp:txXfrm>
        <a:off x="1207518" y="183937"/>
        <a:ext cx="798211" cy="255427"/>
      </dsp:txXfrm>
    </dsp:sp>
    <dsp:sp modelId="{E3F1BDF5-AA51-4A3E-B728-55E5D9CA2897}">
      <dsp:nvSpPr>
        <dsp:cNvPr id="0" name=""/>
        <dsp:cNvSpPr/>
      </dsp:nvSpPr>
      <dsp:spPr>
        <a:xfrm>
          <a:off x="682694" y="678828"/>
          <a:ext cx="399105" cy="39910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391910-59BF-4841-BBF2-EAC1FD3E92C4}">
      <dsp:nvSpPr>
        <dsp:cNvPr id="0" name=""/>
        <dsp:cNvSpPr/>
      </dsp:nvSpPr>
      <dsp:spPr>
        <a:xfrm>
          <a:off x="682694" y="678828"/>
          <a:ext cx="399105" cy="39910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7B9BF6-5B0D-48CF-85A6-B9FEAA4B5750}">
      <dsp:nvSpPr>
        <dsp:cNvPr id="0" name=""/>
        <dsp:cNvSpPr/>
      </dsp:nvSpPr>
      <dsp:spPr>
        <a:xfrm>
          <a:off x="483141" y="750667"/>
          <a:ext cx="798211" cy="255427"/>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rgbClr val="FF0000"/>
              </a:solidFill>
            </a:rPr>
            <a:t>C</a:t>
          </a:r>
        </a:p>
      </dsp:txBody>
      <dsp:txXfrm>
        <a:off x="483141" y="750667"/>
        <a:ext cx="798211" cy="255427"/>
      </dsp:txXfrm>
    </dsp:sp>
    <dsp:sp modelId="{C3307BF7-C204-4C7C-B819-5659E623F3F0}">
      <dsp:nvSpPr>
        <dsp:cNvPr id="0" name=""/>
        <dsp:cNvSpPr/>
      </dsp:nvSpPr>
      <dsp:spPr>
        <a:xfrm>
          <a:off x="199776" y="1245559"/>
          <a:ext cx="399105" cy="39910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E7DE77-10BF-4891-9131-71D5218E25A3}">
      <dsp:nvSpPr>
        <dsp:cNvPr id="0" name=""/>
        <dsp:cNvSpPr/>
      </dsp:nvSpPr>
      <dsp:spPr>
        <a:xfrm>
          <a:off x="199776" y="1245559"/>
          <a:ext cx="399105" cy="39910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10BBDA-E4BB-4B85-B78E-119E04AB0FBA}">
      <dsp:nvSpPr>
        <dsp:cNvPr id="0" name=""/>
        <dsp:cNvSpPr/>
      </dsp:nvSpPr>
      <dsp:spPr>
        <a:xfrm>
          <a:off x="223" y="1317398"/>
          <a:ext cx="798211" cy="255427"/>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rgbClr val="FF0000"/>
              </a:solidFill>
            </a:rPr>
            <a:t>C1</a:t>
          </a:r>
        </a:p>
      </dsp:txBody>
      <dsp:txXfrm>
        <a:off x="223" y="1317398"/>
        <a:ext cx="798211" cy="255427"/>
      </dsp:txXfrm>
    </dsp:sp>
    <dsp:sp modelId="{6250ADEA-22E3-4790-B108-6F6753E09BE4}">
      <dsp:nvSpPr>
        <dsp:cNvPr id="0" name=""/>
        <dsp:cNvSpPr/>
      </dsp:nvSpPr>
      <dsp:spPr>
        <a:xfrm>
          <a:off x="1165612" y="1245559"/>
          <a:ext cx="399105" cy="39910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BB0EB9-E45E-469D-B0AD-36163C61485A}">
      <dsp:nvSpPr>
        <dsp:cNvPr id="0" name=""/>
        <dsp:cNvSpPr/>
      </dsp:nvSpPr>
      <dsp:spPr>
        <a:xfrm>
          <a:off x="1165612" y="1245559"/>
          <a:ext cx="399105" cy="39910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2C097C-0355-4136-B65B-8F2381A113D7}">
      <dsp:nvSpPr>
        <dsp:cNvPr id="0" name=""/>
        <dsp:cNvSpPr/>
      </dsp:nvSpPr>
      <dsp:spPr>
        <a:xfrm>
          <a:off x="966059" y="1317398"/>
          <a:ext cx="798211" cy="255427"/>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rgbClr val="FF0000"/>
              </a:solidFill>
            </a:rPr>
            <a:t>C2</a:t>
          </a:r>
        </a:p>
      </dsp:txBody>
      <dsp:txXfrm>
        <a:off x="966059" y="1317398"/>
        <a:ext cx="798211" cy="255427"/>
      </dsp:txXfrm>
    </dsp:sp>
    <dsp:sp modelId="{D2443563-932F-4408-ACB7-1A5A3F02E59E}">
      <dsp:nvSpPr>
        <dsp:cNvPr id="0" name=""/>
        <dsp:cNvSpPr/>
      </dsp:nvSpPr>
      <dsp:spPr>
        <a:xfrm>
          <a:off x="1684450" y="1812289"/>
          <a:ext cx="399105" cy="39910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771584-61B9-43C9-BDB5-72C72B4A0734}">
      <dsp:nvSpPr>
        <dsp:cNvPr id="0" name=""/>
        <dsp:cNvSpPr/>
      </dsp:nvSpPr>
      <dsp:spPr>
        <a:xfrm>
          <a:off x="1684450" y="1812289"/>
          <a:ext cx="399105" cy="39910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DBAE7B-23D7-4847-AD14-F01F06D1006C}">
      <dsp:nvSpPr>
        <dsp:cNvPr id="0" name=""/>
        <dsp:cNvSpPr/>
      </dsp:nvSpPr>
      <dsp:spPr>
        <a:xfrm>
          <a:off x="1484897" y="1884128"/>
          <a:ext cx="798211" cy="255427"/>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rgbClr val="FF0000"/>
              </a:solidFill>
            </a:rPr>
            <a:t>C3</a:t>
          </a:r>
        </a:p>
      </dsp:txBody>
      <dsp:txXfrm>
        <a:off x="1484897" y="1884128"/>
        <a:ext cx="798211" cy="255427"/>
      </dsp:txXfrm>
    </dsp:sp>
    <dsp:sp modelId="{677F5075-3028-44DB-B553-0DBE9B1C3BCC}">
      <dsp:nvSpPr>
        <dsp:cNvPr id="0" name=""/>
        <dsp:cNvSpPr/>
      </dsp:nvSpPr>
      <dsp:spPr>
        <a:xfrm>
          <a:off x="2131449" y="678828"/>
          <a:ext cx="399105" cy="39910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C8949C-4EBA-4BA3-BF06-22B70D2C0232}">
      <dsp:nvSpPr>
        <dsp:cNvPr id="0" name=""/>
        <dsp:cNvSpPr/>
      </dsp:nvSpPr>
      <dsp:spPr>
        <a:xfrm>
          <a:off x="2131449" y="678828"/>
          <a:ext cx="399105" cy="39910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3E7AEB-947D-4469-B151-BB2907B9ACC7}">
      <dsp:nvSpPr>
        <dsp:cNvPr id="0" name=""/>
        <dsp:cNvSpPr/>
      </dsp:nvSpPr>
      <dsp:spPr>
        <a:xfrm>
          <a:off x="1931896" y="750667"/>
          <a:ext cx="798211" cy="255427"/>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rgbClr val="00B0F0"/>
              </a:solidFill>
            </a:rPr>
            <a:t>D</a:t>
          </a:r>
        </a:p>
      </dsp:txBody>
      <dsp:txXfrm>
        <a:off x="1931896" y="750667"/>
        <a:ext cx="798211" cy="255427"/>
      </dsp:txXfrm>
    </dsp:sp>
    <dsp:sp modelId="{FC230ECF-2A23-4FA9-92B5-4E2E5088F0B6}">
      <dsp:nvSpPr>
        <dsp:cNvPr id="0" name=""/>
        <dsp:cNvSpPr/>
      </dsp:nvSpPr>
      <dsp:spPr>
        <a:xfrm>
          <a:off x="2650286" y="1245559"/>
          <a:ext cx="399105" cy="39910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E38AF9-0BF9-446D-A91F-046AB4EE321B}">
      <dsp:nvSpPr>
        <dsp:cNvPr id="0" name=""/>
        <dsp:cNvSpPr/>
      </dsp:nvSpPr>
      <dsp:spPr>
        <a:xfrm>
          <a:off x="2650286" y="1245559"/>
          <a:ext cx="399105" cy="39910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8C15E3-CC7A-457E-AD66-44377F2336D8}">
      <dsp:nvSpPr>
        <dsp:cNvPr id="0" name=""/>
        <dsp:cNvSpPr/>
      </dsp:nvSpPr>
      <dsp:spPr>
        <a:xfrm>
          <a:off x="2450733" y="1317398"/>
          <a:ext cx="798211" cy="255427"/>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rgbClr val="00B0F0"/>
              </a:solidFill>
            </a:rPr>
            <a:t>D1</a:t>
          </a:r>
        </a:p>
      </dsp:txBody>
      <dsp:txXfrm>
        <a:off x="2450733" y="1317398"/>
        <a:ext cx="798211" cy="255427"/>
      </dsp:txXfrm>
    </dsp:sp>
    <dsp:sp modelId="{2734115A-E4A3-45A1-B032-8DFBAC5EE8D8}">
      <dsp:nvSpPr>
        <dsp:cNvPr id="0" name=""/>
        <dsp:cNvSpPr/>
      </dsp:nvSpPr>
      <dsp:spPr>
        <a:xfrm>
          <a:off x="2650286" y="1812289"/>
          <a:ext cx="399105" cy="399105"/>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D85E9B-6F03-41AB-A325-DC715402E201}">
      <dsp:nvSpPr>
        <dsp:cNvPr id="0" name=""/>
        <dsp:cNvSpPr/>
      </dsp:nvSpPr>
      <dsp:spPr>
        <a:xfrm>
          <a:off x="2650286" y="1812289"/>
          <a:ext cx="399105" cy="399105"/>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CC0E99-BF18-4CF2-B2B4-121480DB1C65}">
      <dsp:nvSpPr>
        <dsp:cNvPr id="0" name=""/>
        <dsp:cNvSpPr/>
      </dsp:nvSpPr>
      <dsp:spPr>
        <a:xfrm>
          <a:off x="2450733" y="1884128"/>
          <a:ext cx="798211" cy="255427"/>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rgbClr val="00B0F0"/>
              </a:solidFill>
            </a:rPr>
            <a:t>D2</a:t>
          </a:r>
        </a:p>
      </dsp:txBody>
      <dsp:txXfrm>
        <a:off x="2450733" y="1884128"/>
        <a:ext cx="798211" cy="2554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25849B-E592-403D-B7F0-6706EF25FCB7}">
      <dsp:nvSpPr>
        <dsp:cNvPr id="0" name=""/>
        <dsp:cNvSpPr/>
      </dsp:nvSpPr>
      <dsp:spPr>
        <a:xfrm>
          <a:off x="2239738" y="841347"/>
          <a:ext cx="319740" cy="1195552"/>
        </a:xfrm>
        <a:custGeom>
          <a:avLst/>
          <a:gdLst/>
          <a:ahLst/>
          <a:cxnLst/>
          <a:rect l="0" t="0" r="0" b="0"/>
          <a:pathLst>
            <a:path>
              <a:moveTo>
                <a:pt x="0" y="0"/>
              </a:moveTo>
              <a:lnTo>
                <a:pt x="0" y="1195552"/>
              </a:lnTo>
              <a:lnTo>
                <a:pt x="319740" y="1195552"/>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99CA8E-B683-4F6C-A298-474F8152559A}">
      <dsp:nvSpPr>
        <dsp:cNvPr id="0" name=""/>
        <dsp:cNvSpPr/>
      </dsp:nvSpPr>
      <dsp:spPr>
        <a:xfrm>
          <a:off x="2239738" y="841347"/>
          <a:ext cx="319740" cy="702039"/>
        </a:xfrm>
        <a:custGeom>
          <a:avLst/>
          <a:gdLst/>
          <a:ahLst/>
          <a:cxnLst/>
          <a:rect l="0" t="0" r="0" b="0"/>
          <a:pathLst>
            <a:path>
              <a:moveTo>
                <a:pt x="0" y="0"/>
              </a:moveTo>
              <a:lnTo>
                <a:pt x="0" y="702039"/>
              </a:lnTo>
              <a:lnTo>
                <a:pt x="319740" y="702039"/>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BFC3D1-2A59-4C8F-AB16-E17076BEC68C}">
      <dsp:nvSpPr>
        <dsp:cNvPr id="0" name=""/>
        <dsp:cNvSpPr/>
      </dsp:nvSpPr>
      <dsp:spPr>
        <a:xfrm>
          <a:off x="2239738" y="841347"/>
          <a:ext cx="319740" cy="208526"/>
        </a:xfrm>
        <a:custGeom>
          <a:avLst/>
          <a:gdLst/>
          <a:ahLst/>
          <a:cxnLst/>
          <a:rect l="0" t="0" r="0" b="0"/>
          <a:pathLst>
            <a:path>
              <a:moveTo>
                <a:pt x="0" y="0"/>
              </a:moveTo>
              <a:lnTo>
                <a:pt x="0" y="208526"/>
              </a:lnTo>
              <a:lnTo>
                <a:pt x="319740" y="208526"/>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C05163-4A0C-47E2-90A0-AB7C1F2A0F18}">
      <dsp:nvSpPr>
        <dsp:cNvPr id="0" name=""/>
        <dsp:cNvSpPr/>
      </dsp:nvSpPr>
      <dsp:spPr>
        <a:xfrm>
          <a:off x="1608944" y="347833"/>
          <a:ext cx="630793" cy="145968"/>
        </a:xfrm>
        <a:custGeom>
          <a:avLst/>
          <a:gdLst/>
          <a:ahLst/>
          <a:cxnLst/>
          <a:rect l="0" t="0" r="0" b="0"/>
          <a:pathLst>
            <a:path>
              <a:moveTo>
                <a:pt x="0" y="0"/>
              </a:moveTo>
              <a:lnTo>
                <a:pt x="0" y="72984"/>
              </a:lnTo>
              <a:lnTo>
                <a:pt x="630793" y="72984"/>
              </a:lnTo>
              <a:lnTo>
                <a:pt x="630793" y="145968"/>
              </a:lnTo>
            </a:path>
          </a:pathLst>
        </a:cu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7E4BEF-021E-4795-8E8E-D00B8E820A34}">
      <dsp:nvSpPr>
        <dsp:cNvPr id="0" name=""/>
        <dsp:cNvSpPr/>
      </dsp:nvSpPr>
      <dsp:spPr>
        <a:xfrm>
          <a:off x="1398680" y="1334860"/>
          <a:ext cx="319740" cy="208526"/>
        </a:xfrm>
        <a:custGeom>
          <a:avLst/>
          <a:gdLst/>
          <a:ahLst/>
          <a:cxnLst/>
          <a:rect l="0" t="0" r="0" b="0"/>
          <a:pathLst>
            <a:path>
              <a:moveTo>
                <a:pt x="0" y="0"/>
              </a:moveTo>
              <a:lnTo>
                <a:pt x="0" y="208526"/>
              </a:lnTo>
              <a:lnTo>
                <a:pt x="319740" y="208526"/>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A22BFA-33D2-4A2F-98D8-FF8B63AB14FA}">
      <dsp:nvSpPr>
        <dsp:cNvPr id="0" name=""/>
        <dsp:cNvSpPr/>
      </dsp:nvSpPr>
      <dsp:spPr>
        <a:xfrm>
          <a:off x="978151" y="841347"/>
          <a:ext cx="420528" cy="145968"/>
        </a:xfrm>
        <a:custGeom>
          <a:avLst/>
          <a:gdLst/>
          <a:ahLst/>
          <a:cxnLst/>
          <a:rect l="0" t="0" r="0" b="0"/>
          <a:pathLst>
            <a:path>
              <a:moveTo>
                <a:pt x="0" y="0"/>
              </a:moveTo>
              <a:lnTo>
                <a:pt x="0" y="72984"/>
              </a:lnTo>
              <a:lnTo>
                <a:pt x="420528" y="72984"/>
              </a:lnTo>
              <a:lnTo>
                <a:pt x="420528" y="145968"/>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E2B892-F604-4AA4-A5E9-21D0A8E7AD51}">
      <dsp:nvSpPr>
        <dsp:cNvPr id="0" name=""/>
        <dsp:cNvSpPr/>
      </dsp:nvSpPr>
      <dsp:spPr>
        <a:xfrm>
          <a:off x="557622" y="841347"/>
          <a:ext cx="420528" cy="145968"/>
        </a:xfrm>
        <a:custGeom>
          <a:avLst/>
          <a:gdLst/>
          <a:ahLst/>
          <a:cxnLst/>
          <a:rect l="0" t="0" r="0" b="0"/>
          <a:pathLst>
            <a:path>
              <a:moveTo>
                <a:pt x="420528" y="0"/>
              </a:moveTo>
              <a:lnTo>
                <a:pt x="420528" y="72984"/>
              </a:lnTo>
              <a:lnTo>
                <a:pt x="0" y="72984"/>
              </a:lnTo>
              <a:lnTo>
                <a:pt x="0" y="145968"/>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AE6721-0656-4378-A16C-6CB098B1E328}">
      <dsp:nvSpPr>
        <dsp:cNvPr id="0" name=""/>
        <dsp:cNvSpPr/>
      </dsp:nvSpPr>
      <dsp:spPr>
        <a:xfrm>
          <a:off x="978151" y="347833"/>
          <a:ext cx="630793" cy="145968"/>
        </a:xfrm>
        <a:custGeom>
          <a:avLst/>
          <a:gdLst/>
          <a:ahLst/>
          <a:cxnLst/>
          <a:rect l="0" t="0" r="0" b="0"/>
          <a:pathLst>
            <a:path>
              <a:moveTo>
                <a:pt x="630793" y="0"/>
              </a:moveTo>
              <a:lnTo>
                <a:pt x="630793" y="72984"/>
              </a:lnTo>
              <a:lnTo>
                <a:pt x="0" y="72984"/>
              </a:lnTo>
              <a:lnTo>
                <a:pt x="0" y="145968"/>
              </a:lnTo>
            </a:path>
          </a:pathLst>
        </a:cu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353321-72F8-42A6-9EE8-917EF4554C8C}">
      <dsp:nvSpPr>
        <dsp:cNvPr id="0" name=""/>
        <dsp:cNvSpPr/>
      </dsp:nvSpPr>
      <dsp:spPr>
        <a:xfrm>
          <a:off x="1435172" y="289"/>
          <a:ext cx="347544" cy="347544"/>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41D7FB-7055-44F4-BEB7-1DA42D4E7C16}">
      <dsp:nvSpPr>
        <dsp:cNvPr id="0" name=""/>
        <dsp:cNvSpPr/>
      </dsp:nvSpPr>
      <dsp:spPr>
        <a:xfrm>
          <a:off x="1435172" y="289"/>
          <a:ext cx="347544" cy="347544"/>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B4ADCE-8098-4696-8558-6DD3DD83349F}">
      <dsp:nvSpPr>
        <dsp:cNvPr id="0" name=""/>
        <dsp:cNvSpPr/>
      </dsp:nvSpPr>
      <dsp:spPr>
        <a:xfrm>
          <a:off x="1261400" y="62847"/>
          <a:ext cx="695088" cy="22242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A</a:t>
          </a:r>
        </a:p>
      </dsp:txBody>
      <dsp:txXfrm>
        <a:off x="1261400" y="62847"/>
        <a:ext cx="695088" cy="222428"/>
      </dsp:txXfrm>
    </dsp:sp>
    <dsp:sp modelId="{E3F1BDF5-AA51-4A3E-B728-55E5D9CA2897}">
      <dsp:nvSpPr>
        <dsp:cNvPr id="0" name=""/>
        <dsp:cNvSpPr/>
      </dsp:nvSpPr>
      <dsp:spPr>
        <a:xfrm>
          <a:off x="804379" y="493802"/>
          <a:ext cx="347544" cy="347544"/>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391910-59BF-4841-BBF2-EAC1FD3E92C4}">
      <dsp:nvSpPr>
        <dsp:cNvPr id="0" name=""/>
        <dsp:cNvSpPr/>
      </dsp:nvSpPr>
      <dsp:spPr>
        <a:xfrm>
          <a:off x="804379" y="493802"/>
          <a:ext cx="347544" cy="347544"/>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7B9BF6-5B0D-48CF-85A6-B9FEAA4B5750}">
      <dsp:nvSpPr>
        <dsp:cNvPr id="0" name=""/>
        <dsp:cNvSpPr/>
      </dsp:nvSpPr>
      <dsp:spPr>
        <a:xfrm>
          <a:off x="630607" y="556360"/>
          <a:ext cx="695088" cy="22242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FF0000"/>
              </a:solidFill>
            </a:rPr>
            <a:t>C</a:t>
          </a:r>
        </a:p>
      </dsp:txBody>
      <dsp:txXfrm>
        <a:off x="630607" y="556360"/>
        <a:ext cx="695088" cy="222428"/>
      </dsp:txXfrm>
    </dsp:sp>
    <dsp:sp modelId="{C3307BF7-C204-4C7C-B819-5659E623F3F0}">
      <dsp:nvSpPr>
        <dsp:cNvPr id="0" name=""/>
        <dsp:cNvSpPr/>
      </dsp:nvSpPr>
      <dsp:spPr>
        <a:xfrm>
          <a:off x="383850" y="987315"/>
          <a:ext cx="347544" cy="347544"/>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E7DE77-10BF-4891-9131-71D5218E25A3}">
      <dsp:nvSpPr>
        <dsp:cNvPr id="0" name=""/>
        <dsp:cNvSpPr/>
      </dsp:nvSpPr>
      <dsp:spPr>
        <a:xfrm>
          <a:off x="383850" y="987315"/>
          <a:ext cx="347544" cy="347544"/>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10BBDA-E4BB-4B85-B78E-119E04AB0FBA}">
      <dsp:nvSpPr>
        <dsp:cNvPr id="0" name=""/>
        <dsp:cNvSpPr/>
      </dsp:nvSpPr>
      <dsp:spPr>
        <a:xfrm>
          <a:off x="210078" y="1049873"/>
          <a:ext cx="695088" cy="22242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FF0000"/>
              </a:solidFill>
            </a:rPr>
            <a:t>C1</a:t>
          </a:r>
        </a:p>
      </dsp:txBody>
      <dsp:txXfrm>
        <a:off x="210078" y="1049873"/>
        <a:ext cx="695088" cy="222428"/>
      </dsp:txXfrm>
    </dsp:sp>
    <dsp:sp modelId="{6250ADEA-22E3-4790-B108-6F6753E09BE4}">
      <dsp:nvSpPr>
        <dsp:cNvPr id="0" name=""/>
        <dsp:cNvSpPr/>
      </dsp:nvSpPr>
      <dsp:spPr>
        <a:xfrm>
          <a:off x="1224908" y="987315"/>
          <a:ext cx="347544" cy="347544"/>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BB0EB9-E45E-469D-B0AD-36163C61485A}">
      <dsp:nvSpPr>
        <dsp:cNvPr id="0" name=""/>
        <dsp:cNvSpPr/>
      </dsp:nvSpPr>
      <dsp:spPr>
        <a:xfrm>
          <a:off x="1224908" y="987315"/>
          <a:ext cx="347544" cy="347544"/>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2C097C-0355-4136-B65B-8F2381A113D7}">
      <dsp:nvSpPr>
        <dsp:cNvPr id="0" name=""/>
        <dsp:cNvSpPr/>
      </dsp:nvSpPr>
      <dsp:spPr>
        <a:xfrm>
          <a:off x="1051136" y="1049873"/>
          <a:ext cx="695088" cy="22242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FF0000"/>
              </a:solidFill>
            </a:rPr>
            <a:t>C2</a:t>
          </a:r>
        </a:p>
      </dsp:txBody>
      <dsp:txXfrm>
        <a:off x="1051136" y="1049873"/>
        <a:ext cx="695088" cy="222428"/>
      </dsp:txXfrm>
    </dsp:sp>
    <dsp:sp modelId="{D2443563-932F-4408-ACB7-1A5A3F02E59E}">
      <dsp:nvSpPr>
        <dsp:cNvPr id="0" name=""/>
        <dsp:cNvSpPr/>
      </dsp:nvSpPr>
      <dsp:spPr>
        <a:xfrm>
          <a:off x="1676716" y="1480828"/>
          <a:ext cx="347544" cy="347544"/>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771584-61B9-43C9-BDB5-72C72B4A0734}">
      <dsp:nvSpPr>
        <dsp:cNvPr id="0" name=""/>
        <dsp:cNvSpPr/>
      </dsp:nvSpPr>
      <dsp:spPr>
        <a:xfrm>
          <a:off x="1676716" y="1480828"/>
          <a:ext cx="347544" cy="347544"/>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DBAE7B-23D7-4847-AD14-F01F06D1006C}">
      <dsp:nvSpPr>
        <dsp:cNvPr id="0" name=""/>
        <dsp:cNvSpPr/>
      </dsp:nvSpPr>
      <dsp:spPr>
        <a:xfrm>
          <a:off x="1502943" y="1543386"/>
          <a:ext cx="695088" cy="22242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FF0000"/>
              </a:solidFill>
            </a:rPr>
            <a:t>C3</a:t>
          </a:r>
        </a:p>
      </dsp:txBody>
      <dsp:txXfrm>
        <a:off x="1502943" y="1543386"/>
        <a:ext cx="695088" cy="222428"/>
      </dsp:txXfrm>
    </dsp:sp>
    <dsp:sp modelId="{677F5075-3028-44DB-B553-0DBE9B1C3BCC}">
      <dsp:nvSpPr>
        <dsp:cNvPr id="0" name=""/>
        <dsp:cNvSpPr/>
      </dsp:nvSpPr>
      <dsp:spPr>
        <a:xfrm>
          <a:off x="2065965" y="493802"/>
          <a:ext cx="347544" cy="347544"/>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C8949C-4EBA-4BA3-BF06-22B70D2C0232}">
      <dsp:nvSpPr>
        <dsp:cNvPr id="0" name=""/>
        <dsp:cNvSpPr/>
      </dsp:nvSpPr>
      <dsp:spPr>
        <a:xfrm>
          <a:off x="2065965" y="493802"/>
          <a:ext cx="347544" cy="347544"/>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3E7AEB-947D-4469-B151-BB2907B9ACC7}">
      <dsp:nvSpPr>
        <dsp:cNvPr id="0" name=""/>
        <dsp:cNvSpPr/>
      </dsp:nvSpPr>
      <dsp:spPr>
        <a:xfrm>
          <a:off x="1892193" y="556360"/>
          <a:ext cx="695088" cy="22242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00B0F0"/>
              </a:solidFill>
            </a:rPr>
            <a:t>D</a:t>
          </a:r>
        </a:p>
      </dsp:txBody>
      <dsp:txXfrm>
        <a:off x="1892193" y="556360"/>
        <a:ext cx="695088" cy="222428"/>
      </dsp:txXfrm>
    </dsp:sp>
    <dsp:sp modelId="{FC230ECF-2A23-4FA9-92B5-4E2E5088F0B6}">
      <dsp:nvSpPr>
        <dsp:cNvPr id="0" name=""/>
        <dsp:cNvSpPr/>
      </dsp:nvSpPr>
      <dsp:spPr>
        <a:xfrm>
          <a:off x="2517773" y="987315"/>
          <a:ext cx="347544" cy="347544"/>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E38AF9-0BF9-446D-A91F-046AB4EE321B}">
      <dsp:nvSpPr>
        <dsp:cNvPr id="0" name=""/>
        <dsp:cNvSpPr/>
      </dsp:nvSpPr>
      <dsp:spPr>
        <a:xfrm>
          <a:off x="2517773" y="987315"/>
          <a:ext cx="347544" cy="347544"/>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8C15E3-CC7A-457E-AD66-44377F2336D8}">
      <dsp:nvSpPr>
        <dsp:cNvPr id="0" name=""/>
        <dsp:cNvSpPr/>
      </dsp:nvSpPr>
      <dsp:spPr>
        <a:xfrm>
          <a:off x="2344001" y="1049873"/>
          <a:ext cx="695088" cy="22242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00B0F0"/>
              </a:solidFill>
            </a:rPr>
            <a:t>D1</a:t>
          </a:r>
        </a:p>
      </dsp:txBody>
      <dsp:txXfrm>
        <a:off x="2344001" y="1049873"/>
        <a:ext cx="695088" cy="222428"/>
      </dsp:txXfrm>
    </dsp:sp>
    <dsp:sp modelId="{2734115A-E4A3-45A1-B032-8DFBAC5EE8D8}">
      <dsp:nvSpPr>
        <dsp:cNvPr id="0" name=""/>
        <dsp:cNvSpPr/>
      </dsp:nvSpPr>
      <dsp:spPr>
        <a:xfrm>
          <a:off x="2517773" y="1480828"/>
          <a:ext cx="347544" cy="347544"/>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D85E9B-6F03-41AB-A325-DC715402E201}">
      <dsp:nvSpPr>
        <dsp:cNvPr id="0" name=""/>
        <dsp:cNvSpPr/>
      </dsp:nvSpPr>
      <dsp:spPr>
        <a:xfrm>
          <a:off x="2517773" y="1480828"/>
          <a:ext cx="347544" cy="347544"/>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CC0E99-BF18-4CF2-B2B4-121480DB1C65}">
      <dsp:nvSpPr>
        <dsp:cNvPr id="0" name=""/>
        <dsp:cNvSpPr/>
      </dsp:nvSpPr>
      <dsp:spPr>
        <a:xfrm>
          <a:off x="2344001" y="1543386"/>
          <a:ext cx="695088" cy="22242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00B0F0"/>
              </a:solidFill>
            </a:rPr>
            <a:t>D2</a:t>
          </a:r>
        </a:p>
      </dsp:txBody>
      <dsp:txXfrm>
        <a:off x="2344001" y="1543386"/>
        <a:ext cx="695088" cy="222428"/>
      </dsp:txXfrm>
    </dsp:sp>
    <dsp:sp modelId="{4D5D46CD-C70C-4A1C-A775-791ACCA885F3}">
      <dsp:nvSpPr>
        <dsp:cNvPr id="0" name=""/>
        <dsp:cNvSpPr/>
      </dsp:nvSpPr>
      <dsp:spPr>
        <a:xfrm>
          <a:off x="2517773" y="1974342"/>
          <a:ext cx="347544" cy="347544"/>
        </a:xfrm>
        <a:prstGeom prst="arc">
          <a:avLst>
            <a:gd name="adj1" fmla="val 13200000"/>
            <a:gd name="adj2" fmla="val 192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FD64CF-DBAA-415E-B755-EF7AA494E8C3}">
      <dsp:nvSpPr>
        <dsp:cNvPr id="0" name=""/>
        <dsp:cNvSpPr/>
      </dsp:nvSpPr>
      <dsp:spPr>
        <a:xfrm>
          <a:off x="2517773" y="1974342"/>
          <a:ext cx="347544" cy="347544"/>
        </a:xfrm>
        <a:prstGeom prst="arc">
          <a:avLst>
            <a:gd name="adj1" fmla="val 2400000"/>
            <a:gd name="adj2" fmla="val 8400000"/>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F084C5-D7BF-4B9C-B2B8-B552335D503B}">
      <dsp:nvSpPr>
        <dsp:cNvPr id="0" name=""/>
        <dsp:cNvSpPr/>
      </dsp:nvSpPr>
      <dsp:spPr>
        <a:xfrm>
          <a:off x="2344001" y="2036900"/>
          <a:ext cx="695088" cy="222428"/>
        </a:xfrm>
        <a:prstGeom prst="rect">
          <a:avLst/>
        </a:prstGeom>
        <a:noFill/>
        <a:ln w="1397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00B0F0"/>
              </a:solidFill>
            </a:rPr>
            <a:t>D3</a:t>
          </a:r>
        </a:p>
      </dsp:txBody>
      <dsp:txXfrm>
        <a:off x="2344001" y="2036900"/>
        <a:ext cx="695088" cy="2224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439E2B-4372-4F19-8AC7-2D4E1A4F1236}">
      <dsp:nvSpPr>
        <dsp:cNvPr id="0" name=""/>
        <dsp:cNvSpPr/>
      </dsp:nvSpPr>
      <dsp:spPr>
        <a:xfrm>
          <a:off x="0" y="98293"/>
          <a:ext cx="3080684" cy="1848410"/>
        </a:xfrm>
        <a:prstGeom prst="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a:t>Full Binary Tree</a:t>
          </a:r>
          <a:endParaRPr lang="en-US" sz="2200" kern="1200"/>
        </a:p>
      </dsp:txBody>
      <dsp:txXfrm>
        <a:off x="0" y="98293"/>
        <a:ext cx="3080684" cy="1848410"/>
      </dsp:txXfrm>
    </dsp:sp>
    <dsp:sp modelId="{3363A495-EF11-4273-8537-5E4BD55A91CF}">
      <dsp:nvSpPr>
        <dsp:cNvPr id="0" name=""/>
        <dsp:cNvSpPr/>
      </dsp:nvSpPr>
      <dsp:spPr>
        <a:xfrm>
          <a:off x="3388753" y="98293"/>
          <a:ext cx="3080684" cy="1848410"/>
        </a:xfrm>
        <a:prstGeom prst="rect">
          <a:avLst/>
        </a:prstGeom>
        <a:solidFill>
          <a:schemeClr val="accent3">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a:t>Complete Binary Tree </a:t>
          </a:r>
          <a:endParaRPr lang="en-US" sz="2200" kern="1200"/>
        </a:p>
      </dsp:txBody>
      <dsp:txXfrm>
        <a:off x="3388753" y="98293"/>
        <a:ext cx="3080684" cy="1848410"/>
      </dsp:txXfrm>
    </dsp:sp>
    <dsp:sp modelId="{C7100A71-DB31-4C08-B3B6-43543F187F4B}">
      <dsp:nvSpPr>
        <dsp:cNvPr id="0" name=""/>
        <dsp:cNvSpPr/>
      </dsp:nvSpPr>
      <dsp:spPr>
        <a:xfrm>
          <a:off x="6777506" y="98293"/>
          <a:ext cx="3080684" cy="1848410"/>
        </a:xfrm>
        <a:prstGeom prst="rect">
          <a:avLst/>
        </a:prstGeom>
        <a:solidFill>
          <a:schemeClr val="accent4">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a:t>Perfect Binary Tree </a:t>
          </a:r>
          <a:endParaRPr lang="en-US" sz="2200" kern="1200"/>
        </a:p>
      </dsp:txBody>
      <dsp:txXfrm>
        <a:off x="6777506" y="98293"/>
        <a:ext cx="3080684" cy="1848410"/>
      </dsp:txXfrm>
    </dsp:sp>
    <dsp:sp modelId="{050320F4-18C4-4326-8BA2-54FFB566A31D}">
      <dsp:nvSpPr>
        <dsp:cNvPr id="0" name=""/>
        <dsp:cNvSpPr/>
      </dsp:nvSpPr>
      <dsp:spPr>
        <a:xfrm>
          <a:off x="1694376" y="2254773"/>
          <a:ext cx="3080684" cy="1848410"/>
        </a:xfrm>
        <a:prstGeom prst="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a:t>Balanced Binary Tree </a:t>
          </a:r>
          <a:endParaRPr lang="en-US" sz="2200" kern="1200"/>
        </a:p>
      </dsp:txBody>
      <dsp:txXfrm>
        <a:off x="1694376" y="2254773"/>
        <a:ext cx="3080684" cy="1848410"/>
      </dsp:txXfrm>
    </dsp:sp>
    <dsp:sp modelId="{152EC71A-6B1A-4B79-A1E8-27D79DD3CFF4}">
      <dsp:nvSpPr>
        <dsp:cNvPr id="0" name=""/>
        <dsp:cNvSpPr/>
      </dsp:nvSpPr>
      <dsp:spPr>
        <a:xfrm>
          <a:off x="5083129" y="2254773"/>
          <a:ext cx="3080684" cy="1848410"/>
        </a:xfrm>
        <a:prstGeom prst="rect">
          <a:avLst/>
        </a:prstGeom>
        <a:solidFill>
          <a:schemeClr val="accent6">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a:t>De-generate/Pathological Binary  Tree</a:t>
          </a:r>
          <a:endParaRPr lang="en-US" sz="2200" kern="1200"/>
        </a:p>
      </dsp:txBody>
      <dsp:txXfrm>
        <a:off x="5083129" y="2254773"/>
        <a:ext cx="3080684" cy="1848410"/>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8C811-9B23-46FF-B1F5-085C2BF8BA73}" type="datetimeFigureOut">
              <a:rPr lang="en-US" smtClean="0"/>
              <a:t>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5EFDB9-F80D-45AF-BBA9-AD0BE6924F65}" type="slidenum">
              <a:rPr lang="en-US" smtClean="0"/>
              <a:t>‹#›</a:t>
            </a:fld>
            <a:endParaRPr lang="en-US"/>
          </a:p>
        </p:txBody>
      </p:sp>
    </p:spTree>
    <p:extLst>
      <p:ext uri="{BB962C8B-B14F-4D97-AF65-F5344CB8AC3E}">
        <p14:creationId xmlns:p14="http://schemas.microsoft.com/office/powerpoint/2010/main" val="1252883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Linear : Data elements are arranged sequentially, elements are attached to its previous and next adjacent, Array where </a:t>
            </a:r>
          </a:p>
        </p:txBody>
      </p:sp>
      <p:sp>
        <p:nvSpPr>
          <p:cNvPr id="4" name="Slide Number Placeholder 3"/>
          <p:cNvSpPr>
            <a:spLocks noGrp="1"/>
          </p:cNvSpPr>
          <p:nvPr>
            <p:ph type="sldNum" sz="quarter" idx="5"/>
          </p:nvPr>
        </p:nvSpPr>
        <p:spPr/>
        <p:txBody>
          <a:bodyPr/>
          <a:lstStyle/>
          <a:p>
            <a:fld id="{125EFDB9-F80D-45AF-BBA9-AD0BE6924F65}" type="slidenum">
              <a:rPr lang="en-US" smtClean="0"/>
              <a:t>2</a:t>
            </a:fld>
            <a:endParaRPr lang="en-US"/>
          </a:p>
        </p:txBody>
      </p:sp>
    </p:spTree>
    <p:extLst>
      <p:ext uri="{BB962C8B-B14F-4D97-AF65-F5344CB8AC3E}">
        <p14:creationId xmlns:p14="http://schemas.microsoft.com/office/powerpoint/2010/main" val="1074729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Answer:2</a:t>
            </a:r>
          </a:p>
        </p:txBody>
      </p:sp>
      <p:sp>
        <p:nvSpPr>
          <p:cNvPr id="4" name="Slide Number Placeholder 3"/>
          <p:cNvSpPr>
            <a:spLocks noGrp="1"/>
          </p:cNvSpPr>
          <p:nvPr>
            <p:ph type="sldNum" sz="quarter" idx="5"/>
          </p:nvPr>
        </p:nvSpPr>
        <p:spPr/>
        <p:txBody>
          <a:bodyPr/>
          <a:lstStyle/>
          <a:p>
            <a:fld id="{125EFDB9-F80D-45AF-BBA9-AD0BE6924F65}" type="slidenum">
              <a:rPr lang="en-US" smtClean="0"/>
              <a:t>21</a:t>
            </a:fld>
            <a:endParaRPr lang="en-US"/>
          </a:p>
        </p:txBody>
      </p:sp>
    </p:spTree>
    <p:extLst>
      <p:ext uri="{BB962C8B-B14F-4D97-AF65-F5344CB8AC3E}">
        <p14:creationId xmlns:p14="http://schemas.microsoft.com/office/powerpoint/2010/main" val="2807981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YYY</a:t>
            </a:r>
          </a:p>
          <a:p>
            <a:r>
              <a:rPr lang="en-US" dirty="0"/>
              <a:t>YYN</a:t>
            </a:r>
          </a:p>
        </p:txBody>
      </p:sp>
      <p:sp>
        <p:nvSpPr>
          <p:cNvPr id="4" name="Slide Number Placeholder 3"/>
          <p:cNvSpPr>
            <a:spLocks noGrp="1"/>
          </p:cNvSpPr>
          <p:nvPr>
            <p:ph type="sldNum" sz="quarter" idx="5"/>
          </p:nvPr>
        </p:nvSpPr>
        <p:spPr/>
        <p:txBody>
          <a:bodyPr/>
          <a:lstStyle/>
          <a:p>
            <a:fld id="{125EFDB9-F80D-45AF-BBA9-AD0BE6924F65}" type="slidenum">
              <a:rPr lang="en-US" smtClean="0"/>
              <a:t>23</a:t>
            </a:fld>
            <a:endParaRPr lang="en-US"/>
          </a:p>
        </p:txBody>
      </p:sp>
    </p:spTree>
    <p:extLst>
      <p:ext uri="{BB962C8B-B14F-4D97-AF65-F5344CB8AC3E}">
        <p14:creationId xmlns:p14="http://schemas.microsoft.com/office/powerpoint/2010/main" val="1367046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a:t>
            </a:r>
          </a:p>
          <a:p>
            <a:r>
              <a:rPr lang="en-US" dirty="0"/>
              <a:t>Y(Left to right rule is adhered) </a:t>
            </a:r>
          </a:p>
          <a:p>
            <a:r>
              <a:rPr lang="en-US" dirty="0"/>
              <a:t>N(LEFT to right rule is not adhered</a:t>
            </a:r>
          </a:p>
        </p:txBody>
      </p:sp>
      <p:sp>
        <p:nvSpPr>
          <p:cNvPr id="4" name="Slide Number Placeholder 3"/>
          <p:cNvSpPr>
            <a:spLocks noGrp="1"/>
          </p:cNvSpPr>
          <p:nvPr>
            <p:ph type="sldNum" sz="quarter" idx="5"/>
          </p:nvPr>
        </p:nvSpPr>
        <p:spPr/>
        <p:txBody>
          <a:bodyPr/>
          <a:lstStyle/>
          <a:p>
            <a:fld id="{125EFDB9-F80D-45AF-BBA9-AD0BE6924F65}" type="slidenum">
              <a:rPr lang="en-US" smtClean="0"/>
              <a:t>24</a:t>
            </a:fld>
            <a:endParaRPr lang="en-US"/>
          </a:p>
        </p:txBody>
      </p:sp>
    </p:spTree>
    <p:extLst>
      <p:ext uri="{BB962C8B-B14F-4D97-AF65-F5344CB8AC3E}">
        <p14:creationId xmlns:p14="http://schemas.microsoft.com/office/powerpoint/2010/main" val="979917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in Level1 it is not completely filled</a:t>
            </a:r>
          </a:p>
          <a:p>
            <a:r>
              <a:rPr lang="en-US" dirty="0"/>
              <a:t>Yes Level3 Left -&gt; right rule is followed</a:t>
            </a:r>
          </a:p>
          <a:p>
            <a:r>
              <a:rPr lang="en-US" dirty="0"/>
              <a:t>No Left -&gt; right rule is not followed</a:t>
            </a:r>
          </a:p>
        </p:txBody>
      </p:sp>
      <p:sp>
        <p:nvSpPr>
          <p:cNvPr id="4" name="Slide Number Placeholder 3"/>
          <p:cNvSpPr>
            <a:spLocks noGrp="1"/>
          </p:cNvSpPr>
          <p:nvPr>
            <p:ph type="sldNum" sz="quarter" idx="5"/>
          </p:nvPr>
        </p:nvSpPr>
        <p:spPr/>
        <p:txBody>
          <a:bodyPr/>
          <a:lstStyle/>
          <a:p>
            <a:fld id="{125EFDB9-F80D-45AF-BBA9-AD0BE6924F65}" type="slidenum">
              <a:rPr lang="en-US" smtClean="0"/>
              <a:t>25</a:t>
            </a:fld>
            <a:endParaRPr lang="en-US"/>
          </a:p>
        </p:txBody>
      </p:sp>
    </p:spTree>
    <p:extLst>
      <p:ext uri="{BB962C8B-B14F-4D97-AF65-F5344CB8AC3E}">
        <p14:creationId xmlns:p14="http://schemas.microsoft.com/office/powerpoint/2010/main" val="434369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Yes</a:t>
            </a:r>
          </a:p>
          <a:p>
            <a:r>
              <a:rPr lang="en-US" dirty="0"/>
              <a:t>2: No : Leaf node not at same level</a:t>
            </a:r>
          </a:p>
          <a:p>
            <a:r>
              <a:rPr lang="en-US" dirty="0"/>
              <a:t>3: No : Root node which is internal node does not have 2 child</a:t>
            </a:r>
          </a:p>
        </p:txBody>
      </p:sp>
      <p:sp>
        <p:nvSpPr>
          <p:cNvPr id="4" name="Slide Number Placeholder 3"/>
          <p:cNvSpPr>
            <a:spLocks noGrp="1"/>
          </p:cNvSpPr>
          <p:nvPr>
            <p:ph type="sldNum" sz="quarter" idx="5"/>
          </p:nvPr>
        </p:nvSpPr>
        <p:spPr/>
        <p:txBody>
          <a:bodyPr/>
          <a:lstStyle/>
          <a:p>
            <a:fld id="{125EFDB9-F80D-45AF-BBA9-AD0BE6924F65}" type="slidenum">
              <a:rPr lang="en-US" smtClean="0"/>
              <a:t>26</a:t>
            </a:fld>
            <a:endParaRPr lang="en-US"/>
          </a:p>
        </p:txBody>
      </p:sp>
    </p:spTree>
    <p:extLst>
      <p:ext uri="{BB962C8B-B14F-4D97-AF65-F5344CB8AC3E}">
        <p14:creationId xmlns:p14="http://schemas.microsoft.com/office/powerpoint/2010/main" val="972186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yes</a:t>
            </a:r>
          </a:p>
          <a:p>
            <a:r>
              <a:rPr lang="en-US" dirty="0"/>
              <a:t>2: yes</a:t>
            </a:r>
          </a:p>
          <a:p>
            <a:r>
              <a:rPr lang="en-US" dirty="0"/>
              <a:t>3: no</a:t>
            </a:r>
          </a:p>
          <a:p>
            <a:r>
              <a:rPr lang="en-US" dirty="0"/>
              <a:t>4: no</a:t>
            </a:r>
          </a:p>
        </p:txBody>
      </p:sp>
      <p:sp>
        <p:nvSpPr>
          <p:cNvPr id="4" name="Slide Number Placeholder 3"/>
          <p:cNvSpPr>
            <a:spLocks noGrp="1"/>
          </p:cNvSpPr>
          <p:nvPr>
            <p:ph type="sldNum" sz="quarter" idx="5"/>
          </p:nvPr>
        </p:nvSpPr>
        <p:spPr/>
        <p:txBody>
          <a:bodyPr/>
          <a:lstStyle/>
          <a:p>
            <a:fld id="{125EFDB9-F80D-45AF-BBA9-AD0BE6924F65}" type="slidenum">
              <a:rPr lang="en-US" smtClean="0"/>
              <a:t>30</a:t>
            </a:fld>
            <a:endParaRPr lang="en-US"/>
          </a:p>
        </p:txBody>
      </p:sp>
    </p:spTree>
    <p:extLst>
      <p:ext uri="{BB962C8B-B14F-4D97-AF65-F5344CB8AC3E}">
        <p14:creationId xmlns:p14="http://schemas.microsoft.com/office/powerpoint/2010/main" val="37231618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a:t>
            </a:r>
          </a:p>
        </p:txBody>
      </p:sp>
      <p:sp>
        <p:nvSpPr>
          <p:cNvPr id="4" name="Slide Number Placeholder 3"/>
          <p:cNvSpPr>
            <a:spLocks noGrp="1"/>
          </p:cNvSpPr>
          <p:nvPr>
            <p:ph type="sldNum" sz="quarter" idx="5"/>
          </p:nvPr>
        </p:nvSpPr>
        <p:spPr/>
        <p:txBody>
          <a:bodyPr/>
          <a:lstStyle/>
          <a:p>
            <a:fld id="{125EFDB9-F80D-45AF-BBA9-AD0BE6924F65}" type="slidenum">
              <a:rPr lang="en-US" smtClean="0"/>
              <a:t>32</a:t>
            </a:fld>
            <a:endParaRPr lang="en-US"/>
          </a:p>
        </p:txBody>
      </p:sp>
    </p:spTree>
    <p:extLst>
      <p:ext uri="{BB962C8B-B14F-4D97-AF65-F5344CB8AC3E}">
        <p14:creationId xmlns:p14="http://schemas.microsoft.com/office/powerpoint/2010/main" val="3812343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Value 9 on right side which is lower than root node</a:t>
            </a:r>
          </a:p>
        </p:txBody>
      </p:sp>
      <p:sp>
        <p:nvSpPr>
          <p:cNvPr id="4" name="Slide Number Placeholder 3"/>
          <p:cNvSpPr>
            <a:spLocks noGrp="1"/>
          </p:cNvSpPr>
          <p:nvPr>
            <p:ph type="sldNum" sz="quarter" idx="5"/>
          </p:nvPr>
        </p:nvSpPr>
        <p:spPr/>
        <p:txBody>
          <a:bodyPr/>
          <a:lstStyle/>
          <a:p>
            <a:fld id="{125EFDB9-F80D-45AF-BBA9-AD0BE6924F65}" type="slidenum">
              <a:rPr lang="en-US" smtClean="0"/>
              <a:t>33</a:t>
            </a:fld>
            <a:endParaRPr lang="en-US"/>
          </a:p>
        </p:txBody>
      </p:sp>
    </p:spTree>
    <p:extLst>
      <p:ext uri="{BB962C8B-B14F-4D97-AF65-F5344CB8AC3E}">
        <p14:creationId xmlns:p14="http://schemas.microsoft.com/office/powerpoint/2010/main" val="1401173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EFDB9-F80D-45AF-BBA9-AD0BE6924F65}" type="slidenum">
              <a:rPr lang="en-US" smtClean="0"/>
              <a:t>34</a:t>
            </a:fld>
            <a:endParaRPr lang="en-US"/>
          </a:p>
        </p:txBody>
      </p:sp>
    </p:spTree>
    <p:extLst>
      <p:ext uri="{BB962C8B-B14F-4D97-AF65-F5344CB8AC3E}">
        <p14:creationId xmlns:p14="http://schemas.microsoft.com/office/powerpoint/2010/main" val="25104291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EFDB9-F80D-45AF-BBA9-AD0BE6924F65}" type="slidenum">
              <a:rPr lang="en-US" smtClean="0"/>
              <a:t>36</a:t>
            </a:fld>
            <a:endParaRPr lang="en-US"/>
          </a:p>
        </p:txBody>
      </p:sp>
    </p:spTree>
    <p:extLst>
      <p:ext uri="{BB962C8B-B14F-4D97-AF65-F5344CB8AC3E}">
        <p14:creationId xmlns:p14="http://schemas.microsoft.com/office/powerpoint/2010/main" val="1637691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Started as Networking planning Engineer, Optical network troubleshooting in NOCs, Moved into SW validation and acceptance. Lead automation development teams  </a:t>
            </a:r>
            <a:r>
              <a:rPr lang="en-US" dirty="0" err="1"/>
              <a:t>perl</a:t>
            </a:r>
            <a:r>
              <a:rPr lang="en-US" dirty="0"/>
              <a:t>, python with and without </a:t>
            </a:r>
            <a:r>
              <a:rPr lang="en-US" dirty="0" err="1"/>
              <a:t>DBs.</a:t>
            </a:r>
            <a:r>
              <a:rPr lang="en-US" dirty="0"/>
              <a:t> SW Engineering teams mostly automation and SW delivery and small portion of sustenance development. Recent role leading a geographical diverse team for NPI(), deliverables are serviciability of product, field training and early demo and trial support. </a:t>
            </a:r>
          </a:p>
        </p:txBody>
      </p:sp>
      <p:sp>
        <p:nvSpPr>
          <p:cNvPr id="4" name="Slide Number Placeholder 3"/>
          <p:cNvSpPr>
            <a:spLocks noGrp="1"/>
          </p:cNvSpPr>
          <p:nvPr>
            <p:ph type="sldNum" sz="quarter" idx="5"/>
          </p:nvPr>
        </p:nvSpPr>
        <p:spPr/>
        <p:txBody>
          <a:bodyPr/>
          <a:lstStyle/>
          <a:p>
            <a:fld id="{125EFDB9-F80D-45AF-BBA9-AD0BE6924F65}" type="slidenum">
              <a:rPr lang="en-US" smtClean="0"/>
              <a:t>3</a:t>
            </a:fld>
            <a:endParaRPr lang="en-US"/>
          </a:p>
        </p:txBody>
      </p:sp>
    </p:spTree>
    <p:extLst>
      <p:ext uri="{BB962C8B-B14F-4D97-AF65-F5344CB8AC3E}">
        <p14:creationId xmlns:p14="http://schemas.microsoft.com/office/powerpoint/2010/main" val="11503309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EFDB9-F80D-45AF-BBA9-AD0BE6924F65}" type="slidenum">
              <a:rPr lang="en-US" smtClean="0"/>
              <a:t>37</a:t>
            </a:fld>
            <a:endParaRPr lang="en-US"/>
          </a:p>
        </p:txBody>
      </p:sp>
    </p:spTree>
    <p:extLst>
      <p:ext uri="{BB962C8B-B14F-4D97-AF65-F5344CB8AC3E}">
        <p14:creationId xmlns:p14="http://schemas.microsoft.com/office/powerpoint/2010/main" val="18509807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mistake, node with Node with 3 child node </a:t>
            </a:r>
          </a:p>
        </p:txBody>
      </p:sp>
      <p:sp>
        <p:nvSpPr>
          <p:cNvPr id="4" name="Slide Number Placeholder 3"/>
          <p:cNvSpPr>
            <a:spLocks noGrp="1"/>
          </p:cNvSpPr>
          <p:nvPr>
            <p:ph type="sldNum" sz="quarter" idx="5"/>
          </p:nvPr>
        </p:nvSpPr>
        <p:spPr/>
        <p:txBody>
          <a:bodyPr/>
          <a:lstStyle/>
          <a:p>
            <a:fld id="{125EFDB9-F80D-45AF-BBA9-AD0BE6924F65}" type="slidenum">
              <a:rPr lang="en-US" smtClean="0"/>
              <a:t>42</a:t>
            </a:fld>
            <a:endParaRPr lang="en-US"/>
          </a:p>
        </p:txBody>
      </p:sp>
    </p:spTree>
    <p:extLst>
      <p:ext uri="{BB962C8B-B14F-4D97-AF65-F5344CB8AC3E}">
        <p14:creationId xmlns:p14="http://schemas.microsoft.com/office/powerpoint/2010/main" val="3047514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mistake, node with Node with 3 child node </a:t>
            </a:r>
          </a:p>
        </p:txBody>
      </p:sp>
      <p:sp>
        <p:nvSpPr>
          <p:cNvPr id="4" name="Slide Number Placeholder 3"/>
          <p:cNvSpPr>
            <a:spLocks noGrp="1"/>
          </p:cNvSpPr>
          <p:nvPr>
            <p:ph type="sldNum" sz="quarter" idx="5"/>
          </p:nvPr>
        </p:nvSpPr>
        <p:spPr/>
        <p:txBody>
          <a:bodyPr/>
          <a:lstStyle/>
          <a:p>
            <a:fld id="{125EFDB9-F80D-45AF-BBA9-AD0BE6924F65}" type="slidenum">
              <a:rPr lang="en-US" smtClean="0"/>
              <a:t>43</a:t>
            </a:fld>
            <a:endParaRPr lang="en-US"/>
          </a:p>
        </p:txBody>
      </p:sp>
    </p:spTree>
    <p:extLst>
      <p:ext uri="{BB962C8B-B14F-4D97-AF65-F5344CB8AC3E}">
        <p14:creationId xmlns:p14="http://schemas.microsoft.com/office/powerpoint/2010/main" val="9525548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mistake, node with Node with 3 child node </a:t>
            </a:r>
          </a:p>
        </p:txBody>
      </p:sp>
      <p:sp>
        <p:nvSpPr>
          <p:cNvPr id="4" name="Slide Number Placeholder 3"/>
          <p:cNvSpPr>
            <a:spLocks noGrp="1"/>
          </p:cNvSpPr>
          <p:nvPr>
            <p:ph type="sldNum" sz="quarter" idx="5"/>
          </p:nvPr>
        </p:nvSpPr>
        <p:spPr/>
        <p:txBody>
          <a:bodyPr/>
          <a:lstStyle/>
          <a:p>
            <a:fld id="{125EFDB9-F80D-45AF-BBA9-AD0BE6924F65}" type="slidenum">
              <a:rPr lang="en-US" smtClean="0"/>
              <a:t>44</a:t>
            </a:fld>
            <a:endParaRPr lang="en-US"/>
          </a:p>
        </p:txBody>
      </p:sp>
    </p:spTree>
    <p:extLst>
      <p:ext uri="{BB962C8B-B14F-4D97-AF65-F5344CB8AC3E}">
        <p14:creationId xmlns:p14="http://schemas.microsoft.com/office/powerpoint/2010/main" val="31634569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mistake, node with Node with 3 child node </a:t>
            </a:r>
          </a:p>
        </p:txBody>
      </p:sp>
      <p:sp>
        <p:nvSpPr>
          <p:cNvPr id="4" name="Slide Number Placeholder 3"/>
          <p:cNvSpPr>
            <a:spLocks noGrp="1"/>
          </p:cNvSpPr>
          <p:nvPr>
            <p:ph type="sldNum" sz="quarter" idx="5"/>
          </p:nvPr>
        </p:nvSpPr>
        <p:spPr/>
        <p:txBody>
          <a:bodyPr/>
          <a:lstStyle/>
          <a:p>
            <a:fld id="{125EFDB9-F80D-45AF-BBA9-AD0BE6924F65}" type="slidenum">
              <a:rPr lang="en-US" smtClean="0"/>
              <a:t>45</a:t>
            </a:fld>
            <a:endParaRPr lang="en-US"/>
          </a:p>
        </p:txBody>
      </p:sp>
    </p:spTree>
    <p:extLst>
      <p:ext uri="{BB962C8B-B14F-4D97-AF65-F5344CB8AC3E}">
        <p14:creationId xmlns:p14="http://schemas.microsoft.com/office/powerpoint/2010/main" val="11415998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mistake, node with Node with 3 child node </a:t>
            </a:r>
          </a:p>
        </p:txBody>
      </p:sp>
      <p:sp>
        <p:nvSpPr>
          <p:cNvPr id="4" name="Slide Number Placeholder 3"/>
          <p:cNvSpPr>
            <a:spLocks noGrp="1"/>
          </p:cNvSpPr>
          <p:nvPr>
            <p:ph type="sldNum" sz="quarter" idx="5"/>
          </p:nvPr>
        </p:nvSpPr>
        <p:spPr/>
        <p:txBody>
          <a:bodyPr/>
          <a:lstStyle/>
          <a:p>
            <a:fld id="{125EFDB9-F80D-45AF-BBA9-AD0BE6924F65}" type="slidenum">
              <a:rPr lang="en-US" smtClean="0"/>
              <a:t>46</a:t>
            </a:fld>
            <a:endParaRPr lang="en-US"/>
          </a:p>
        </p:txBody>
      </p:sp>
    </p:spTree>
    <p:extLst>
      <p:ext uri="{BB962C8B-B14F-4D97-AF65-F5344CB8AC3E}">
        <p14:creationId xmlns:p14="http://schemas.microsoft.com/office/powerpoint/2010/main" val="3156822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mistake, node with Node with 3 child node </a:t>
            </a:r>
          </a:p>
        </p:txBody>
      </p:sp>
      <p:sp>
        <p:nvSpPr>
          <p:cNvPr id="4" name="Slide Number Placeholder 3"/>
          <p:cNvSpPr>
            <a:spLocks noGrp="1"/>
          </p:cNvSpPr>
          <p:nvPr>
            <p:ph type="sldNum" sz="quarter" idx="5"/>
          </p:nvPr>
        </p:nvSpPr>
        <p:spPr/>
        <p:txBody>
          <a:bodyPr/>
          <a:lstStyle/>
          <a:p>
            <a:fld id="{125EFDB9-F80D-45AF-BBA9-AD0BE6924F65}" type="slidenum">
              <a:rPr lang="en-US" smtClean="0"/>
              <a:t>48</a:t>
            </a:fld>
            <a:endParaRPr lang="en-US"/>
          </a:p>
        </p:txBody>
      </p:sp>
    </p:spTree>
    <p:extLst>
      <p:ext uri="{BB962C8B-B14F-4D97-AF65-F5344CB8AC3E}">
        <p14:creationId xmlns:p14="http://schemas.microsoft.com/office/powerpoint/2010/main" val="12388025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EFDB9-F80D-45AF-BBA9-AD0BE6924F65}" type="slidenum">
              <a:rPr lang="en-US" smtClean="0"/>
              <a:t>49</a:t>
            </a:fld>
            <a:endParaRPr lang="en-US"/>
          </a:p>
        </p:txBody>
      </p:sp>
    </p:spTree>
    <p:extLst>
      <p:ext uri="{BB962C8B-B14F-4D97-AF65-F5344CB8AC3E}">
        <p14:creationId xmlns:p14="http://schemas.microsoft.com/office/powerpoint/2010/main" val="10523049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get value in ascending order </a:t>
            </a:r>
          </a:p>
        </p:txBody>
      </p:sp>
      <p:sp>
        <p:nvSpPr>
          <p:cNvPr id="4" name="Slide Number Placeholder 3"/>
          <p:cNvSpPr>
            <a:spLocks noGrp="1"/>
          </p:cNvSpPr>
          <p:nvPr>
            <p:ph type="sldNum" sz="quarter" idx="5"/>
          </p:nvPr>
        </p:nvSpPr>
        <p:spPr/>
        <p:txBody>
          <a:bodyPr/>
          <a:lstStyle/>
          <a:p>
            <a:fld id="{125EFDB9-F80D-45AF-BBA9-AD0BE6924F65}" type="slidenum">
              <a:rPr lang="en-US" smtClean="0"/>
              <a:t>50</a:t>
            </a:fld>
            <a:endParaRPr lang="en-US"/>
          </a:p>
        </p:txBody>
      </p:sp>
    </p:spTree>
    <p:extLst>
      <p:ext uri="{BB962C8B-B14F-4D97-AF65-F5344CB8AC3E}">
        <p14:creationId xmlns:p14="http://schemas.microsoft.com/office/powerpoint/2010/main" val="14899519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EFDB9-F80D-45AF-BBA9-AD0BE6924F65}" type="slidenum">
              <a:rPr lang="en-US" smtClean="0"/>
              <a:t>51</a:t>
            </a:fld>
            <a:endParaRPr lang="en-US"/>
          </a:p>
        </p:txBody>
      </p:sp>
    </p:spTree>
    <p:extLst>
      <p:ext uri="{BB962C8B-B14F-4D97-AF65-F5344CB8AC3E}">
        <p14:creationId xmlns:p14="http://schemas.microsoft.com/office/powerpoint/2010/main" val="638489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Linear : Data elements are arranged sequentially, elements are attached to its previous and next adjacent, Array where </a:t>
            </a:r>
          </a:p>
        </p:txBody>
      </p:sp>
      <p:sp>
        <p:nvSpPr>
          <p:cNvPr id="4" name="Slide Number Placeholder 3"/>
          <p:cNvSpPr>
            <a:spLocks noGrp="1"/>
          </p:cNvSpPr>
          <p:nvPr>
            <p:ph type="sldNum" sz="quarter" idx="5"/>
          </p:nvPr>
        </p:nvSpPr>
        <p:spPr/>
        <p:txBody>
          <a:bodyPr/>
          <a:lstStyle/>
          <a:p>
            <a:fld id="{125EFDB9-F80D-45AF-BBA9-AD0BE6924F65}" type="slidenum">
              <a:rPr lang="en-US" smtClean="0"/>
              <a:t>5</a:t>
            </a:fld>
            <a:endParaRPr lang="en-US"/>
          </a:p>
        </p:txBody>
      </p:sp>
    </p:spTree>
    <p:extLst>
      <p:ext uri="{BB962C8B-B14F-4D97-AF65-F5344CB8AC3E}">
        <p14:creationId xmlns:p14="http://schemas.microsoft.com/office/powerpoint/2010/main" val="26164328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1,7,9,10,20,30,40,50,100</a:t>
            </a:r>
          </a:p>
        </p:txBody>
      </p:sp>
      <p:sp>
        <p:nvSpPr>
          <p:cNvPr id="4" name="Slide Number Placeholder 3"/>
          <p:cNvSpPr>
            <a:spLocks noGrp="1"/>
          </p:cNvSpPr>
          <p:nvPr>
            <p:ph type="sldNum" sz="quarter" idx="5"/>
          </p:nvPr>
        </p:nvSpPr>
        <p:spPr/>
        <p:txBody>
          <a:bodyPr/>
          <a:lstStyle/>
          <a:p>
            <a:fld id="{125EFDB9-F80D-45AF-BBA9-AD0BE6924F65}" type="slidenum">
              <a:rPr lang="en-US" smtClean="0"/>
              <a:t>52</a:t>
            </a:fld>
            <a:endParaRPr lang="en-US"/>
          </a:p>
        </p:txBody>
      </p:sp>
    </p:spTree>
    <p:extLst>
      <p:ext uri="{BB962C8B-B14F-4D97-AF65-F5344CB8AC3E}">
        <p14:creationId xmlns:p14="http://schemas.microsoft.com/office/powerpoint/2010/main" val="23876222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Preorder 15, 10, 1, 12, 100</a:t>
            </a:r>
          </a:p>
          <a:p>
            <a:r>
              <a:rPr lang="en-US" dirty="0"/>
              <a:t>1: In-Order: 1, 10, 12, 15, 100</a:t>
            </a:r>
          </a:p>
          <a:p>
            <a:r>
              <a:rPr lang="en-US" dirty="0"/>
              <a:t>2: Pre-order: 200,100,500, 300, 700, 600 </a:t>
            </a:r>
          </a:p>
          <a:p>
            <a:r>
              <a:rPr lang="en-US" dirty="0"/>
              <a:t>2: In-Order: 100, 200, 300, 500, 600, 700</a:t>
            </a:r>
          </a:p>
        </p:txBody>
      </p:sp>
      <p:sp>
        <p:nvSpPr>
          <p:cNvPr id="4" name="Slide Number Placeholder 3"/>
          <p:cNvSpPr>
            <a:spLocks noGrp="1"/>
          </p:cNvSpPr>
          <p:nvPr>
            <p:ph type="sldNum" sz="quarter" idx="5"/>
          </p:nvPr>
        </p:nvSpPr>
        <p:spPr/>
        <p:txBody>
          <a:bodyPr/>
          <a:lstStyle/>
          <a:p>
            <a:fld id="{125EFDB9-F80D-45AF-BBA9-AD0BE6924F65}" type="slidenum">
              <a:rPr lang="en-US" smtClean="0"/>
              <a:t>53</a:t>
            </a:fld>
            <a:endParaRPr lang="en-US"/>
          </a:p>
        </p:txBody>
      </p:sp>
    </p:spTree>
    <p:extLst>
      <p:ext uri="{BB962C8B-B14F-4D97-AF65-F5344CB8AC3E}">
        <p14:creationId xmlns:p14="http://schemas.microsoft.com/office/powerpoint/2010/main" val="33706677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Pre-Order: 21,10,5,3,7,12,30,25,100 </a:t>
            </a:r>
          </a:p>
          <a:p>
            <a:r>
              <a:rPr lang="en-US" dirty="0"/>
              <a:t>In-Order: 3,5,7,12,21,25,30,100</a:t>
            </a:r>
          </a:p>
          <a:p>
            <a:r>
              <a:rPr lang="en-US" dirty="0"/>
              <a:t>Post-Order: 3,7,5,12,25,100,30,21</a:t>
            </a:r>
          </a:p>
        </p:txBody>
      </p:sp>
      <p:sp>
        <p:nvSpPr>
          <p:cNvPr id="4" name="Slide Number Placeholder 3"/>
          <p:cNvSpPr>
            <a:spLocks noGrp="1"/>
          </p:cNvSpPr>
          <p:nvPr>
            <p:ph type="sldNum" sz="quarter" idx="5"/>
          </p:nvPr>
        </p:nvSpPr>
        <p:spPr/>
        <p:txBody>
          <a:bodyPr/>
          <a:lstStyle/>
          <a:p>
            <a:fld id="{125EFDB9-F80D-45AF-BBA9-AD0BE6924F65}" type="slidenum">
              <a:rPr lang="en-US" smtClean="0"/>
              <a:t>54</a:t>
            </a:fld>
            <a:endParaRPr lang="en-US"/>
          </a:p>
        </p:txBody>
      </p:sp>
    </p:spTree>
    <p:extLst>
      <p:ext uri="{BB962C8B-B14F-4D97-AF65-F5344CB8AC3E}">
        <p14:creationId xmlns:p14="http://schemas.microsoft.com/office/powerpoint/2010/main" val="36704368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Pre-Order: 30,10,7,1,9,20,50,40,100</a:t>
            </a:r>
          </a:p>
          <a:p>
            <a:r>
              <a:rPr lang="en-US" dirty="0"/>
              <a:t>In-Order: 1,7,9,10,20,30,40,50,100</a:t>
            </a:r>
          </a:p>
        </p:txBody>
      </p:sp>
      <p:sp>
        <p:nvSpPr>
          <p:cNvPr id="4" name="Slide Number Placeholder 3"/>
          <p:cNvSpPr>
            <a:spLocks noGrp="1"/>
          </p:cNvSpPr>
          <p:nvPr>
            <p:ph type="sldNum" sz="quarter" idx="5"/>
          </p:nvPr>
        </p:nvSpPr>
        <p:spPr/>
        <p:txBody>
          <a:bodyPr/>
          <a:lstStyle/>
          <a:p>
            <a:fld id="{125EFDB9-F80D-45AF-BBA9-AD0BE6924F65}" type="slidenum">
              <a:rPr lang="en-US" smtClean="0"/>
              <a:t>55</a:t>
            </a:fld>
            <a:endParaRPr lang="en-US"/>
          </a:p>
        </p:txBody>
      </p:sp>
    </p:spTree>
    <p:extLst>
      <p:ext uri="{BB962C8B-B14F-4D97-AF65-F5344CB8AC3E}">
        <p14:creationId xmlns:p14="http://schemas.microsoft.com/office/powerpoint/2010/main" val="26229579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Pre-Order: 21,10,5,3,7,12,30,25,100 </a:t>
            </a:r>
          </a:p>
          <a:p>
            <a:r>
              <a:rPr lang="en-US" dirty="0"/>
              <a:t>In-Order: 3,5,7,12,21,25,30,100</a:t>
            </a:r>
          </a:p>
          <a:p>
            <a:r>
              <a:rPr lang="en-US" dirty="0"/>
              <a:t>Post-Order: 3,7,5,12,25,100,30,21</a:t>
            </a:r>
          </a:p>
        </p:txBody>
      </p:sp>
      <p:sp>
        <p:nvSpPr>
          <p:cNvPr id="4" name="Slide Number Placeholder 3"/>
          <p:cNvSpPr>
            <a:spLocks noGrp="1"/>
          </p:cNvSpPr>
          <p:nvPr>
            <p:ph type="sldNum" sz="quarter" idx="5"/>
          </p:nvPr>
        </p:nvSpPr>
        <p:spPr/>
        <p:txBody>
          <a:bodyPr/>
          <a:lstStyle/>
          <a:p>
            <a:fld id="{125EFDB9-F80D-45AF-BBA9-AD0BE6924F65}" type="slidenum">
              <a:rPr lang="en-US" smtClean="0"/>
              <a:t>56</a:t>
            </a:fld>
            <a:endParaRPr lang="en-US"/>
          </a:p>
        </p:txBody>
      </p:sp>
    </p:spTree>
    <p:extLst>
      <p:ext uri="{BB962C8B-B14F-4D97-AF65-F5344CB8AC3E}">
        <p14:creationId xmlns:p14="http://schemas.microsoft.com/office/powerpoint/2010/main" val="18717065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EFDB9-F80D-45AF-BBA9-AD0BE6924F65}" type="slidenum">
              <a:rPr lang="en-US" smtClean="0"/>
              <a:t>60</a:t>
            </a:fld>
            <a:endParaRPr lang="en-US"/>
          </a:p>
        </p:txBody>
      </p:sp>
    </p:spTree>
    <p:extLst>
      <p:ext uri="{BB962C8B-B14F-4D97-AF65-F5344CB8AC3E}">
        <p14:creationId xmlns:p14="http://schemas.microsoft.com/office/powerpoint/2010/main" val="14887857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EFDB9-F80D-45AF-BBA9-AD0BE6924F65}" type="slidenum">
              <a:rPr lang="en-US" smtClean="0"/>
              <a:t>63</a:t>
            </a:fld>
            <a:endParaRPr lang="en-US"/>
          </a:p>
        </p:txBody>
      </p:sp>
    </p:spTree>
    <p:extLst>
      <p:ext uri="{BB962C8B-B14F-4D97-AF65-F5344CB8AC3E}">
        <p14:creationId xmlns:p14="http://schemas.microsoft.com/office/powerpoint/2010/main" val="120542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Linear : Data elements are arranged sequentially, elements are attached to its previous and next adjacent, Array where </a:t>
            </a:r>
          </a:p>
        </p:txBody>
      </p:sp>
      <p:sp>
        <p:nvSpPr>
          <p:cNvPr id="4" name="Slide Number Placeholder 3"/>
          <p:cNvSpPr>
            <a:spLocks noGrp="1"/>
          </p:cNvSpPr>
          <p:nvPr>
            <p:ph type="sldNum" sz="quarter" idx="5"/>
          </p:nvPr>
        </p:nvSpPr>
        <p:spPr/>
        <p:txBody>
          <a:bodyPr/>
          <a:lstStyle/>
          <a:p>
            <a:fld id="{125EFDB9-F80D-45AF-BBA9-AD0BE6924F65}" type="slidenum">
              <a:rPr lang="en-US" smtClean="0"/>
              <a:t>8</a:t>
            </a:fld>
            <a:endParaRPr lang="en-US"/>
          </a:p>
        </p:txBody>
      </p:sp>
    </p:spTree>
    <p:extLst>
      <p:ext uri="{BB962C8B-B14F-4D97-AF65-F5344CB8AC3E}">
        <p14:creationId xmlns:p14="http://schemas.microsoft.com/office/powerpoint/2010/main" val="2864839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Root Node: Entire tree is referenced through root node. </a:t>
            </a:r>
          </a:p>
        </p:txBody>
      </p:sp>
      <p:sp>
        <p:nvSpPr>
          <p:cNvPr id="4" name="Slide Number Placeholder 3"/>
          <p:cNvSpPr>
            <a:spLocks noGrp="1"/>
          </p:cNvSpPr>
          <p:nvPr>
            <p:ph type="sldNum" sz="quarter" idx="5"/>
          </p:nvPr>
        </p:nvSpPr>
        <p:spPr/>
        <p:txBody>
          <a:bodyPr/>
          <a:lstStyle/>
          <a:p>
            <a:fld id="{125EFDB9-F80D-45AF-BBA9-AD0BE6924F65}" type="slidenum">
              <a:rPr lang="en-US" smtClean="0"/>
              <a:t>13</a:t>
            </a:fld>
            <a:endParaRPr lang="en-US"/>
          </a:p>
        </p:txBody>
      </p:sp>
    </p:spTree>
    <p:extLst>
      <p:ext uri="{BB962C8B-B14F-4D97-AF65-F5344CB8AC3E}">
        <p14:creationId xmlns:p14="http://schemas.microsoft.com/office/powerpoint/2010/main" val="3046108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Root Node: Entire tree is referenced through root node. </a:t>
            </a:r>
          </a:p>
        </p:txBody>
      </p:sp>
      <p:sp>
        <p:nvSpPr>
          <p:cNvPr id="4" name="Slide Number Placeholder 3"/>
          <p:cNvSpPr>
            <a:spLocks noGrp="1"/>
          </p:cNvSpPr>
          <p:nvPr>
            <p:ph type="sldNum" sz="quarter" idx="5"/>
          </p:nvPr>
        </p:nvSpPr>
        <p:spPr/>
        <p:txBody>
          <a:bodyPr/>
          <a:lstStyle/>
          <a:p>
            <a:fld id="{125EFDB9-F80D-45AF-BBA9-AD0BE6924F65}" type="slidenum">
              <a:rPr lang="en-US" smtClean="0"/>
              <a:t>15</a:t>
            </a:fld>
            <a:endParaRPr lang="en-US"/>
          </a:p>
        </p:txBody>
      </p:sp>
    </p:spTree>
    <p:extLst>
      <p:ext uri="{BB962C8B-B14F-4D97-AF65-F5344CB8AC3E}">
        <p14:creationId xmlns:p14="http://schemas.microsoft.com/office/powerpoint/2010/main" val="2629720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Sibling nodes: C1, C2 || D1, D2, D3</a:t>
            </a:r>
          </a:p>
          <a:p>
            <a:r>
              <a:rPr lang="en-US" dirty="0"/>
              <a:t>Is C2 a Leaf node ?</a:t>
            </a:r>
          </a:p>
          <a:p>
            <a:r>
              <a:rPr lang="en-US" dirty="0"/>
              <a:t>Leaf node : C1, C3, D1, D2, D3</a:t>
            </a:r>
          </a:p>
        </p:txBody>
      </p:sp>
      <p:sp>
        <p:nvSpPr>
          <p:cNvPr id="4" name="Slide Number Placeholder 3"/>
          <p:cNvSpPr>
            <a:spLocks noGrp="1"/>
          </p:cNvSpPr>
          <p:nvPr>
            <p:ph type="sldNum" sz="quarter" idx="5"/>
          </p:nvPr>
        </p:nvSpPr>
        <p:spPr/>
        <p:txBody>
          <a:bodyPr/>
          <a:lstStyle/>
          <a:p>
            <a:fld id="{125EFDB9-F80D-45AF-BBA9-AD0BE6924F65}" type="slidenum">
              <a:rPr lang="en-US" smtClean="0"/>
              <a:t>16</a:t>
            </a:fld>
            <a:endParaRPr lang="en-US"/>
          </a:p>
        </p:txBody>
      </p:sp>
    </p:spTree>
    <p:extLst>
      <p:ext uri="{BB962C8B-B14F-4D97-AF65-F5344CB8AC3E}">
        <p14:creationId xmlns:p14="http://schemas.microsoft.com/office/powerpoint/2010/main" val="269911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Degree of Tree is 3, Node A</a:t>
            </a:r>
          </a:p>
          <a:p>
            <a:r>
              <a:rPr lang="en-US" dirty="0"/>
              <a:t>Degree of Node D3 is 0</a:t>
            </a:r>
          </a:p>
          <a:p>
            <a:r>
              <a:rPr lang="en-US" dirty="0"/>
              <a:t>Level of D2 is 2</a:t>
            </a:r>
          </a:p>
        </p:txBody>
      </p:sp>
      <p:sp>
        <p:nvSpPr>
          <p:cNvPr id="4" name="Slide Number Placeholder 3"/>
          <p:cNvSpPr>
            <a:spLocks noGrp="1"/>
          </p:cNvSpPr>
          <p:nvPr>
            <p:ph type="sldNum" sz="quarter" idx="5"/>
          </p:nvPr>
        </p:nvSpPr>
        <p:spPr/>
        <p:txBody>
          <a:bodyPr/>
          <a:lstStyle/>
          <a:p>
            <a:fld id="{125EFDB9-F80D-45AF-BBA9-AD0BE6924F65}" type="slidenum">
              <a:rPr lang="en-US" smtClean="0"/>
              <a:t>18</a:t>
            </a:fld>
            <a:endParaRPr lang="en-US"/>
          </a:p>
        </p:txBody>
      </p:sp>
    </p:spTree>
    <p:extLst>
      <p:ext uri="{BB962C8B-B14F-4D97-AF65-F5344CB8AC3E}">
        <p14:creationId xmlns:p14="http://schemas.microsoft.com/office/powerpoint/2010/main" val="204910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EFDB9-F80D-45AF-BBA9-AD0BE6924F65}" type="slidenum">
              <a:rPr lang="en-US" smtClean="0"/>
              <a:t>19</a:t>
            </a:fld>
            <a:endParaRPr lang="en-US"/>
          </a:p>
        </p:txBody>
      </p:sp>
    </p:spTree>
    <p:extLst>
      <p:ext uri="{BB962C8B-B14F-4D97-AF65-F5344CB8AC3E}">
        <p14:creationId xmlns:p14="http://schemas.microsoft.com/office/powerpoint/2010/main" val="2132547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75D2BC8-DB8B-40C8-9CC4-189D2E11D27C}" type="datetimeFigureOut">
              <a:rPr lang="en-US" smtClean="0"/>
              <a:t>1/27/2023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150190F3-F4FB-4744-BB15-9CCAF2187615}"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4522195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5D2BC8-DB8B-40C8-9CC4-189D2E11D27C}"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190F3-F4FB-4744-BB15-9CCAF2187615}" type="slidenum">
              <a:rPr lang="en-US" smtClean="0"/>
              <a:t>‹#›</a:t>
            </a:fld>
            <a:endParaRPr lang="en-US"/>
          </a:p>
        </p:txBody>
      </p:sp>
    </p:spTree>
    <p:extLst>
      <p:ext uri="{BB962C8B-B14F-4D97-AF65-F5344CB8AC3E}">
        <p14:creationId xmlns:p14="http://schemas.microsoft.com/office/powerpoint/2010/main" val="2428782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5D2BC8-DB8B-40C8-9CC4-189D2E11D27C}"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190F3-F4FB-4744-BB15-9CCAF2187615}" type="slidenum">
              <a:rPr lang="en-US" smtClean="0"/>
              <a:t>‹#›</a:t>
            </a:fld>
            <a:endParaRPr lang="en-US"/>
          </a:p>
        </p:txBody>
      </p:sp>
    </p:spTree>
    <p:extLst>
      <p:ext uri="{BB962C8B-B14F-4D97-AF65-F5344CB8AC3E}">
        <p14:creationId xmlns:p14="http://schemas.microsoft.com/office/powerpoint/2010/main" val="3550882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7DC06-879D-4E37-8D04-5769144C92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62FA01-07D3-47FC-BEAC-8F0001F68F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93739B-9BD1-48F0-84FE-E791277093FD}"/>
              </a:ext>
            </a:extLst>
          </p:cNvPr>
          <p:cNvSpPr>
            <a:spLocks noGrp="1"/>
          </p:cNvSpPr>
          <p:nvPr>
            <p:ph type="dt" sz="half" idx="10"/>
          </p:nvPr>
        </p:nvSpPr>
        <p:spPr/>
        <p:txBody>
          <a:bodyPr/>
          <a:lstStyle/>
          <a:p>
            <a:fld id="{2065F0E9-6A60-41BC-BBD4-0065B26BC60E}" type="datetimeFigureOut">
              <a:rPr lang="en-US" smtClean="0"/>
              <a:t>1/27/2023</a:t>
            </a:fld>
            <a:endParaRPr lang="en-US"/>
          </a:p>
        </p:txBody>
      </p:sp>
      <p:sp>
        <p:nvSpPr>
          <p:cNvPr id="5" name="Footer Placeholder 4">
            <a:extLst>
              <a:ext uri="{FF2B5EF4-FFF2-40B4-BE49-F238E27FC236}">
                <a16:creationId xmlns:a16="http://schemas.microsoft.com/office/drawing/2014/main" id="{6804BC51-3841-4691-BE85-2ACCBAE3D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12633-9031-486A-9EEA-13A587D3FEA3}"/>
              </a:ext>
            </a:extLst>
          </p:cNvPr>
          <p:cNvSpPr>
            <a:spLocks noGrp="1"/>
          </p:cNvSpPr>
          <p:nvPr>
            <p:ph type="sldNum" sz="quarter" idx="12"/>
          </p:nvPr>
        </p:nvSpPr>
        <p:spPr/>
        <p:txBody>
          <a:bodyPr/>
          <a:lstStyle/>
          <a:p>
            <a:fld id="{922FD97A-C06D-45F2-A421-E45D6B1D170F}" type="slidenum">
              <a:rPr lang="en-US" smtClean="0"/>
              <a:t>‹#›</a:t>
            </a:fld>
            <a:endParaRPr lang="en-US"/>
          </a:p>
        </p:txBody>
      </p:sp>
    </p:spTree>
    <p:extLst>
      <p:ext uri="{BB962C8B-B14F-4D97-AF65-F5344CB8AC3E}">
        <p14:creationId xmlns:p14="http://schemas.microsoft.com/office/powerpoint/2010/main" val="2564336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04215-4C7E-45C2-9855-3F0D42120C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F6DF5F-96A2-4F57-AD9A-A59FDA4B39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1E1685-A5D5-432F-9D2C-7451AD9C052E}"/>
              </a:ext>
            </a:extLst>
          </p:cNvPr>
          <p:cNvSpPr>
            <a:spLocks noGrp="1"/>
          </p:cNvSpPr>
          <p:nvPr>
            <p:ph type="dt" sz="half" idx="10"/>
          </p:nvPr>
        </p:nvSpPr>
        <p:spPr/>
        <p:txBody>
          <a:bodyPr/>
          <a:lstStyle/>
          <a:p>
            <a:fld id="{2065F0E9-6A60-41BC-BBD4-0065B26BC60E}" type="datetimeFigureOut">
              <a:rPr lang="en-US" smtClean="0"/>
              <a:t>1/27/2023</a:t>
            </a:fld>
            <a:endParaRPr lang="en-US"/>
          </a:p>
        </p:txBody>
      </p:sp>
      <p:sp>
        <p:nvSpPr>
          <p:cNvPr id="5" name="Footer Placeholder 4">
            <a:extLst>
              <a:ext uri="{FF2B5EF4-FFF2-40B4-BE49-F238E27FC236}">
                <a16:creationId xmlns:a16="http://schemas.microsoft.com/office/drawing/2014/main" id="{4DAE68CA-B48D-4B73-BC88-26DE71900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50B7D2-6388-4FB7-B9F6-46B4AE94B2C0}"/>
              </a:ext>
            </a:extLst>
          </p:cNvPr>
          <p:cNvSpPr>
            <a:spLocks noGrp="1"/>
          </p:cNvSpPr>
          <p:nvPr>
            <p:ph type="sldNum" sz="quarter" idx="12"/>
          </p:nvPr>
        </p:nvSpPr>
        <p:spPr/>
        <p:txBody>
          <a:bodyPr/>
          <a:lstStyle/>
          <a:p>
            <a:fld id="{922FD97A-C06D-45F2-A421-E45D6B1D170F}" type="slidenum">
              <a:rPr lang="en-US" smtClean="0"/>
              <a:t>‹#›</a:t>
            </a:fld>
            <a:endParaRPr lang="en-US"/>
          </a:p>
        </p:txBody>
      </p:sp>
    </p:spTree>
    <p:extLst>
      <p:ext uri="{BB962C8B-B14F-4D97-AF65-F5344CB8AC3E}">
        <p14:creationId xmlns:p14="http://schemas.microsoft.com/office/powerpoint/2010/main" val="708099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F27F9-6713-4225-B49A-FCFA488BBE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EB5FF0-3EA4-4651-971F-5B75BA04B9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0A6B77-0773-480D-9F7A-A5E475AE05B3}"/>
              </a:ext>
            </a:extLst>
          </p:cNvPr>
          <p:cNvSpPr>
            <a:spLocks noGrp="1"/>
          </p:cNvSpPr>
          <p:nvPr>
            <p:ph type="dt" sz="half" idx="10"/>
          </p:nvPr>
        </p:nvSpPr>
        <p:spPr/>
        <p:txBody>
          <a:bodyPr/>
          <a:lstStyle/>
          <a:p>
            <a:fld id="{2065F0E9-6A60-41BC-BBD4-0065B26BC60E}" type="datetimeFigureOut">
              <a:rPr lang="en-US" smtClean="0"/>
              <a:t>1/27/2023</a:t>
            </a:fld>
            <a:endParaRPr lang="en-US"/>
          </a:p>
        </p:txBody>
      </p:sp>
      <p:sp>
        <p:nvSpPr>
          <p:cNvPr id="5" name="Footer Placeholder 4">
            <a:extLst>
              <a:ext uri="{FF2B5EF4-FFF2-40B4-BE49-F238E27FC236}">
                <a16:creationId xmlns:a16="http://schemas.microsoft.com/office/drawing/2014/main" id="{C60D89F8-F7F1-42C2-845B-1FDC4BC62D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40F351-630B-4615-A78D-2152C00867B3}"/>
              </a:ext>
            </a:extLst>
          </p:cNvPr>
          <p:cNvSpPr>
            <a:spLocks noGrp="1"/>
          </p:cNvSpPr>
          <p:nvPr>
            <p:ph type="sldNum" sz="quarter" idx="12"/>
          </p:nvPr>
        </p:nvSpPr>
        <p:spPr/>
        <p:txBody>
          <a:bodyPr/>
          <a:lstStyle/>
          <a:p>
            <a:fld id="{922FD97A-C06D-45F2-A421-E45D6B1D170F}" type="slidenum">
              <a:rPr lang="en-US" smtClean="0"/>
              <a:t>‹#›</a:t>
            </a:fld>
            <a:endParaRPr lang="en-US"/>
          </a:p>
        </p:txBody>
      </p:sp>
    </p:spTree>
    <p:extLst>
      <p:ext uri="{BB962C8B-B14F-4D97-AF65-F5344CB8AC3E}">
        <p14:creationId xmlns:p14="http://schemas.microsoft.com/office/powerpoint/2010/main" val="379955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A263E-715D-4766-9E10-7CA8E5657A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047498-37D3-4AD0-90E7-6CD5AE26DE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9C708A-4EC5-47CC-B2F1-5F2A16D905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6B07BC-B9F6-4998-9CBE-3D243A76662E}"/>
              </a:ext>
            </a:extLst>
          </p:cNvPr>
          <p:cNvSpPr>
            <a:spLocks noGrp="1"/>
          </p:cNvSpPr>
          <p:nvPr>
            <p:ph type="dt" sz="half" idx="10"/>
          </p:nvPr>
        </p:nvSpPr>
        <p:spPr/>
        <p:txBody>
          <a:bodyPr/>
          <a:lstStyle/>
          <a:p>
            <a:fld id="{2065F0E9-6A60-41BC-BBD4-0065B26BC60E}" type="datetimeFigureOut">
              <a:rPr lang="en-US" smtClean="0"/>
              <a:t>1/27/2023</a:t>
            </a:fld>
            <a:endParaRPr lang="en-US"/>
          </a:p>
        </p:txBody>
      </p:sp>
      <p:sp>
        <p:nvSpPr>
          <p:cNvPr id="6" name="Footer Placeholder 5">
            <a:extLst>
              <a:ext uri="{FF2B5EF4-FFF2-40B4-BE49-F238E27FC236}">
                <a16:creationId xmlns:a16="http://schemas.microsoft.com/office/drawing/2014/main" id="{1D06E501-1162-4CF5-8004-B49387DA8B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573CE5-9B1D-4429-B6E6-AAFCBDFF58DB}"/>
              </a:ext>
            </a:extLst>
          </p:cNvPr>
          <p:cNvSpPr>
            <a:spLocks noGrp="1"/>
          </p:cNvSpPr>
          <p:nvPr>
            <p:ph type="sldNum" sz="quarter" idx="12"/>
          </p:nvPr>
        </p:nvSpPr>
        <p:spPr/>
        <p:txBody>
          <a:bodyPr/>
          <a:lstStyle/>
          <a:p>
            <a:fld id="{922FD97A-C06D-45F2-A421-E45D6B1D170F}" type="slidenum">
              <a:rPr lang="en-US" smtClean="0"/>
              <a:t>‹#›</a:t>
            </a:fld>
            <a:endParaRPr lang="en-US"/>
          </a:p>
        </p:txBody>
      </p:sp>
    </p:spTree>
    <p:extLst>
      <p:ext uri="{BB962C8B-B14F-4D97-AF65-F5344CB8AC3E}">
        <p14:creationId xmlns:p14="http://schemas.microsoft.com/office/powerpoint/2010/main" val="428595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BCA68-D7C8-418F-9414-D8A340D775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9864C7-2E8A-48CB-A274-C082B7E15A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CFE4FE-4168-429D-A4E7-C2994ED4F3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246DE5-4A0B-4CA8-A598-637E1D2CA8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04E899-F310-46BC-A65E-5B8A05DCCE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A80CB6-B519-4852-BD10-B32E473E3192}"/>
              </a:ext>
            </a:extLst>
          </p:cNvPr>
          <p:cNvSpPr>
            <a:spLocks noGrp="1"/>
          </p:cNvSpPr>
          <p:nvPr>
            <p:ph type="dt" sz="half" idx="10"/>
          </p:nvPr>
        </p:nvSpPr>
        <p:spPr/>
        <p:txBody>
          <a:bodyPr/>
          <a:lstStyle/>
          <a:p>
            <a:fld id="{2065F0E9-6A60-41BC-BBD4-0065B26BC60E}" type="datetimeFigureOut">
              <a:rPr lang="en-US" smtClean="0"/>
              <a:t>1/27/2023</a:t>
            </a:fld>
            <a:endParaRPr lang="en-US"/>
          </a:p>
        </p:txBody>
      </p:sp>
      <p:sp>
        <p:nvSpPr>
          <p:cNvPr id="8" name="Footer Placeholder 7">
            <a:extLst>
              <a:ext uri="{FF2B5EF4-FFF2-40B4-BE49-F238E27FC236}">
                <a16:creationId xmlns:a16="http://schemas.microsoft.com/office/drawing/2014/main" id="{E5481154-F9C5-4AE1-A6AC-00B6CA4E1A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BC4AE4-9774-4D6D-A611-A8576A852E3A}"/>
              </a:ext>
            </a:extLst>
          </p:cNvPr>
          <p:cNvSpPr>
            <a:spLocks noGrp="1"/>
          </p:cNvSpPr>
          <p:nvPr>
            <p:ph type="sldNum" sz="quarter" idx="12"/>
          </p:nvPr>
        </p:nvSpPr>
        <p:spPr/>
        <p:txBody>
          <a:bodyPr/>
          <a:lstStyle/>
          <a:p>
            <a:fld id="{922FD97A-C06D-45F2-A421-E45D6B1D170F}" type="slidenum">
              <a:rPr lang="en-US" smtClean="0"/>
              <a:t>‹#›</a:t>
            </a:fld>
            <a:endParaRPr lang="en-US"/>
          </a:p>
        </p:txBody>
      </p:sp>
    </p:spTree>
    <p:extLst>
      <p:ext uri="{BB962C8B-B14F-4D97-AF65-F5344CB8AC3E}">
        <p14:creationId xmlns:p14="http://schemas.microsoft.com/office/powerpoint/2010/main" val="1430532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7FE73-EB2D-404D-BF60-8FF3C0CC26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D15E70-EB04-4F67-B44C-411BE7253C3E}"/>
              </a:ext>
            </a:extLst>
          </p:cNvPr>
          <p:cNvSpPr>
            <a:spLocks noGrp="1"/>
          </p:cNvSpPr>
          <p:nvPr>
            <p:ph type="dt" sz="half" idx="10"/>
          </p:nvPr>
        </p:nvSpPr>
        <p:spPr/>
        <p:txBody>
          <a:bodyPr/>
          <a:lstStyle/>
          <a:p>
            <a:fld id="{2065F0E9-6A60-41BC-BBD4-0065B26BC60E}" type="datetimeFigureOut">
              <a:rPr lang="en-US" smtClean="0"/>
              <a:t>1/27/2023</a:t>
            </a:fld>
            <a:endParaRPr lang="en-US"/>
          </a:p>
        </p:txBody>
      </p:sp>
      <p:sp>
        <p:nvSpPr>
          <p:cNvPr id="4" name="Footer Placeholder 3">
            <a:extLst>
              <a:ext uri="{FF2B5EF4-FFF2-40B4-BE49-F238E27FC236}">
                <a16:creationId xmlns:a16="http://schemas.microsoft.com/office/drawing/2014/main" id="{7DCF8975-86FB-4DFF-B432-2F80C9211D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FE6683-E83F-4456-97FC-388E90E4BA2B}"/>
              </a:ext>
            </a:extLst>
          </p:cNvPr>
          <p:cNvSpPr>
            <a:spLocks noGrp="1"/>
          </p:cNvSpPr>
          <p:nvPr>
            <p:ph type="sldNum" sz="quarter" idx="12"/>
          </p:nvPr>
        </p:nvSpPr>
        <p:spPr/>
        <p:txBody>
          <a:bodyPr/>
          <a:lstStyle/>
          <a:p>
            <a:fld id="{922FD97A-C06D-45F2-A421-E45D6B1D170F}" type="slidenum">
              <a:rPr lang="en-US" smtClean="0"/>
              <a:t>‹#›</a:t>
            </a:fld>
            <a:endParaRPr lang="en-US"/>
          </a:p>
        </p:txBody>
      </p:sp>
    </p:spTree>
    <p:extLst>
      <p:ext uri="{BB962C8B-B14F-4D97-AF65-F5344CB8AC3E}">
        <p14:creationId xmlns:p14="http://schemas.microsoft.com/office/powerpoint/2010/main" val="5889445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E23A9B-0595-490C-840E-8ACAAA1C5D69}"/>
              </a:ext>
            </a:extLst>
          </p:cNvPr>
          <p:cNvSpPr>
            <a:spLocks noGrp="1"/>
          </p:cNvSpPr>
          <p:nvPr>
            <p:ph type="dt" sz="half" idx="10"/>
          </p:nvPr>
        </p:nvSpPr>
        <p:spPr/>
        <p:txBody>
          <a:bodyPr/>
          <a:lstStyle/>
          <a:p>
            <a:fld id="{2065F0E9-6A60-41BC-BBD4-0065B26BC60E}" type="datetimeFigureOut">
              <a:rPr lang="en-US" smtClean="0"/>
              <a:t>1/27/2023</a:t>
            </a:fld>
            <a:endParaRPr lang="en-US"/>
          </a:p>
        </p:txBody>
      </p:sp>
      <p:sp>
        <p:nvSpPr>
          <p:cNvPr id="3" name="Footer Placeholder 2">
            <a:extLst>
              <a:ext uri="{FF2B5EF4-FFF2-40B4-BE49-F238E27FC236}">
                <a16:creationId xmlns:a16="http://schemas.microsoft.com/office/drawing/2014/main" id="{436A8876-F2F7-4CAE-945B-853A663C1A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A12EE5-3DCE-4151-A7B1-7ED9D21ABAA9}"/>
              </a:ext>
            </a:extLst>
          </p:cNvPr>
          <p:cNvSpPr>
            <a:spLocks noGrp="1"/>
          </p:cNvSpPr>
          <p:nvPr>
            <p:ph type="sldNum" sz="quarter" idx="12"/>
          </p:nvPr>
        </p:nvSpPr>
        <p:spPr/>
        <p:txBody>
          <a:bodyPr/>
          <a:lstStyle/>
          <a:p>
            <a:fld id="{922FD97A-C06D-45F2-A421-E45D6B1D170F}" type="slidenum">
              <a:rPr lang="en-US" smtClean="0"/>
              <a:t>‹#›</a:t>
            </a:fld>
            <a:endParaRPr lang="en-US"/>
          </a:p>
        </p:txBody>
      </p:sp>
    </p:spTree>
    <p:extLst>
      <p:ext uri="{BB962C8B-B14F-4D97-AF65-F5344CB8AC3E}">
        <p14:creationId xmlns:p14="http://schemas.microsoft.com/office/powerpoint/2010/main" val="27170907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235BE-175A-41F9-975C-0AB0C21518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D54A3B-E900-4D20-8E82-FBB98B4292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061F06-3BA3-4017-985C-D6C42B61C9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13EF02-E5C9-4BCC-9CCA-DF4616B62A3F}"/>
              </a:ext>
            </a:extLst>
          </p:cNvPr>
          <p:cNvSpPr>
            <a:spLocks noGrp="1"/>
          </p:cNvSpPr>
          <p:nvPr>
            <p:ph type="dt" sz="half" idx="10"/>
          </p:nvPr>
        </p:nvSpPr>
        <p:spPr/>
        <p:txBody>
          <a:bodyPr/>
          <a:lstStyle/>
          <a:p>
            <a:fld id="{2065F0E9-6A60-41BC-BBD4-0065B26BC60E}" type="datetimeFigureOut">
              <a:rPr lang="en-US" smtClean="0"/>
              <a:t>1/27/2023</a:t>
            </a:fld>
            <a:endParaRPr lang="en-US"/>
          </a:p>
        </p:txBody>
      </p:sp>
      <p:sp>
        <p:nvSpPr>
          <p:cNvPr id="6" name="Footer Placeholder 5">
            <a:extLst>
              <a:ext uri="{FF2B5EF4-FFF2-40B4-BE49-F238E27FC236}">
                <a16:creationId xmlns:a16="http://schemas.microsoft.com/office/drawing/2014/main" id="{021380AA-30CA-4958-BA9C-15498A83CE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102D8D-2E35-4628-83B8-E82A2008C1AC}"/>
              </a:ext>
            </a:extLst>
          </p:cNvPr>
          <p:cNvSpPr>
            <a:spLocks noGrp="1"/>
          </p:cNvSpPr>
          <p:nvPr>
            <p:ph type="sldNum" sz="quarter" idx="12"/>
          </p:nvPr>
        </p:nvSpPr>
        <p:spPr/>
        <p:txBody>
          <a:bodyPr/>
          <a:lstStyle/>
          <a:p>
            <a:fld id="{922FD97A-C06D-45F2-A421-E45D6B1D170F}" type="slidenum">
              <a:rPr lang="en-US" smtClean="0"/>
              <a:t>‹#›</a:t>
            </a:fld>
            <a:endParaRPr lang="en-US"/>
          </a:p>
        </p:txBody>
      </p:sp>
    </p:spTree>
    <p:extLst>
      <p:ext uri="{BB962C8B-B14F-4D97-AF65-F5344CB8AC3E}">
        <p14:creationId xmlns:p14="http://schemas.microsoft.com/office/powerpoint/2010/main" val="2100032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0378"/>
          </a:xfrm>
        </p:spPr>
        <p:txBody>
          <a:bodyPr/>
          <a:lstStyle/>
          <a:p>
            <a:r>
              <a:rPr lang="en-US"/>
              <a:t>Click to edit Master title style</a:t>
            </a:r>
            <a:endParaRPr lang="en-US" dirty="0"/>
          </a:p>
        </p:txBody>
      </p:sp>
      <p:sp>
        <p:nvSpPr>
          <p:cNvPr id="3" name="Content Placeholder 2"/>
          <p:cNvSpPr>
            <a:spLocks noGrp="1"/>
          </p:cNvSpPr>
          <p:nvPr>
            <p:ph idx="1"/>
          </p:nvPr>
        </p:nvSpPr>
        <p:spPr>
          <a:xfrm>
            <a:off x="1261872" y="1397876"/>
            <a:ext cx="8595360" cy="47822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5D2BC8-DB8B-40C8-9CC4-189D2E11D27C}"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190F3-F4FB-4744-BB15-9CCAF2187615}" type="slidenum">
              <a:rPr lang="en-US" smtClean="0"/>
              <a:t>‹#›</a:t>
            </a:fld>
            <a:endParaRPr lang="en-US"/>
          </a:p>
        </p:txBody>
      </p:sp>
    </p:spTree>
    <p:extLst>
      <p:ext uri="{BB962C8B-B14F-4D97-AF65-F5344CB8AC3E}">
        <p14:creationId xmlns:p14="http://schemas.microsoft.com/office/powerpoint/2010/main" val="9097958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93DB7-B809-49C9-BDEA-4C55BA90BB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02741F-8EFC-4969-AF9F-16FE0BBA85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164F89-C215-4B2A-AF6E-0E3A001D85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07D777-9E8D-48C9-A250-BFBD97B66E0D}"/>
              </a:ext>
            </a:extLst>
          </p:cNvPr>
          <p:cNvSpPr>
            <a:spLocks noGrp="1"/>
          </p:cNvSpPr>
          <p:nvPr>
            <p:ph type="dt" sz="half" idx="10"/>
          </p:nvPr>
        </p:nvSpPr>
        <p:spPr/>
        <p:txBody>
          <a:bodyPr/>
          <a:lstStyle/>
          <a:p>
            <a:fld id="{2065F0E9-6A60-41BC-BBD4-0065B26BC60E}" type="datetimeFigureOut">
              <a:rPr lang="en-US" smtClean="0"/>
              <a:t>1/27/2023</a:t>
            </a:fld>
            <a:endParaRPr lang="en-US"/>
          </a:p>
        </p:txBody>
      </p:sp>
      <p:sp>
        <p:nvSpPr>
          <p:cNvPr id="6" name="Footer Placeholder 5">
            <a:extLst>
              <a:ext uri="{FF2B5EF4-FFF2-40B4-BE49-F238E27FC236}">
                <a16:creationId xmlns:a16="http://schemas.microsoft.com/office/drawing/2014/main" id="{BFC3C97F-271E-4FE7-9BDF-71DDA1D5FD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F375F3-974F-4E82-90B2-18530A7402F0}"/>
              </a:ext>
            </a:extLst>
          </p:cNvPr>
          <p:cNvSpPr>
            <a:spLocks noGrp="1"/>
          </p:cNvSpPr>
          <p:nvPr>
            <p:ph type="sldNum" sz="quarter" idx="12"/>
          </p:nvPr>
        </p:nvSpPr>
        <p:spPr/>
        <p:txBody>
          <a:bodyPr/>
          <a:lstStyle/>
          <a:p>
            <a:fld id="{922FD97A-C06D-45F2-A421-E45D6B1D170F}" type="slidenum">
              <a:rPr lang="en-US" smtClean="0"/>
              <a:t>‹#›</a:t>
            </a:fld>
            <a:endParaRPr lang="en-US"/>
          </a:p>
        </p:txBody>
      </p:sp>
    </p:spTree>
    <p:extLst>
      <p:ext uri="{BB962C8B-B14F-4D97-AF65-F5344CB8AC3E}">
        <p14:creationId xmlns:p14="http://schemas.microsoft.com/office/powerpoint/2010/main" val="5553311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A5D5A-2962-471A-B998-455BE319DE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97EAB6-85AC-41D2-934B-40669AC319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E5B0F4-DD9B-40B3-96DA-7BB0D94BBC2C}"/>
              </a:ext>
            </a:extLst>
          </p:cNvPr>
          <p:cNvSpPr>
            <a:spLocks noGrp="1"/>
          </p:cNvSpPr>
          <p:nvPr>
            <p:ph type="dt" sz="half" idx="10"/>
          </p:nvPr>
        </p:nvSpPr>
        <p:spPr/>
        <p:txBody>
          <a:bodyPr/>
          <a:lstStyle/>
          <a:p>
            <a:fld id="{2065F0E9-6A60-41BC-BBD4-0065B26BC60E}" type="datetimeFigureOut">
              <a:rPr lang="en-US" smtClean="0"/>
              <a:t>1/27/2023</a:t>
            </a:fld>
            <a:endParaRPr lang="en-US"/>
          </a:p>
        </p:txBody>
      </p:sp>
      <p:sp>
        <p:nvSpPr>
          <p:cNvPr id="5" name="Footer Placeholder 4">
            <a:extLst>
              <a:ext uri="{FF2B5EF4-FFF2-40B4-BE49-F238E27FC236}">
                <a16:creationId xmlns:a16="http://schemas.microsoft.com/office/drawing/2014/main" id="{D67962CA-6FF8-47C9-B625-510E45E72A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E71540-5CF3-4519-A93C-D5C09C38F239}"/>
              </a:ext>
            </a:extLst>
          </p:cNvPr>
          <p:cNvSpPr>
            <a:spLocks noGrp="1"/>
          </p:cNvSpPr>
          <p:nvPr>
            <p:ph type="sldNum" sz="quarter" idx="12"/>
          </p:nvPr>
        </p:nvSpPr>
        <p:spPr/>
        <p:txBody>
          <a:bodyPr/>
          <a:lstStyle/>
          <a:p>
            <a:fld id="{922FD97A-C06D-45F2-A421-E45D6B1D170F}" type="slidenum">
              <a:rPr lang="en-US" smtClean="0"/>
              <a:t>‹#›</a:t>
            </a:fld>
            <a:endParaRPr lang="en-US"/>
          </a:p>
        </p:txBody>
      </p:sp>
    </p:spTree>
    <p:extLst>
      <p:ext uri="{BB962C8B-B14F-4D97-AF65-F5344CB8AC3E}">
        <p14:creationId xmlns:p14="http://schemas.microsoft.com/office/powerpoint/2010/main" val="33705179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F0955C-1D0A-4846-89DD-524713756E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8317F2-F4C1-4CDC-9E73-7C634E613F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B38E00-5C7E-452A-8651-D46B1E1ED0CA}"/>
              </a:ext>
            </a:extLst>
          </p:cNvPr>
          <p:cNvSpPr>
            <a:spLocks noGrp="1"/>
          </p:cNvSpPr>
          <p:nvPr>
            <p:ph type="dt" sz="half" idx="10"/>
          </p:nvPr>
        </p:nvSpPr>
        <p:spPr/>
        <p:txBody>
          <a:bodyPr/>
          <a:lstStyle/>
          <a:p>
            <a:fld id="{2065F0E9-6A60-41BC-BBD4-0065B26BC60E}" type="datetimeFigureOut">
              <a:rPr lang="en-US" smtClean="0"/>
              <a:t>1/27/2023</a:t>
            </a:fld>
            <a:endParaRPr lang="en-US"/>
          </a:p>
        </p:txBody>
      </p:sp>
      <p:sp>
        <p:nvSpPr>
          <p:cNvPr id="5" name="Footer Placeholder 4">
            <a:extLst>
              <a:ext uri="{FF2B5EF4-FFF2-40B4-BE49-F238E27FC236}">
                <a16:creationId xmlns:a16="http://schemas.microsoft.com/office/drawing/2014/main" id="{45B5CC80-8E91-49B7-9A23-CA4C63A747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0CC509-FF9F-48C1-9161-708298A476E1}"/>
              </a:ext>
            </a:extLst>
          </p:cNvPr>
          <p:cNvSpPr>
            <a:spLocks noGrp="1"/>
          </p:cNvSpPr>
          <p:nvPr>
            <p:ph type="sldNum" sz="quarter" idx="12"/>
          </p:nvPr>
        </p:nvSpPr>
        <p:spPr/>
        <p:txBody>
          <a:bodyPr/>
          <a:lstStyle/>
          <a:p>
            <a:fld id="{922FD97A-C06D-45F2-A421-E45D6B1D170F}" type="slidenum">
              <a:rPr lang="en-US" smtClean="0"/>
              <a:t>‹#›</a:t>
            </a:fld>
            <a:endParaRPr lang="en-US"/>
          </a:p>
        </p:txBody>
      </p:sp>
    </p:spTree>
    <p:extLst>
      <p:ext uri="{BB962C8B-B14F-4D97-AF65-F5344CB8AC3E}">
        <p14:creationId xmlns:p14="http://schemas.microsoft.com/office/powerpoint/2010/main" val="3752745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5D2BC8-DB8B-40C8-9CC4-189D2E11D27C}"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190F3-F4FB-4744-BB15-9CCAF2187615}"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490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0378"/>
          </a:xfrm>
        </p:spPr>
        <p:txBody>
          <a:bodyPr/>
          <a:lstStyle/>
          <a:p>
            <a:r>
              <a:rPr lang="en-US" dirty="0"/>
              <a:t>Click to edit Master title style</a:t>
            </a:r>
          </a:p>
        </p:txBody>
      </p:sp>
      <p:sp>
        <p:nvSpPr>
          <p:cNvPr id="3" name="Content Placeholder 2"/>
          <p:cNvSpPr>
            <a:spLocks noGrp="1"/>
          </p:cNvSpPr>
          <p:nvPr>
            <p:ph sz="half" idx="1"/>
          </p:nvPr>
        </p:nvSpPr>
        <p:spPr>
          <a:xfrm>
            <a:off x="1261872" y="1397876"/>
            <a:ext cx="4480560" cy="4782261"/>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397876"/>
            <a:ext cx="4480560" cy="4782261"/>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5D2BC8-DB8B-40C8-9CC4-189D2E11D27C}"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0190F3-F4FB-4744-BB15-9CCAF2187615}" type="slidenum">
              <a:rPr lang="en-US" smtClean="0"/>
              <a:t>‹#›</a:t>
            </a:fld>
            <a:endParaRPr lang="en-US"/>
          </a:p>
        </p:txBody>
      </p:sp>
    </p:spTree>
    <p:extLst>
      <p:ext uri="{BB962C8B-B14F-4D97-AF65-F5344CB8AC3E}">
        <p14:creationId xmlns:p14="http://schemas.microsoft.com/office/powerpoint/2010/main" val="1972984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261872" y="365760"/>
            <a:ext cx="9692640" cy="8534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5D2BC8-DB8B-40C8-9CC4-189D2E11D27C}" type="datetimeFigureOut">
              <a:rPr lang="en-US" smtClean="0"/>
              <a:t>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0190F3-F4FB-4744-BB15-9CCAF2187615}" type="slidenum">
              <a:rPr lang="en-US" smtClean="0"/>
              <a:t>‹#›</a:t>
            </a:fld>
            <a:endParaRPr lang="en-US"/>
          </a:p>
        </p:txBody>
      </p:sp>
    </p:spTree>
    <p:extLst>
      <p:ext uri="{BB962C8B-B14F-4D97-AF65-F5344CB8AC3E}">
        <p14:creationId xmlns:p14="http://schemas.microsoft.com/office/powerpoint/2010/main" val="1126928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5D2BC8-DB8B-40C8-9CC4-189D2E11D27C}" type="datetimeFigureOut">
              <a:rPr lang="en-US" smtClean="0"/>
              <a:t>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0190F3-F4FB-4744-BB15-9CCAF2187615}" type="slidenum">
              <a:rPr lang="en-US" smtClean="0"/>
              <a:t>‹#›</a:t>
            </a:fld>
            <a:endParaRPr lang="en-US"/>
          </a:p>
        </p:txBody>
      </p:sp>
    </p:spTree>
    <p:extLst>
      <p:ext uri="{BB962C8B-B14F-4D97-AF65-F5344CB8AC3E}">
        <p14:creationId xmlns:p14="http://schemas.microsoft.com/office/powerpoint/2010/main" val="3455412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5D2BC8-DB8B-40C8-9CC4-189D2E11D27C}" type="datetimeFigureOut">
              <a:rPr lang="en-US" smtClean="0"/>
              <a:t>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0190F3-F4FB-4744-BB15-9CCAF2187615}" type="slidenum">
              <a:rPr lang="en-US" smtClean="0"/>
              <a:t>‹#›</a:t>
            </a:fld>
            <a:endParaRPr lang="en-US"/>
          </a:p>
        </p:txBody>
      </p:sp>
    </p:spTree>
    <p:extLst>
      <p:ext uri="{BB962C8B-B14F-4D97-AF65-F5344CB8AC3E}">
        <p14:creationId xmlns:p14="http://schemas.microsoft.com/office/powerpoint/2010/main" val="3533441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5D2BC8-DB8B-40C8-9CC4-189D2E11D27C}"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0190F3-F4FB-4744-BB15-9CCAF2187615}" type="slidenum">
              <a:rPr lang="en-US" smtClean="0"/>
              <a:t>‹#›</a:t>
            </a:fld>
            <a:endParaRPr lang="en-US"/>
          </a:p>
        </p:txBody>
      </p:sp>
    </p:spTree>
    <p:extLst>
      <p:ext uri="{BB962C8B-B14F-4D97-AF65-F5344CB8AC3E}">
        <p14:creationId xmlns:p14="http://schemas.microsoft.com/office/powerpoint/2010/main" val="770366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5D2BC8-DB8B-40C8-9CC4-189D2E11D27C}"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0190F3-F4FB-4744-BB15-9CCAF2187615}" type="slidenum">
              <a:rPr lang="en-US" smtClean="0"/>
              <a:t>‹#›</a:t>
            </a:fld>
            <a:endParaRPr lang="en-US"/>
          </a:p>
        </p:txBody>
      </p:sp>
    </p:spTree>
    <p:extLst>
      <p:ext uri="{BB962C8B-B14F-4D97-AF65-F5344CB8AC3E}">
        <p14:creationId xmlns:p14="http://schemas.microsoft.com/office/powerpoint/2010/main" val="1456967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75D2BC8-DB8B-40C8-9CC4-189D2E11D27C}" type="datetimeFigureOut">
              <a:rPr lang="en-US" smtClean="0"/>
              <a:t>1/27/2023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150190F3-F4FB-4744-BB15-9CCAF2187615}" type="slidenum">
              <a:rPr lang="en-US" smtClean="0"/>
              <a:t>‹#›</a:t>
            </a:fld>
            <a:endParaRPr lang="en-US"/>
          </a:p>
        </p:txBody>
      </p:sp>
    </p:spTree>
    <p:extLst>
      <p:ext uri="{BB962C8B-B14F-4D97-AF65-F5344CB8AC3E}">
        <p14:creationId xmlns:p14="http://schemas.microsoft.com/office/powerpoint/2010/main" val="165155484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9FE230-BCEE-4D84-A176-48ADB7E59B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751EB6-9F97-456A-A94C-6F2FFB728B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0E6B99-31ED-4EEF-A440-B0E51BCBDC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65F0E9-6A60-41BC-BBD4-0065B26BC60E}" type="datetimeFigureOut">
              <a:rPr lang="en-US" smtClean="0"/>
              <a:t>1/27/2023</a:t>
            </a:fld>
            <a:endParaRPr lang="en-US"/>
          </a:p>
        </p:txBody>
      </p:sp>
      <p:sp>
        <p:nvSpPr>
          <p:cNvPr id="5" name="Footer Placeholder 4">
            <a:extLst>
              <a:ext uri="{FF2B5EF4-FFF2-40B4-BE49-F238E27FC236}">
                <a16:creationId xmlns:a16="http://schemas.microsoft.com/office/drawing/2014/main" id="{E9985B99-6785-4970-9B40-BD42B09B50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FB3CFD-7DEC-4FF9-9820-3209CBAA6D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2FD97A-C06D-45F2-A421-E45D6B1D170F}" type="slidenum">
              <a:rPr lang="en-US" smtClean="0"/>
              <a:t>‹#›</a:t>
            </a:fld>
            <a:endParaRPr lang="en-US"/>
          </a:p>
        </p:txBody>
      </p:sp>
    </p:spTree>
    <p:extLst>
      <p:ext uri="{BB962C8B-B14F-4D97-AF65-F5344CB8AC3E}">
        <p14:creationId xmlns:p14="http://schemas.microsoft.com/office/powerpoint/2010/main" val="20070119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 Type="http://schemas.openxmlformats.org/officeDocument/2006/relationships/notesSlide" Target="../notesSlides/notesSlide10.xml"/><Relationship Id="rId16"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9BC0A-156D-4E3A-9045-421C1CC7160A}"/>
              </a:ext>
            </a:extLst>
          </p:cNvPr>
          <p:cNvSpPr>
            <a:spLocks noGrp="1"/>
          </p:cNvSpPr>
          <p:nvPr>
            <p:ph type="ctrTitle"/>
          </p:nvPr>
        </p:nvSpPr>
        <p:spPr/>
        <p:txBody>
          <a:bodyPr/>
          <a:lstStyle/>
          <a:p>
            <a:r>
              <a:rPr lang="en-US" dirty="0"/>
              <a:t>Data Structure</a:t>
            </a:r>
          </a:p>
        </p:txBody>
      </p:sp>
      <p:sp>
        <p:nvSpPr>
          <p:cNvPr id="3" name="Subtitle 2">
            <a:extLst>
              <a:ext uri="{FF2B5EF4-FFF2-40B4-BE49-F238E27FC236}">
                <a16:creationId xmlns:a16="http://schemas.microsoft.com/office/drawing/2014/main" id="{519A7C55-7774-4235-A98B-6F6ED0E84E4E}"/>
              </a:ext>
            </a:extLst>
          </p:cNvPr>
          <p:cNvSpPr>
            <a:spLocks noGrp="1"/>
          </p:cNvSpPr>
          <p:nvPr>
            <p:ph type="subTitle" idx="1"/>
          </p:nvPr>
        </p:nvSpPr>
        <p:spPr/>
        <p:txBody>
          <a:bodyPr/>
          <a:lstStyle/>
          <a:p>
            <a:r>
              <a:rPr lang="en-US" dirty="0"/>
              <a:t>1/28/2023</a:t>
            </a:r>
          </a:p>
          <a:p>
            <a:r>
              <a:rPr lang="en-US" dirty="0"/>
              <a:t>MVJ college of engineering </a:t>
            </a:r>
          </a:p>
        </p:txBody>
      </p:sp>
      <p:pic>
        <p:nvPicPr>
          <p:cNvPr id="4" name="Picture 3">
            <a:extLst>
              <a:ext uri="{FF2B5EF4-FFF2-40B4-BE49-F238E27FC236}">
                <a16:creationId xmlns:a16="http://schemas.microsoft.com/office/drawing/2014/main" id="{B8701F19-8270-4126-B8F6-7380BF112587}"/>
              </a:ext>
            </a:extLst>
          </p:cNvPr>
          <p:cNvPicPr>
            <a:picLocks noChangeAspect="1"/>
          </p:cNvPicPr>
          <p:nvPr/>
        </p:nvPicPr>
        <p:blipFill>
          <a:blip r:embed="rId2"/>
          <a:stretch>
            <a:fillRect/>
          </a:stretch>
        </p:blipFill>
        <p:spPr>
          <a:xfrm>
            <a:off x="8884354" y="464879"/>
            <a:ext cx="2772162" cy="1543265"/>
          </a:xfrm>
          <a:prstGeom prst="rect">
            <a:avLst/>
          </a:prstGeom>
        </p:spPr>
      </p:pic>
    </p:spTree>
    <p:extLst>
      <p:ext uri="{BB962C8B-B14F-4D97-AF65-F5344CB8AC3E}">
        <p14:creationId xmlns:p14="http://schemas.microsoft.com/office/powerpoint/2010/main" val="3303257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B3D270-B19D-4DB8-BD3C-3E707485B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5416"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7A61F9-E3E3-454A-9373-DC1B907DDC1A}"/>
              </a:ext>
            </a:extLst>
          </p:cNvPr>
          <p:cNvSpPr>
            <a:spLocks noGrp="1"/>
          </p:cNvSpPr>
          <p:nvPr>
            <p:ph type="title"/>
          </p:nvPr>
        </p:nvSpPr>
        <p:spPr>
          <a:xfrm>
            <a:off x="566058" y="836023"/>
            <a:ext cx="2718788" cy="5183777"/>
          </a:xfrm>
        </p:spPr>
        <p:txBody>
          <a:bodyPr anchor="ctr">
            <a:normAutofit/>
          </a:bodyPr>
          <a:lstStyle/>
          <a:p>
            <a:r>
              <a:rPr lang="en-US" sz="3600">
                <a:solidFill>
                  <a:srgbClr val="FFFFFF"/>
                </a:solidFill>
              </a:rPr>
              <a:t>Difference between Graph &amp; Tree</a:t>
            </a:r>
          </a:p>
        </p:txBody>
      </p:sp>
      <p:sp>
        <p:nvSpPr>
          <p:cNvPr id="11" name="Rectangle 10">
            <a:extLst>
              <a:ext uri="{FF2B5EF4-FFF2-40B4-BE49-F238E27FC236}">
                <a16:creationId xmlns:a16="http://schemas.microsoft.com/office/drawing/2014/main" id="{49BDAF94-B52E-4307-B54C-EF413086F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ontent Placeholder 3">
            <a:extLst>
              <a:ext uri="{FF2B5EF4-FFF2-40B4-BE49-F238E27FC236}">
                <a16:creationId xmlns:a16="http://schemas.microsoft.com/office/drawing/2014/main" id="{C226149E-EA4E-4B53-8845-2639A1F38B27}"/>
              </a:ext>
            </a:extLst>
          </p:cNvPr>
          <p:cNvGraphicFramePr>
            <a:graphicFrameLocks noGrp="1"/>
          </p:cNvGraphicFramePr>
          <p:nvPr>
            <p:ph idx="1"/>
            <p:extLst>
              <p:ext uri="{D42A27DB-BD31-4B8C-83A1-F6EECF244321}">
                <p14:modId xmlns:p14="http://schemas.microsoft.com/office/powerpoint/2010/main" val="3308625721"/>
              </p:ext>
            </p:extLst>
          </p:nvPr>
        </p:nvGraphicFramePr>
        <p:xfrm>
          <a:off x="4349578" y="358346"/>
          <a:ext cx="6672649" cy="5918886"/>
        </p:xfrm>
        <a:graphic>
          <a:graphicData uri="http://schemas.openxmlformats.org/drawingml/2006/table">
            <a:tbl>
              <a:tblPr firstRow="1" bandRow="1"/>
              <a:tblGrid>
                <a:gridCol w="3669756">
                  <a:extLst>
                    <a:ext uri="{9D8B030D-6E8A-4147-A177-3AD203B41FA5}">
                      <a16:colId xmlns:a16="http://schemas.microsoft.com/office/drawing/2014/main" val="1122148739"/>
                    </a:ext>
                  </a:extLst>
                </a:gridCol>
                <a:gridCol w="3002893">
                  <a:extLst>
                    <a:ext uri="{9D8B030D-6E8A-4147-A177-3AD203B41FA5}">
                      <a16:colId xmlns:a16="http://schemas.microsoft.com/office/drawing/2014/main" val="1534077710"/>
                    </a:ext>
                  </a:extLst>
                </a:gridCol>
              </a:tblGrid>
              <a:tr h="485044">
                <a:tc>
                  <a:txBody>
                    <a:bodyPr/>
                    <a:lstStyle/>
                    <a:p>
                      <a:pPr fontAlgn="t"/>
                      <a:r>
                        <a:rPr lang="en-US" sz="1800" b="1" dirty="0">
                          <a:effectLst/>
                        </a:rPr>
                        <a:t>Graph</a:t>
                      </a:r>
                      <a:endParaRPr lang="en-US" sz="1800" dirty="0">
                        <a:effectLst/>
                      </a:endParaRPr>
                    </a:p>
                  </a:txBody>
                  <a:tcPr marL="43530" marR="43530" marT="43530" marB="435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lumMod val="85000"/>
                      </a:schemeClr>
                    </a:solidFill>
                  </a:tcPr>
                </a:tc>
                <a:tc>
                  <a:txBody>
                    <a:bodyPr/>
                    <a:lstStyle/>
                    <a:p>
                      <a:pPr fontAlgn="t"/>
                      <a:r>
                        <a:rPr lang="en-US" sz="1800" b="1" dirty="0">
                          <a:effectLst/>
                        </a:rPr>
                        <a:t>Tree</a:t>
                      </a:r>
                      <a:endParaRPr lang="en-US" sz="1800" dirty="0">
                        <a:effectLst/>
                      </a:endParaRPr>
                    </a:p>
                  </a:txBody>
                  <a:tcPr marL="43530" marR="43530" marT="43530" marB="435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00307914"/>
                  </a:ext>
                </a:extLst>
              </a:tr>
              <a:tr h="785907">
                <a:tc>
                  <a:txBody>
                    <a:bodyPr/>
                    <a:lstStyle/>
                    <a:p>
                      <a:pPr fontAlgn="t"/>
                      <a:r>
                        <a:rPr lang="en-US" sz="1800" dirty="0">
                          <a:effectLst/>
                        </a:rPr>
                        <a:t>It is a non-linear data structure.</a:t>
                      </a:r>
                    </a:p>
                  </a:txBody>
                  <a:tcPr marL="43530" marR="43530" marT="43530" marB="435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effectLst/>
                        </a:rPr>
                        <a:t>It is also a non-linear data structure.</a:t>
                      </a:r>
                    </a:p>
                  </a:txBody>
                  <a:tcPr marL="43530" marR="43530" marT="43530" marB="435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04418951"/>
                  </a:ext>
                </a:extLst>
              </a:tr>
              <a:tr h="785907">
                <a:tc>
                  <a:txBody>
                    <a:bodyPr/>
                    <a:lstStyle/>
                    <a:p>
                      <a:pPr fontAlgn="t"/>
                      <a:r>
                        <a:rPr lang="en-US" sz="1800" dirty="0">
                          <a:effectLst/>
                        </a:rPr>
                        <a:t>A graph is a set of vertices/nodes and edges.</a:t>
                      </a:r>
                    </a:p>
                  </a:txBody>
                  <a:tcPr marL="43530" marR="43530" marT="43530" marB="435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effectLst/>
                        </a:rPr>
                        <a:t>A tree is a set of nodes and edges.</a:t>
                      </a:r>
                    </a:p>
                  </a:txBody>
                  <a:tcPr marL="43530" marR="43530" marT="43530" marB="435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72014189"/>
                  </a:ext>
                </a:extLst>
              </a:tr>
              <a:tr h="1086767">
                <a:tc>
                  <a:txBody>
                    <a:bodyPr/>
                    <a:lstStyle/>
                    <a:p>
                      <a:pPr fontAlgn="t"/>
                      <a:r>
                        <a:rPr lang="en-US" sz="1800" dirty="0">
                          <a:effectLst/>
                        </a:rPr>
                        <a:t>In the graph, </a:t>
                      </a:r>
                      <a:r>
                        <a:rPr lang="en-US" sz="1800" dirty="0">
                          <a:effectLst/>
                          <a:highlight>
                            <a:srgbClr val="FFFF00"/>
                          </a:highlight>
                        </a:rPr>
                        <a:t>there is no unique </a:t>
                      </a:r>
                      <a:r>
                        <a:rPr lang="en-US" sz="1800" dirty="0">
                          <a:effectLst/>
                        </a:rPr>
                        <a:t>node which is known as </a:t>
                      </a:r>
                      <a:r>
                        <a:rPr lang="en-US" sz="1800" dirty="0">
                          <a:effectLst/>
                          <a:highlight>
                            <a:srgbClr val="FFFF00"/>
                          </a:highlight>
                        </a:rPr>
                        <a:t>root</a:t>
                      </a:r>
                      <a:r>
                        <a:rPr lang="en-US" sz="1800" dirty="0">
                          <a:effectLst/>
                        </a:rPr>
                        <a:t>.</a:t>
                      </a:r>
                    </a:p>
                  </a:txBody>
                  <a:tcPr marL="43530" marR="43530" marT="43530" marB="435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effectLst/>
                        </a:rPr>
                        <a:t>In a tree, there is a unique node which is known as root.</a:t>
                      </a:r>
                    </a:p>
                  </a:txBody>
                  <a:tcPr marL="43530" marR="43530" marT="43530" marB="435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66465816"/>
                  </a:ext>
                </a:extLst>
              </a:tr>
              <a:tr h="1989354">
                <a:tc>
                  <a:txBody>
                    <a:bodyPr/>
                    <a:lstStyle/>
                    <a:p>
                      <a:pPr fontAlgn="t"/>
                      <a:r>
                        <a:rPr lang="en-US" sz="1800" dirty="0">
                          <a:effectLst/>
                        </a:rPr>
                        <a:t>Each node can have several edges.</a:t>
                      </a:r>
                    </a:p>
                  </a:txBody>
                  <a:tcPr marL="43530" marR="43530" marT="43530" marB="435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effectLst/>
                        </a:rPr>
                        <a:t>Usually, a tree can have several child nodes, and in the case of binary trees, each node consists of two child nodes.</a:t>
                      </a:r>
                    </a:p>
                  </a:txBody>
                  <a:tcPr marL="43530" marR="43530" marT="43530" marB="435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97928976"/>
                  </a:ext>
                </a:extLst>
              </a:tr>
              <a:tr h="785907">
                <a:tc>
                  <a:txBody>
                    <a:bodyPr/>
                    <a:lstStyle/>
                    <a:p>
                      <a:pPr fontAlgn="t"/>
                      <a:r>
                        <a:rPr lang="en-US" sz="1800" dirty="0">
                          <a:effectLst/>
                        </a:rPr>
                        <a:t>Graphs </a:t>
                      </a:r>
                      <a:r>
                        <a:rPr lang="en-US" sz="1800" dirty="0">
                          <a:effectLst/>
                          <a:highlight>
                            <a:srgbClr val="FFFF00"/>
                          </a:highlight>
                        </a:rPr>
                        <a:t>can form cycles.</a:t>
                      </a:r>
                    </a:p>
                  </a:txBody>
                  <a:tcPr marL="43530" marR="43530" marT="43530" marB="435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effectLst/>
                        </a:rPr>
                        <a:t>Trees cannot form a cycle.</a:t>
                      </a:r>
                    </a:p>
                  </a:txBody>
                  <a:tcPr marL="43530" marR="43530" marT="43530" marB="4353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94810189"/>
                  </a:ext>
                </a:extLst>
              </a:tr>
            </a:tbl>
          </a:graphicData>
        </a:graphic>
      </p:graphicFrame>
    </p:spTree>
    <p:extLst>
      <p:ext uri="{BB962C8B-B14F-4D97-AF65-F5344CB8AC3E}">
        <p14:creationId xmlns:p14="http://schemas.microsoft.com/office/powerpoint/2010/main" val="1899191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0C9DF-674C-4FCC-9D2D-E2A021582B83}"/>
              </a:ext>
            </a:extLst>
          </p:cNvPr>
          <p:cNvSpPr>
            <a:spLocks noGrp="1"/>
          </p:cNvSpPr>
          <p:nvPr>
            <p:ph type="title"/>
          </p:nvPr>
        </p:nvSpPr>
        <p:spPr/>
        <p:txBody>
          <a:bodyPr/>
          <a:lstStyle/>
          <a:p>
            <a:r>
              <a:rPr lang="en-US" dirty="0"/>
              <a:t>Applications for Graph DS</a:t>
            </a:r>
          </a:p>
        </p:txBody>
      </p:sp>
      <p:sp>
        <p:nvSpPr>
          <p:cNvPr id="3" name="Content Placeholder 2">
            <a:extLst>
              <a:ext uri="{FF2B5EF4-FFF2-40B4-BE49-F238E27FC236}">
                <a16:creationId xmlns:a16="http://schemas.microsoft.com/office/drawing/2014/main" id="{43C73092-C7B2-4E07-B77F-64C131AD9812}"/>
              </a:ext>
            </a:extLst>
          </p:cNvPr>
          <p:cNvSpPr>
            <a:spLocks noGrp="1"/>
          </p:cNvSpPr>
          <p:nvPr>
            <p:ph idx="1"/>
          </p:nvPr>
        </p:nvSpPr>
        <p:spPr>
          <a:xfrm>
            <a:off x="1261872" y="2063578"/>
            <a:ext cx="8595360" cy="4116559"/>
          </a:xfrm>
        </p:spPr>
        <p:txBody>
          <a:bodyPr>
            <a:normAutofit/>
          </a:bodyPr>
          <a:lstStyle/>
          <a:p>
            <a:r>
              <a:rPr lang="en-US" sz="2400" b="1" dirty="0"/>
              <a:t>GPS/Google Maps </a:t>
            </a:r>
            <a:r>
              <a:rPr lang="en-US" sz="2400" dirty="0"/>
              <a:t>– Find shortest path between 2 end points </a:t>
            </a:r>
          </a:p>
          <a:p>
            <a:r>
              <a:rPr lang="en-US" sz="2400" b="1" dirty="0"/>
              <a:t>Social Networks </a:t>
            </a:r>
            <a:r>
              <a:rPr lang="en-US" sz="2400" dirty="0"/>
              <a:t>– Connection between the users</a:t>
            </a:r>
          </a:p>
          <a:p>
            <a:r>
              <a:rPr lang="en-US" sz="2400" b="1" dirty="0"/>
              <a:t>Google Search </a:t>
            </a:r>
            <a:r>
              <a:rPr lang="en-US" sz="2400" dirty="0"/>
              <a:t>– To determine relevance of search results </a:t>
            </a:r>
          </a:p>
          <a:p>
            <a:r>
              <a:rPr lang="en-US" sz="2400" b="1" dirty="0"/>
              <a:t>Operations Research </a:t>
            </a:r>
            <a:r>
              <a:rPr lang="en-US" sz="2400" dirty="0"/>
              <a:t>– Optimal path to reduce cost of transportation </a:t>
            </a:r>
          </a:p>
        </p:txBody>
      </p:sp>
      <p:sp>
        <p:nvSpPr>
          <p:cNvPr id="4" name="TextBox 3">
            <a:extLst>
              <a:ext uri="{FF2B5EF4-FFF2-40B4-BE49-F238E27FC236}">
                <a16:creationId xmlns:a16="http://schemas.microsoft.com/office/drawing/2014/main" id="{CA0DD584-E0C4-4D39-ACAF-A08D6014B3D7}"/>
              </a:ext>
            </a:extLst>
          </p:cNvPr>
          <p:cNvSpPr txBox="1"/>
          <p:nvPr/>
        </p:nvSpPr>
        <p:spPr>
          <a:xfrm>
            <a:off x="8859794" y="66726"/>
            <a:ext cx="2398413" cy="369332"/>
          </a:xfrm>
          <a:prstGeom prst="rect">
            <a:avLst/>
          </a:prstGeom>
          <a:noFill/>
        </p:spPr>
        <p:txBody>
          <a:bodyPr wrap="none" rtlCol="0">
            <a:spAutoFit/>
          </a:bodyPr>
          <a:lstStyle/>
          <a:p>
            <a:r>
              <a:rPr lang="en-US" dirty="0"/>
              <a:t>DS = Data Structure</a:t>
            </a:r>
          </a:p>
        </p:txBody>
      </p:sp>
      <p:sp>
        <p:nvSpPr>
          <p:cNvPr id="5" name="TextBox 4">
            <a:extLst>
              <a:ext uri="{FF2B5EF4-FFF2-40B4-BE49-F238E27FC236}">
                <a16:creationId xmlns:a16="http://schemas.microsoft.com/office/drawing/2014/main" id="{6C27EA17-468A-4C18-A208-57F35335F7D3}"/>
              </a:ext>
            </a:extLst>
          </p:cNvPr>
          <p:cNvSpPr txBox="1"/>
          <p:nvPr/>
        </p:nvSpPr>
        <p:spPr>
          <a:xfrm>
            <a:off x="9775782" y="436058"/>
            <a:ext cx="1059906" cy="369332"/>
          </a:xfrm>
          <a:prstGeom prst="rect">
            <a:avLst/>
          </a:prstGeom>
          <a:noFill/>
        </p:spPr>
        <p:txBody>
          <a:bodyPr wrap="none" rtlCol="0">
            <a:spAutoFit/>
          </a:bodyPr>
          <a:lstStyle/>
          <a:p>
            <a:r>
              <a:rPr lang="en-US" dirty="0">
                <a:highlight>
                  <a:srgbClr val="FFFF00"/>
                </a:highlight>
              </a:rPr>
              <a:t>Ref only</a:t>
            </a:r>
          </a:p>
        </p:txBody>
      </p:sp>
    </p:spTree>
    <p:extLst>
      <p:ext uri="{BB962C8B-B14F-4D97-AF65-F5344CB8AC3E}">
        <p14:creationId xmlns:p14="http://schemas.microsoft.com/office/powerpoint/2010/main" val="603103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0C9DF-674C-4FCC-9D2D-E2A021582B83}"/>
              </a:ext>
            </a:extLst>
          </p:cNvPr>
          <p:cNvSpPr>
            <a:spLocks noGrp="1"/>
          </p:cNvSpPr>
          <p:nvPr>
            <p:ph type="title"/>
          </p:nvPr>
        </p:nvSpPr>
        <p:spPr/>
        <p:txBody>
          <a:bodyPr/>
          <a:lstStyle/>
          <a:p>
            <a:r>
              <a:rPr lang="en-US" dirty="0"/>
              <a:t>Applications for Tree DS</a:t>
            </a:r>
          </a:p>
        </p:txBody>
      </p:sp>
      <p:sp>
        <p:nvSpPr>
          <p:cNvPr id="3" name="Content Placeholder 2">
            <a:extLst>
              <a:ext uri="{FF2B5EF4-FFF2-40B4-BE49-F238E27FC236}">
                <a16:creationId xmlns:a16="http://schemas.microsoft.com/office/drawing/2014/main" id="{43C73092-C7B2-4E07-B77F-64C131AD9812}"/>
              </a:ext>
            </a:extLst>
          </p:cNvPr>
          <p:cNvSpPr>
            <a:spLocks noGrp="1"/>
          </p:cNvSpPr>
          <p:nvPr>
            <p:ph idx="1"/>
          </p:nvPr>
        </p:nvSpPr>
        <p:spPr>
          <a:xfrm>
            <a:off x="1175375" y="1519881"/>
            <a:ext cx="8595360" cy="4116559"/>
          </a:xfrm>
        </p:spPr>
        <p:txBody>
          <a:bodyPr>
            <a:normAutofit lnSpcReduction="10000"/>
          </a:bodyPr>
          <a:lstStyle/>
          <a:p>
            <a:r>
              <a:rPr lang="en-US" sz="2400" b="1" dirty="0"/>
              <a:t>For any hierarchal data:</a:t>
            </a:r>
          </a:p>
          <a:p>
            <a:pPr lvl="1"/>
            <a:r>
              <a:rPr lang="en-US" sz="2200" dirty="0"/>
              <a:t>Organization structure </a:t>
            </a:r>
          </a:p>
          <a:p>
            <a:pPr lvl="1"/>
            <a:r>
              <a:rPr lang="en-US" sz="2200" dirty="0"/>
              <a:t>Binary search for any element in a set</a:t>
            </a:r>
          </a:p>
          <a:p>
            <a:pPr lvl="1"/>
            <a:r>
              <a:rPr lang="en-US" sz="2200" dirty="0"/>
              <a:t>Routing information in networking devices </a:t>
            </a:r>
          </a:p>
          <a:p>
            <a:pPr lvl="1"/>
            <a:r>
              <a:rPr lang="en-US" sz="2200" dirty="0"/>
              <a:t> Folder structure </a:t>
            </a:r>
          </a:p>
          <a:p>
            <a:pPr lvl="1"/>
            <a:r>
              <a:rPr lang="en-US" sz="2200" dirty="0"/>
              <a:t>Organizing data into cateogary </a:t>
            </a:r>
          </a:p>
          <a:p>
            <a:pPr lvl="1"/>
            <a:r>
              <a:rPr lang="en-US" sz="2200" dirty="0"/>
              <a:t>XML/HTML data </a:t>
            </a:r>
          </a:p>
          <a:p>
            <a:pPr lvl="1"/>
            <a:r>
              <a:rPr lang="en-US" sz="2200" dirty="0"/>
              <a:t>Descision-making: </a:t>
            </a:r>
          </a:p>
          <a:p>
            <a:pPr lvl="2"/>
            <a:r>
              <a:rPr lang="en-US" sz="2000" dirty="0"/>
              <a:t>Chess games create a massive tree which is pruned runtime to find the best move </a:t>
            </a:r>
          </a:p>
          <a:p>
            <a:pPr lvl="1"/>
            <a:r>
              <a:rPr lang="en-US" sz="2200" dirty="0"/>
              <a:t>Descision Tree based learning/ML </a:t>
            </a:r>
            <a:r>
              <a:rPr lang="en-US" sz="2200" dirty="0" err="1"/>
              <a:t>Algos</a:t>
            </a:r>
            <a:endParaRPr lang="en-US" sz="2200" dirty="0"/>
          </a:p>
          <a:p>
            <a:pPr lvl="1"/>
            <a:r>
              <a:rPr lang="en-US" sz="2200" dirty="0"/>
              <a:t>Order in which items were purchased in a store </a:t>
            </a:r>
          </a:p>
          <a:p>
            <a:pPr marL="548640" lvl="2" indent="0">
              <a:buNone/>
            </a:pPr>
            <a:endParaRPr lang="en-US" sz="2000" dirty="0"/>
          </a:p>
        </p:txBody>
      </p:sp>
      <p:sp>
        <p:nvSpPr>
          <p:cNvPr id="4" name="TextBox 3">
            <a:extLst>
              <a:ext uri="{FF2B5EF4-FFF2-40B4-BE49-F238E27FC236}">
                <a16:creationId xmlns:a16="http://schemas.microsoft.com/office/drawing/2014/main" id="{FEFDE31F-5066-47A7-8DE6-ACC9B990502E}"/>
              </a:ext>
            </a:extLst>
          </p:cNvPr>
          <p:cNvSpPr txBox="1"/>
          <p:nvPr/>
        </p:nvSpPr>
        <p:spPr>
          <a:xfrm>
            <a:off x="8859794" y="66726"/>
            <a:ext cx="2398413" cy="369332"/>
          </a:xfrm>
          <a:prstGeom prst="rect">
            <a:avLst/>
          </a:prstGeom>
          <a:noFill/>
        </p:spPr>
        <p:txBody>
          <a:bodyPr wrap="none" rtlCol="0">
            <a:spAutoFit/>
          </a:bodyPr>
          <a:lstStyle/>
          <a:p>
            <a:r>
              <a:rPr lang="en-US" dirty="0"/>
              <a:t>DS = Data Structure</a:t>
            </a:r>
          </a:p>
        </p:txBody>
      </p:sp>
    </p:spTree>
    <p:extLst>
      <p:ext uri="{BB962C8B-B14F-4D97-AF65-F5344CB8AC3E}">
        <p14:creationId xmlns:p14="http://schemas.microsoft.com/office/powerpoint/2010/main" val="894198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C7B0C-3BCD-498C-A994-0E6766B6D4E0}"/>
              </a:ext>
            </a:extLst>
          </p:cNvPr>
          <p:cNvSpPr>
            <a:spLocks noGrp="1"/>
          </p:cNvSpPr>
          <p:nvPr>
            <p:ph type="title"/>
          </p:nvPr>
        </p:nvSpPr>
        <p:spPr>
          <a:xfrm>
            <a:off x="545180" y="340448"/>
            <a:ext cx="9692640" cy="790378"/>
          </a:xfrm>
        </p:spPr>
        <p:txBody>
          <a:bodyPr/>
          <a:lstStyle/>
          <a:p>
            <a:r>
              <a:rPr lang="en-US" dirty="0"/>
              <a:t>Terminology </a:t>
            </a:r>
          </a:p>
        </p:txBody>
      </p:sp>
      <p:sp>
        <p:nvSpPr>
          <p:cNvPr id="3" name="Content Placeholder 2">
            <a:extLst>
              <a:ext uri="{FF2B5EF4-FFF2-40B4-BE49-F238E27FC236}">
                <a16:creationId xmlns:a16="http://schemas.microsoft.com/office/drawing/2014/main" id="{52767FD7-FAE4-4018-BEE2-26B7C58664E9}"/>
              </a:ext>
            </a:extLst>
          </p:cNvPr>
          <p:cNvSpPr>
            <a:spLocks noGrp="1"/>
          </p:cNvSpPr>
          <p:nvPr>
            <p:ph idx="1"/>
          </p:nvPr>
        </p:nvSpPr>
        <p:spPr>
          <a:xfrm>
            <a:off x="432486" y="1397876"/>
            <a:ext cx="4275438" cy="4782261"/>
          </a:xfrm>
        </p:spPr>
        <p:txBody>
          <a:bodyPr/>
          <a:lstStyle/>
          <a:p>
            <a:r>
              <a:rPr lang="en-US" b="1" dirty="0"/>
              <a:t>Root Node</a:t>
            </a:r>
            <a:r>
              <a:rPr lang="en-US" dirty="0"/>
              <a:t>: Topmost node, origin</a:t>
            </a:r>
          </a:p>
          <a:p>
            <a:r>
              <a:rPr lang="en-US" b="1" dirty="0"/>
              <a:t>Edge</a:t>
            </a:r>
            <a:r>
              <a:rPr lang="en-US" dirty="0"/>
              <a:t>: Link between 2 nodes </a:t>
            </a:r>
          </a:p>
          <a:p>
            <a:r>
              <a:rPr lang="en-US" b="1" dirty="0"/>
              <a:t>Leaf Node</a:t>
            </a:r>
            <a:r>
              <a:rPr lang="en-US" dirty="0"/>
              <a:t>: Node with no child </a:t>
            </a:r>
          </a:p>
          <a:p>
            <a:r>
              <a:rPr lang="en-US" b="1" dirty="0"/>
              <a:t>Parent Node</a:t>
            </a:r>
            <a:r>
              <a:rPr lang="en-US" dirty="0"/>
              <a:t>: Node having one or more child node </a:t>
            </a:r>
          </a:p>
          <a:p>
            <a:r>
              <a:rPr lang="en-US" b="1" dirty="0"/>
              <a:t>Child node</a:t>
            </a:r>
            <a:r>
              <a:rPr lang="en-US" dirty="0"/>
              <a:t>: Node having a parent</a:t>
            </a:r>
          </a:p>
          <a:p>
            <a:r>
              <a:rPr lang="en-US" b="1" dirty="0"/>
              <a:t>Path</a:t>
            </a:r>
            <a:r>
              <a:rPr lang="en-US" dirty="0"/>
              <a:t>: Set to edges from initial node to terminal node </a:t>
            </a:r>
          </a:p>
        </p:txBody>
      </p:sp>
      <p:pic>
        <p:nvPicPr>
          <p:cNvPr id="4" name="Picture 3">
            <a:extLst>
              <a:ext uri="{FF2B5EF4-FFF2-40B4-BE49-F238E27FC236}">
                <a16:creationId xmlns:a16="http://schemas.microsoft.com/office/drawing/2014/main" id="{4C38879F-6A48-480D-BCF3-5F4D31D4A963}"/>
              </a:ext>
            </a:extLst>
          </p:cNvPr>
          <p:cNvPicPr>
            <a:picLocks noChangeAspect="1"/>
          </p:cNvPicPr>
          <p:nvPr/>
        </p:nvPicPr>
        <p:blipFill>
          <a:blip r:embed="rId3"/>
          <a:stretch>
            <a:fillRect/>
          </a:stretch>
        </p:blipFill>
        <p:spPr>
          <a:xfrm>
            <a:off x="5079170" y="1500898"/>
            <a:ext cx="5998909" cy="4294422"/>
          </a:xfrm>
          <a:prstGeom prst="rect">
            <a:avLst/>
          </a:prstGeom>
        </p:spPr>
      </p:pic>
      <p:sp>
        <p:nvSpPr>
          <p:cNvPr id="5" name="Freeform: Shape 4">
            <a:extLst>
              <a:ext uri="{FF2B5EF4-FFF2-40B4-BE49-F238E27FC236}">
                <a16:creationId xmlns:a16="http://schemas.microsoft.com/office/drawing/2014/main" id="{7B8B3D3B-25FA-4173-A670-398A92B5C1E7}"/>
              </a:ext>
            </a:extLst>
          </p:cNvPr>
          <p:cNvSpPr/>
          <p:nvPr/>
        </p:nvSpPr>
        <p:spPr>
          <a:xfrm>
            <a:off x="6437870" y="1828800"/>
            <a:ext cx="2199503" cy="2656703"/>
          </a:xfrm>
          <a:custGeom>
            <a:avLst/>
            <a:gdLst>
              <a:gd name="connsiteX0" fmla="*/ 0 w 2199503"/>
              <a:gd name="connsiteY0" fmla="*/ 2656703 h 2656703"/>
              <a:gd name="connsiteX1" fmla="*/ 420130 w 2199503"/>
              <a:gd name="connsiteY1" fmla="*/ 1878227 h 2656703"/>
              <a:gd name="connsiteX2" fmla="*/ 803189 w 2199503"/>
              <a:gd name="connsiteY2" fmla="*/ 1334530 h 2656703"/>
              <a:gd name="connsiteX3" fmla="*/ 1235676 w 2199503"/>
              <a:gd name="connsiteY3" fmla="*/ 951470 h 2656703"/>
              <a:gd name="connsiteX4" fmla="*/ 1309816 w 2199503"/>
              <a:gd name="connsiteY4" fmla="*/ 778476 h 2656703"/>
              <a:gd name="connsiteX5" fmla="*/ 1334530 w 2199503"/>
              <a:gd name="connsiteY5" fmla="*/ 469557 h 2656703"/>
              <a:gd name="connsiteX6" fmla="*/ 1445741 w 2199503"/>
              <a:gd name="connsiteY6" fmla="*/ 333632 h 2656703"/>
              <a:gd name="connsiteX7" fmla="*/ 1631092 w 2199503"/>
              <a:gd name="connsiteY7" fmla="*/ 247135 h 2656703"/>
              <a:gd name="connsiteX8" fmla="*/ 1841157 w 2199503"/>
              <a:gd name="connsiteY8" fmla="*/ 247135 h 2656703"/>
              <a:gd name="connsiteX9" fmla="*/ 1989438 w 2199503"/>
              <a:gd name="connsiteY9" fmla="*/ 172995 h 2656703"/>
              <a:gd name="connsiteX10" fmla="*/ 2137719 w 2199503"/>
              <a:gd name="connsiteY10" fmla="*/ 49427 h 2656703"/>
              <a:gd name="connsiteX11" fmla="*/ 2199503 w 2199503"/>
              <a:gd name="connsiteY11" fmla="*/ 0 h 2656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99503" h="2656703">
                <a:moveTo>
                  <a:pt x="0" y="2656703"/>
                </a:moveTo>
                <a:cubicBezTo>
                  <a:pt x="143132" y="2377646"/>
                  <a:pt x="286265" y="2098589"/>
                  <a:pt x="420130" y="1878227"/>
                </a:cubicBezTo>
                <a:cubicBezTo>
                  <a:pt x="553995" y="1657865"/>
                  <a:pt x="667265" y="1488989"/>
                  <a:pt x="803189" y="1334530"/>
                </a:cubicBezTo>
                <a:cubicBezTo>
                  <a:pt x="939113" y="1180071"/>
                  <a:pt x="1151238" y="1044146"/>
                  <a:pt x="1235676" y="951470"/>
                </a:cubicBezTo>
                <a:cubicBezTo>
                  <a:pt x="1320114" y="858794"/>
                  <a:pt x="1293340" y="858795"/>
                  <a:pt x="1309816" y="778476"/>
                </a:cubicBezTo>
                <a:cubicBezTo>
                  <a:pt x="1326292" y="698157"/>
                  <a:pt x="1311876" y="543698"/>
                  <a:pt x="1334530" y="469557"/>
                </a:cubicBezTo>
                <a:cubicBezTo>
                  <a:pt x="1357184" y="395416"/>
                  <a:pt x="1396314" y="370702"/>
                  <a:pt x="1445741" y="333632"/>
                </a:cubicBezTo>
                <a:cubicBezTo>
                  <a:pt x="1495168" y="296562"/>
                  <a:pt x="1565189" y="261551"/>
                  <a:pt x="1631092" y="247135"/>
                </a:cubicBezTo>
                <a:cubicBezTo>
                  <a:pt x="1696995" y="232719"/>
                  <a:pt x="1781433" y="259492"/>
                  <a:pt x="1841157" y="247135"/>
                </a:cubicBezTo>
                <a:cubicBezTo>
                  <a:pt x="1900881" y="234778"/>
                  <a:pt x="1940011" y="205946"/>
                  <a:pt x="1989438" y="172995"/>
                </a:cubicBezTo>
                <a:cubicBezTo>
                  <a:pt x="2038865" y="140044"/>
                  <a:pt x="2102708" y="78259"/>
                  <a:pt x="2137719" y="49427"/>
                </a:cubicBezTo>
                <a:cubicBezTo>
                  <a:pt x="2172730" y="20595"/>
                  <a:pt x="2186116" y="10297"/>
                  <a:pt x="2199503" y="0"/>
                </a:cubicBezTo>
              </a:path>
            </a:pathLst>
          </a:custGeom>
          <a:noFill/>
          <a:ln w="28575">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67DA636-FE1A-4F53-BA50-66E98950079A}"/>
              </a:ext>
            </a:extLst>
          </p:cNvPr>
          <p:cNvSpPr txBox="1"/>
          <p:nvPr/>
        </p:nvSpPr>
        <p:spPr>
          <a:xfrm rot="18313624">
            <a:off x="6678016" y="2851954"/>
            <a:ext cx="697627" cy="369332"/>
          </a:xfrm>
          <a:prstGeom prst="rect">
            <a:avLst/>
          </a:prstGeom>
          <a:noFill/>
        </p:spPr>
        <p:txBody>
          <a:bodyPr wrap="none" rtlCol="0">
            <a:spAutoFit/>
          </a:bodyPr>
          <a:lstStyle/>
          <a:p>
            <a:r>
              <a:rPr lang="en-US" dirty="0"/>
              <a:t>Path</a:t>
            </a:r>
          </a:p>
        </p:txBody>
      </p:sp>
      <p:sp>
        <p:nvSpPr>
          <p:cNvPr id="8" name="TextBox 7">
            <a:extLst>
              <a:ext uri="{FF2B5EF4-FFF2-40B4-BE49-F238E27FC236}">
                <a16:creationId xmlns:a16="http://schemas.microsoft.com/office/drawing/2014/main" id="{14D805CA-F249-40BA-9FF0-1E0DDCC7C604}"/>
              </a:ext>
            </a:extLst>
          </p:cNvPr>
          <p:cNvSpPr txBox="1"/>
          <p:nvPr/>
        </p:nvSpPr>
        <p:spPr>
          <a:xfrm>
            <a:off x="8859794" y="66726"/>
            <a:ext cx="2398413" cy="369332"/>
          </a:xfrm>
          <a:prstGeom prst="rect">
            <a:avLst/>
          </a:prstGeom>
          <a:noFill/>
        </p:spPr>
        <p:txBody>
          <a:bodyPr wrap="none" rtlCol="0">
            <a:spAutoFit/>
          </a:bodyPr>
          <a:lstStyle/>
          <a:p>
            <a:r>
              <a:rPr lang="en-US" dirty="0"/>
              <a:t>DS = Data Structure</a:t>
            </a:r>
          </a:p>
        </p:txBody>
      </p:sp>
    </p:spTree>
    <p:extLst>
      <p:ext uri="{BB962C8B-B14F-4D97-AF65-F5344CB8AC3E}">
        <p14:creationId xmlns:p14="http://schemas.microsoft.com/office/powerpoint/2010/main" val="376937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55"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1000" fill="hold"/>
                                        <p:tgtEl>
                                          <p:spTgt spid="5"/>
                                        </p:tgtEl>
                                        <p:attrNameLst>
                                          <p:attrName>ppt_w</p:attrName>
                                        </p:attrNameLst>
                                      </p:cBhvr>
                                      <p:tavLst>
                                        <p:tav tm="0">
                                          <p:val>
                                            <p:strVal val="#ppt_w*0.70"/>
                                          </p:val>
                                        </p:tav>
                                        <p:tav tm="100000">
                                          <p:val>
                                            <p:strVal val="#ppt_w"/>
                                          </p:val>
                                        </p:tav>
                                      </p:tavLst>
                                    </p:anim>
                                    <p:anim calcmode="lin" valueType="num">
                                      <p:cBhvr>
                                        <p:cTn id="30" dur="1000" fill="hold"/>
                                        <p:tgtEl>
                                          <p:spTgt spid="5"/>
                                        </p:tgtEl>
                                        <p:attrNameLst>
                                          <p:attrName>ppt_h</p:attrName>
                                        </p:attrNameLst>
                                      </p:cBhvr>
                                      <p:tavLst>
                                        <p:tav tm="0">
                                          <p:val>
                                            <p:strVal val="#ppt_h"/>
                                          </p:val>
                                        </p:tav>
                                        <p:tav tm="100000">
                                          <p:val>
                                            <p:strVal val="#ppt_h"/>
                                          </p:val>
                                        </p:tav>
                                      </p:tavLst>
                                    </p:anim>
                                    <p:animEffect transition="in" filter="fade">
                                      <p:cBhvr>
                                        <p:cTn id="31" dur="1000"/>
                                        <p:tgtEl>
                                          <p:spTgt spid="5"/>
                                        </p:tgtEl>
                                      </p:cBhvr>
                                    </p:animEffect>
                                  </p:childTnLst>
                                </p:cTn>
                              </p:par>
                              <p:par>
                                <p:cTn id="32" presetID="55"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p:cTn id="34" dur="1000" fill="hold"/>
                                        <p:tgtEl>
                                          <p:spTgt spid="6"/>
                                        </p:tgtEl>
                                        <p:attrNameLst>
                                          <p:attrName>ppt_w</p:attrName>
                                        </p:attrNameLst>
                                      </p:cBhvr>
                                      <p:tavLst>
                                        <p:tav tm="0">
                                          <p:val>
                                            <p:strVal val="#ppt_w*0.70"/>
                                          </p:val>
                                        </p:tav>
                                        <p:tav tm="100000">
                                          <p:val>
                                            <p:strVal val="#ppt_w"/>
                                          </p:val>
                                        </p:tav>
                                      </p:tavLst>
                                    </p:anim>
                                    <p:anim calcmode="lin" valueType="num">
                                      <p:cBhvr>
                                        <p:cTn id="35" dur="1000" fill="hold"/>
                                        <p:tgtEl>
                                          <p:spTgt spid="6"/>
                                        </p:tgtEl>
                                        <p:attrNameLst>
                                          <p:attrName>ppt_h</p:attrName>
                                        </p:attrNameLst>
                                      </p:cBhvr>
                                      <p:tavLst>
                                        <p:tav tm="0">
                                          <p:val>
                                            <p:strVal val="#ppt_h"/>
                                          </p:val>
                                        </p:tav>
                                        <p:tav tm="100000">
                                          <p:val>
                                            <p:strVal val="#ppt_h"/>
                                          </p:val>
                                        </p:tav>
                                      </p:tavLst>
                                    </p:anim>
                                    <p:animEffect transition="in" filter="fade">
                                      <p:cBhvr>
                                        <p:cTn id="3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20F953-57DF-4C98-8C19-10FD5B54B64A}"/>
              </a:ext>
            </a:extLst>
          </p:cNvPr>
          <p:cNvPicPr>
            <a:picLocks noChangeAspect="1"/>
          </p:cNvPicPr>
          <p:nvPr/>
        </p:nvPicPr>
        <p:blipFill>
          <a:blip r:embed="rId2"/>
          <a:stretch>
            <a:fillRect/>
          </a:stretch>
        </p:blipFill>
        <p:spPr>
          <a:xfrm>
            <a:off x="5698584" y="1579268"/>
            <a:ext cx="5418684" cy="4294422"/>
          </a:xfrm>
          <a:prstGeom prst="rect">
            <a:avLst/>
          </a:prstGeom>
        </p:spPr>
      </p:pic>
      <p:sp>
        <p:nvSpPr>
          <p:cNvPr id="2" name="Title 1">
            <a:extLst>
              <a:ext uri="{FF2B5EF4-FFF2-40B4-BE49-F238E27FC236}">
                <a16:creationId xmlns:a16="http://schemas.microsoft.com/office/drawing/2014/main" id="{21A6A2D6-C510-4EA2-896F-41A9B774D6FC}"/>
              </a:ext>
            </a:extLst>
          </p:cNvPr>
          <p:cNvSpPr>
            <a:spLocks noGrp="1"/>
          </p:cNvSpPr>
          <p:nvPr>
            <p:ph type="title"/>
          </p:nvPr>
        </p:nvSpPr>
        <p:spPr>
          <a:xfrm>
            <a:off x="606963" y="427808"/>
            <a:ext cx="9692640" cy="790378"/>
          </a:xfrm>
        </p:spPr>
        <p:txBody>
          <a:bodyPr/>
          <a:lstStyle/>
          <a:p>
            <a:r>
              <a:rPr lang="en-US" dirty="0"/>
              <a:t>Properties for a Tree DS</a:t>
            </a:r>
          </a:p>
        </p:txBody>
      </p:sp>
      <p:sp>
        <p:nvSpPr>
          <p:cNvPr id="3" name="Content Placeholder 2">
            <a:extLst>
              <a:ext uri="{FF2B5EF4-FFF2-40B4-BE49-F238E27FC236}">
                <a16:creationId xmlns:a16="http://schemas.microsoft.com/office/drawing/2014/main" id="{C6303B67-0374-459B-9285-2B2F52971E02}"/>
              </a:ext>
            </a:extLst>
          </p:cNvPr>
          <p:cNvSpPr>
            <a:spLocks noGrp="1"/>
          </p:cNvSpPr>
          <p:nvPr>
            <p:ph idx="1"/>
          </p:nvPr>
        </p:nvSpPr>
        <p:spPr>
          <a:xfrm>
            <a:off x="606963" y="1455172"/>
            <a:ext cx="8595360" cy="4782261"/>
          </a:xfrm>
        </p:spPr>
        <p:txBody>
          <a:bodyPr/>
          <a:lstStyle/>
          <a:p>
            <a:r>
              <a:rPr lang="en-US" dirty="0"/>
              <a:t>Non-linear Data structure </a:t>
            </a:r>
          </a:p>
          <a:p>
            <a:r>
              <a:rPr lang="en-US" dirty="0"/>
              <a:t>Tree represent relationship between the nodes </a:t>
            </a:r>
          </a:p>
          <a:p>
            <a:r>
              <a:rPr lang="en-US" dirty="0"/>
              <a:t>Collection of entities </a:t>
            </a:r>
          </a:p>
          <a:p>
            <a:r>
              <a:rPr lang="en-US" dirty="0"/>
              <a:t>Every node is connected by edges</a:t>
            </a:r>
          </a:p>
          <a:p>
            <a:r>
              <a:rPr lang="en-US" dirty="0"/>
              <a:t>Node has the value or Data </a:t>
            </a:r>
          </a:p>
          <a:p>
            <a:r>
              <a:rPr lang="en-US" dirty="0"/>
              <a:t>Node may or may not have children </a:t>
            </a:r>
          </a:p>
        </p:txBody>
      </p:sp>
      <p:sp>
        <p:nvSpPr>
          <p:cNvPr id="4" name="TextBox 3">
            <a:extLst>
              <a:ext uri="{FF2B5EF4-FFF2-40B4-BE49-F238E27FC236}">
                <a16:creationId xmlns:a16="http://schemas.microsoft.com/office/drawing/2014/main" id="{B306DFAD-0EF9-4F82-8EE8-6202F40BC15B}"/>
              </a:ext>
            </a:extLst>
          </p:cNvPr>
          <p:cNvSpPr txBox="1"/>
          <p:nvPr/>
        </p:nvSpPr>
        <p:spPr>
          <a:xfrm>
            <a:off x="8859794" y="66726"/>
            <a:ext cx="2398413" cy="369332"/>
          </a:xfrm>
          <a:prstGeom prst="rect">
            <a:avLst/>
          </a:prstGeom>
          <a:noFill/>
        </p:spPr>
        <p:txBody>
          <a:bodyPr wrap="none" rtlCol="0">
            <a:spAutoFit/>
          </a:bodyPr>
          <a:lstStyle/>
          <a:p>
            <a:r>
              <a:rPr lang="en-US" dirty="0"/>
              <a:t>DS = Data Structure</a:t>
            </a:r>
          </a:p>
        </p:txBody>
      </p:sp>
    </p:spTree>
    <p:extLst>
      <p:ext uri="{BB962C8B-B14F-4D97-AF65-F5344CB8AC3E}">
        <p14:creationId xmlns:p14="http://schemas.microsoft.com/office/powerpoint/2010/main" val="357901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38879F-6A48-480D-BCF3-5F4D31D4A963}"/>
              </a:ext>
            </a:extLst>
          </p:cNvPr>
          <p:cNvPicPr>
            <a:picLocks noChangeAspect="1"/>
          </p:cNvPicPr>
          <p:nvPr/>
        </p:nvPicPr>
        <p:blipFill>
          <a:blip r:embed="rId3"/>
          <a:stretch>
            <a:fillRect/>
          </a:stretch>
        </p:blipFill>
        <p:spPr>
          <a:xfrm>
            <a:off x="5538651" y="1828800"/>
            <a:ext cx="5719556" cy="4094442"/>
          </a:xfrm>
          <a:prstGeom prst="rect">
            <a:avLst/>
          </a:prstGeom>
        </p:spPr>
      </p:pic>
      <p:sp>
        <p:nvSpPr>
          <p:cNvPr id="2" name="Title 1">
            <a:extLst>
              <a:ext uri="{FF2B5EF4-FFF2-40B4-BE49-F238E27FC236}">
                <a16:creationId xmlns:a16="http://schemas.microsoft.com/office/drawing/2014/main" id="{A57C7B0C-3BCD-498C-A994-0E6766B6D4E0}"/>
              </a:ext>
            </a:extLst>
          </p:cNvPr>
          <p:cNvSpPr>
            <a:spLocks noGrp="1"/>
          </p:cNvSpPr>
          <p:nvPr>
            <p:ph type="title"/>
          </p:nvPr>
        </p:nvSpPr>
        <p:spPr>
          <a:xfrm>
            <a:off x="545180" y="340448"/>
            <a:ext cx="9692640" cy="790378"/>
          </a:xfrm>
        </p:spPr>
        <p:txBody>
          <a:bodyPr/>
          <a:lstStyle/>
          <a:p>
            <a:r>
              <a:rPr lang="en-US" dirty="0"/>
              <a:t>Other Constraints</a:t>
            </a:r>
          </a:p>
        </p:txBody>
      </p:sp>
      <p:sp>
        <p:nvSpPr>
          <p:cNvPr id="3" name="Content Placeholder 2">
            <a:extLst>
              <a:ext uri="{FF2B5EF4-FFF2-40B4-BE49-F238E27FC236}">
                <a16:creationId xmlns:a16="http://schemas.microsoft.com/office/drawing/2014/main" id="{52767FD7-FAE4-4018-BEE2-26B7C58664E9}"/>
              </a:ext>
            </a:extLst>
          </p:cNvPr>
          <p:cNvSpPr>
            <a:spLocks noGrp="1"/>
          </p:cNvSpPr>
          <p:nvPr>
            <p:ph idx="1"/>
          </p:nvPr>
        </p:nvSpPr>
        <p:spPr>
          <a:xfrm>
            <a:off x="432485" y="1397876"/>
            <a:ext cx="5321645" cy="5119676"/>
          </a:xfrm>
        </p:spPr>
        <p:txBody>
          <a:bodyPr>
            <a:normAutofit fontScale="92500" lnSpcReduction="20000"/>
          </a:bodyPr>
          <a:lstStyle/>
          <a:p>
            <a:r>
              <a:rPr lang="en-US" b="1" dirty="0"/>
              <a:t>Root Node</a:t>
            </a:r>
            <a:r>
              <a:rPr lang="en-US" dirty="0"/>
              <a:t>: Only one root node. Cannot be a child of any other node  </a:t>
            </a:r>
          </a:p>
          <a:p>
            <a:r>
              <a:rPr lang="en-US" b="1" dirty="0"/>
              <a:t>Leaf Node(external node, terminal node)</a:t>
            </a:r>
            <a:r>
              <a:rPr lang="en-US" dirty="0"/>
              <a:t>: Node with no child.</a:t>
            </a:r>
          </a:p>
          <a:p>
            <a:r>
              <a:rPr lang="en-US" b="1" dirty="0"/>
              <a:t>Parent Node</a:t>
            </a:r>
            <a:r>
              <a:rPr lang="en-US" dirty="0"/>
              <a:t>: Node having one or more child node. All the node except root node will have a parent node</a:t>
            </a:r>
          </a:p>
          <a:p>
            <a:r>
              <a:rPr lang="en-US" b="1" dirty="0"/>
              <a:t>Child node</a:t>
            </a:r>
            <a:r>
              <a:rPr lang="en-US" dirty="0"/>
              <a:t>: a node can have only one parent node. All the nodes except Root node are child node </a:t>
            </a:r>
          </a:p>
          <a:p>
            <a:r>
              <a:rPr lang="en-US" b="1" dirty="0"/>
              <a:t>Siblings</a:t>
            </a:r>
            <a:r>
              <a:rPr lang="en-US" dirty="0"/>
              <a:t>: Nodes belonging to same parents are called siblings </a:t>
            </a:r>
          </a:p>
          <a:p>
            <a:r>
              <a:rPr lang="en-US" b="1" dirty="0"/>
              <a:t>Path</a:t>
            </a:r>
            <a:r>
              <a:rPr lang="en-US" dirty="0"/>
              <a:t>: Set to edges from initial node to terminal node </a:t>
            </a:r>
          </a:p>
          <a:p>
            <a:r>
              <a:rPr lang="en-US" b="1" dirty="0"/>
              <a:t>Internal node</a:t>
            </a:r>
            <a:r>
              <a:rPr lang="en-US" dirty="0"/>
              <a:t>: Node with atleast one child are called internal node. </a:t>
            </a:r>
          </a:p>
          <a:p>
            <a:pPr lvl="1"/>
            <a:r>
              <a:rPr lang="en-US" dirty="0">
                <a:highlight>
                  <a:srgbClr val="FFFF00"/>
                </a:highlight>
              </a:rPr>
              <a:t>Is root node an internal node ?</a:t>
            </a:r>
          </a:p>
          <a:p>
            <a:pPr lvl="1"/>
            <a:r>
              <a:rPr lang="en-US" dirty="0">
                <a:highlight>
                  <a:srgbClr val="FFFF00"/>
                </a:highlight>
              </a:rPr>
              <a:t>Which node in the figure is internal node ?</a:t>
            </a:r>
          </a:p>
          <a:p>
            <a:pPr lvl="1"/>
            <a:r>
              <a:rPr lang="en-US" dirty="0">
                <a:highlight>
                  <a:srgbClr val="FFFF00"/>
                </a:highlight>
              </a:rPr>
              <a:t>Which nodes are external nodes ?</a:t>
            </a:r>
          </a:p>
        </p:txBody>
      </p:sp>
      <p:sp>
        <p:nvSpPr>
          <p:cNvPr id="5" name="Freeform: Shape 4">
            <a:extLst>
              <a:ext uri="{FF2B5EF4-FFF2-40B4-BE49-F238E27FC236}">
                <a16:creationId xmlns:a16="http://schemas.microsoft.com/office/drawing/2014/main" id="{7B8B3D3B-25FA-4173-A670-398A92B5C1E7}"/>
              </a:ext>
            </a:extLst>
          </p:cNvPr>
          <p:cNvSpPr/>
          <p:nvPr/>
        </p:nvSpPr>
        <p:spPr>
          <a:xfrm>
            <a:off x="6674778" y="2099723"/>
            <a:ext cx="2199503" cy="2656703"/>
          </a:xfrm>
          <a:custGeom>
            <a:avLst/>
            <a:gdLst>
              <a:gd name="connsiteX0" fmla="*/ 0 w 2199503"/>
              <a:gd name="connsiteY0" fmla="*/ 2656703 h 2656703"/>
              <a:gd name="connsiteX1" fmla="*/ 420130 w 2199503"/>
              <a:gd name="connsiteY1" fmla="*/ 1878227 h 2656703"/>
              <a:gd name="connsiteX2" fmla="*/ 803189 w 2199503"/>
              <a:gd name="connsiteY2" fmla="*/ 1334530 h 2656703"/>
              <a:gd name="connsiteX3" fmla="*/ 1235676 w 2199503"/>
              <a:gd name="connsiteY3" fmla="*/ 951470 h 2656703"/>
              <a:gd name="connsiteX4" fmla="*/ 1309816 w 2199503"/>
              <a:gd name="connsiteY4" fmla="*/ 778476 h 2656703"/>
              <a:gd name="connsiteX5" fmla="*/ 1334530 w 2199503"/>
              <a:gd name="connsiteY5" fmla="*/ 469557 h 2656703"/>
              <a:gd name="connsiteX6" fmla="*/ 1445741 w 2199503"/>
              <a:gd name="connsiteY6" fmla="*/ 333632 h 2656703"/>
              <a:gd name="connsiteX7" fmla="*/ 1631092 w 2199503"/>
              <a:gd name="connsiteY7" fmla="*/ 247135 h 2656703"/>
              <a:gd name="connsiteX8" fmla="*/ 1841157 w 2199503"/>
              <a:gd name="connsiteY8" fmla="*/ 247135 h 2656703"/>
              <a:gd name="connsiteX9" fmla="*/ 1989438 w 2199503"/>
              <a:gd name="connsiteY9" fmla="*/ 172995 h 2656703"/>
              <a:gd name="connsiteX10" fmla="*/ 2137719 w 2199503"/>
              <a:gd name="connsiteY10" fmla="*/ 49427 h 2656703"/>
              <a:gd name="connsiteX11" fmla="*/ 2199503 w 2199503"/>
              <a:gd name="connsiteY11" fmla="*/ 0 h 2656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99503" h="2656703">
                <a:moveTo>
                  <a:pt x="0" y="2656703"/>
                </a:moveTo>
                <a:cubicBezTo>
                  <a:pt x="143132" y="2377646"/>
                  <a:pt x="286265" y="2098589"/>
                  <a:pt x="420130" y="1878227"/>
                </a:cubicBezTo>
                <a:cubicBezTo>
                  <a:pt x="553995" y="1657865"/>
                  <a:pt x="667265" y="1488989"/>
                  <a:pt x="803189" y="1334530"/>
                </a:cubicBezTo>
                <a:cubicBezTo>
                  <a:pt x="939113" y="1180071"/>
                  <a:pt x="1151238" y="1044146"/>
                  <a:pt x="1235676" y="951470"/>
                </a:cubicBezTo>
                <a:cubicBezTo>
                  <a:pt x="1320114" y="858794"/>
                  <a:pt x="1293340" y="858795"/>
                  <a:pt x="1309816" y="778476"/>
                </a:cubicBezTo>
                <a:cubicBezTo>
                  <a:pt x="1326292" y="698157"/>
                  <a:pt x="1311876" y="543698"/>
                  <a:pt x="1334530" y="469557"/>
                </a:cubicBezTo>
                <a:cubicBezTo>
                  <a:pt x="1357184" y="395416"/>
                  <a:pt x="1396314" y="370702"/>
                  <a:pt x="1445741" y="333632"/>
                </a:cubicBezTo>
                <a:cubicBezTo>
                  <a:pt x="1495168" y="296562"/>
                  <a:pt x="1565189" y="261551"/>
                  <a:pt x="1631092" y="247135"/>
                </a:cubicBezTo>
                <a:cubicBezTo>
                  <a:pt x="1696995" y="232719"/>
                  <a:pt x="1781433" y="259492"/>
                  <a:pt x="1841157" y="247135"/>
                </a:cubicBezTo>
                <a:cubicBezTo>
                  <a:pt x="1900881" y="234778"/>
                  <a:pt x="1940011" y="205946"/>
                  <a:pt x="1989438" y="172995"/>
                </a:cubicBezTo>
                <a:cubicBezTo>
                  <a:pt x="2038865" y="140044"/>
                  <a:pt x="2102708" y="78259"/>
                  <a:pt x="2137719" y="49427"/>
                </a:cubicBezTo>
                <a:cubicBezTo>
                  <a:pt x="2172730" y="20595"/>
                  <a:pt x="2186116" y="10297"/>
                  <a:pt x="2199503" y="0"/>
                </a:cubicBezTo>
              </a:path>
            </a:pathLst>
          </a:custGeom>
          <a:noFill/>
          <a:ln w="28575">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67DA636-FE1A-4F53-BA50-66E98950079A}"/>
              </a:ext>
            </a:extLst>
          </p:cNvPr>
          <p:cNvSpPr txBox="1"/>
          <p:nvPr/>
        </p:nvSpPr>
        <p:spPr>
          <a:xfrm rot="18313624">
            <a:off x="6978461" y="2982583"/>
            <a:ext cx="697627" cy="369332"/>
          </a:xfrm>
          <a:prstGeom prst="rect">
            <a:avLst/>
          </a:prstGeom>
          <a:noFill/>
        </p:spPr>
        <p:txBody>
          <a:bodyPr wrap="none" rtlCol="0">
            <a:spAutoFit/>
          </a:bodyPr>
          <a:lstStyle/>
          <a:p>
            <a:r>
              <a:rPr lang="en-US" dirty="0"/>
              <a:t>Path</a:t>
            </a:r>
          </a:p>
        </p:txBody>
      </p:sp>
      <p:sp>
        <p:nvSpPr>
          <p:cNvPr id="8" name="TextBox 7">
            <a:extLst>
              <a:ext uri="{FF2B5EF4-FFF2-40B4-BE49-F238E27FC236}">
                <a16:creationId xmlns:a16="http://schemas.microsoft.com/office/drawing/2014/main" id="{14D805CA-F249-40BA-9FF0-1E0DDCC7C604}"/>
              </a:ext>
            </a:extLst>
          </p:cNvPr>
          <p:cNvSpPr txBox="1"/>
          <p:nvPr/>
        </p:nvSpPr>
        <p:spPr>
          <a:xfrm>
            <a:off x="8859794" y="66726"/>
            <a:ext cx="2398413" cy="369332"/>
          </a:xfrm>
          <a:prstGeom prst="rect">
            <a:avLst/>
          </a:prstGeom>
          <a:noFill/>
        </p:spPr>
        <p:txBody>
          <a:bodyPr wrap="none" rtlCol="0">
            <a:spAutoFit/>
          </a:bodyPr>
          <a:lstStyle/>
          <a:p>
            <a:r>
              <a:rPr lang="en-US" dirty="0"/>
              <a:t>DS = Data Structure</a:t>
            </a:r>
          </a:p>
        </p:txBody>
      </p:sp>
    </p:spTree>
    <p:extLst>
      <p:ext uri="{BB962C8B-B14F-4D97-AF65-F5344CB8AC3E}">
        <p14:creationId xmlns:p14="http://schemas.microsoft.com/office/powerpoint/2010/main" val="419779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DBDA8-5821-4583-970C-FDBA054C918B}"/>
              </a:ext>
            </a:extLst>
          </p:cNvPr>
          <p:cNvSpPr>
            <a:spLocks noGrp="1"/>
          </p:cNvSpPr>
          <p:nvPr>
            <p:ph type="title"/>
          </p:nvPr>
        </p:nvSpPr>
        <p:spPr/>
        <p:txBody>
          <a:bodyPr/>
          <a:lstStyle/>
          <a:p>
            <a:r>
              <a:rPr lang="en-US" dirty="0"/>
              <a:t>Recap </a:t>
            </a:r>
          </a:p>
        </p:txBody>
      </p:sp>
      <p:graphicFrame>
        <p:nvGraphicFramePr>
          <p:cNvPr id="7" name="Content Placeholder 6">
            <a:extLst>
              <a:ext uri="{FF2B5EF4-FFF2-40B4-BE49-F238E27FC236}">
                <a16:creationId xmlns:a16="http://schemas.microsoft.com/office/drawing/2014/main" id="{E5A9A710-B558-4202-BE0D-F2F028587481}"/>
              </a:ext>
            </a:extLst>
          </p:cNvPr>
          <p:cNvGraphicFramePr>
            <a:graphicFrameLocks noGrp="1"/>
          </p:cNvGraphicFramePr>
          <p:nvPr>
            <p:ph idx="1"/>
            <p:extLst>
              <p:ext uri="{D42A27DB-BD31-4B8C-83A1-F6EECF244321}">
                <p14:modId xmlns:p14="http://schemas.microsoft.com/office/powerpoint/2010/main" val="388538932"/>
              </p:ext>
            </p:extLst>
          </p:nvPr>
        </p:nvGraphicFramePr>
        <p:xfrm>
          <a:off x="5486400" y="1583940"/>
          <a:ext cx="5346572" cy="39642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51F4BD1E-5A75-4DE0-8F4A-857F692430A9}"/>
              </a:ext>
            </a:extLst>
          </p:cNvPr>
          <p:cNvSpPr txBox="1"/>
          <p:nvPr/>
        </p:nvSpPr>
        <p:spPr>
          <a:xfrm>
            <a:off x="749429" y="1857902"/>
            <a:ext cx="5346571" cy="3785652"/>
          </a:xfrm>
          <a:prstGeom prst="rect">
            <a:avLst/>
          </a:prstGeom>
          <a:noFill/>
        </p:spPr>
        <p:txBody>
          <a:bodyPr wrap="square" rtlCol="0">
            <a:spAutoFit/>
          </a:bodyPr>
          <a:lstStyle/>
          <a:p>
            <a:r>
              <a:rPr lang="en-US" sz="2400" dirty="0"/>
              <a:t>Sibling nodes: </a:t>
            </a:r>
          </a:p>
          <a:p>
            <a:pPr marL="285750" indent="-285750">
              <a:buFont typeface="Arial" panose="020B0604020202020204" pitchFamily="34" charset="0"/>
              <a:buChar char="•"/>
            </a:pPr>
            <a:r>
              <a:rPr lang="en-US" sz="2400" dirty="0"/>
              <a:t>B, C, D </a:t>
            </a:r>
          </a:p>
          <a:p>
            <a:pPr marL="285750" indent="-285750">
              <a:buFont typeface="Arial" panose="020B0604020202020204" pitchFamily="34" charset="0"/>
              <a:buChar char="•"/>
            </a:pPr>
            <a:r>
              <a:rPr lang="en-US" sz="2400" dirty="0"/>
              <a:t>More </a:t>
            </a:r>
          </a:p>
          <a:p>
            <a:pPr marL="742950" lvl="1" indent="-285750">
              <a:buFont typeface="Arial" panose="020B0604020202020204" pitchFamily="34" charset="0"/>
              <a:buChar char="•"/>
            </a:pPr>
            <a:r>
              <a:rPr lang="en-US" sz="2400" dirty="0"/>
              <a:t>??</a:t>
            </a:r>
          </a:p>
          <a:p>
            <a:r>
              <a:rPr lang="en-US" sz="2400" dirty="0"/>
              <a:t>Leaf nodes: </a:t>
            </a:r>
          </a:p>
          <a:p>
            <a:pPr marL="285750" indent="-285750">
              <a:buFont typeface="Arial" panose="020B0604020202020204" pitchFamily="34" charset="0"/>
              <a:buChar char="•"/>
            </a:pPr>
            <a:r>
              <a:rPr lang="en-US" sz="2400" dirty="0"/>
              <a:t>	D2</a:t>
            </a:r>
          </a:p>
          <a:p>
            <a:pPr marL="285750" indent="-285750">
              <a:buFont typeface="Arial" panose="020B0604020202020204" pitchFamily="34" charset="0"/>
              <a:buChar char="•"/>
            </a:pPr>
            <a:r>
              <a:rPr lang="en-US" sz="2400" dirty="0"/>
              <a:t>Is C2 a Leaf node ?</a:t>
            </a:r>
          </a:p>
          <a:p>
            <a:pPr marL="285750" indent="-285750">
              <a:buFont typeface="Arial" panose="020B0604020202020204" pitchFamily="34" charset="0"/>
              <a:buChar char="•"/>
            </a:pPr>
            <a:r>
              <a:rPr lang="en-US" sz="2400" dirty="0"/>
              <a:t>More</a:t>
            </a:r>
          </a:p>
          <a:p>
            <a:pPr marL="742950" lvl="1" indent="-285750">
              <a:buFont typeface="Arial" panose="020B0604020202020204" pitchFamily="34" charset="0"/>
              <a:buChar char="•"/>
            </a:pPr>
            <a:r>
              <a:rPr lang="en-US" sz="2400" dirty="0"/>
              <a:t>?</a:t>
            </a:r>
          </a:p>
          <a:p>
            <a:pPr marL="742950" lvl="1" indent="-285750">
              <a:buFont typeface="Arial" panose="020B0604020202020204" pitchFamily="34" charset="0"/>
              <a:buChar char="•"/>
            </a:pPr>
            <a:r>
              <a:rPr lang="en-US" sz="2400" dirty="0"/>
              <a:t>?</a:t>
            </a:r>
          </a:p>
        </p:txBody>
      </p:sp>
      <p:sp>
        <p:nvSpPr>
          <p:cNvPr id="4" name="Oval 3">
            <a:extLst>
              <a:ext uri="{FF2B5EF4-FFF2-40B4-BE49-F238E27FC236}">
                <a16:creationId xmlns:a16="http://schemas.microsoft.com/office/drawing/2014/main" id="{9E0BACD9-F181-4FA4-B60C-1D88A7F718D3}"/>
              </a:ext>
            </a:extLst>
          </p:cNvPr>
          <p:cNvSpPr/>
          <p:nvPr/>
        </p:nvSpPr>
        <p:spPr>
          <a:xfrm>
            <a:off x="7793926" y="3193870"/>
            <a:ext cx="731520" cy="7315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1631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A4E32-A5F5-42D2-8491-4506F6D93A96}"/>
              </a:ext>
            </a:extLst>
          </p:cNvPr>
          <p:cNvSpPr>
            <a:spLocks noGrp="1"/>
          </p:cNvSpPr>
          <p:nvPr>
            <p:ph type="title"/>
          </p:nvPr>
        </p:nvSpPr>
        <p:spPr>
          <a:xfrm>
            <a:off x="593124" y="248463"/>
            <a:ext cx="9692640" cy="790378"/>
          </a:xfrm>
        </p:spPr>
        <p:txBody>
          <a:bodyPr/>
          <a:lstStyle/>
          <a:p>
            <a:r>
              <a:rPr lang="en-US" dirty="0"/>
              <a:t>Characteristics of Tree DS</a:t>
            </a:r>
          </a:p>
        </p:txBody>
      </p:sp>
      <p:sp>
        <p:nvSpPr>
          <p:cNvPr id="3" name="Content Placeholder 2">
            <a:extLst>
              <a:ext uri="{FF2B5EF4-FFF2-40B4-BE49-F238E27FC236}">
                <a16:creationId xmlns:a16="http://schemas.microsoft.com/office/drawing/2014/main" id="{2B57BA86-989C-45A3-BA26-825185091F1B}"/>
              </a:ext>
            </a:extLst>
          </p:cNvPr>
          <p:cNvSpPr>
            <a:spLocks noGrp="1"/>
          </p:cNvSpPr>
          <p:nvPr>
            <p:ph idx="1"/>
          </p:nvPr>
        </p:nvSpPr>
        <p:spPr>
          <a:xfrm>
            <a:off x="496420" y="1536943"/>
            <a:ext cx="9264108" cy="4477109"/>
          </a:xfrm>
        </p:spPr>
        <p:txBody>
          <a:bodyPr>
            <a:normAutofit/>
          </a:bodyPr>
          <a:lstStyle/>
          <a:p>
            <a:r>
              <a:rPr lang="en-US" dirty="0"/>
              <a:t>Root node can be used to traverse any node of the tree</a:t>
            </a:r>
          </a:p>
          <a:p>
            <a:r>
              <a:rPr lang="en-US" dirty="0"/>
              <a:t>If you have non-empty tree you will have root node </a:t>
            </a:r>
          </a:p>
          <a:p>
            <a:r>
              <a:rPr lang="en-US" dirty="0"/>
              <a:t>If you have N node you will have N-1 edges</a:t>
            </a:r>
          </a:p>
          <a:p>
            <a:pPr lvl="1"/>
            <a:r>
              <a:rPr lang="en-US" dirty="0" err="1"/>
              <a:t>Eg</a:t>
            </a:r>
            <a:r>
              <a:rPr lang="en-US" dirty="0"/>
              <a:t>: </a:t>
            </a:r>
          </a:p>
          <a:p>
            <a:pPr lvl="2"/>
            <a:r>
              <a:rPr lang="en-US" dirty="0"/>
              <a:t>8 Node in adjacent tree and eight edges  </a:t>
            </a:r>
          </a:p>
          <a:p>
            <a:endParaRPr lang="en-US" dirty="0"/>
          </a:p>
          <a:p>
            <a:r>
              <a:rPr lang="en-US" dirty="0"/>
              <a:t>Tree is a </a:t>
            </a:r>
            <a:r>
              <a:rPr lang="en-US" b="1" dirty="0"/>
              <a:t>recursive</a:t>
            </a:r>
            <a:r>
              <a:rPr lang="en-US" dirty="0"/>
              <a:t> data structure</a:t>
            </a:r>
          </a:p>
          <a:p>
            <a:pPr lvl="1"/>
            <a:r>
              <a:rPr lang="en-US" dirty="0"/>
              <a:t>Can have smaller tress called as Sub tree</a:t>
            </a:r>
          </a:p>
          <a:p>
            <a:pPr marL="0" indent="0">
              <a:buNone/>
            </a:pPr>
            <a:endParaRPr lang="en-US" dirty="0"/>
          </a:p>
        </p:txBody>
      </p:sp>
      <p:sp>
        <p:nvSpPr>
          <p:cNvPr id="4" name="TextBox 3">
            <a:extLst>
              <a:ext uri="{FF2B5EF4-FFF2-40B4-BE49-F238E27FC236}">
                <a16:creationId xmlns:a16="http://schemas.microsoft.com/office/drawing/2014/main" id="{356F64C2-ACE7-42E3-82C7-01140C05775D}"/>
              </a:ext>
            </a:extLst>
          </p:cNvPr>
          <p:cNvSpPr txBox="1"/>
          <p:nvPr/>
        </p:nvSpPr>
        <p:spPr>
          <a:xfrm>
            <a:off x="8859794" y="66726"/>
            <a:ext cx="2398413" cy="369332"/>
          </a:xfrm>
          <a:prstGeom prst="rect">
            <a:avLst/>
          </a:prstGeom>
          <a:noFill/>
        </p:spPr>
        <p:txBody>
          <a:bodyPr wrap="none" rtlCol="0">
            <a:spAutoFit/>
          </a:bodyPr>
          <a:lstStyle/>
          <a:p>
            <a:r>
              <a:rPr lang="en-US" dirty="0"/>
              <a:t>DS = Data Structure</a:t>
            </a:r>
          </a:p>
        </p:txBody>
      </p:sp>
      <p:pic>
        <p:nvPicPr>
          <p:cNvPr id="6" name="Picture 5">
            <a:extLst>
              <a:ext uri="{FF2B5EF4-FFF2-40B4-BE49-F238E27FC236}">
                <a16:creationId xmlns:a16="http://schemas.microsoft.com/office/drawing/2014/main" id="{3850A81A-F1AD-4D5A-9284-472BCB1A846B}"/>
              </a:ext>
            </a:extLst>
          </p:cNvPr>
          <p:cNvPicPr>
            <a:picLocks noChangeAspect="1"/>
          </p:cNvPicPr>
          <p:nvPr/>
        </p:nvPicPr>
        <p:blipFill>
          <a:blip r:embed="rId2"/>
          <a:stretch>
            <a:fillRect/>
          </a:stretch>
        </p:blipFill>
        <p:spPr>
          <a:xfrm>
            <a:off x="6627846" y="1655075"/>
            <a:ext cx="3829584" cy="3547849"/>
          </a:xfrm>
          <a:prstGeom prst="rect">
            <a:avLst/>
          </a:prstGeom>
        </p:spPr>
      </p:pic>
      <p:cxnSp>
        <p:nvCxnSpPr>
          <p:cNvPr id="8" name="Straight Connector 7">
            <a:extLst>
              <a:ext uri="{FF2B5EF4-FFF2-40B4-BE49-F238E27FC236}">
                <a16:creationId xmlns:a16="http://schemas.microsoft.com/office/drawing/2014/main" id="{4382B4B7-7519-48AD-9C89-2F204BBEC11A}"/>
              </a:ext>
            </a:extLst>
          </p:cNvPr>
          <p:cNvCxnSpPr/>
          <p:nvPr/>
        </p:nvCxnSpPr>
        <p:spPr>
          <a:xfrm>
            <a:off x="6882715" y="2593735"/>
            <a:ext cx="87733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9" name="Straight Connector 8">
            <a:extLst>
              <a:ext uri="{FF2B5EF4-FFF2-40B4-BE49-F238E27FC236}">
                <a16:creationId xmlns:a16="http://schemas.microsoft.com/office/drawing/2014/main" id="{9713E0E5-D972-43FC-9C4C-8B07115DE2A5}"/>
              </a:ext>
            </a:extLst>
          </p:cNvPr>
          <p:cNvCxnSpPr/>
          <p:nvPr/>
        </p:nvCxnSpPr>
        <p:spPr>
          <a:xfrm>
            <a:off x="8458200" y="2593735"/>
            <a:ext cx="87733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0" name="Straight Connector 9">
            <a:extLst>
              <a:ext uri="{FF2B5EF4-FFF2-40B4-BE49-F238E27FC236}">
                <a16:creationId xmlns:a16="http://schemas.microsoft.com/office/drawing/2014/main" id="{59B337B1-213A-46D8-994A-7F8D235D8BA1}"/>
              </a:ext>
            </a:extLst>
          </p:cNvPr>
          <p:cNvCxnSpPr>
            <a:cxnSpLocks/>
          </p:cNvCxnSpPr>
          <p:nvPr/>
        </p:nvCxnSpPr>
        <p:spPr>
          <a:xfrm>
            <a:off x="7166920" y="3425757"/>
            <a:ext cx="457199"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2" name="Straight Connector 11">
            <a:extLst>
              <a:ext uri="{FF2B5EF4-FFF2-40B4-BE49-F238E27FC236}">
                <a16:creationId xmlns:a16="http://schemas.microsoft.com/office/drawing/2014/main" id="{98BB385F-90F2-4F3C-8FFD-1DC9B88FA4BB}"/>
              </a:ext>
            </a:extLst>
          </p:cNvPr>
          <p:cNvCxnSpPr>
            <a:cxnSpLocks/>
          </p:cNvCxnSpPr>
          <p:nvPr/>
        </p:nvCxnSpPr>
        <p:spPr>
          <a:xfrm>
            <a:off x="8001001" y="3407367"/>
            <a:ext cx="457199"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3" name="Straight Connector 12">
            <a:extLst>
              <a:ext uri="{FF2B5EF4-FFF2-40B4-BE49-F238E27FC236}">
                <a16:creationId xmlns:a16="http://schemas.microsoft.com/office/drawing/2014/main" id="{DBB7C9E4-9659-40D6-9247-B9A5BC9678F2}"/>
              </a:ext>
            </a:extLst>
          </p:cNvPr>
          <p:cNvCxnSpPr>
            <a:cxnSpLocks/>
          </p:cNvCxnSpPr>
          <p:nvPr/>
        </p:nvCxnSpPr>
        <p:spPr>
          <a:xfrm>
            <a:off x="9679459" y="3240405"/>
            <a:ext cx="0" cy="395706"/>
          </a:xfrm>
          <a:prstGeom prst="line">
            <a:avLst/>
          </a:prstGeom>
        </p:spPr>
        <p:style>
          <a:lnRef idx="3">
            <a:schemeClr val="accent5"/>
          </a:lnRef>
          <a:fillRef idx="0">
            <a:schemeClr val="accent5"/>
          </a:fillRef>
          <a:effectRef idx="2">
            <a:schemeClr val="accent5"/>
          </a:effectRef>
          <a:fontRef idx="minor">
            <a:schemeClr val="tx1"/>
          </a:fontRef>
        </p:style>
      </p:cxnSp>
      <p:cxnSp>
        <p:nvCxnSpPr>
          <p:cNvPr id="16" name="Straight Connector 15">
            <a:extLst>
              <a:ext uri="{FF2B5EF4-FFF2-40B4-BE49-F238E27FC236}">
                <a16:creationId xmlns:a16="http://schemas.microsoft.com/office/drawing/2014/main" id="{D4C49866-E8A7-44A1-B819-703F439F1B47}"/>
              </a:ext>
            </a:extLst>
          </p:cNvPr>
          <p:cNvCxnSpPr>
            <a:cxnSpLocks/>
          </p:cNvCxnSpPr>
          <p:nvPr/>
        </p:nvCxnSpPr>
        <p:spPr>
          <a:xfrm>
            <a:off x="9380837" y="3438258"/>
            <a:ext cx="0" cy="1035619"/>
          </a:xfrm>
          <a:prstGeom prst="line">
            <a:avLst/>
          </a:prstGeom>
        </p:spPr>
        <p:style>
          <a:lnRef idx="3">
            <a:schemeClr val="accent5"/>
          </a:lnRef>
          <a:fillRef idx="0">
            <a:schemeClr val="accent5"/>
          </a:fillRef>
          <a:effectRef idx="2">
            <a:schemeClr val="accent5"/>
          </a:effectRef>
          <a:fontRef idx="minor">
            <a:schemeClr val="tx1"/>
          </a:fontRef>
        </p:style>
      </p:cxnSp>
      <p:cxnSp>
        <p:nvCxnSpPr>
          <p:cNvPr id="18" name="Straight Connector 17">
            <a:extLst>
              <a:ext uri="{FF2B5EF4-FFF2-40B4-BE49-F238E27FC236}">
                <a16:creationId xmlns:a16="http://schemas.microsoft.com/office/drawing/2014/main" id="{62CCAEAC-B88C-40DD-A606-83FDF3CB56AB}"/>
              </a:ext>
            </a:extLst>
          </p:cNvPr>
          <p:cNvCxnSpPr>
            <a:cxnSpLocks/>
          </p:cNvCxnSpPr>
          <p:nvPr/>
        </p:nvCxnSpPr>
        <p:spPr>
          <a:xfrm>
            <a:off x="8250193" y="4183637"/>
            <a:ext cx="0" cy="395706"/>
          </a:xfrm>
          <a:prstGeom prst="line">
            <a:avLst/>
          </a:prstGeom>
        </p:spPr>
        <p:style>
          <a:lnRef idx="3">
            <a:schemeClr val="accent5"/>
          </a:lnRef>
          <a:fillRef idx="0">
            <a:schemeClr val="accent5"/>
          </a:fillRef>
          <a:effectRef idx="2">
            <a:schemeClr val="accent5"/>
          </a:effectRef>
          <a:fontRef idx="minor">
            <a:schemeClr val="tx1"/>
          </a:fontRef>
        </p:style>
      </p:cxnSp>
      <p:cxnSp>
        <p:nvCxnSpPr>
          <p:cNvPr id="19" name="Straight Connector 18">
            <a:extLst>
              <a:ext uri="{FF2B5EF4-FFF2-40B4-BE49-F238E27FC236}">
                <a16:creationId xmlns:a16="http://schemas.microsoft.com/office/drawing/2014/main" id="{852B2EE9-24F9-44DD-8F91-ED8B288FEF15}"/>
              </a:ext>
            </a:extLst>
          </p:cNvPr>
          <p:cNvCxnSpPr>
            <a:cxnSpLocks/>
          </p:cNvCxnSpPr>
          <p:nvPr/>
        </p:nvCxnSpPr>
        <p:spPr>
          <a:xfrm>
            <a:off x="8101910" y="2772908"/>
            <a:ext cx="0" cy="236694"/>
          </a:xfrm>
          <a:prstGeom prst="line">
            <a:avLst/>
          </a:prstGeom>
        </p:spPr>
        <p:style>
          <a:lnRef idx="3">
            <a:schemeClr val="accent5"/>
          </a:lnRef>
          <a:fillRef idx="0">
            <a:schemeClr val="accent5"/>
          </a:fillRef>
          <a:effectRef idx="2">
            <a:schemeClr val="accent5"/>
          </a:effectRef>
          <a:fontRef idx="minor">
            <a:schemeClr val="tx1"/>
          </a:fontRef>
        </p:style>
      </p:cxnSp>
      <p:cxnSp>
        <p:nvCxnSpPr>
          <p:cNvPr id="21" name="Straight Connector 20">
            <a:extLst>
              <a:ext uri="{FF2B5EF4-FFF2-40B4-BE49-F238E27FC236}">
                <a16:creationId xmlns:a16="http://schemas.microsoft.com/office/drawing/2014/main" id="{19096131-5197-4BBE-B30C-5DA728B2CCE8}"/>
              </a:ext>
            </a:extLst>
          </p:cNvPr>
          <p:cNvCxnSpPr>
            <a:cxnSpLocks/>
          </p:cNvCxnSpPr>
          <p:nvPr/>
        </p:nvCxnSpPr>
        <p:spPr>
          <a:xfrm>
            <a:off x="9162535" y="5209248"/>
            <a:ext cx="457199" cy="0"/>
          </a:xfrm>
          <a:prstGeom prst="line">
            <a:avLst/>
          </a:prstGeom>
        </p:spPr>
        <p:style>
          <a:lnRef idx="3">
            <a:schemeClr val="accent5"/>
          </a:lnRef>
          <a:fillRef idx="0">
            <a:schemeClr val="accent5"/>
          </a:fillRef>
          <a:effectRef idx="2">
            <a:schemeClr val="accent5"/>
          </a:effectRef>
          <a:fontRef idx="minor">
            <a:schemeClr val="tx1"/>
          </a:fontRef>
        </p:style>
      </p:cxnSp>
      <p:sp>
        <p:nvSpPr>
          <p:cNvPr id="22" name="TextBox 21">
            <a:extLst>
              <a:ext uri="{FF2B5EF4-FFF2-40B4-BE49-F238E27FC236}">
                <a16:creationId xmlns:a16="http://schemas.microsoft.com/office/drawing/2014/main" id="{BAC0EB41-2D6D-41C5-84CC-673F5E88AFF2}"/>
              </a:ext>
            </a:extLst>
          </p:cNvPr>
          <p:cNvSpPr txBox="1"/>
          <p:nvPr/>
        </p:nvSpPr>
        <p:spPr>
          <a:xfrm>
            <a:off x="9760528" y="5018258"/>
            <a:ext cx="758541" cy="338554"/>
          </a:xfrm>
          <a:prstGeom prst="rect">
            <a:avLst/>
          </a:prstGeom>
          <a:noFill/>
        </p:spPr>
        <p:txBody>
          <a:bodyPr wrap="none" rtlCol="0">
            <a:spAutoFit/>
          </a:bodyPr>
          <a:lstStyle/>
          <a:p>
            <a:r>
              <a:rPr lang="en-US" sz="1600" dirty="0"/>
              <a:t>Edges</a:t>
            </a:r>
          </a:p>
        </p:txBody>
      </p:sp>
      <p:sp>
        <p:nvSpPr>
          <p:cNvPr id="23" name="Rectangle 22">
            <a:extLst>
              <a:ext uri="{FF2B5EF4-FFF2-40B4-BE49-F238E27FC236}">
                <a16:creationId xmlns:a16="http://schemas.microsoft.com/office/drawing/2014/main" id="{8B7BB021-3DDB-4413-B90F-19F20B9DE181}"/>
              </a:ext>
            </a:extLst>
          </p:cNvPr>
          <p:cNvSpPr/>
          <p:nvPr/>
        </p:nvSpPr>
        <p:spPr>
          <a:xfrm>
            <a:off x="9246465" y="2835475"/>
            <a:ext cx="1344735" cy="2155818"/>
          </a:xfrm>
          <a:prstGeom prst="rect">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A616F9EA-64A6-41A7-910D-A4882348EC18}"/>
              </a:ext>
            </a:extLst>
          </p:cNvPr>
          <p:cNvSpPr txBox="1"/>
          <p:nvPr/>
        </p:nvSpPr>
        <p:spPr>
          <a:xfrm>
            <a:off x="9679459" y="2545329"/>
            <a:ext cx="930063" cy="338554"/>
          </a:xfrm>
          <a:prstGeom prst="rect">
            <a:avLst/>
          </a:prstGeom>
          <a:noFill/>
        </p:spPr>
        <p:txBody>
          <a:bodyPr wrap="none" rtlCol="0">
            <a:spAutoFit/>
          </a:bodyPr>
          <a:lstStyle/>
          <a:p>
            <a:r>
              <a:rPr lang="en-US" sz="1600" dirty="0">
                <a:solidFill>
                  <a:srgbClr val="FF0000"/>
                </a:solidFill>
              </a:rPr>
              <a:t>Subtree</a:t>
            </a:r>
          </a:p>
        </p:txBody>
      </p:sp>
      <p:sp>
        <p:nvSpPr>
          <p:cNvPr id="25" name="Oval 24">
            <a:extLst>
              <a:ext uri="{FF2B5EF4-FFF2-40B4-BE49-F238E27FC236}">
                <a16:creationId xmlns:a16="http://schemas.microsoft.com/office/drawing/2014/main" id="{EAE2AC72-4917-4CA1-AE1B-6835097CAF94}"/>
              </a:ext>
            </a:extLst>
          </p:cNvPr>
          <p:cNvSpPr/>
          <p:nvPr/>
        </p:nvSpPr>
        <p:spPr>
          <a:xfrm>
            <a:off x="5201882" y="4881661"/>
            <a:ext cx="642526" cy="6425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Root</a:t>
            </a:r>
          </a:p>
        </p:txBody>
      </p:sp>
      <p:sp>
        <p:nvSpPr>
          <p:cNvPr id="26" name="Isosceles Triangle 25">
            <a:extLst>
              <a:ext uri="{FF2B5EF4-FFF2-40B4-BE49-F238E27FC236}">
                <a16:creationId xmlns:a16="http://schemas.microsoft.com/office/drawing/2014/main" id="{5CB4E8FA-177D-46B0-AED1-FEF0CD04ED0E}"/>
              </a:ext>
            </a:extLst>
          </p:cNvPr>
          <p:cNvSpPr/>
          <p:nvPr/>
        </p:nvSpPr>
        <p:spPr>
          <a:xfrm>
            <a:off x="4672518" y="5717490"/>
            <a:ext cx="344012" cy="296562"/>
          </a:xfrm>
          <a:prstGeom prst="triangl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9D9E293E-9857-4F9C-AA73-26C18DB20D49}"/>
              </a:ext>
            </a:extLst>
          </p:cNvPr>
          <p:cNvSpPr/>
          <p:nvPr/>
        </p:nvSpPr>
        <p:spPr>
          <a:xfrm>
            <a:off x="6035880" y="5717490"/>
            <a:ext cx="344012" cy="296562"/>
          </a:xfrm>
          <a:prstGeom prst="triangl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80AD7008-F073-4F5B-AE87-69341ECA1D39}"/>
              </a:ext>
            </a:extLst>
          </p:cNvPr>
          <p:cNvCxnSpPr>
            <a:stCxn id="25" idx="3"/>
            <a:endCxn id="26" idx="0"/>
          </p:cNvCxnSpPr>
          <p:nvPr/>
        </p:nvCxnSpPr>
        <p:spPr>
          <a:xfrm flipH="1">
            <a:off x="4844524" y="5430091"/>
            <a:ext cx="451454" cy="287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E3B890B-66C4-482E-9B5A-CBC74359FFE7}"/>
              </a:ext>
            </a:extLst>
          </p:cNvPr>
          <p:cNvCxnSpPr>
            <a:stCxn id="25" idx="5"/>
            <a:endCxn id="27" idx="0"/>
          </p:cNvCxnSpPr>
          <p:nvPr/>
        </p:nvCxnSpPr>
        <p:spPr>
          <a:xfrm>
            <a:off x="5750312" y="5430091"/>
            <a:ext cx="457574" cy="28739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53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P spid="24" grpId="0"/>
      <p:bldP spid="25" grpId="0" animBg="1"/>
      <p:bldP spid="26" grpId="0" animBg="1"/>
      <p:bldP spid="2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265C49-F799-4E40-97EF-28F4BE185A41}"/>
              </a:ext>
            </a:extLst>
          </p:cNvPr>
          <p:cNvPicPr>
            <a:picLocks noChangeAspect="1"/>
          </p:cNvPicPr>
          <p:nvPr/>
        </p:nvPicPr>
        <p:blipFill>
          <a:blip r:embed="rId3"/>
          <a:stretch>
            <a:fillRect/>
          </a:stretch>
        </p:blipFill>
        <p:spPr>
          <a:xfrm>
            <a:off x="6796218" y="1639223"/>
            <a:ext cx="4261720" cy="3645568"/>
          </a:xfrm>
          <a:prstGeom prst="rect">
            <a:avLst/>
          </a:prstGeom>
        </p:spPr>
      </p:pic>
      <p:sp>
        <p:nvSpPr>
          <p:cNvPr id="2" name="Title 1">
            <a:extLst>
              <a:ext uri="{FF2B5EF4-FFF2-40B4-BE49-F238E27FC236}">
                <a16:creationId xmlns:a16="http://schemas.microsoft.com/office/drawing/2014/main" id="{797A4E32-A5F5-42D2-8491-4506F6D93A96}"/>
              </a:ext>
            </a:extLst>
          </p:cNvPr>
          <p:cNvSpPr>
            <a:spLocks noGrp="1"/>
          </p:cNvSpPr>
          <p:nvPr>
            <p:ph type="title"/>
          </p:nvPr>
        </p:nvSpPr>
        <p:spPr>
          <a:xfrm>
            <a:off x="593124" y="248463"/>
            <a:ext cx="9692640" cy="790378"/>
          </a:xfrm>
        </p:spPr>
        <p:txBody>
          <a:bodyPr/>
          <a:lstStyle/>
          <a:p>
            <a:r>
              <a:rPr lang="en-US" dirty="0"/>
              <a:t>Characteristics of Tree DS</a:t>
            </a:r>
          </a:p>
        </p:txBody>
      </p:sp>
      <p:sp>
        <p:nvSpPr>
          <p:cNvPr id="3" name="Content Placeholder 2">
            <a:extLst>
              <a:ext uri="{FF2B5EF4-FFF2-40B4-BE49-F238E27FC236}">
                <a16:creationId xmlns:a16="http://schemas.microsoft.com/office/drawing/2014/main" id="{2B57BA86-989C-45A3-BA26-825185091F1B}"/>
              </a:ext>
            </a:extLst>
          </p:cNvPr>
          <p:cNvSpPr>
            <a:spLocks noGrp="1"/>
          </p:cNvSpPr>
          <p:nvPr>
            <p:ph idx="1"/>
          </p:nvPr>
        </p:nvSpPr>
        <p:spPr>
          <a:xfrm>
            <a:off x="593123" y="1179925"/>
            <a:ext cx="9378779" cy="5429612"/>
          </a:xfrm>
        </p:spPr>
        <p:txBody>
          <a:bodyPr>
            <a:normAutofit/>
          </a:bodyPr>
          <a:lstStyle/>
          <a:p>
            <a:r>
              <a:rPr lang="en-US" sz="2400" b="1" dirty="0"/>
              <a:t>Degree</a:t>
            </a:r>
            <a:r>
              <a:rPr lang="en-US" sz="2400" dirty="0"/>
              <a:t>:</a:t>
            </a:r>
          </a:p>
          <a:p>
            <a:pPr lvl="1"/>
            <a:r>
              <a:rPr lang="en-US" sz="2000" b="1" dirty="0"/>
              <a:t>Degree of Node</a:t>
            </a:r>
            <a:r>
              <a:rPr lang="en-US" sz="2000" dirty="0"/>
              <a:t>: # of children </a:t>
            </a:r>
          </a:p>
          <a:p>
            <a:pPr lvl="2"/>
            <a:r>
              <a:rPr lang="en-US" sz="1800" dirty="0" err="1"/>
              <a:t>Eg</a:t>
            </a:r>
            <a:r>
              <a:rPr lang="en-US" sz="1800" dirty="0"/>
              <a:t> Node C - ?</a:t>
            </a:r>
          </a:p>
          <a:p>
            <a:pPr lvl="2"/>
            <a:r>
              <a:rPr lang="en-US" sz="1800" dirty="0"/>
              <a:t>What is the Degree of node </a:t>
            </a:r>
            <a:r>
              <a:rPr lang="en-US" sz="1800" b="1" dirty="0"/>
              <a:t>D3</a:t>
            </a:r>
          </a:p>
          <a:p>
            <a:pPr lvl="1"/>
            <a:r>
              <a:rPr lang="en-US" sz="2000" b="1" dirty="0"/>
              <a:t>Degree of Tree </a:t>
            </a:r>
            <a:r>
              <a:rPr lang="en-US" sz="2000" dirty="0"/>
              <a:t>– Highest degree node in a tree</a:t>
            </a:r>
          </a:p>
          <a:p>
            <a:pPr lvl="2"/>
            <a:r>
              <a:rPr lang="en-US" sz="1800" dirty="0"/>
              <a:t>What is the Degree of this tree ? </a:t>
            </a:r>
          </a:p>
          <a:p>
            <a:endParaRPr lang="en-US" sz="2400" dirty="0"/>
          </a:p>
          <a:p>
            <a:endParaRPr lang="en-US" sz="2400" dirty="0"/>
          </a:p>
          <a:p>
            <a:r>
              <a:rPr lang="en-US" sz="2400" b="1" dirty="0"/>
              <a:t>Level </a:t>
            </a:r>
            <a:r>
              <a:rPr lang="en-US" sz="2400" dirty="0"/>
              <a:t>of Tree/Node:</a:t>
            </a:r>
          </a:p>
          <a:p>
            <a:pPr lvl="1"/>
            <a:r>
              <a:rPr lang="en-US" sz="2200" dirty="0"/>
              <a:t>Each step from top -&gt; Bottom </a:t>
            </a:r>
          </a:p>
          <a:p>
            <a:pPr lvl="1"/>
            <a:r>
              <a:rPr lang="en-US" sz="2200" dirty="0"/>
              <a:t>Starts from 0 and increments by 1 at each step</a:t>
            </a:r>
          </a:p>
          <a:p>
            <a:pPr lvl="1"/>
            <a:r>
              <a:rPr lang="en-US" sz="2200" dirty="0"/>
              <a:t>What is the level of Node D2</a:t>
            </a:r>
          </a:p>
          <a:p>
            <a:pPr lvl="1"/>
            <a:r>
              <a:rPr lang="en-US" sz="2200" dirty="0"/>
              <a:t>What is the level of Tree ?</a:t>
            </a:r>
          </a:p>
          <a:p>
            <a:pPr marL="0" indent="0">
              <a:buNone/>
            </a:pPr>
            <a:endParaRPr lang="en-US" dirty="0"/>
          </a:p>
        </p:txBody>
      </p:sp>
      <p:sp>
        <p:nvSpPr>
          <p:cNvPr id="4" name="TextBox 3">
            <a:extLst>
              <a:ext uri="{FF2B5EF4-FFF2-40B4-BE49-F238E27FC236}">
                <a16:creationId xmlns:a16="http://schemas.microsoft.com/office/drawing/2014/main" id="{356F64C2-ACE7-42E3-82C7-01140C05775D}"/>
              </a:ext>
            </a:extLst>
          </p:cNvPr>
          <p:cNvSpPr txBox="1"/>
          <p:nvPr/>
        </p:nvSpPr>
        <p:spPr>
          <a:xfrm>
            <a:off x="8859794" y="66726"/>
            <a:ext cx="2398413" cy="369332"/>
          </a:xfrm>
          <a:prstGeom prst="rect">
            <a:avLst/>
          </a:prstGeom>
          <a:noFill/>
        </p:spPr>
        <p:txBody>
          <a:bodyPr wrap="none" rtlCol="0">
            <a:spAutoFit/>
          </a:bodyPr>
          <a:lstStyle/>
          <a:p>
            <a:r>
              <a:rPr lang="en-US" dirty="0"/>
              <a:t>DS = Data Structure</a:t>
            </a:r>
          </a:p>
        </p:txBody>
      </p:sp>
      <p:cxnSp>
        <p:nvCxnSpPr>
          <p:cNvPr id="15" name="Straight Connector 14">
            <a:extLst>
              <a:ext uri="{FF2B5EF4-FFF2-40B4-BE49-F238E27FC236}">
                <a16:creationId xmlns:a16="http://schemas.microsoft.com/office/drawing/2014/main" id="{39797C47-E6E0-4EBA-B312-511A63557FEF}"/>
              </a:ext>
            </a:extLst>
          </p:cNvPr>
          <p:cNvCxnSpPr/>
          <p:nvPr/>
        </p:nvCxnSpPr>
        <p:spPr>
          <a:xfrm>
            <a:off x="6661649" y="3015048"/>
            <a:ext cx="362411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3FF433B-35DD-4C73-B4CA-5E76AE2683A0}"/>
              </a:ext>
            </a:extLst>
          </p:cNvPr>
          <p:cNvCxnSpPr/>
          <p:nvPr/>
        </p:nvCxnSpPr>
        <p:spPr>
          <a:xfrm>
            <a:off x="7135323" y="3711146"/>
            <a:ext cx="362411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7BBF8-340B-432C-8A0E-39274B30B82D}"/>
              </a:ext>
            </a:extLst>
          </p:cNvPr>
          <p:cNvCxnSpPr>
            <a:cxnSpLocks/>
          </p:cNvCxnSpPr>
          <p:nvPr/>
        </p:nvCxnSpPr>
        <p:spPr>
          <a:xfrm>
            <a:off x="8947380" y="4431956"/>
            <a:ext cx="88009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C5537F8-7308-4E86-8FBC-2A7B3C1B8784}"/>
              </a:ext>
            </a:extLst>
          </p:cNvPr>
          <p:cNvCxnSpPr>
            <a:cxnSpLocks/>
          </p:cNvCxnSpPr>
          <p:nvPr/>
        </p:nvCxnSpPr>
        <p:spPr>
          <a:xfrm>
            <a:off x="7979699" y="2347783"/>
            <a:ext cx="88009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1AB34E9-BF62-43DC-8A6F-137946312A58}"/>
              </a:ext>
            </a:extLst>
          </p:cNvPr>
          <p:cNvSpPr/>
          <p:nvPr/>
        </p:nvSpPr>
        <p:spPr>
          <a:xfrm>
            <a:off x="7888259" y="2484898"/>
            <a:ext cx="654850" cy="6619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5970EC8-4ACD-4C30-8529-C68AD33F8BAC}"/>
              </a:ext>
            </a:extLst>
          </p:cNvPr>
          <p:cNvSpPr/>
          <p:nvPr/>
        </p:nvSpPr>
        <p:spPr>
          <a:xfrm>
            <a:off x="9630914" y="2484898"/>
            <a:ext cx="654850" cy="6619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63EB80F-444F-4202-AA5E-AD05F9E4ECDC}"/>
              </a:ext>
            </a:extLst>
          </p:cNvPr>
          <p:cNvSpPr/>
          <p:nvPr/>
        </p:nvSpPr>
        <p:spPr>
          <a:xfrm>
            <a:off x="10285764" y="3832591"/>
            <a:ext cx="654850" cy="6619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303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265C49-F799-4E40-97EF-28F4BE185A41}"/>
              </a:ext>
            </a:extLst>
          </p:cNvPr>
          <p:cNvPicPr>
            <a:picLocks noChangeAspect="1"/>
          </p:cNvPicPr>
          <p:nvPr/>
        </p:nvPicPr>
        <p:blipFill>
          <a:blip r:embed="rId3"/>
          <a:stretch>
            <a:fillRect/>
          </a:stretch>
        </p:blipFill>
        <p:spPr>
          <a:xfrm>
            <a:off x="6796218" y="1639223"/>
            <a:ext cx="4261720" cy="3645568"/>
          </a:xfrm>
          <a:prstGeom prst="rect">
            <a:avLst/>
          </a:prstGeom>
        </p:spPr>
      </p:pic>
      <p:sp>
        <p:nvSpPr>
          <p:cNvPr id="2" name="Title 1">
            <a:extLst>
              <a:ext uri="{FF2B5EF4-FFF2-40B4-BE49-F238E27FC236}">
                <a16:creationId xmlns:a16="http://schemas.microsoft.com/office/drawing/2014/main" id="{797A4E32-A5F5-42D2-8491-4506F6D93A96}"/>
              </a:ext>
            </a:extLst>
          </p:cNvPr>
          <p:cNvSpPr>
            <a:spLocks noGrp="1"/>
          </p:cNvSpPr>
          <p:nvPr>
            <p:ph type="title"/>
          </p:nvPr>
        </p:nvSpPr>
        <p:spPr>
          <a:xfrm>
            <a:off x="593124" y="248463"/>
            <a:ext cx="9692640" cy="790378"/>
          </a:xfrm>
        </p:spPr>
        <p:txBody>
          <a:bodyPr/>
          <a:lstStyle/>
          <a:p>
            <a:r>
              <a:rPr lang="en-US" dirty="0"/>
              <a:t>Characteristics of Tree DS</a:t>
            </a:r>
          </a:p>
        </p:txBody>
      </p:sp>
      <p:sp>
        <p:nvSpPr>
          <p:cNvPr id="3" name="Content Placeholder 2">
            <a:extLst>
              <a:ext uri="{FF2B5EF4-FFF2-40B4-BE49-F238E27FC236}">
                <a16:creationId xmlns:a16="http://schemas.microsoft.com/office/drawing/2014/main" id="{2B57BA86-989C-45A3-BA26-825185091F1B}"/>
              </a:ext>
            </a:extLst>
          </p:cNvPr>
          <p:cNvSpPr>
            <a:spLocks noGrp="1"/>
          </p:cNvSpPr>
          <p:nvPr>
            <p:ph idx="1"/>
          </p:nvPr>
        </p:nvSpPr>
        <p:spPr>
          <a:xfrm>
            <a:off x="593123" y="1179925"/>
            <a:ext cx="9378779" cy="5429612"/>
          </a:xfrm>
        </p:spPr>
        <p:txBody>
          <a:bodyPr>
            <a:normAutofit/>
          </a:bodyPr>
          <a:lstStyle/>
          <a:p>
            <a:r>
              <a:rPr lang="en-US" sz="2400" b="1" dirty="0"/>
              <a:t>Height of Node/Tree</a:t>
            </a:r>
            <a:r>
              <a:rPr lang="en-US" sz="2400" dirty="0"/>
              <a:t>:</a:t>
            </a:r>
          </a:p>
          <a:p>
            <a:pPr lvl="1"/>
            <a:r>
              <a:rPr lang="en-US" sz="2000" b="1" dirty="0"/>
              <a:t>Height of Node</a:t>
            </a:r>
            <a:r>
              <a:rPr lang="en-US" sz="2000" dirty="0"/>
              <a:t>: Total # of edges that lies on the </a:t>
            </a:r>
            <a:r>
              <a:rPr lang="en-US" sz="2000" b="1" dirty="0"/>
              <a:t>longest</a:t>
            </a:r>
            <a:r>
              <a:rPr lang="en-US" sz="2000" dirty="0"/>
              <a:t> path from any leaf node to a specific node </a:t>
            </a:r>
          </a:p>
          <a:p>
            <a:pPr lvl="2"/>
            <a:r>
              <a:rPr lang="en-US" sz="1800" dirty="0" err="1"/>
              <a:t>Eg</a:t>
            </a:r>
            <a:r>
              <a:rPr lang="en-US" sz="1800" dirty="0"/>
              <a:t> for Node C </a:t>
            </a:r>
          </a:p>
          <a:p>
            <a:pPr lvl="3"/>
            <a:r>
              <a:rPr lang="en-US" sz="1800" dirty="0"/>
              <a:t>Find the longest path </a:t>
            </a:r>
          </a:p>
          <a:p>
            <a:pPr lvl="4"/>
            <a:r>
              <a:rPr lang="en-US" sz="1800" dirty="0"/>
              <a:t>C -&gt; C2 -&gt; C3 : Answer 2</a:t>
            </a:r>
          </a:p>
          <a:p>
            <a:pPr lvl="3"/>
            <a:r>
              <a:rPr lang="en-US" sz="1800" dirty="0"/>
              <a:t>What is the height of Node A ?</a:t>
            </a:r>
          </a:p>
          <a:p>
            <a:pPr lvl="1"/>
            <a:r>
              <a:rPr lang="en-US" sz="2200" b="1" dirty="0"/>
              <a:t>Height of Tree: </a:t>
            </a:r>
          </a:p>
          <a:p>
            <a:pPr lvl="2"/>
            <a:r>
              <a:rPr lang="en-US" sz="2000" dirty="0"/>
              <a:t>Height of root node, what is the height ?</a:t>
            </a:r>
          </a:p>
          <a:p>
            <a:r>
              <a:rPr lang="en-US" sz="2400" b="1" dirty="0"/>
              <a:t>Depth of Node/Tree: </a:t>
            </a:r>
          </a:p>
          <a:p>
            <a:pPr lvl="1"/>
            <a:r>
              <a:rPr lang="en-US" sz="2000" b="1" dirty="0"/>
              <a:t>Depth of Node</a:t>
            </a:r>
            <a:r>
              <a:rPr lang="en-US" sz="2000" dirty="0"/>
              <a:t>: Total # of edges from root node to particular node.</a:t>
            </a:r>
          </a:p>
          <a:p>
            <a:pPr lvl="2"/>
            <a:r>
              <a:rPr lang="en-US" sz="1800" dirty="0" err="1"/>
              <a:t>Eg</a:t>
            </a:r>
            <a:r>
              <a:rPr lang="en-US" sz="1800" dirty="0"/>
              <a:t> for C : Path A -&gt; C, Depth = 1</a:t>
            </a:r>
          </a:p>
          <a:p>
            <a:pPr lvl="2"/>
            <a:r>
              <a:rPr lang="en-US" sz="1800" dirty="0" err="1"/>
              <a:t>Eg</a:t>
            </a:r>
            <a:r>
              <a:rPr lang="en-US" sz="1800" dirty="0"/>
              <a:t> for D3: Path A -&gt; D -&gt; D3 = 2 </a:t>
            </a:r>
          </a:p>
          <a:p>
            <a:pPr lvl="1"/>
            <a:r>
              <a:rPr lang="en-US" sz="2000" dirty="0"/>
              <a:t>Depth of Tree:  Total # of edges from root node to leaf node in longest path</a:t>
            </a:r>
          </a:p>
          <a:p>
            <a:pPr lvl="2"/>
            <a:r>
              <a:rPr lang="en-US" sz="1800" dirty="0" err="1"/>
              <a:t>Eg</a:t>
            </a:r>
            <a:r>
              <a:rPr lang="en-US" sz="1800" dirty="0"/>
              <a:t>: A -&gt; C -&gt; C2 -&gt; C3 , Depth = 3</a:t>
            </a:r>
          </a:p>
          <a:p>
            <a:endParaRPr lang="en-US" sz="2400" dirty="0"/>
          </a:p>
          <a:p>
            <a:pPr marL="0" indent="0">
              <a:buNone/>
            </a:pPr>
            <a:endParaRPr lang="en-US" dirty="0"/>
          </a:p>
        </p:txBody>
      </p:sp>
      <p:sp>
        <p:nvSpPr>
          <p:cNvPr id="4" name="TextBox 3">
            <a:extLst>
              <a:ext uri="{FF2B5EF4-FFF2-40B4-BE49-F238E27FC236}">
                <a16:creationId xmlns:a16="http://schemas.microsoft.com/office/drawing/2014/main" id="{356F64C2-ACE7-42E3-82C7-01140C05775D}"/>
              </a:ext>
            </a:extLst>
          </p:cNvPr>
          <p:cNvSpPr txBox="1"/>
          <p:nvPr/>
        </p:nvSpPr>
        <p:spPr>
          <a:xfrm>
            <a:off x="8859794" y="66726"/>
            <a:ext cx="2398413" cy="369332"/>
          </a:xfrm>
          <a:prstGeom prst="rect">
            <a:avLst/>
          </a:prstGeom>
          <a:noFill/>
        </p:spPr>
        <p:txBody>
          <a:bodyPr wrap="none" rtlCol="0">
            <a:spAutoFit/>
          </a:bodyPr>
          <a:lstStyle/>
          <a:p>
            <a:r>
              <a:rPr lang="en-US" dirty="0"/>
              <a:t>DS = Data Structure</a:t>
            </a:r>
          </a:p>
        </p:txBody>
      </p:sp>
      <p:cxnSp>
        <p:nvCxnSpPr>
          <p:cNvPr id="10" name="Straight Connector 9">
            <a:extLst>
              <a:ext uri="{FF2B5EF4-FFF2-40B4-BE49-F238E27FC236}">
                <a16:creationId xmlns:a16="http://schemas.microsoft.com/office/drawing/2014/main" id="{A0F9281E-4EC5-46F5-B8BC-E1D7F177F852}"/>
              </a:ext>
            </a:extLst>
          </p:cNvPr>
          <p:cNvCxnSpPr>
            <a:cxnSpLocks/>
          </p:cNvCxnSpPr>
          <p:nvPr/>
        </p:nvCxnSpPr>
        <p:spPr>
          <a:xfrm>
            <a:off x="8727988" y="3821172"/>
            <a:ext cx="0" cy="395706"/>
          </a:xfrm>
          <a:prstGeom prst="line">
            <a:avLst/>
          </a:prstGeom>
        </p:spPr>
        <p:style>
          <a:lnRef idx="3">
            <a:schemeClr val="accent5"/>
          </a:lnRef>
          <a:fillRef idx="0">
            <a:schemeClr val="accent5"/>
          </a:fillRef>
          <a:effectRef idx="2">
            <a:schemeClr val="accent5"/>
          </a:effectRef>
          <a:fontRef idx="minor">
            <a:schemeClr val="tx1"/>
          </a:fontRef>
        </p:style>
      </p:cxnSp>
      <p:cxnSp>
        <p:nvCxnSpPr>
          <p:cNvPr id="11" name="Straight Connector 10">
            <a:extLst>
              <a:ext uri="{FF2B5EF4-FFF2-40B4-BE49-F238E27FC236}">
                <a16:creationId xmlns:a16="http://schemas.microsoft.com/office/drawing/2014/main" id="{C936CEEE-7494-4434-B16E-1945536D55AD}"/>
              </a:ext>
            </a:extLst>
          </p:cNvPr>
          <p:cNvCxnSpPr>
            <a:cxnSpLocks/>
          </p:cNvCxnSpPr>
          <p:nvPr/>
        </p:nvCxnSpPr>
        <p:spPr>
          <a:xfrm>
            <a:off x="8477824" y="3015048"/>
            <a:ext cx="0" cy="395706"/>
          </a:xfrm>
          <a:prstGeom prst="line">
            <a:avLst/>
          </a:prstGeom>
        </p:spPr>
        <p:style>
          <a:lnRef idx="3">
            <a:schemeClr val="accent5"/>
          </a:lnRef>
          <a:fillRef idx="0">
            <a:schemeClr val="accent5"/>
          </a:fillRef>
          <a:effectRef idx="2">
            <a:schemeClr val="accent5"/>
          </a:effectRef>
          <a:fontRef idx="minor">
            <a:schemeClr val="tx1"/>
          </a:fontRef>
        </p:style>
      </p:cxnSp>
      <p:cxnSp>
        <p:nvCxnSpPr>
          <p:cNvPr id="7" name="Straight Arrow Connector 6">
            <a:extLst>
              <a:ext uri="{FF2B5EF4-FFF2-40B4-BE49-F238E27FC236}">
                <a16:creationId xmlns:a16="http://schemas.microsoft.com/office/drawing/2014/main" id="{8C3F3768-66AC-4344-8958-A764D912DD1A}"/>
              </a:ext>
            </a:extLst>
          </p:cNvPr>
          <p:cNvCxnSpPr/>
          <p:nvPr/>
        </p:nvCxnSpPr>
        <p:spPr>
          <a:xfrm flipV="1">
            <a:off x="423371" y="1022121"/>
            <a:ext cx="0" cy="972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0004B3C-A254-4B36-ACB9-A9611DFC9003}"/>
              </a:ext>
            </a:extLst>
          </p:cNvPr>
          <p:cNvSpPr txBox="1"/>
          <p:nvPr/>
        </p:nvSpPr>
        <p:spPr>
          <a:xfrm rot="16200000">
            <a:off x="-247765" y="1350874"/>
            <a:ext cx="918841" cy="369332"/>
          </a:xfrm>
          <a:prstGeom prst="rect">
            <a:avLst/>
          </a:prstGeom>
          <a:noFill/>
        </p:spPr>
        <p:txBody>
          <a:bodyPr wrap="none" rtlCol="0">
            <a:spAutoFit/>
          </a:bodyPr>
          <a:lstStyle/>
          <a:p>
            <a:r>
              <a:rPr lang="en-US" dirty="0"/>
              <a:t>Height</a:t>
            </a:r>
          </a:p>
        </p:txBody>
      </p:sp>
      <p:sp>
        <p:nvSpPr>
          <p:cNvPr id="14" name="TextBox 13">
            <a:extLst>
              <a:ext uri="{FF2B5EF4-FFF2-40B4-BE49-F238E27FC236}">
                <a16:creationId xmlns:a16="http://schemas.microsoft.com/office/drawing/2014/main" id="{AD669728-B1E5-464E-9A09-37A2C48C8183}"/>
              </a:ext>
            </a:extLst>
          </p:cNvPr>
          <p:cNvSpPr txBox="1"/>
          <p:nvPr/>
        </p:nvSpPr>
        <p:spPr>
          <a:xfrm rot="16200000">
            <a:off x="-159631" y="5100125"/>
            <a:ext cx="843501" cy="369332"/>
          </a:xfrm>
          <a:prstGeom prst="rect">
            <a:avLst/>
          </a:prstGeom>
          <a:noFill/>
        </p:spPr>
        <p:txBody>
          <a:bodyPr wrap="none" rtlCol="0">
            <a:spAutoFit/>
          </a:bodyPr>
          <a:lstStyle/>
          <a:p>
            <a:r>
              <a:rPr lang="en-US" dirty="0"/>
              <a:t>Depth</a:t>
            </a:r>
          </a:p>
        </p:txBody>
      </p:sp>
      <p:cxnSp>
        <p:nvCxnSpPr>
          <p:cNvPr id="15" name="Straight Arrow Connector 14">
            <a:extLst>
              <a:ext uri="{FF2B5EF4-FFF2-40B4-BE49-F238E27FC236}">
                <a16:creationId xmlns:a16="http://schemas.microsoft.com/office/drawing/2014/main" id="{7FFD095A-D676-4A6E-9C42-A26217C0A5BA}"/>
              </a:ext>
            </a:extLst>
          </p:cNvPr>
          <p:cNvCxnSpPr>
            <a:cxnSpLocks/>
          </p:cNvCxnSpPr>
          <p:nvPr/>
        </p:nvCxnSpPr>
        <p:spPr>
          <a:xfrm flipH="1">
            <a:off x="436389" y="4863040"/>
            <a:ext cx="6060" cy="850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4165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020054-5CDA-4397-88FE-2E76E8829AB9}"/>
              </a:ext>
            </a:extLst>
          </p:cNvPr>
          <p:cNvPicPr>
            <a:picLocks noChangeAspect="1"/>
          </p:cNvPicPr>
          <p:nvPr/>
        </p:nvPicPr>
        <p:blipFill>
          <a:blip r:embed="rId3"/>
          <a:stretch>
            <a:fillRect/>
          </a:stretch>
        </p:blipFill>
        <p:spPr>
          <a:xfrm>
            <a:off x="1157832" y="1727840"/>
            <a:ext cx="8459712" cy="3799493"/>
          </a:xfrm>
          <a:prstGeom prst="rect">
            <a:avLst/>
          </a:prstGeom>
        </p:spPr>
      </p:pic>
      <p:sp>
        <p:nvSpPr>
          <p:cNvPr id="5" name="Rectangle: Rounded Corners 4">
            <a:extLst>
              <a:ext uri="{FF2B5EF4-FFF2-40B4-BE49-F238E27FC236}">
                <a16:creationId xmlns:a16="http://schemas.microsoft.com/office/drawing/2014/main" id="{EAFC4AA4-4EFD-4207-98A4-C8FD361B5154}"/>
              </a:ext>
            </a:extLst>
          </p:cNvPr>
          <p:cNvSpPr/>
          <p:nvPr/>
        </p:nvSpPr>
        <p:spPr>
          <a:xfrm>
            <a:off x="6454346" y="3138616"/>
            <a:ext cx="2788508" cy="952348"/>
          </a:xfrm>
          <a:prstGeom prst="roundRect">
            <a:avLst/>
          </a:prstGeom>
          <a:solidFill>
            <a:srgbClr val="FFFF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52D300-1F46-45CD-B396-B9143CBCBED5}"/>
              </a:ext>
            </a:extLst>
          </p:cNvPr>
          <p:cNvSpPr>
            <a:spLocks noGrp="1"/>
          </p:cNvSpPr>
          <p:nvPr>
            <p:ph type="title"/>
          </p:nvPr>
        </p:nvSpPr>
        <p:spPr/>
        <p:txBody>
          <a:bodyPr/>
          <a:lstStyle/>
          <a:p>
            <a:r>
              <a:rPr lang="en-US" dirty="0"/>
              <a:t>Types of Data Structure</a:t>
            </a:r>
          </a:p>
        </p:txBody>
      </p:sp>
      <p:sp>
        <p:nvSpPr>
          <p:cNvPr id="6" name="Rectangle: Rounded Corners 5">
            <a:extLst>
              <a:ext uri="{FF2B5EF4-FFF2-40B4-BE49-F238E27FC236}">
                <a16:creationId xmlns:a16="http://schemas.microsoft.com/office/drawing/2014/main" id="{37A7B8F7-2C2F-4E21-AC33-0CB7CDE71E69}"/>
              </a:ext>
            </a:extLst>
          </p:cNvPr>
          <p:cNvSpPr/>
          <p:nvPr/>
        </p:nvSpPr>
        <p:spPr>
          <a:xfrm>
            <a:off x="1025611" y="4197849"/>
            <a:ext cx="9082217" cy="185263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1555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1F11F-93CC-4E44-A726-449582AA3DE7}"/>
              </a:ext>
            </a:extLst>
          </p:cNvPr>
          <p:cNvSpPr>
            <a:spLocks noGrp="1"/>
          </p:cNvSpPr>
          <p:nvPr>
            <p:ph type="title"/>
          </p:nvPr>
        </p:nvSpPr>
        <p:spPr/>
        <p:txBody>
          <a:bodyPr/>
          <a:lstStyle/>
          <a:p>
            <a:r>
              <a:rPr lang="en-US" dirty="0"/>
              <a:t>Diagrammatic representation</a:t>
            </a:r>
          </a:p>
        </p:txBody>
      </p:sp>
      <p:pic>
        <p:nvPicPr>
          <p:cNvPr id="4" name="Picture 3">
            <a:extLst>
              <a:ext uri="{FF2B5EF4-FFF2-40B4-BE49-F238E27FC236}">
                <a16:creationId xmlns:a16="http://schemas.microsoft.com/office/drawing/2014/main" id="{1742ACB4-4BD3-4925-8D99-CE6AFB88D36D}"/>
              </a:ext>
            </a:extLst>
          </p:cNvPr>
          <p:cNvPicPr>
            <a:picLocks noChangeAspect="1"/>
          </p:cNvPicPr>
          <p:nvPr/>
        </p:nvPicPr>
        <p:blipFill>
          <a:blip r:embed="rId2"/>
          <a:stretch>
            <a:fillRect/>
          </a:stretch>
        </p:blipFill>
        <p:spPr>
          <a:xfrm>
            <a:off x="1396066" y="1507524"/>
            <a:ext cx="8625953" cy="4277248"/>
          </a:xfrm>
          <a:prstGeom prst="rect">
            <a:avLst/>
          </a:prstGeom>
        </p:spPr>
      </p:pic>
      <p:sp>
        <p:nvSpPr>
          <p:cNvPr id="5" name="TextBox 4">
            <a:extLst>
              <a:ext uri="{FF2B5EF4-FFF2-40B4-BE49-F238E27FC236}">
                <a16:creationId xmlns:a16="http://schemas.microsoft.com/office/drawing/2014/main" id="{DF6F0100-3F26-4744-8B74-05A2564B1589}"/>
              </a:ext>
            </a:extLst>
          </p:cNvPr>
          <p:cNvSpPr txBox="1"/>
          <p:nvPr/>
        </p:nvSpPr>
        <p:spPr>
          <a:xfrm>
            <a:off x="9761838" y="308531"/>
            <a:ext cx="1059906" cy="369332"/>
          </a:xfrm>
          <a:prstGeom prst="rect">
            <a:avLst/>
          </a:prstGeom>
          <a:noFill/>
        </p:spPr>
        <p:txBody>
          <a:bodyPr wrap="none" rtlCol="0">
            <a:spAutoFit/>
          </a:bodyPr>
          <a:lstStyle/>
          <a:p>
            <a:r>
              <a:rPr lang="en-US" dirty="0">
                <a:highlight>
                  <a:srgbClr val="FFFF00"/>
                </a:highlight>
              </a:rPr>
              <a:t>Ref only</a:t>
            </a:r>
          </a:p>
        </p:txBody>
      </p:sp>
    </p:spTree>
    <p:extLst>
      <p:ext uri="{BB962C8B-B14F-4D97-AF65-F5344CB8AC3E}">
        <p14:creationId xmlns:p14="http://schemas.microsoft.com/office/powerpoint/2010/main" val="2590472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3B9EF-3276-481F-B764-D763D4EA3275}"/>
              </a:ext>
            </a:extLst>
          </p:cNvPr>
          <p:cNvSpPr>
            <a:spLocks noGrp="1"/>
          </p:cNvSpPr>
          <p:nvPr>
            <p:ph type="title"/>
          </p:nvPr>
        </p:nvSpPr>
        <p:spPr/>
        <p:txBody>
          <a:bodyPr/>
          <a:lstStyle/>
          <a:p>
            <a:r>
              <a:rPr lang="en-US" dirty="0"/>
              <a:t>Types of Trees</a:t>
            </a:r>
          </a:p>
        </p:txBody>
      </p:sp>
      <p:sp>
        <p:nvSpPr>
          <p:cNvPr id="3" name="Content Placeholder 2">
            <a:extLst>
              <a:ext uri="{FF2B5EF4-FFF2-40B4-BE49-F238E27FC236}">
                <a16:creationId xmlns:a16="http://schemas.microsoft.com/office/drawing/2014/main" id="{45948189-C682-44F0-BD14-252B668301C5}"/>
              </a:ext>
            </a:extLst>
          </p:cNvPr>
          <p:cNvSpPr>
            <a:spLocks noGrp="1"/>
          </p:cNvSpPr>
          <p:nvPr>
            <p:ph idx="1"/>
          </p:nvPr>
        </p:nvSpPr>
        <p:spPr>
          <a:xfrm>
            <a:off x="1261872" y="1397876"/>
            <a:ext cx="6090398" cy="4782261"/>
          </a:xfrm>
        </p:spPr>
        <p:txBody>
          <a:bodyPr/>
          <a:lstStyle/>
          <a:p>
            <a:r>
              <a:rPr lang="en-US" b="1" dirty="0"/>
              <a:t>General Tree </a:t>
            </a:r>
            <a:r>
              <a:rPr lang="en-US" dirty="0"/>
              <a:t>: </a:t>
            </a:r>
          </a:p>
          <a:p>
            <a:pPr lvl="1"/>
            <a:r>
              <a:rPr lang="en-US" dirty="0"/>
              <a:t>No restriction on # of nodes. A parent node can have </a:t>
            </a:r>
            <a:r>
              <a:rPr lang="en-US" b="1" dirty="0"/>
              <a:t>any </a:t>
            </a:r>
            <a:r>
              <a:rPr lang="en-US" dirty="0"/>
              <a:t>number of child nodes </a:t>
            </a:r>
          </a:p>
          <a:p>
            <a:r>
              <a:rPr lang="en-US" b="1" dirty="0"/>
              <a:t>Binary Tree</a:t>
            </a:r>
            <a:r>
              <a:rPr lang="en-US" dirty="0"/>
              <a:t>: </a:t>
            </a:r>
          </a:p>
          <a:p>
            <a:pPr lvl="1"/>
            <a:r>
              <a:rPr lang="en-US" dirty="0"/>
              <a:t>Max </a:t>
            </a:r>
            <a:r>
              <a:rPr lang="en-US" b="1" dirty="0"/>
              <a:t>2 child / node </a:t>
            </a:r>
          </a:p>
          <a:p>
            <a:endParaRPr lang="en-US" dirty="0"/>
          </a:p>
        </p:txBody>
      </p:sp>
      <p:graphicFrame>
        <p:nvGraphicFramePr>
          <p:cNvPr id="5" name="Content Placeholder 6">
            <a:extLst>
              <a:ext uri="{FF2B5EF4-FFF2-40B4-BE49-F238E27FC236}">
                <a16:creationId xmlns:a16="http://schemas.microsoft.com/office/drawing/2014/main" id="{1E5498E2-FE6D-4314-BFE7-E3AD271F4069}"/>
              </a:ext>
            </a:extLst>
          </p:cNvPr>
          <p:cNvGraphicFramePr>
            <a:graphicFrameLocks/>
          </p:cNvGraphicFramePr>
          <p:nvPr>
            <p:extLst>
              <p:ext uri="{D42A27DB-BD31-4B8C-83A1-F6EECF244321}">
                <p14:modId xmlns:p14="http://schemas.microsoft.com/office/powerpoint/2010/main" val="4002455099"/>
              </p:ext>
            </p:extLst>
          </p:nvPr>
        </p:nvGraphicFramePr>
        <p:xfrm>
          <a:off x="691978" y="3446298"/>
          <a:ext cx="3404369" cy="2322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Content Placeholder 6">
            <a:extLst>
              <a:ext uri="{FF2B5EF4-FFF2-40B4-BE49-F238E27FC236}">
                <a16:creationId xmlns:a16="http://schemas.microsoft.com/office/drawing/2014/main" id="{D5130C96-874D-44D5-9B21-7A841297C028}"/>
              </a:ext>
            </a:extLst>
          </p:cNvPr>
          <p:cNvGraphicFramePr>
            <a:graphicFrameLocks/>
          </p:cNvGraphicFramePr>
          <p:nvPr>
            <p:extLst>
              <p:ext uri="{D42A27DB-BD31-4B8C-83A1-F6EECF244321}">
                <p14:modId xmlns:p14="http://schemas.microsoft.com/office/powerpoint/2010/main" val="1352059951"/>
              </p:ext>
            </p:extLst>
          </p:nvPr>
        </p:nvGraphicFramePr>
        <p:xfrm>
          <a:off x="4096347" y="3446299"/>
          <a:ext cx="3249169" cy="232349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Content Placeholder 6">
            <a:extLst>
              <a:ext uri="{FF2B5EF4-FFF2-40B4-BE49-F238E27FC236}">
                <a16:creationId xmlns:a16="http://schemas.microsoft.com/office/drawing/2014/main" id="{6AAC1DA9-DE62-4FA0-8738-CF17F38FFDF5}"/>
              </a:ext>
            </a:extLst>
          </p:cNvPr>
          <p:cNvGraphicFramePr>
            <a:graphicFrameLocks/>
          </p:cNvGraphicFramePr>
          <p:nvPr>
            <p:extLst>
              <p:ext uri="{D42A27DB-BD31-4B8C-83A1-F6EECF244321}">
                <p14:modId xmlns:p14="http://schemas.microsoft.com/office/powerpoint/2010/main" val="475448892"/>
              </p:ext>
            </p:extLst>
          </p:nvPr>
        </p:nvGraphicFramePr>
        <p:xfrm>
          <a:off x="7352270" y="3446299"/>
          <a:ext cx="3249169" cy="232217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8" name="TextBox 7">
            <a:extLst>
              <a:ext uri="{FF2B5EF4-FFF2-40B4-BE49-F238E27FC236}">
                <a16:creationId xmlns:a16="http://schemas.microsoft.com/office/drawing/2014/main" id="{DA0A4727-54D8-4D71-B1C7-A0AE3C6AC036}"/>
              </a:ext>
            </a:extLst>
          </p:cNvPr>
          <p:cNvSpPr txBox="1"/>
          <p:nvPr/>
        </p:nvSpPr>
        <p:spPr>
          <a:xfrm>
            <a:off x="4096347" y="5995471"/>
            <a:ext cx="3371436" cy="369332"/>
          </a:xfrm>
          <a:prstGeom prst="rect">
            <a:avLst/>
          </a:prstGeom>
          <a:noFill/>
        </p:spPr>
        <p:txBody>
          <a:bodyPr wrap="none" rtlCol="0">
            <a:spAutoFit/>
          </a:bodyPr>
          <a:lstStyle/>
          <a:p>
            <a:r>
              <a:rPr lang="en-US" dirty="0">
                <a:solidFill>
                  <a:srgbClr val="FF0000"/>
                </a:solidFill>
              </a:rPr>
              <a:t>Which Tree is a Binary Tree ?</a:t>
            </a:r>
          </a:p>
        </p:txBody>
      </p:sp>
      <p:sp>
        <p:nvSpPr>
          <p:cNvPr id="9" name="Rectangle 8">
            <a:extLst>
              <a:ext uri="{FF2B5EF4-FFF2-40B4-BE49-F238E27FC236}">
                <a16:creationId xmlns:a16="http://schemas.microsoft.com/office/drawing/2014/main" id="{F6D1D4DD-A4E5-4641-B846-B4FFE9BDAD2A}"/>
              </a:ext>
            </a:extLst>
          </p:cNvPr>
          <p:cNvSpPr/>
          <p:nvPr/>
        </p:nvSpPr>
        <p:spPr>
          <a:xfrm>
            <a:off x="3481286" y="3496618"/>
            <a:ext cx="412292" cy="584775"/>
          </a:xfrm>
          <a:prstGeom prst="rect">
            <a:avLst/>
          </a:prstGeom>
          <a:solidFill>
            <a:srgbClr val="FFC000"/>
          </a:solidFill>
        </p:spPr>
        <p:txBody>
          <a:bodyPr wrap="none" lIns="91440" tIns="45720" rIns="91440" bIns="45720">
            <a:spAutoFit/>
          </a:bodyPr>
          <a:lstStyle/>
          <a:p>
            <a:pPr algn="ctr"/>
            <a:r>
              <a:rPr lang="en-US" sz="3200" b="0" cap="none" spc="0" dirty="0">
                <a:ln w="0"/>
                <a:solidFill>
                  <a:schemeClr val="accent1"/>
                </a:solidFill>
                <a:effectLst>
                  <a:outerShdw blurRad="38100" dist="25400" dir="5400000" algn="ctr" rotWithShape="0">
                    <a:srgbClr val="6E747A">
                      <a:alpha val="43000"/>
                    </a:srgbClr>
                  </a:outerShdw>
                </a:effectLst>
              </a:rPr>
              <a:t>1</a:t>
            </a:r>
          </a:p>
        </p:txBody>
      </p:sp>
      <p:sp>
        <p:nvSpPr>
          <p:cNvPr id="10" name="Rectangle 9">
            <a:extLst>
              <a:ext uri="{FF2B5EF4-FFF2-40B4-BE49-F238E27FC236}">
                <a16:creationId xmlns:a16="http://schemas.microsoft.com/office/drawing/2014/main" id="{DA7A574A-7FAA-41C0-AC83-C0CD71D20B72}"/>
              </a:ext>
            </a:extLst>
          </p:cNvPr>
          <p:cNvSpPr/>
          <p:nvPr/>
        </p:nvSpPr>
        <p:spPr>
          <a:xfrm>
            <a:off x="6737209" y="3489050"/>
            <a:ext cx="412292" cy="584775"/>
          </a:xfrm>
          <a:prstGeom prst="rect">
            <a:avLst/>
          </a:prstGeom>
          <a:solidFill>
            <a:srgbClr val="FFC000"/>
          </a:solidFill>
        </p:spPr>
        <p:txBody>
          <a:bodyPr wrap="none" lIns="91440" tIns="45720" rIns="91440" bIns="45720">
            <a:spAutoFit/>
          </a:bodyPr>
          <a:lstStyle/>
          <a:p>
            <a:pPr algn="ctr"/>
            <a:r>
              <a:rPr lang="en-US" sz="3200" b="0" cap="none" spc="0" dirty="0">
                <a:ln w="0"/>
                <a:solidFill>
                  <a:schemeClr val="accent1"/>
                </a:solidFill>
                <a:effectLst>
                  <a:outerShdw blurRad="38100" dist="25400" dir="5400000" algn="ctr" rotWithShape="0">
                    <a:srgbClr val="6E747A">
                      <a:alpha val="43000"/>
                    </a:srgbClr>
                  </a:outerShdw>
                </a:effectLst>
              </a:rPr>
              <a:t>2</a:t>
            </a:r>
          </a:p>
        </p:txBody>
      </p:sp>
      <p:sp>
        <p:nvSpPr>
          <p:cNvPr id="11" name="Rectangle 10">
            <a:extLst>
              <a:ext uri="{FF2B5EF4-FFF2-40B4-BE49-F238E27FC236}">
                <a16:creationId xmlns:a16="http://schemas.microsoft.com/office/drawing/2014/main" id="{9DFFC7B3-2579-46EC-A437-7F0DF59A5FC0}"/>
              </a:ext>
            </a:extLst>
          </p:cNvPr>
          <p:cNvSpPr/>
          <p:nvPr/>
        </p:nvSpPr>
        <p:spPr>
          <a:xfrm>
            <a:off x="9993132" y="3496617"/>
            <a:ext cx="412292" cy="584775"/>
          </a:xfrm>
          <a:prstGeom prst="rect">
            <a:avLst/>
          </a:prstGeom>
          <a:solidFill>
            <a:srgbClr val="FFC000"/>
          </a:solidFill>
        </p:spPr>
        <p:txBody>
          <a:bodyPr wrap="none" lIns="91440" tIns="45720" rIns="91440" bIns="45720">
            <a:spAutoFit/>
          </a:bodyPr>
          <a:lstStyle/>
          <a:p>
            <a:pPr algn="ctr"/>
            <a:r>
              <a:rPr lang="en-US" sz="3200" b="0" cap="none" spc="0" dirty="0">
                <a:ln w="0"/>
                <a:solidFill>
                  <a:schemeClr val="accent1"/>
                </a:solidFill>
                <a:effectLst>
                  <a:outerShdw blurRad="38100" dist="25400" dir="5400000" algn="ctr" rotWithShape="0">
                    <a:srgbClr val="6E747A">
                      <a:alpha val="43000"/>
                    </a:srgbClr>
                  </a:outerShdw>
                </a:effectLst>
              </a:rPr>
              <a:t>3</a:t>
            </a:r>
          </a:p>
        </p:txBody>
      </p:sp>
    </p:spTree>
    <p:extLst>
      <p:ext uri="{BB962C8B-B14F-4D97-AF65-F5344CB8AC3E}">
        <p14:creationId xmlns:p14="http://schemas.microsoft.com/office/powerpoint/2010/main" val="2540729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Graphic spid="7" grpId="0">
        <p:bldAsOne/>
      </p:bldGraphic>
      <p:bldP spid="8" grpId="0"/>
      <p:bldP spid="9" grpId="0" animBg="1"/>
      <p:bldP spid="10"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7E6A73-7FC8-40CA-B117-99504F915E02}"/>
              </a:ext>
            </a:extLst>
          </p:cNvPr>
          <p:cNvSpPr>
            <a:spLocks noGrp="1"/>
          </p:cNvSpPr>
          <p:nvPr>
            <p:ph type="title"/>
          </p:nvPr>
        </p:nvSpPr>
        <p:spPr>
          <a:xfrm>
            <a:off x="1261871" y="365760"/>
            <a:ext cx="9858383" cy="1325562"/>
          </a:xfrm>
        </p:spPr>
        <p:txBody>
          <a:bodyPr>
            <a:normAutofit/>
          </a:bodyPr>
          <a:lstStyle/>
          <a:p>
            <a:r>
              <a:rPr lang="en-US" dirty="0"/>
              <a:t>Types of Binary Tree</a:t>
            </a:r>
          </a:p>
        </p:txBody>
      </p:sp>
      <p:sp>
        <p:nvSpPr>
          <p:cNvPr id="11" name="Rectangle 10">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5D8B9960-FFBF-6380-128A-61056550A1BD}"/>
              </a:ext>
            </a:extLst>
          </p:cNvPr>
          <p:cNvGraphicFramePr>
            <a:graphicFrameLocks noGrp="1"/>
          </p:cNvGraphicFramePr>
          <p:nvPr>
            <p:ph idx="1"/>
            <p:extLst>
              <p:ext uri="{D42A27DB-BD31-4B8C-83A1-F6EECF244321}">
                <p14:modId xmlns:p14="http://schemas.microsoft.com/office/powerpoint/2010/main" val="1716636403"/>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71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1DC6E-FDDB-466A-8F1D-1B1E43D340C3}"/>
              </a:ext>
            </a:extLst>
          </p:cNvPr>
          <p:cNvSpPr>
            <a:spLocks noGrp="1"/>
          </p:cNvSpPr>
          <p:nvPr>
            <p:ph type="title"/>
          </p:nvPr>
        </p:nvSpPr>
        <p:spPr/>
        <p:txBody>
          <a:bodyPr>
            <a:normAutofit/>
          </a:bodyPr>
          <a:lstStyle/>
          <a:p>
            <a:r>
              <a:rPr lang="en-US" dirty="0"/>
              <a:t>Full(strict) Binary Tree: </a:t>
            </a:r>
          </a:p>
        </p:txBody>
      </p:sp>
      <p:sp>
        <p:nvSpPr>
          <p:cNvPr id="3" name="Content Placeholder 2">
            <a:extLst>
              <a:ext uri="{FF2B5EF4-FFF2-40B4-BE49-F238E27FC236}">
                <a16:creationId xmlns:a16="http://schemas.microsoft.com/office/drawing/2014/main" id="{207BA5CE-FBF5-47FB-BAD7-C95D4D565B31}"/>
              </a:ext>
            </a:extLst>
          </p:cNvPr>
          <p:cNvSpPr>
            <a:spLocks noGrp="1"/>
          </p:cNvSpPr>
          <p:nvPr>
            <p:ph idx="1"/>
          </p:nvPr>
        </p:nvSpPr>
        <p:spPr>
          <a:xfrm>
            <a:off x="1261872" y="1397877"/>
            <a:ext cx="8595360" cy="923315"/>
          </a:xfrm>
        </p:spPr>
        <p:txBody>
          <a:bodyPr>
            <a:normAutofit fontScale="92500" lnSpcReduction="10000"/>
          </a:bodyPr>
          <a:lstStyle/>
          <a:p>
            <a:pPr lvl="1"/>
            <a:r>
              <a:rPr lang="en-US" sz="1800" dirty="0"/>
              <a:t>Tree in which every node other than leaf node has 2 children</a:t>
            </a:r>
          </a:p>
          <a:p>
            <a:pPr lvl="1"/>
            <a:r>
              <a:rPr lang="en-US" sz="1800" dirty="0"/>
              <a:t>Zero child node or 2 child node </a:t>
            </a:r>
          </a:p>
          <a:p>
            <a:pPr lvl="1"/>
            <a:r>
              <a:rPr lang="en-US" sz="1800" dirty="0"/>
              <a:t>Cannot have one child node</a:t>
            </a:r>
          </a:p>
          <a:p>
            <a:pPr lvl="1"/>
            <a:endParaRPr lang="en-US" sz="1800" dirty="0"/>
          </a:p>
        </p:txBody>
      </p:sp>
      <p:sp>
        <p:nvSpPr>
          <p:cNvPr id="4" name="Oval 3">
            <a:extLst>
              <a:ext uri="{FF2B5EF4-FFF2-40B4-BE49-F238E27FC236}">
                <a16:creationId xmlns:a16="http://schemas.microsoft.com/office/drawing/2014/main" id="{28499519-D1C4-46F6-AEAC-9FBF542BF21F}"/>
              </a:ext>
            </a:extLst>
          </p:cNvPr>
          <p:cNvSpPr/>
          <p:nvPr/>
        </p:nvSpPr>
        <p:spPr>
          <a:xfrm>
            <a:off x="1836228" y="299188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0076C9A-F87E-4DEA-8DA7-9F48407D6901}"/>
              </a:ext>
            </a:extLst>
          </p:cNvPr>
          <p:cNvSpPr/>
          <p:nvPr/>
        </p:nvSpPr>
        <p:spPr>
          <a:xfrm>
            <a:off x="1391384" y="3715537"/>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2274AAE-CD8B-430E-8F37-16C2E9527182}"/>
              </a:ext>
            </a:extLst>
          </p:cNvPr>
          <p:cNvSpPr/>
          <p:nvPr/>
        </p:nvSpPr>
        <p:spPr>
          <a:xfrm>
            <a:off x="2372676" y="3715537"/>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5623BF0-9FCC-4083-AF63-5AA0174A4BB3}"/>
              </a:ext>
            </a:extLst>
          </p:cNvPr>
          <p:cNvCxnSpPr>
            <a:stCxn id="4" idx="3"/>
            <a:endCxn id="5" idx="7"/>
          </p:cNvCxnSpPr>
          <p:nvPr/>
        </p:nvCxnSpPr>
        <p:spPr>
          <a:xfrm flipH="1">
            <a:off x="1771082" y="3371583"/>
            <a:ext cx="130292" cy="40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15EFD46-1BB7-4406-B18E-DD6E4A5A9CAC}"/>
              </a:ext>
            </a:extLst>
          </p:cNvPr>
          <p:cNvCxnSpPr>
            <a:stCxn id="4" idx="5"/>
            <a:endCxn id="6" idx="1"/>
          </p:cNvCxnSpPr>
          <p:nvPr/>
        </p:nvCxnSpPr>
        <p:spPr>
          <a:xfrm>
            <a:off x="2215926" y="3371583"/>
            <a:ext cx="221896" cy="4091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236D4390-E844-4EFA-8F08-94284DC05806}"/>
              </a:ext>
            </a:extLst>
          </p:cNvPr>
          <p:cNvSpPr/>
          <p:nvPr/>
        </p:nvSpPr>
        <p:spPr>
          <a:xfrm>
            <a:off x="917475" y="447422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4ED1484-A09C-4561-B20C-CA8014123E9D}"/>
              </a:ext>
            </a:extLst>
          </p:cNvPr>
          <p:cNvSpPr/>
          <p:nvPr/>
        </p:nvSpPr>
        <p:spPr>
          <a:xfrm>
            <a:off x="1898767" y="447422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571ABA8-D565-4AA9-905A-63D639BB72AA}"/>
              </a:ext>
            </a:extLst>
          </p:cNvPr>
          <p:cNvCxnSpPr>
            <a:stCxn id="5" idx="3"/>
            <a:endCxn id="11" idx="0"/>
          </p:cNvCxnSpPr>
          <p:nvPr/>
        </p:nvCxnSpPr>
        <p:spPr>
          <a:xfrm flipH="1">
            <a:off x="1139897" y="4095235"/>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FC8EA95-CEA7-48B1-80B8-C9CEFD1C21FF}"/>
              </a:ext>
            </a:extLst>
          </p:cNvPr>
          <p:cNvCxnSpPr>
            <a:cxnSpLocks/>
            <a:stCxn id="5" idx="5"/>
            <a:endCxn id="12" idx="0"/>
          </p:cNvCxnSpPr>
          <p:nvPr/>
        </p:nvCxnSpPr>
        <p:spPr>
          <a:xfrm>
            <a:off x="1771082" y="4095235"/>
            <a:ext cx="350107" cy="378990"/>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DC916A1B-DB67-4A28-8D61-F9BBCEB3DE72}"/>
              </a:ext>
            </a:extLst>
          </p:cNvPr>
          <p:cNvSpPr/>
          <p:nvPr/>
        </p:nvSpPr>
        <p:spPr>
          <a:xfrm>
            <a:off x="4657124" y="2961220"/>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2570C8A-BF51-4992-AD9A-BF3C61DFE1B9}"/>
              </a:ext>
            </a:extLst>
          </p:cNvPr>
          <p:cNvSpPr/>
          <p:nvPr/>
        </p:nvSpPr>
        <p:spPr>
          <a:xfrm>
            <a:off x="4212280" y="3684872"/>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EE394CFB-B309-4BC6-BE06-F741221C0E5F}"/>
              </a:ext>
            </a:extLst>
          </p:cNvPr>
          <p:cNvCxnSpPr>
            <a:stCxn id="18" idx="3"/>
            <a:endCxn id="19" idx="7"/>
          </p:cNvCxnSpPr>
          <p:nvPr/>
        </p:nvCxnSpPr>
        <p:spPr>
          <a:xfrm flipH="1">
            <a:off x="4591978" y="3340918"/>
            <a:ext cx="130292" cy="40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2189430-6EFD-464C-8647-28E2C849D286}"/>
              </a:ext>
            </a:extLst>
          </p:cNvPr>
          <p:cNvCxnSpPr>
            <a:cxnSpLocks/>
            <a:stCxn id="18" idx="5"/>
            <a:endCxn id="27" idx="1"/>
          </p:cNvCxnSpPr>
          <p:nvPr/>
        </p:nvCxnSpPr>
        <p:spPr>
          <a:xfrm>
            <a:off x="5036822" y="3340918"/>
            <a:ext cx="742606" cy="444607"/>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F71AF5BF-9C46-4FF8-83A5-76B88754704E}"/>
              </a:ext>
            </a:extLst>
          </p:cNvPr>
          <p:cNvSpPr/>
          <p:nvPr/>
        </p:nvSpPr>
        <p:spPr>
          <a:xfrm>
            <a:off x="3738371" y="4443560"/>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0BD5B74-8F3F-41DD-827B-F7D66273A001}"/>
              </a:ext>
            </a:extLst>
          </p:cNvPr>
          <p:cNvSpPr/>
          <p:nvPr/>
        </p:nvSpPr>
        <p:spPr>
          <a:xfrm>
            <a:off x="4719663" y="4443560"/>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58BC99D1-F875-4ADA-ACFD-55C7980FEA15}"/>
              </a:ext>
            </a:extLst>
          </p:cNvPr>
          <p:cNvCxnSpPr>
            <a:stCxn id="19" idx="3"/>
            <a:endCxn id="23" idx="0"/>
          </p:cNvCxnSpPr>
          <p:nvPr/>
        </p:nvCxnSpPr>
        <p:spPr>
          <a:xfrm flipH="1">
            <a:off x="3960793" y="4064570"/>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010CC26-3C6E-4DE9-AD1D-2126A34708CC}"/>
              </a:ext>
            </a:extLst>
          </p:cNvPr>
          <p:cNvCxnSpPr>
            <a:cxnSpLocks/>
            <a:stCxn id="19" idx="5"/>
            <a:endCxn id="24" idx="0"/>
          </p:cNvCxnSpPr>
          <p:nvPr/>
        </p:nvCxnSpPr>
        <p:spPr>
          <a:xfrm>
            <a:off x="4591978" y="4064570"/>
            <a:ext cx="350107" cy="378990"/>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919558E4-5556-4834-9119-6F926DF719C1}"/>
              </a:ext>
            </a:extLst>
          </p:cNvPr>
          <p:cNvSpPr/>
          <p:nvPr/>
        </p:nvSpPr>
        <p:spPr>
          <a:xfrm>
            <a:off x="5714282" y="3720379"/>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0BCC4B8-6A7E-43FA-BA5D-D72F8D265307}"/>
              </a:ext>
            </a:extLst>
          </p:cNvPr>
          <p:cNvSpPr/>
          <p:nvPr/>
        </p:nvSpPr>
        <p:spPr>
          <a:xfrm>
            <a:off x="5240373" y="4479067"/>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B8A1896-05C3-4FCC-8F4D-74232D4D6D8B}"/>
              </a:ext>
            </a:extLst>
          </p:cNvPr>
          <p:cNvSpPr/>
          <p:nvPr/>
        </p:nvSpPr>
        <p:spPr>
          <a:xfrm>
            <a:off x="6221665" y="4479067"/>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75B75877-46D6-4990-ACF2-8A28A14E3920}"/>
              </a:ext>
            </a:extLst>
          </p:cNvPr>
          <p:cNvCxnSpPr>
            <a:stCxn id="27" idx="3"/>
            <a:endCxn id="28" idx="0"/>
          </p:cNvCxnSpPr>
          <p:nvPr/>
        </p:nvCxnSpPr>
        <p:spPr>
          <a:xfrm flipH="1">
            <a:off x="5462795" y="4100077"/>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0DD8DB4-DEC7-47B5-866A-B68E88C360F6}"/>
              </a:ext>
            </a:extLst>
          </p:cNvPr>
          <p:cNvCxnSpPr>
            <a:cxnSpLocks/>
            <a:stCxn id="27" idx="5"/>
            <a:endCxn id="29" idx="0"/>
          </p:cNvCxnSpPr>
          <p:nvPr/>
        </p:nvCxnSpPr>
        <p:spPr>
          <a:xfrm>
            <a:off x="6093980" y="4100077"/>
            <a:ext cx="350107" cy="378990"/>
          </a:xfrm>
          <a:prstGeom prst="line">
            <a:avLst/>
          </a:prstGeom>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486D6B98-EAA1-4F07-B2E0-1D2CD8CDC98B}"/>
              </a:ext>
            </a:extLst>
          </p:cNvPr>
          <p:cNvSpPr/>
          <p:nvPr/>
        </p:nvSpPr>
        <p:spPr>
          <a:xfrm>
            <a:off x="8364668" y="2956378"/>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93C2BC1-5F81-4A55-9026-9535EA4C8F1E}"/>
              </a:ext>
            </a:extLst>
          </p:cNvPr>
          <p:cNvSpPr/>
          <p:nvPr/>
        </p:nvSpPr>
        <p:spPr>
          <a:xfrm>
            <a:off x="7919824" y="3680030"/>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F3203DAC-DC75-463D-9C59-28BCBCA09AC9}"/>
              </a:ext>
            </a:extLst>
          </p:cNvPr>
          <p:cNvCxnSpPr>
            <a:stCxn id="35" idx="3"/>
            <a:endCxn id="36" idx="7"/>
          </p:cNvCxnSpPr>
          <p:nvPr/>
        </p:nvCxnSpPr>
        <p:spPr>
          <a:xfrm flipH="1">
            <a:off x="8299522" y="3336076"/>
            <a:ext cx="130292" cy="40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6B20527-B88E-410C-8E98-CB98C8216350}"/>
              </a:ext>
            </a:extLst>
          </p:cNvPr>
          <p:cNvCxnSpPr>
            <a:cxnSpLocks/>
            <a:stCxn id="35" idx="5"/>
            <a:endCxn id="43" idx="1"/>
          </p:cNvCxnSpPr>
          <p:nvPr/>
        </p:nvCxnSpPr>
        <p:spPr>
          <a:xfrm>
            <a:off x="8744366" y="3336076"/>
            <a:ext cx="742606" cy="444607"/>
          </a:xfrm>
          <a:prstGeom prst="line">
            <a:avLst/>
          </a:prstGeom>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A9A3CBF6-6082-4C8B-A7E7-B9F753EFB986}"/>
              </a:ext>
            </a:extLst>
          </p:cNvPr>
          <p:cNvSpPr/>
          <p:nvPr/>
        </p:nvSpPr>
        <p:spPr>
          <a:xfrm>
            <a:off x="7445915" y="4438718"/>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687ED654-6AF5-40AF-8E5E-BA712D9CEF91}"/>
              </a:ext>
            </a:extLst>
          </p:cNvPr>
          <p:cNvCxnSpPr>
            <a:stCxn id="36" idx="3"/>
            <a:endCxn id="39" idx="0"/>
          </p:cNvCxnSpPr>
          <p:nvPr/>
        </p:nvCxnSpPr>
        <p:spPr>
          <a:xfrm flipH="1">
            <a:off x="7668337" y="4059728"/>
            <a:ext cx="316633" cy="378990"/>
          </a:xfrm>
          <a:prstGeom prst="line">
            <a:avLst/>
          </a:prstGeom>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8C624A85-6CA7-4593-8F4E-7D3518FC601B}"/>
              </a:ext>
            </a:extLst>
          </p:cNvPr>
          <p:cNvSpPr/>
          <p:nvPr/>
        </p:nvSpPr>
        <p:spPr>
          <a:xfrm>
            <a:off x="9421826" y="3715537"/>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16213E86-97AF-4E9A-BFB0-013D0EF3B7E1}"/>
              </a:ext>
            </a:extLst>
          </p:cNvPr>
          <p:cNvSpPr/>
          <p:nvPr/>
        </p:nvSpPr>
        <p:spPr>
          <a:xfrm>
            <a:off x="8947917" y="447422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16FE74F3-AEA3-4379-902A-1838930F33DE}"/>
              </a:ext>
            </a:extLst>
          </p:cNvPr>
          <p:cNvSpPr/>
          <p:nvPr/>
        </p:nvSpPr>
        <p:spPr>
          <a:xfrm>
            <a:off x="9929209" y="447422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1962825E-D22F-442F-B26F-4BC8C6EC7A57}"/>
              </a:ext>
            </a:extLst>
          </p:cNvPr>
          <p:cNvCxnSpPr>
            <a:stCxn id="43" idx="3"/>
            <a:endCxn id="44" idx="0"/>
          </p:cNvCxnSpPr>
          <p:nvPr/>
        </p:nvCxnSpPr>
        <p:spPr>
          <a:xfrm flipH="1">
            <a:off x="9170339" y="4095235"/>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4F65E6B-E8EC-40D0-9AB9-14543291D715}"/>
              </a:ext>
            </a:extLst>
          </p:cNvPr>
          <p:cNvCxnSpPr>
            <a:cxnSpLocks/>
            <a:stCxn id="43" idx="5"/>
            <a:endCxn id="45" idx="0"/>
          </p:cNvCxnSpPr>
          <p:nvPr/>
        </p:nvCxnSpPr>
        <p:spPr>
          <a:xfrm>
            <a:off x="9801524" y="4095235"/>
            <a:ext cx="350107" cy="378990"/>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B30AC7B-1EE4-4BE2-A355-9AC2B22092CD}"/>
              </a:ext>
            </a:extLst>
          </p:cNvPr>
          <p:cNvSpPr txBox="1"/>
          <p:nvPr/>
        </p:nvSpPr>
        <p:spPr>
          <a:xfrm>
            <a:off x="830737" y="5298059"/>
            <a:ext cx="2634054" cy="369332"/>
          </a:xfrm>
          <a:prstGeom prst="rect">
            <a:avLst/>
          </a:prstGeom>
          <a:noFill/>
        </p:spPr>
        <p:txBody>
          <a:bodyPr wrap="none" rtlCol="0">
            <a:spAutoFit/>
          </a:bodyPr>
          <a:lstStyle/>
          <a:p>
            <a:r>
              <a:rPr lang="en-US" dirty="0"/>
              <a:t>Is this a Binary Tree ?</a:t>
            </a:r>
          </a:p>
        </p:txBody>
      </p:sp>
      <p:sp>
        <p:nvSpPr>
          <p:cNvPr id="52" name="TextBox 51">
            <a:extLst>
              <a:ext uri="{FF2B5EF4-FFF2-40B4-BE49-F238E27FC236}">
                <a16:creationId xmlns:a16="http://schemas.microsoft.com/office/drawing/2014/main" id="{76842AE2-0CFC-4D77-AB96-F9314612D80E}"/>
              </a:ext>
            </a:extLst>
          </p:cNvPr>
          <p:cNvSpPr txBox="1"/>
          <p:nvPr/>
        </p:nvSpPr>
        <p:spPr>
          <a:xfrm>
            <a:off x="665094" y="5687415"/>
            <a:ext cx="3073277" cy="369332"/>
          </a:xfrm>
          <a:prstGeom prst="rect">
            <a:avLst/>
          </a:prstGeom>
          <a:noFill/>
        </p:spPr>
        <p:txBody>
          <a:bodyPr wrap="none" rtlCol="0">
            <a:spAutoFit/>
          </a:bodyPr>
          <a:lstStyle/>
          <a:p>
            <a:r>
              <a:rPr lang="en-US" dirty="0"/>
              <a:t>Is this a Full Binary Tree ?</a:t>
            </a:r>
          </a:p>
        </p:txBody>
      </p:sp>
      <p:sp>
        <p:nvSpPr>
          <p:cNvPr id="54" name="TextBox 53">
            <a:extLst>
              <a:ext uri="{FF2B5EF4-FFF2-40B4-BE49-F238E27FC236}">
                <a16:creationId xmlns:a16="http://schemas.microsoft.com/office/drawing/2014/main" id="{5D4E1C9E-FA9E-4B2F-AE22-AEB004329B11}"/>
              </a:ext>
            </a:extLst>
          </p:cNvPr>
          <p:cNvSpPr txBox="1"/>
          <p:nvPr/>
        </p:nvSpPr>
        <p:spPr>
          <a:xfrm>
            <a:off x="4091799" y="5248583"/>
            <a:ext cx="2634054" cy="369332"/>
          </a:xfrm>
          <a:prstGeom prst="rect">
            <a:avLst/>
          </a:prstGeom>
          <a:noFill/>
        </p:spPr>
        <p:txBody>
          <a:bodyPr wrap="none" rtlCol="0">
            <a:spAutoFit/>
          </a:bodyPr>
          <a:lstStyle/>
          <a:p>
            <a:r>
              <a:rPr lang="en-US" dirty="0"/>
              <a:t>Is this a Binary Tree ?</a:t>
            </a:r>
          </a:p>
        </p:txBody>
      </p:sp>
      <p:sp>
        <p:nvSpPr>
          <p:cNvPr id="55" name="TextBox 54">
            <a:extLst>
              <a:ext uri="{FF2B5EF4-FFF2-40B4-BE49-F238E27FC236}">
                <a16:creationId xmlns:a16="http://schemas.microsoft.com/office/drawing/2014/main" id="{483A1EAC-E556-48CB-A45F-0F8EDA3A88C0}"/>
              </a:ext>
            </a:extLst>
          </p:cNvPr>
          <p:cNvSpPr txBox="1"/>
          <p:nvPr/>
        </p:nvSpPr>
        <p:spPr>
          <a:xfrm>
            <a:off x="3926156" y="5637939"/>
            <a:ext cx="3073277" cy="369332"/>
          </a:xfrm>
          <a:prstGeom prst="rect">
            <a:avLst/>
          </a:prstGeom>
          <a:noFill/>
        </p:spPr>
        <p:txBody>
          <a:bodyPr wrap="none" rtlCol="0">
            <a:spAutoFit/>
          </a:bodyPr>
          <a:lstStyle/>
          <a:p>
            <a:r>
              <a:rPr lang="en-US" dirty="0"/>
              <a:t>Is this a Full Binary Tree ?</a:t>
            </a:r>
          </a:p>
        </p:txBody>
      </p:sp>
      <p:sp>
        <p:nvSpPr>
          <p:cNvPr id="56" name="TextBox 55">
            <a:extLst>
              <a:ext uri="{FF2B5EF4-FFF2-40B4-BE49-F238E27FC236}">
                <a16:creationId xmlns:a16="http://schemas.microsoft.com/office/drawing/2014/main" id="{9475290F-76F7-49A8-A780-731FCDDC337A}"/>
              </a:ext>
            </a:extLst>
          </p:cNvPr>
          <p:cNvSpPr txBox="1"/>
          <p:nvPr/>
        </p:nvSpPr>
        <p:spPr>
          <a:xfrm>
            <a:off x="7518504" y="5228559"/>
            <a:ext cx="2634054" cy="369332"/>
          </a:xfrm>
          <a:prstGeom prst="rect">
            <a:avLst/>
          </a:prstGeom>
          <a:noFill/>
        </p:spPr>
        <p:txBody>
          <a:bodyPr wrap="none" rtlCol="0">
            <a:spAutoFit/>
          </a:bodyPr>
          <a:lstStyle/>
          <a:p>
            <a:r>
              <a:rPr lang="en-US" dirty="0"/>
              <a:t>Is this a Binary Tree ?</a:t>
            </a:r>
          </a:p>
        </p:txBody>
      </p:sp>
      <p:sp>
        <p:nvSpPr>
          <p:cNvPr id="57" name="TextBox 56">
            <a:extLst>
              <a:ext uri="{FF2B5EF4-FFF2-40B4-BE49-F238E27FC236}">
                <a16:creationId xmlns:a16="http://schemas.microsoft.com/office/drawing/2014/main" id="{BAF4A6CF-A9C7-499A-B4E5-58B6276E8819}"/>
              </a:ext>
            </a:extLst>
          </p:cNvPr>
          <p:cNvSpPr txBox="1"/>
          <p:nvPr/>
        </p:nvSpPr>
        <p:spPr>
          <a:xfrm>
            <a:off x="7352861" y="5617915"/>
            <a:ext cx="3073277" cy="369332"/>
          </a:xfrm>
          <a:prstGeom prst="rect">
            <a:avLst/>
          </a:prstGeom>
          <a:noFill/>
        </p:spPr>
        <p:txBody>
          <a:bodyPr wrap="none" rtlCol="0">
            <a:spAutoFit/>
          </a:bodyPr>
          <a:lstStyle/>
          <a:p>
            <a:r>
              <a:rPr lang="en-US" dirty="0"/>
              <a:t>Is this a Full Binary Tree ?</a:t>
            </a:r>
          </a:p>
        </p:txBody>
      </p:sp>
    </p:spTree>
    <p:extLst>
      <p:ext uri="{BB962C8B-B14F-4D97-AF65-F5344CB8AC3E}">
        <p14:creationId xmlns:p14="http://schemas.microsoft.com/office/powerpoint/2010/main" val="140038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7"/>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5"/>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6"/>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11" grpId="0" animBg="1"/>
      <p:bldP spid="12" grpId="0" animBg="1"/>
      <p:bldP spid="18" grpId="0" animBg="1"/>
      <p:bldP spid="19" grpId="0" animBg="1"/>
      <p:bldP spid="23" grpId="0" animBg="1"/>
      <p:bldP spid="24" grpId="0" animBg="1"/>
      <p:bldP spid="27" grpId="0" animBg="1"/>
      <p:bldP spid="28" grpId="0" animBg="1"/>
      <p:bldP spid="29" grpId="0" animBg="1"/>
      <p:bldP spid="35" grpId="0" animBg="1"/>
      <p:bldP spid="36" grpId="0" animBg="1"/>
      <p:bldP spid="39" grpId="0" animBg="1"/>
      <p:bldP spid="43" grpId="0" animBg="1"/>
      <p:bldP spid="44" grpId="0" animBg="1"/>
      <p:bldP spid="45" grpId="0" animBg="1"/>
      <p:bldP spid="49" grpId="0"/>
      <p:bldP spid="52" grpId="0"/>
      <p:bldP spid="54" grpId="0"/>
      <p:bldP spid="55" grpId="0"/>
      <p:bldP spid="56" grpId="0"/>
      <p:bldP spid="5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1DC6E-FDDB-466A-8F1D-1B1E43D340C3}"/>
              </a:ext>
            </a:extLst>
          </p:cNvPr>
          <p:cNvSpPr>
            <a:spLocks noGrp="1"/>
          </p:cNvSpPr>
          <p:nvPr>
            <p:ph type="title"/>
          </p:nvPr>
        </p:nvSpPr>
        <p:spPr/>
        <p:txBody>
          <a:bodyPr>
            <a:normAutofit/>
          </a:bodyPr>
          <a:lstStyle/>
          <a:p>
            <a:r>
              <a:rPr lang="en-US" dirty="0"/>
              <a:t>Complete Binary Tree: </a:t>
            </a:r>
          </a:p>
        </p:txBody>
      </p:sp>
      <p:sp>
        <p:nvSpPr>
          <p:cNvPr id="3" name="Content Placeholder 2">
            <a:extLst>
              <a:ext uri="{FF2B5EF4-FFF2-40B4-BE49-F238E27FC236}">
                <a16:creationId xmlns:a16="http://schemas.microsoft.com/office/drawing/2014/main" id="{207BA5CE-FBF5-47FB-BAD7-C95D4D565B31}"/>
              </a:ext>
            </a:extLst>
          </p:cNvPr>
          <p:cNvSpPr>
            <a:spLocks noGrp="1"/>
          </p:cNvSpPr>
          <p:nvPr>
            <p:ph idx="1"/>
          </p:nvPr>
        </p:nvSpPr>
        <p:spPr>
          <a:xfrm>
            <a:off x="1261872" y="1261329"/>
            <a:ext cx="8595360" cy="2386768"/>
          </a:xfrm>
        </p:spPr>
        <p:txBody>
          <a:bodyPr>
            <a:normAutofit/>
          </a:bodyPr>
          <a:lstStyle/>
          <a:p>
            <a:pPr lvl="1"/>
            <a:r>
              <a:rPr lang="en-US" sz="1800" dirty="0"/>
              <a:t>All the levels </a:t>
            </a:r>
            <a:r>
              <a:rPr lang="en-US" sz="1800" b="1" dirty="0"/>
              <a:t>except last level </a:t>
            </a:r>
            <a:r>
              <a:rPr lang="en-US" sz="1800" dirty="0"/>
              <a:t>is completely filled with nodes </a:t>
            </a:r>
          </a:p>
          <a:p>
            <a:pPr lvl="1"/>
            <a:r>
              <a:rPr lang="en-US" sz="1800" dirty="0"/>
              <a:t>Level 0 can have only one node </a:t>
            </a:r>
          </a:p>
          <a:p>
            <a:pPr lvl="1"/>
            <a:r>
              <a:rPr lang="en-US" sz="1800" dirty="0"/>
              <a:t>Last Level </a:t>
            </a:r>
          </a:p>
          <a:p>
            <a:pPr lvl="2"/>
            <a:r>
              <a:rPr lang="en-US" sz="1600" dirty="0"/>
              <a:t>Can be completely filled </a:t>
            </a:r>
          </a:p>
          <a:p>
            <a:pPr lvl="2"/>
            <a:r>
              <a:rPr lang="en-US" sz="1600" dirty="0"/>
              <a:t>OR nodes filled </a:t>
            </a:r>
            <a:r>
              <a:rPr lang="en-US" sz="1600" b="1" dirty="0"/>
              <a:t>Left to right </a:t>
            </a:r>
          </a:p>
          <a:p>
            <a:pPr marL="274320" lvl="1" indent="0">
              <a:buNone/>
            </a:pPr>
            <a:endParaRPr lang="en-US" sz="1800" dirty="0"/>
          </a:p>
        </p:txBody>
      </p:sp>
      <p:sp>
        <p:nvSpPr>
          <p:cNvPr id="52" name="TextBox 51">
            <a:extLst>
              <a:ext uri="{FF2B5EF4-FFF2-40B4-BE49-F238E27FC236}">
                <a16:creationId xmlns:a16="http://schemas.microsoft.com/office/drawing/2014/main" id="{76842AE2-0CFC-4D77-AB96-F9314612D80E}"/>
              </a:ext>
            </a:extLst>
          </p:cNvPr>
          <p:cNvSpPr txBox="1"/>
          <p:nvPr/>
        </p:nvSpPr>
        <p:spPr>
          <a:xfrm>
            <a:off x="4957545" y="6265369"/>
            <a:ext cx="1750800" cy="369332"/>
          </a:xfrm>
          <a:prstGeom prst="rect">
            <a:avLst/>
          </a:prstGeom>
          <a:noFill/>
        </p:spPr>
        <p:txBody>
          <a:bodyPr wrap="none" rtlCol="0">
            <a:spAutoFit/>
          </a:bodyPr>
          <a:lstStyle/>
          <a:p>
            <a:r>
              <a:rPr lang="en-US" dirty="0"/>
              <a:t>LEFT -&gt; Right</a:t>
            </a:r>
          </a:p>
        </p:txBody>
      </p:sp>
      <p:grpSp>
        <p:nvGrpSpPr>
          <p:cNvPr id="7" name="Group 6">
            <a:extLst>
              <a:ext uri="{FF2B5EF4-FFF2-40B4-BE49-F238E27FC236}">
                <a16:creationId xmlns:a16="http://schemas.microsoft.com/office/drawing/2014/main" id="{B6ED5599-7BF2-4062-A7BD-CB9D16787F9A}"/>
              </a:ext>
            </a:extLst>
          </p:cNvPr>
          <p:cNvGrpSpPr/>
          <p:nvPr/>
        </p:nvGrpSpPr>
        <p:grpSpPr>
          <a:xfrm>
            <a:off x="352103" y="3553704"/>
            <a:ext cx="3790531" cy="2066073"/>
            <a:chOff x="352103" y="3553704"/>
            <a:chExt cx="3790531" cy="2066073"/>
          </a:xfrm>
        </p:grpSpPr>
        <p:sp>
          <p:nvSpPr>
            <p:cNvPr id="18" name="Oval 17">
              <a:extLst>
                <a:ext uri="{FF2B5EF4-FFF2-40B4-BE49-F238E27FC236}">
                  <a16:creationId xmlns:a16="http://schemas.microsoft.com/office/drawing/2014/main" id="{DC916A1B-DB67-4A28-8D61-F9BBCEB3DE72}"/>
                </a:ext>
              </a:extLst>
            </p:cNvPr>
            <p:cNvSpPr/>
            <p:nvPr/>
          </p:nvSpPr>
          <p:spPr>
            <a:xfrm>
              <a:off x="1447224" y="3657086"/>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2570C8A-BF51-4992-AD9A-BF3C61DFE1B9}"/>
                </a:ext>
              </a:extLst>
            </p:cNvPr>
            <p:cNvSpPr/>
            <p:nvPr/>
          </p:nvSpPr>
          <p:spPr>
            <a:xfrm>
              <a:off x="1002380" y="4380738"/>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EE394CFB-B309-4BC6-BE06-F741221C0E5F}"/>
                </a:ext>
              </a:extLst>
            </p:cNvPr>
            <p:cNvCxnSpPr>
              <a:stCxn id="18" idx="3"/>
              <a:endCxn id="19" idx="7"/>
            </p:cNvCxnSpPr>
            <p:nvPr/>
          </p:nvCxnSpPr>
          <p:spPr>
            <a:xfrm flipH="1">
              <a:off x="1382078" y="4036784"/>
              <a:ext cx="130292" cy="40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2189430-6EFD-464C-8647-28E2C849D286}"/>
                </a:ext>
              </a:extLst>
            </p:cNvPr>
            <p:cNvCxnSpPr>
              <a:cxnSpLocks/>
              <a:stCxn id="18" idx="5"/>
              <a:endCxn id="27" idx="1"/>
            </p:cNvCxnSpPr>
            <p:nvPr/>
          </p:nvCxnSpPr>
          <p:spPr>
            <a:xfrm>
              <a:off x="1826922" y="4036784"/>
              <a:ext cx="742606" cy="444607"/>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F71AF5BF-9C46-4FF8-83A5-76B88754704E}"/>
                </a:ext>
              </a:extLst>
            </p:cNvPr>
            <p:cNvSpPr/>
            <p:nvPr/>
          </p:nvSpPr>
          <p:spPr>
            <a:xfrm>
              <a:off x="528471" y="5139426"/>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0BD5B74-8F3F-41DD-827B-F7D66273A001}"/>
                </a:ext>
              </a:extLst>
            </p:cNvPr>
            <p:cNvSpPr/>
            <p:nvPr/>
          </p:nvSpPr>
          <p:spPr>
            <a:xfrm>
              <a:off x="1509763" y="5139426"/>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58BC99D1-F875-4ADA-ACFD-55C7980FEA15}"/>
                </a:ext>
              </a:extLst>
            </p:cNvPr>
            <p:cNvCxnSpPr>
              <a:stCxn id="19" idx="3"/>
              <a:endCxn id="23" idx="0"/>
            </p:cNvCxnSpPr>
            <p:nvPr/>
          </p:nvCxnSpPr>
          <p:spPr>
            <a:xfrm flipH="1">
              <a:off x="750893" y="4760436"/>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010CC26-3C6E-4DE9-AD1D-2126A34708CC}"/>
                </a:ext>
              </a:extLst>
            </p:cNvPr>
            <p:cNvCxnSpPr>
              <a:cxnSpLocks/>
              <a:stCxn id="19" idx="5"/>
              <a:endCxn id="24" idx="0"/>
            </p:cNvCxnSpPr>
            <p:nvPr/>
          </p:nvCxnSpPr>
          <p:spPr>
            <a:xfrm>
              <a:off x="1382078" y="4760436"/>
              <a:ext cx="350107" cy="378990"/>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919558E4-5556-4834-9119-6F926DF719C1}"/>
                </a:ext>
              </a:extLst>
            </p:cNvPr>
            <p:cNvSpPr/>
            <p:nvPr/>
          </p:nvSpPr>
          <p:spPr>
            <a:xfrm>
              <a:off x="2504382" y="441624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0BCC4B8-6A7E-43FA-BA5D-D72F8D265307}"/>
                </a:ext>
              </a:extLst>
            </p:cNvPr>
            <p:cNvSpPr/>
            <p:nvPr/>
          </p:nvSpPr>
          <p:spPr>
            <a:xfrm>
              <a:off x="2030473" y="5174933"/>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B8A1896-05C3-4FCC-8F4D-74232D4D6D8B}"/>
                </a:ext>
              </a:extLst>
            </p:cNvPr>
            <p:cNvSpPr/>
            <p:nvPr/>
          </p:nvSpPr>
          <p:spPr>
            <a:xfrm>
              <a:off x="3011765" y="5174933"/>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75B75877-46D6-4990-ACF2-8A28A14E3920}"/>
                </a:ext>
              </a:extLst>
            </p:cNvPr>
            <p:cNvCxnSpPr>
              <a:stCxn id="27" idx="3"/>
              <a:endCxn id="28" idx="0"/>
            </p:cNvCxnSpPr>
            <p:nvPr/>
          </p:nvCxnSpPr>
          <p:spPr>
            <a:xfrm flipH="1">
              <a:off x="2252895" y="4795943"/>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0DD8DB4-DEC7-47B5-866A-B68E88C360F6}"/>
                </a:ext>
              </a:extLst>
            </p:cNvPr>
            <p:cNvCxnSpPr>
              <a:cxnSpLocks/>
              <a:stCxn id="27" idx="5"/>
              <a:endCxn id="29" idx="0"/>
            </p:cNvCxnSpPr>
            <p:nvPr/>
          </p:nvCxnSpPr>
          <p:spPr>
            <a:xfrm>
              <a:off x="2884080" y="4795943"/>
              <a:ext cx="350107"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BEC0430-C256-46A9-A301-4466C5275361}"/>
                </a:ext>
              </a:extLst>
            </p:cNvPr>
            <p:cNvCxnSpPr>
              <a:cxnSpLocks/>
            </p:cNvCxnSpPr>
            <p:nvPr/>
          </p:nvCxnSpPr>
          <p:spPr>
            <a:xfrm>
              <a:off x="1020287" y="3916703"/>
              <a:ext cx="1484095"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95DEDEAF-6483-430E-AE4B-B1F4BC41D882}"/>
                </a:ext>
              </a:extLst>
            </p:cNvPr>
            <p:cNvSpPr txBox="1"/>
            <p:nvPr/>
          </p:nvSpPr>
          <p:spPr>
            <a:xfrm>
              <a:off x="1936433" y="3553704"/>
              <a:ext cx="957313" cy="369332"/>
            </a:xfrm>
            <a:prstGeom prst="rect">
              <a:avLst/>
            </a:prstGeom>
            <a:noFill/>
          </p:spPr>
          <p:txBody>
            <a:bodyPr wrap="none" rtlCol="0">
              <a:spAutoFit/>
            </a:bodyPr>
            <a:lstStyle/>
            <a:p>
              <a:r>
                <a:rPr lang="en-US" dirty="0"/>
                <a:t>Level 0</a:t>
              </a:r>
            </a:p>
          </p:txBody>
        </p:sp>
        <p:cxnSp>
          <p:nvCxnSpPr>
            <p:cNvPr id="58" name="Straight Connector 57">
              <a:extLst>
                <a:ext uri="{FF2B5EF4-FFF2-40B4-BE49-F238E27FC236}">
                  <a16:creationId xmlns:a16="http://schemas.microsoft.com/office/drawing/2014/main" id="{E35380D6-DBB8-48E7-8A7C-D29D1C6E3CB9}"/>
                </a:ext>
              </a:extLst>
            </p:cNvPr>
            <p:cNvCxnSpPr>
              <a:cxnSpLocks/>
            </p:cNvCxnSpPr>
            <p:nvPr/>
          </p:nvCxnSpPr>
          <p:spPr>
            <a:xfrm>
              <a:off x="1889853" y="4599509"/>
              <a:ext cx="2072147"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B923D39-BCE1-4431-856C-FA2C8DFC3C8C}"/>
                </a:ext>
              </a:extLst>
            </p:cNvPr>
            <p:cNvSpPr txBox="1"/>
            <p:nvPr/>
          </p:nvSpPr>
          <p:spPr>
            <a:xfrm>
              <a:off x="2805999" y="4236510"/>
              <a:ext cx="1336635" cy="369332"/>
            </a:xfrm>
            <a:prstGeom prst="rect">
              <a:avLst/>
            </a:prstGeom>
            <a:noFill/>
          </p:spPr>
          <p:txBody>
            <a:bodyPr wrap="square" rtlCol="0">
              <a:spAutoFit/>
            </a:bodyPr>
            <a:lstStyle/>
            <a:p>
              <a:r>
                <a:rPr lang="en-US" dirty="0"/>
                <a:t>Level 1</a:t>
              </a:r>
            </a:p>
          </p:txBody>
        </p:sp>
        <p:cxnSp>
          <p:nvCxnSpPr>
            <p:cNvPr id="60" name="Straight Connector 59">
              <a:extLst>
                <a:ext uri="{FF2B5EF4-FFF2-40B4-BE49-F238E27FC236}">
                  <a16:creationId xmlns:a16="http://schemas.microsoft.com/office/drawing/2014/main" id="{36BE5E55-1DE1-4D08-BEC2-139809F73D8B}"/>
                </a:ext>
              </a:extLst>
            </p:cNvPr>
            <p:cNvCxnSpPr>
              <a:cxnSpLocks/>
            </p:cNvCxnSpPr>
            <p:nvPr/>
          </p:nvCxnSpPr>
          <p:spPr>
            <a:xfrm>
              <a:off x="352103" y="5406696"/>
              <a:ext cx="3437430" cy="6333"/>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2FA35B65-2212-45BD-9E03-33B2B62B9665}"/>
              </a:ext>
            </a:extLst>
          </p:cNvPr>
          <p:cNvSpPr txBox="1"/>
          <p:nvPr/>
        </p:nvSpPr>
        <p:spPr>
          <a:xfrm>
            <a:off x="3383540" y="5037575"/>
            <a:ext cx="2653214" cy="369332"/>
          </a:xfrm>
          <a:prstGeom prst="rect">
            <a:avLst/>
          </a:prstGeom>
          <a:noFill/>
        </p:spPr>
        <p:txBody>
          <a:bodyPr wrap="square" rtlCol="0">
            <a:spAutoFit/>
          </a:bodyPr>
          <a:lstStyle/>
          <a:p>
            <a:r>
              <a:rPr lang="en-US" dirty="0"/>
              <a:t>Level 2</a:t>
            </a:r>
          </a:p>
        </p:txBody>
      </p:sp>
      <p:grpSp>
        <p:nvGrpSpPr>
          <p:cNvPr id="13" name="Group 12">
            <a:extLst>
              <a:ext uri="{FF2B5EF4-FFF2-40B4-BE49-F238E27FC236}">
                <a16:creationId xmlns:a16="http://schemas.microsoft.com/office/drawing/2014/main" id="{94044586-B8A3-4E75-AF8B-2873B1C5A490}"/>
              </a:ext>
            </a:extLst>
          </p:cNvPr>
          <p:cNvGrpSpPr/>
          <p:nvPr/>
        </p:nvGrpSpPr>
        <p:grpSpPr>
          <a:xfrm>
            <a:off x="4452428" y="3429000"/>
            <a:ext cx="3186518" cy="2053082"/>
            <a:chOff x="4452428" y="3429000"/>
            <a:chExt cx="3186518" cy="2053082"/>
          </a:xfrm>
        </p:grpSpPr>
        <p:sp>
          <p:nvSpPr>
            <p:cNvPr id="4" name="Oval 3">
              <a:extLst>
                <a:ext uri="{FF2B5EF4-FFF2-40B4-BE49-F238E27FC236}">
                  <a16:creationId xmlns:a16="http://schemas.microsoft.com/office/drawing/2014/main" id="{28499519-D1C4-46F6-AEAC-9FBF542BF21F}"/>
                </a:ext>
              </a:extLst>
            </p:cNvPr>
            <p:cNvSpPr/>
            <p:nvPr/>
          </p:nvSpPr>
          <p:spPr>
            <a:xfrm>
              <a:off x="5449742" y="3554898"/>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0076C9A-F87E-4DEA-8DA7-9F48407D6901}"/>
                </a:ext>
              </a:extLst>
            </p:cNvPr>
            <p:cNvSpPr/>
            <p:nvPr/>
          </p:nvSpPr>
          <p:spPr>
            <a:xfrm>
              <a:off x="5004898" y="4278550"/>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2274AAE-CD8B-430E-8F37-16C2E9527182}"/>
                </a:ext>
              </a:extLst>
            </p:cNvPr>
            <p:cNvSpPr/>
            <p:nvPr/>
          </p:nvSpPr>
          <p:spPr>
            <a:xfrm>
              <a:off x="5986190" y="4278550"/>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5623BF0-9FCC-4083-AF63-5AA0174A4BB3}"/>
                </a:ext>
              </a:extLst>
            </p:cNvPr>
            <p:cNvCxnSpPr>
              <a:cxnSpLocks/>
              <a:stCxn id="4" idx="3"/>
              <a:endCxn id="5" idx="7"/>
            </p:cNvCxnSpPr>
            <p:nvPr/>
          </p:nvCxnSpPr>
          <p:spPr>
            <a:xfrm flipH="1">
              <a:off x="5384596" y="3934596"/>
              <a:ext cx="130292" cy="40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15EFD46-1BB7-4406-B18E-DD6E4A5A9CAC}"/>
                </a:ext>
              </a:extLst>
            </p:cNvPr>
            <p:cNvCxnSpPr>
              <a:cxnSpLocks/>
              <a:stCxn id="4" idx="5"/>
              <a:endCxn id="6" idx="1"/>
            </p:cNvCxnSpPr>
            <p:nvPr/>
          </p:nvCxnSpPr>
          <p:spPr>
            <a:xfrm>
              <a:off x="5829440" y="3934596"/>
              <a:ext cx="221896" cy="4091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236D4390-E844-4EFA-8F08-94284DC05806}"/>
                </a:ext>
              </a:extLst>
            </p:cNvPr>
            <p:cNvSpPr/>
            <p:nvPr/>
          </p:nvSpPr>
          <p:spPr>
            <a:xfrm>
              <a:off x="4530989" y="5037238"/>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4ED1484-A09C-4561-B20C-CA8014123E9D}"/>
                </a:ext>
              </a:extLst>
            </p:cNvPr>
            <p:cNvSpPr/>
            <p:nvPr/>
          </p:nvSpPr>
          <p:spPr>
            <a:xfrm>
              <a:off x="5512281" y="5037238"/>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571ABA8-D565-4AA9-905A-63D639BB72AA}"/>
                </a:ext>
              </a:extLst>
            </p:cNvPr>
            <p:cNvCxnSpPr>
              <a:cxnSpLocks/>
              <a:stCxn id="5" idx="3"/>
              <a:endCxn id="11" idx="0"/>
            </p:cNvCxnSpPr>
            <p:nvPr/>
          </p:nvCxnSpPr>
          <p:spPr>
            <a:xfrm flipH="1">
              <a:off x="4753411" y="4658248"/>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FC8EA95-CEA7-48B1-80B8-C9CEFD1C21FF}"/>
                </a:ext>
              </a:extLst>
            </p:cNvPr>
            <p:cNvCxnSpPr>
              <a:cxnSpLocks/>
              <a:stCxn id="5" idx="5"/>
              <a:endCxn id="12" idx="0"/>
            </p:cNvCxnSpPr>
            <p:nvPr/>
          </p:nvCxnSpPr>
          <p:spPr>
            <a:xfrm>
              <a:off x="5384596" y="4658248"/>
              <a:ext cx="350107"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75AB1C7-61CB-4A97-8D1E-98621719F1A3}"/>
                </a:ext>
              </a:extLst>
            </p:cNvPr>
            <p:cNvCxnSpPr>
              <a:cxnSpLocks/>
            </p:cNvCxnSpPr>
            <p:nvPr/>
          </p:nvCxnSpPr>
          <p:spPr>
            <a:xfrm>
              <a:off x="5070044" y="3818356"/>
              <a:ext cx="1484095"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3B3F1E2-E083-401C-BC53-D33EB7C3288C}"/>
                </a:ext>
              </a:extLst>
            </p:cNvPr>
            <p:cNvCxnSpPr>
              <a:cxnSpLocks/>
            </p:cNvCxnSpPr>
            <p:nvPr/>
          </p:nvCxnSpPr>
          <p:spPr>
            <a:xfrm>
              <a:off x="4872565" y="4512369"/>
              <a:ext cx="2052277"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D86CC2B-1622-4FDF-AD5E-34165D644337}"/>
                </a:ext>
              </a:extLst>
            </p:cNvPr>
            <p:cNvSpPr txBox="1"/>
            <p:nvPr/>
          </p:nvSpPr>
          <p:spPr>
            <a:xfrm>
              <a:off x="6001786" y="3429000"/>
              <a:ext cx="957313" cy="369332"/>
            </a:xfrm>
            <a:prstGeom prst="rect">
              <a:avLst/>
            </a:prstGeom>
            <a:noFill/>
          </p:spPr>
          <p:txBody>
            <a:bodyPr wrap="none" rtlCol="0">
              <a:spAutoFit/>
            </a:bodyPr>
            <a:lstStyle/>
            <a:p>
              <a:r>
                <a:rPr lang="en-US" dirty="0"/>
                <a:t>Level 0</a:t>
              </a:r>
            </a:p>
          </p:txBody>
        </p:sp>
        <p:sp>
          <p:nvSpPr>
            <p:cNvPr id="50" name="TextBox 49">
              <a:extLst>
                <a:ext uri="{FF2B5EF4-FFF2-40B4-BE49-F238E27FC236}">
                  <a16:creationId xmlns:a16="http://schemas.microsoft.com/office/drawing/2014/main" id="{79A1D9BC-344D-4D92-8739-13A301D3E44C}"/>
                </a:ext>
              </a:extLst>
            </p:cNvPr>
            <p:cNvSpPr txBox="1"/>
            <p:nvPr/>
          </p:nvSpPr>
          <p:spPr>
            <a:xfrm>
              <a:off x="6435053" y="4187433"/>
              <a:ext cx="957313" cy="369332"/>
            </a:xfrm>
            <a:prstGeom prst="rect">
              <a:avLst/>
            </a:prstGeom>
            <a:noFill/>
          </p:spPr>
          <p:txBody>
            <a:bodyPr wrap="none" rtlCol="0">
              <a:spAutoFit/>
            </a:bodyPr>
            <a:lstStyle/>
            <a:p>
              <a:r>
                <a:rPr lang="en-US" dirty="0"/>
                <a:t>Level 1</a:t>
              </a:r>
            </a:p>
          </p:txBody>
        </p:sp>
        <p:cxnSp>
          <p:nvCxnSpPr>
            <p:cNvPr id="62" name="Straight Connector 61">
              <a:extLst>
                <a:ext uri="{FF2B5EF4-FFF2-40B4-BE49-F238E27FC236}">
                  <a16:creationId xmlns:a16="http://schemas.microsoft.com/office/drawing/2014/main" id="{78A93A61-5FD8-43BB-B4A6-30F45095F2C7}"/>
                </a:ext>
              </a:extLst>
            </p:cNvPr>
            <p:cNvCxnSpPr>
              <a:cxnSpLocks/>
            </p:cNvCxnSpPr>
            <p:nvPr/>
          </p:nvCxnSpPr>
          <p:spPr>
            <a:xfrm>
              <a:off x="4452428" y="5307329"/>
              <a:ext cx="3122398" cy="55713"/>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20558830-EC48-42DE-8B3D-0E2FB82F5BEE}"/>
                </a:ext>
              </a:extLst>
            </p:cNvPr>
            <p:cNvSpPr txBox="1"/>
            <p:nvPr/>
          </p:nvSpPr>
          <p:spPr>
            <a:xfrm>
              <a:off x="6617513" y="4956733"/>
              <a:ext cx="1021433" cy="369332"/>
            </a:xfrm>
            <a:prstGeom prst="rect">
              <a:avLst/>
            </a:prstGeom>
            <a:noFill/>
          </p:spPr>
          <p:txBody>
            <a:bodyPr wrap="none" rtlCol="0">
              <a:spAutoFit/>
            </a:bodyPr>
            <a:lstStyle/>
            <a:p>
              <a:r>
                <a:rPr lang="en-US" dirty="0"/>
                <a:t>Level  2</a:t>
              </a:r>
            </a:p>
          </p:txBody>
        </p:sp>
      </p:grpSp>
      <p:sp>
        <p:nvSpPr>
          <p:cNvPr id="80" name="TextBox 79">
            <a:extLst>
              <a:ext uri="{FF2B5EF4-FFF2-40B4-BE49-F238E27FC236}">
                <a16:creationId xmlns:a16="http://schemas.microsoft.com/office/drawing/2014/main" id="{067492D9-F019-4437-AAA6-21D69E181658}"/>
              </a:ext>
            </a:extLst>
          </p:cNvPr>
          <p:cNvSpPr txBox="1"/>
          <p:nvPr/>
        </p:nvSpPr>
        <p:spPr>
          <a:xfrm>
            <a:off x="8604843" y="6241309"/>
            <a:ext cx="1750800" cy="369332"/>
          </a:xfrm>
          <a:prstGeom prst="rect">
            <a:avLst/>
          </a:prstGeom>
          <a:noFill/>
        </p:spPr>
        <p:txBody>
          <a:bodyPr wrap="none" rtlCol="0">
            <a:spAutoFit/>
          </a:bodyPr>
          <a:lstStyle/>
          <a:p>
            <a:r>
              <a:rPr lang="en-US" dirty="0"/>
              <a:t>LEFT -&gt; Right</a:t>
            </a:r>
          </a:p>
        </p:txBody>
      </p:sp>
      <p:grpSp>
        <p:nvGrpSpPr>
          <p:cNvPr id="15" name="Group 14">
            <a:extLst>
              <a:ext uri="{FF2B5EF4-FFF2-40B4-BE49-F238E27FC236}">
                <a16:creationId xmlns:a16="http://schemas.microsoft.com/office/drawing/2014/main" id="{EF32E55C-8EE9-4874-8D06-17C60D44D3F0}"/>
              </a:ext>
            </a:extLst>
          </p:cNvPr>
          <p:cNvGrpSpPr/>
          <p:nvPr/>
        </p:nvGrpSpPr>
        <p:grpSpPr>
          <a:xfrm>
            <a:off x="8261933" y="3581400"/>
            <a:ext cx="2897168" cy="2071001"/>
            <a:chOff x="8261933" y="3581400"/>
            <a:chExt cx="2897168" cy="2071001"/>
          </a:xfrm>
        </p:grpSpPr>
        <p:sp>
          <p:nvSpPr>
            <p:cNvPr id="71" name="Oval 70">
              <a:extLst>
                <a:ext uri="{FF2B5EF4-FFF2-40B4-BE49-F238E27FC236}">
                  <a16:creationId xmlns:a16="http://schemas.microsoft.com/office/drawing/2014/main" id="{C94CA79C-891B-4E4A-BF50-B90693294B3C}"/>
                </a:ext>
              </a:extLst>
            </p:cNvPr>
            <p:cNvSpPr/>
            <p:nvPr/>
          </p:nvSpPr>
          <p:spPr>
            <a:xfrm>
              <a:off x="8827265" y="3707298"/>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FF8617D0-6736-4A08-8703-3A4E359C9A3F}"/>
                </a:ext>
              </a:extLst>
            </p:cNvPr>
            <p:cNvSpPr/>
            <p:nvPr/>
          </p:nvSpPr>
          <p:spPr>
            <a:xfrm>
              <a:off x="8382421" y="4430950"/>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44597BD6-76FB-4B43-B0F7-0DC1A2BE1158}"/>
                </a:ext>
              </a:extLst>
            </p:cNvPr>
            <p:cNvSpPr/>
            <p:nvPr/>
          </p:nvSpPr>
          <p:spPr>
            <a:xfrm>
              <a:off x="9363713" y="4430950"/>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7D6660A3-0B8A-4CB9-95EB-42580A940022}"/>
                </a:ext>
              </a:extLst>
            </p:cNvPr>
            <p:cNvCxnSpPr>
              <a:cxnSpLocks/>
              <a:stCxn id="71" idx="3"/>
              <a:endCxn id="72" idx="7"/>
            </p:cNvCxnSpPr>
            <p:nvPr/>
          </p:nvCxnSpPr>
          <p:spPr>
            <a:xfrm flipH="1">
              <a:off x="8762119" y="4086996"/>
              <a:ext cx="130292" cy="40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F4E9204-7FB5-46FB-97A2-E6CFC7FBB71A}"/>
                </a:ext>
              </a:extLst>
            </p:cNvPr>
            <p:cNvCxnSpPr>
              <a:cxnSpLocks/>
              <a:stCxn id="71" idx="5"/>
              <a:endCxn id="73" idx="1"/>
            </p:cNvCxnSpPr>
            <p:nvPr/>
          </p:nvCxnSpPr>
          <p:spPr>
            <a:xfrm>
              <a:off x="9206963" y="4086996"/>
              <a:ext cx="221896" cy="409100"/>
            </a:xfrm>
            <a:prstGeom prst="line">
              <a:avLst/>
            </a:prstGeom>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CA7E9E43-18D9-4D40-B60C-785931311409}"/>
                </a:ext>
              </a:extLst>
            </p:cNvPr>
            <p:cNvSpPr/>
            <p:nvPr/>
          </p:nvSpPr>
          <p:spPr>
            <a:xfrm>
              <a:off x="8889804" y="5189638"/>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21C38205-CBC5-4F69-BE5C-F125EB26C51E}"/>
                </a:ext>
              </a:extLst>
            </p:cNvPr>
            <p:cNvCxnSpPr>
              <a:cxnSpLocks/>
            </p:cNvCxnSpPr>
            <p:nvPr/>
          </p:nvCxnSpPr>
          <p:spPr>
            <a:xfrm>
              <a:off x="8447567" y="3970756"/>
              <a:ext cx="1484095"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1359C4AD-B003-40A8-BC10-CE6DB49223ED}"/>
                </a:ext>
              </a:extLst>
            </p:cNvPr>
            <p:cNvSpPr txBox="1"/>
            <p:nvPr/>
          </p:nvSpPr>
          <p:spPr>
            <a:xfrm>
              <a:off x="9379309" y="3581400"/>
              <a:ext cx="957313" cy="369332"/>
            </a:xfrm>
            <a:prstGeom prst="rect">
              <a:avLst/>
            </a:prstGeom>
            <a:noFill/>
          </p:spPr>
          <p:txBody>
            <a:bodyPr wrap="none" rtlCol="0">
              <a:spAutoFit/>
            </a:bodyPr>
            <a:lstStyle/>
            <a:p>
              <a:r>
                <a:rPr lang="en-US" dirty="0"/>
                <a:t>Level 0</a:t>
              </a:r>
            </a:p>
          </p:txBody>
        </p:sp>
        <p:sp>
          <p:nvSpPr>
            <p:cNvPr id="84" name="TextBox 83">
              <a:extLst>
                <a:ext uri="{FF2B5EF4-FFF2-40B4-BE49-F238E27FC236}">
                  <a16:creationId xmlns:a16="http://schemas.microsoft.com/office/drawing/2014/main" id="{5C0F02ED-2AB7-4FD5-AD1C-0402DE86C067}"/>
                </a:ext>
              </a:extLst>
            </p:cNvPr>
            <p:cNvSpPr txBox="1"/>
            <p:nvPr/>
          </p:nvSpPr>
          <p:spPr>
            <a:xfrm>
              <a:off x="9762732" y="4289312"/>
              <a:ext cx="957313" cy="369332"/>
            </a:xfrm>
            <a:prstGeom prst="rect">
              <a:avLst/>
            </a:prstGeom>
            <a:noFill/>
          </p:spPr>
          <p:txBody>
            <a:bodyPr wrap="none" rtlCol="0">
              <a:spAutoFit/>
            </a:bodyPr>
            <a:lstStyle/>
            <a:p>
              <a:r>
                <a:rPr lang="en-US" dirty="0"/>
                <a:t>Level 1</a:t>
              </a:r>
            </a:p>
          </p:txBody>
        </p:sp>
        <p:cxnSp>
          <p:nvCxnSpPr>
            <p:cNvPr id="85" name="Straight Connector 84">
              <a:extLst>
                <a:ext uri="{FF2B5EF4-FFF2-40B4-BE49-F238E27FC236}">
                  <a16:creationId xmlns:a16="http://schemas.microsoft.com/office/drawing/2014/main" id="{54E2DE9C-3525-4C5B-98FD-7357F3815268}"/>
                </a:ext>
              </a:extLst>
            </p:cNvPr>
            <p:cNvCxnSpPr>
              <a:cxnSpLocks/>
            </p:cNvCxnSpPr>
            <p:nvPr/>
          </p:nvCxnSpPr>
          <p:spPr>
            <a:xfrm flipV="1">
              <a:off x="8261933" y="4652358"/>
              <a:ext cx="2157204" cy="3579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CEFC67EF-FA4B-4456-803C-4469253EFDBE}"/>
                </a:ext>
              </a:extLst>
            </p:cNvPr>
            <p:cNvSpPr txBox="1"/>
            <p:nvPr/>
          </p:nvSpPr>
          <p:spPr>
            <a:xfrm>
              <a:off x="10137668" y="4921596"/>
              <a:ext cx="1021433" cy="369332"/>
            </a:xfrm>
            <a:prstGeom prst="rect">
              <a:avLst/>
            </a:prstGeom>
            <a:noFill/>
          </p:spPr>
          <p:txBody>
            <a:bodyPr wrap="none" rtlCol="0">
              <a:spAutoFit/>
            </a:bodyPr>
            <a:lstStyle/>
            <a:p>
              <a:r>
                <a:rPr lang="en-US" dirty="0"/>
                <a:t>Level  2</a:t>
              </a:r>
            </a:p>
          </p:txBody>
        </p:sp>
        <p:sp>
          <p:nvSpPr>
            <p:cNvPr id="94" name="Oval 93">
              <a:extLst>
                <a:ext uri="{FF2B5EF4-FFF2-40B4-BE49-F238E27FC236}">
                  <a16:creationId xmlns:a16="http://schemas.microsoft.com/office/drawing/2014/main" id="{0F10054E-156A-4F6B-BA81-95A092B81DBD}"/>
                </a:ext>
              </a:extLst>
            </p:cNvPr>
            <p:cNvSpPr/>
            <p:nvPr/>
          </p:nvSpPr>
          <p:spPr>
            <a:xfrm>
              <a:off x="9372476" y="4448869"/>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C718D834-A921-4542-B523-2A92ED4BDE67}"/>
                </a:ext>
              </a:extLst>
            </p:cNvPr>
            <p:cNvSpPr/>
            <p:nvPr/>
          </p:nvSpPr>
          <p:spPr>
            <a:xfrm>
              <a:off x="8898567" y="5182843"/>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6687CABA-F501-47A7-9CBB-D7CB2CFDAE01}"/>
                </a:ext>
              </a:extLst>
            </p:cNvPr>
            <p:cNvSpPr/>
            <p:nvPr/>
          </p:nvSpPr>
          <p:spPr>
            <a:xfrm>
              <a:off x="9879859" y="5207557"/>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a:extLst>
                <a:ext uri="{FF2B5EF4-FFF2-40B4-BE49-F238E27FC236}">
                  <a16:creationId xmlns:a16="http://schemas.microsoft.com/office/drawing/2014/main" id="{FD2B0B5A-A269-4214-9FD2-0DD83B370882}"/>
                </a:ext>
              </a:extLst>
            </p:cNvPr>
            <p:cNvCxnSpPr>
              <a:cxnSpLocks/>
              <a:stCxn id="94" idx="3"/>
              <a:endCxn id="95" idx="0"/>
            </p:cNvCxnSpPr>
            <p:nvPr/>
          </p:nvCxnSpPr>
          <p:spPr>
            <a:xfrm flipH="1">
              <a:off x="9120989" y="4828567"/>
              <a:ext cx="316633" cy="354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69A602A-84D6-4B02-8E1D-287B8446A145}"/>
                </a:ext>
              </a:extLst>
            </p:cNvPr>
            <p:cNvCxnSpPr>
              <a:cxnSpLocks/>
              <a:stCxn id="94" idx="5"/>
              <a:endCxn id="96" idx="0"/>
            </p:cNvCxnSpPr>
            <p:nvPr/>
          </p:nvCxnSpPr>
          <p:spPr>
            <a:xfrm>
              <a:off x="9752174" y="4828567"/>
              <a:ext cx="350107"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A17D0613-6C2E-4E78-9D4C-3E6F4E21D606}"/>
                </a:ext>
              </a:extLst>
            </p:cNvPr>
            <p:cNvCxnSpPr>
              <a:cxnSpLocks/>
            </p:cNvCxnSpPr>
            <p:nvPr/>
          </p:nvCxnSpPr>
          <p:spPr>
            <a:xfrm flipV="1">
              <a:off x="8673572" y="5399013"/>
              <a:ext cx="2157204" cy="3579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sp>
        <p:nvSpPr>
          <p:cNvPr id="57" name="TextBox 56">
            <a:extLst>
              <a:ext uri="{FF2B5EF4-FFF2-40B4-BE49-F238E27FC236}">
                <a16:creationId xmlns:a16="http://schemas.microsoft.com/office/drawing/2014/main" id="{E9D9A5A7-358E-4855-B2AF-FEA13DA09CC2}"/>
              </a:ext>
            </a:extLst>
          </p:cNvPr>
          <p:cNvSpPr txBox="1"/>
          <p:nvPr/>
        </p:nvSpPr>
        <p:spPr>
          <a:xfrm>
            <a:off x="415054" y="5932112"/>
            <a:ext cx="3390672" cy="369332"/>
          </a:xfrm>
          <a:prstGeom prst="rect">
            <a:avLst/>
          </a:prstGeom>
          <a:noFill/>
        </p:spPr>
        <p:txBody>
          <a:bodyPr wrap="none" rtlCol="0">
            <a:spAutoFit/>
          </a:bodyPr>
          <a:lstStyle/>
          <a:p>
            <a:r>
              <a:rPr lang="en-US" dirty="0"/>
              <a:t>Is this Complete Binary Tree?</a:t>
            </a:r>
          </a:p>
        </p:txBody>
      </p:sp>
      <p:sp>
        <p:nvSpPr>
          <p:cNvPr id="64" name="TextBox 63">
            <a:extLst>
              <a:ext uri="{FF2B5EF4-FFF2-40B4-BE49-F238E27FC236}">
                <a16:creationId xmlns:a16="http://schemas.microsoft.com/office/drawing/2014/main" id="{B1AE6DA1-5D44-4452-BEE7-9E73201BE035}"/>
              </a:ext>
            </a:extLst>
          </p:cNvPr>
          <p:cNvSpPr txBox="1"/>
          <p:nvPr/>
        </p:nvSpPr>
        <p:spPr>
          <a:xfrm>
            <a:off x="4412856" y="5891963"/>
            <a:ext cx="3390672" cy="369332"/>
          </a:xfrm>
          <a:prstGeom prst="rect">
            <a:avLst/>
          </a:prstGeom>
          <a:noFill/>
        </p:spPr>
        <p:txBody>
          <a:bodyPr wrap="none" rtlCol="0">
            <a:spAutoFit/>
          </a:bodyPr>
          <a:lstStyle/>
          <a:p>
            <a:r>
              <a:rPr lang="en-US" dirty="0"/>
              <a:t>Is this Complete Binary Tree?</a:t>
            </a:r>
          </a:p>
        </p:txBody>
      </p:sp>
      <p:sp>
        <p:nvSpPr>
          <p:cNvPr id="65" name="TextBox 64">
            <a:extLst>
              <a:ext uri="{FF2B5EF4-FFF2-40B4-BE49-F238E27FC236}">
                <a16:creationId xmlns:a16="http://schemas.microsoft.com/office/drawing/2014/main" id="{0D507784-E30C-4039-B5D6-750D69BB8ED4}"/>
              </a:ext>
            </a:extLst>
          </p:cNvPr>
          <p:cNvSpPr txBox="1"/>
          <p:nvPr/>
        </p:nvSpPr>
        <p:spPr>
          <a:xfrm>
            <a:off x="8030712" y="5848857"/>
            <a:ext cx="3390672" cy="369332"/>
          </a:xfrm>
          <a:prstGeom prst="rect">
            <a:avLst/>
          </a:prstGeom>
          <a:noFill/>
        </p:spPr>
        <p:txBody>
          <a:bodyPr wrap="none" rtlCol="0">
            <a:spAutoFit/>
          </a:bodyPr>
          <a:lstStyle/>
          <a:p>
            <a:r>
              <a:rPr lang="en-US" dirty="0"/>
              <a:t>Is this Complete Binary Tree?</a:t>
            </a:r>
          </a:p>
        </p:txBody>
      </p:sp>
    </p:spTree>
    <p:extLst>
      <p:ext uri="{BB962C8B-B14F-4D97-AF65-F5344CB8AC3E}">
        <p14:creationId xmlns:p14="http://schemas.microsoft.com/office/powerpoint/2010/main" val="354492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2" grpId="0"/>
      <p:bldP spid="80" grpId="0"/>
      <p:bldP spid="57" grpId="0"/>
      <p:bldP spid="64" grpId="0"/>
      <p:bldP spid="6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1DC6E-FDDB-466A-8F1D-1B1E43D340C3}"/>
              </a:ext>
            </a:extLst>
          </p:cNvPr>
          <p:cNvSpPr>
            <a:spLocks noGrp="1"/>
          </p:cNvSpPr>
          <p:nvPr>
            <p:ph type="title"/>
          </p:nvPr>
        </p:nvSpPr>
        <p:spPr>
          <a:xfrm>
            <a:off x="263841" y="130994"/>
            <a:ext cx="9692640" cy="790378"/>
          </a:xfrm>
        </p:spPr>
        <p:txBody>
          <a:bodyPr>
            <a:normAutofit/>
          </a:bodyPr>
          <a:lstStyle/>
          <a:p>
            <a:r>
              <a:rPr lang="en-US" dirty="0"/>
              <a:t>Complete Binary Tree - Examples: </a:t>
            </a:r>
          </a:p>
        </p:txBody>
      </p:sp>
      <p:grpSp>
        <p:nvGrpSpPr>
          <p:cNvPr id="3" name="Group 2">
            <a:extLst>
              <a:ext uri="{FF2B5EF4-FFF2-40B4-BE49-F238E27FC236}">
                <a16:creationId xmlns:a16="http://schemas.microsoft.com/office/drawing/2014/main" id="{3741F5D7-C27E-4F89-95AA-B33E14E31409}"/>
              </a:ext>
            </a:extLst>
          </p:cNvPr>
          <p:cNvGrpSpPr/>
          <p:nvPr/>
        </p:nvGrpSpPr>
        <p:grpSpPr>
          <a:xfrm>
            <a:off x="149863" y="855145"/>
            <a:ext cx="5847388" cy="3068570"/>
            <a:chOff x="162034" y="894688"/>
            <a:chExt cx="5847388" cy="3068570"/>
          </a:xfrm>
        </p:grpSpPr>
        <p:sp>
          <p:nvSpPr>
            <p:cNvPr id="18" name="Oval 17">
              <a:extLst>
                <a:ext uri="{FF2B5EF4-FFF2-40B4-BE49-F238E27FC236}">
                  <a16:creationId xmlns:a16="http://schemas.microsoft.com/office/drawing/2014/main" id="{DC916A1B-DB67-4A28-8D61-F9BBCEB3DE72}"/>
                </a:ext>
              </a:extLst>
            </p:cNvPr>
            <p:cNvSpPr/>
            <p:nvPr/>
          </p:nvSpPr>
          <p:spPr>
            <a:xfrm>
              <a:off x="1552468" y="998070"/>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2570C8A-BF51-4992-AD9A-BF3C61DFE1B9}"/>
                </a:ext>
              </a:extLst>
            </p:cNvPr>
            <p:cNvSpPr/>
            <p:nvPr/>
          </p:nvSpPr>
          <p:spPr>
            <a:xfrm>
              <a:off x="1333394" y="1635381"/>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EE394CFB-B309-4BC6-BE06-F741221C0E5F}"/>
                </a:ext>
              </a:extLst>
            </p:cNvPr>
            <p:cNvCxnSpPr>
              <a:cxnSpLocks/>
              <a:stCxn id="18" idx="4"/>
              <a:endCxn id="19" idx="7"/>
            </p:cNvCxnSpPr>
            <p:nvPr/>
          </p:nvCxnSpPr>
          <p:spPr>
            <a:xfrm flipH="1">
              <a:off x="1713092" y="1442914"/>
              <a:ext cx="61798" cy="257613"/>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F71AF5BF-9C46-4FF8-83A5-76B88754704E}"/>
                </a:ext>
              </a:extLst>
            </p:cNvPr>
            <p:cNvSpPr/>
            <p:nvPr/>
          </p:nvSpPr>
          <p:spPr>
            <a:xfrm>
              <a:off x="633715" y="2480410"/>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0BD5B74-8F3F-41DD-827B-F7D66273A001}"/>
                </a:ext>
              </a:extLst>
            </p:cNvPr>
            <p:cNvSpPr/>
            <p:nvPr/>
          </p:nvSpPr>
          <p:spPr>
            <a:xfrm>
              <a:off x="2408795" y="2461532"/>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58BC99D1-F875-4ADA-ACFD-55C7980FEA15}"/>
                </a:ext>
              </a:extLst>
            </p:cNvPr>
            <p:cNvCxnSpPr>
              <a:stCxn id="19" idx="3"/>
              <a:endCxn id="23" idx="0"/>
            </p:cNvCxnSpPr>
            <p:nvPr/>
          </p:nvCxnSpPr>
          <p:spPr>
            <a:xfrm flipH="1">
              <a:off x="856137" y="2015079"/>
              <a:ext cx="542403" cy="465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010CC26-3C6E-4DE9-AD1D-2126A34708CC}"/>
                </a:ext>
              </a:extLst>
            </p:cNvPr>
            <p:cNvCxnSpPr>
              <a:cxnSpLocks/>
              <a:stCxn id="19" idx="5"/>
              <a:endCxn id="24" idx="0"/>
            </p:cNvCxnSpPr>
            <p:nvPr/>
          </p:nvCxnSpPr>
          <p:spPr>
            <a:xfrm>
              <a:off x="1713092" y="2015079"/>
              <a:ext cx="918125" cy="446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BEC0430-C256-46A9-A301-4466C5275361}"/>
                </a:ext>
              </a:extLst>
            </p:cNvPr>
            <p:cNvCxnSpPr>
              <a:cxnSpLocks/>
            </p:cNvCxnSpPr>
            <p:nvPr/>
          </p:nvCxnSpPr>
          <p:spPr>
            <a:xfrm>
              <a:off x="1477369" y="1220492"/>
              <a:ext cx="1484095"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95DEDEAF-6483-430E-AE4B-B1F4BC41D882}"/>
                </a:ext>
              </a:extLst>
            </p:cNvPr>
            <p:cNvSpPr txBox="1"/>
            <p:nvPr/>
          </p:nvSpPr>
          <p:spPr>
            <a:xfrm>
              <a:off x="2041677" y="894688"/>
              <a:ext cx="957313" cy="369332"/>
            </a:xfrm>
            <a:prstGeom prst="rect">
              <a:avLst/>
            </a:prstGeom>
            <a:noFill/>
          </p:spPr>
          <p:txBody>
            <a:bodyPr wrap="none" rtlCol="0">
              <a:spAutoFit/>
            </a:bodyPr>
            <a:lstStyle/>
            <a:p>
              <a:r>
                <a:rPr lang="en-US" dirty="0"/>
                <a:t>Level 0</a:t>
              </a:r>
            </a:p>
          </p:txBody>
        </p:sp>
        <p:cxnSp>
          <p:nvCxnSpPr>
            <p:cNvPr id="58" name="Straight Connector 57">
              <a:extLst>
                <a:ext uri="{FF2B5EF4-FFF2-40B4-BE49-F238E27FC236}">
                  <a16:creationId xmlns:a16="http://schemas.microsoft.com/office/drawing/2014/main" id="{E35380D6-DBB8-48E7-8A7C-D29D1C6E3CB9}"/>
                </a:ext>
              </a:extLst>
            </p:cNvPr>
            <p:cNvCxnSpPr>
              <a:cxnSpLocks/>
            </p:cNvCxnSpPr>
            <p:nvPr/>
          </p:nvCxnSpPr>
          <p:spPr>
            <a:xfrm>
              <a:off x="1673920" y="1839002"/>
              <a:ext cx="1618034"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B923D39-BCE1-4431-856C-FA2C8DFC3C8C}"/>
                </a:ext>
              </a:extLst>
            </p:cNvPr>
            <p:cNvSpPr txBox="1"/>
            <p:nvPr/>
          </p:nvSpPr>
          <p:spPr>
            <a:xfrm>
              <a:off x="2055560" y="1502347"/>
              <a:ext cx="1336635" cy="369332"/>
            </a:xfrm>
            <a:prstGeom prst="rect">
              <a:avLst/>
            </a:prstGeom>
            <a:noFill/>
          </p:spPr>
          <p:txBody>
            <a:bodyPr wrap="square" rtlCol="0">
              <a:spAutoFit/>
            </a:bodyPr>
            <a:lstStyle/>
            <a:p>
              <a:r>
                <a:rPr lang="en-US" dirty="0"/>
                <a:t>Level 1</a:t>
              </a:r>
            </a:p>
          </p:txBody>
        </p:sp>
        <p:sp>
          <p:nvSpPr>
            <p:cNvPr id="61" name="TextBox 60">
              <a:extLst>
                <a:ext uri="{FF2B5EF4-FFF2-40B4-BE49-F238E27FC236}">
                  <a16:creationId xmlns:a16="http://schemas.microsoft.com/office/drawing/2014/main" id="{2FA35B65-2212-45BD-9E03-33B2B62B9665}"/>
                </a:ext>
              </a:extLst>
            </p:cNvPr>
            <p:cNvSpPr txBox="1"/>
            <p:nvPr/>
          </p:nvSpPr>
          <p:spPr>
            <a:xfrm>
              <a:off x="3356208" y="3593926"/>
              <a:ext cx="2653214" cy="369332"/>
            </a:xfrm>
            <a:prstGeom prst="rect">
              <a:avLst/>
            </a:prstGeom>
            <a:noFill/>
          </p:spPr>
          <p:txBody>
            <a:bodyPr wrap="square" rtlCol="0">
              <a:spAutoFit/>
            </a:bodyPr>
            <a:lstStyle/>
            <a:p>
              <a:r>
                <a:rPr lang="en-US" dirty="0"/>
                <a:t>Level 4</a:t>
              </a:r>
            </a:p>
          </p:txBody>
        </p:sp>
        <p:sp>
          <p:nvSpPr>
            <p:cNvPr id="57" name="Oval 56">
              <a:extLst>
                <a:ext uri="{FF2B5EF4-FFF2-40B4-BE49-F238E27FC236}">
                  <a16:creationId xmlns:a16="http://schemas.microsoft.com/office/drawing/2014/main" id="{298DCDC7-85DC-49EB-A246-906492B46432}"/>
                </a:ext>
              </a:extLst>
            </p:cNvPr>
            <p:cNvSpPr/>
            <p:nvPr/>
          </p:nvSpPr>
          <p:spPr>
            <a:xfrm>
              <a:off x="635943" y="248046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253639DE-1705-4985-AA91-DEB8265ABDCC}"/>
                </a:ext>
              </a:extLst>
            </p:cNvPr>
            <p:cNvSpPr/>
            <p:nvPr/>
          </p:nvSpPr>
          <p:spPr>
            <a:xfrm>
              <a:off x="162034" y="3239153"/>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AD48DF00-2C8F-4E07-88B4-4F09EB43A04B}"/>
                </a:ext>
              </a:extLst>
            </p:cNvPr>
            <p:cNvSpPr/>
            <p:nvPr/>
          </p:nvSpPr>
          <p:spPr>
            <a:xfrm>
              <a:off x="1143326" y="3239153"/>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a:extLst>
                <a:ext uri="{FF2B5EF4-FFF2-40B4-BE49-F238E27FC236}">
                  <a16:creationId xmlns:a16="http://schemas.microsoft.com/office/drawing/2014/main" id="{D51C14F5-678F-4AA1-A5AD-88F87D69C91E}"/>
                </a:ext>
              </a:extLst>
            </p:cNvPr>
            <p:cNvCxnSpPr>
              <a:stCxn id="57" idx="3"/>
              <a:endCxn id="64" idx="0"/>
            </p:cNvCxnSpPr>
            <p:nvPr/>
          </p:nvCxnSpPr>
          <p:spPr>
            <a:xfrm flipH="1">
              <a:off x="384456" y="2860163"/>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76F31B2-D95F-4559-A815-528CF2E5EBD8}"/>
                </a:ext>
              </a:extLst>
            </p:cNvPr>
            <p:cNvCxnSpPr>
              <a:cxnSpLocks/>
              <a:stCxn id="57" idx="5"/>
              <a:endCxn id="65" idx="0"/>
            </p:cNvCxnSpPr>
            <p:nvPr/>
          </p:nvCxnSpPr>
          <p:spPr>
            <a:xfrm>
              <a:off x="1015641" y="2860163"/>
              <a:ext cx="350107" cy="378990"/>
            </a:xfrm>
            <a:prstGeom prst="line">
              <a:avLst/>
            </a:prstGeom>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E8079682-4BC9-4854-A17B-B3D53B984CA7}"/>
                </a:ext>
              </a:extLst>
            </p:cNvPr>
            <p:cNvSpPr/>
            <p:nvPr/>
          </p:nvSpPr>
          <p:spPr>
            <a:xfrm>
              <a:off x="2404485" y="2449444"/>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D3FEE76B-078F-43AA-B719-4CB9C526CCE3}"/>
                </a:ext>
              </a:extLst>
            </p:cNvPr>
            <p:cNvSpPr/>
            <p:nvPr/>
          </p:nvSpPr>
          <p:spPr>
            <a:xfrm>
              <a:off x="2406713" y="2449499"/>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698864-8B0F-4749-8FBE-7FD47E08D9A7}"/>
                </a:ext>
              </a:extLst>
            </p:cNvPr>
            <p:cNvSpPr/>
            <p:nvPr/>
          </p:nvSpPr>
          <p:spPr>
            <a:xfrm>
              <a:off x="1932804" y="3208187"/>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BCBFAF74-8621-4ECF-8A64-872A8B5E34F2}"/>
                </a:ext>
              </a:extLst>
            </p:cNvPr>
            <p:cNvSpPr/>
            <p:nvPr/>
          </p:nvSpPr>
          <p:spPr>
            <a:xfrm>
              <a:off x="2914096" y="3208187"/>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a:extLst>
                <a:ext uri="{FF2B5EF4-FFF2-40B4-BE49-F238E27FC236}">
                  <a16:creationId xmlns:a16="http://schemas.microsoft.com/office/drawing/2014/main" id="{8C500272-11E4-44A3-963D-30B515FD50B1}"/>
                </a:ext>
              </a:extLst>
            </p:cNvPr>
            <p:cNvCxnSpPr>
              <a:stCxn id="69" idx="3"/>
              <a:endCxn id="70" idx="0"/>
            </p:cNvCxnSpPr>
            <p:nvPr/>
          </p:nvCxnSpPr>
          <p:spPr>
            <a:xfrm flipH="1">
              <a:off x="2155226" y="2829197"/>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6614BF7-3CF9-4A36-9B67-422958871479}"/>
                </a:ext>
              </a:extLst>
            </p:cNvPr>
            <p:cNvCxnSpPr>
              <a:cxnSpLocks/>
              <a:stCxn id="69" idx="5"/>
              <a:endCxn id="76" idx="0"/>
            </p:cNvCxnSpPr>
            <p:nvPr/>
          </p:nvCxnSpPr>
          <p:spPr>
            <a:xfrm>
              <a:off x="2786411" y="2829197"/>
              <a:ext cx="350107"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95841C2-3B39-4227-A061-BAC9737D26AA}"/>
                </a:ext>
              </a:extLst>
            </p:cNvPr>
            <p:cNvCxnSpPr>
              <a:cxnSpLocks/>
            </p:cNvCxnSpPr>
            <p:nvPr/>
          </p:nvCxnSpPr>
          <p:spPr>
            <a:xfrm>
              <a:off x="779410" y="2736357"/>
              <a:ext cx="2646933" cy="18633"/>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D5E2264B-5063-4D28-860E-5596DC77D2AA}"/>
                </a:ext>
              </a:extLst>
            </p:cNvPr>
            <p:cNvSpPr txBox="1"/>
            <p:nvPr/>
          </p:nvSpPr>
          <p:spPr>
            <a:xfrm>
              <a:off x="2808536" y="2437237"/>
              <a:ext cx="1336635" cy="369332"/>
            </a:xfrm>
            <a:prstGeom prst="rect">
              <a:avLst/>
            </a:prstGeom>
            <a:noFill/>
          </p:spPr>
          <p:txBody>
            <a:bodyPr wrap="square" rtlCol="0">
              <a:spAutoFit/>
            </a:bodyPr>
            <a:lstStyle/>
            <a:p>
              <a:r>
                <a:rPr lang="en-US" dirty="0"/>
                <a:t>Level 2</a:t>
              </a:r>
            </a:p>
          </p:txBody>
        </p:sp>
        <p:cxnSp>
          <p:nvCxnSpPr>
            <p:cNvPr id="88" name="Straight Connector 87">
              <a:extLst>
                <a:ext uri="{FF2B5EF4-FFF2-40B4-BE49-F238E27FC236}">
                  <a16:creationId xmlns:a16="http://schemas.microsoft.com/office/drawing/2014/main" id="{B16EEAE5-6F2C-42A8-B270-FDEE6918C6E8}"/>
                </a:ext>
              </a:extLst>
            </p:cNvPr>
            <p:cNvCxnSpPr>
              <a:cxnSpLocks/>
            </p:cNvCxnSpPr>
            <p:nvPr/>
          </p:nvCxnSpPr>
          <p:spPr>
            <a:xfrm>
              <a:off x="588796" y="3504361"/>
              <a:ext cx="3576233" cy="9317"/>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56F12756-102E-4F36-A400-D9B1562A5945}"/>
              </a:ext>
            </a:extLst>
          </p:cNvPr>
          <p:cNvGrpSpPr/>
          <p:nvPr/>
        </p:nvGrpSpPr>
        <p:grpSpPr>
          <a:xfrm>
            <a:off x="5953102" y="922341"/>
            <a:ext cx="4947309" cy="2803907"/>
            <a:chOff x="5953102" y="922341"/>
            <a:chExt cx="4947309" cy="2803907"/>
          </a:xfrm>
        </p:grpSpPr>
        <p:sp>
          <p:nvSpPr>
            <p:cNvPr id="71" name="Oval 70">
              <a:extLst>
                <a:ext uri="{FF2B5EF4-FFF2-40B4-BE49-F238E27FC236}">
                  <a16:creationId xmlns:a16="http://schemas.microsoft.com/office/drawing/2014/main" id="{C94CA79C-891B-4E4A-BF50-B90693294B3C}"/>
                </a:ext>
              </a:extLst>
            </p:cNvPr>
            <p:cNvSpPr/>
            <p:nvPr/>
          </p:nvSpPr>
          <p:spPr>
            <a:xfrm>
              <a:off x="7915265" y="104807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44597BD6-76FB-4B43-B0F7-0DC1A2BE1158}"/>
                </a:ext>
              </a:extLst>
            </p:cNvPr>
            <p:cNvSpPr/>
            <p:nvPr/>
          </p:nvSpPr>
          <p:spPr>
            <a:xfrm>
              <a:off x="8994100" y="177773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7D6660A3-0B8A-4CB9-95EB-42580A940022}"/>
                </a:ext>
              </a:extLst>
            </p:cNvPr>
            <p:cNvCxnSpPr>
              <a:cxnSpLocks/>
              <a:stCxn id="71" idx="3"/>
              <a:endCxn id="102" idx="0"/>
            </p:cNvCxnSpPr>
            <p:nvPr/>
          </p:nvCxnSpPr>
          <p:spPr>
            <a:xfrm flipH="1">
              <a:off x="7056477" y="1427773"/>
              <a:ext cx="923934" cy="391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F4E9204-7FB5-46FB-97A2-E6CFC7FBB71A}"/>
                </a:ext>
              </a:extLst>
            </p:cNvPr>
            <p:cNvCxnSpPr>
              <a:cxnSpLocks/>
              <a:stCxn id="71" idx="5"/>
              <a:endCxn id="73" idx="1"/>
            </p:cNvCxnSpPr>
            <p:nvPr/>
          </p:nvCxnSpPr>
          <p:spPr>
            <a:xfrm>
              <a:off x="8294963" y="1427773"/>
              <a:ext cx="764283" cy="415108"/>
            </a:xfrm>
            <a:prstGeom prst="line">
              <a:avLst/>
            </a:prstGeom>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CA7E9E43-18D9-4D40-B60C-785931311409}"/>
                </a:ext>
              </a:extLst>
            </p:cNvPr>
            <p:cNvSpPr/>
            <p:nvPr/>
          </p:nvSpPr>
          <p:spPr>
            <a:xfrm>
              <a:off x="8520191" y="2536423"/>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21C38205-CBC5-4F69-BE5C-F125EB26C51E}"/>
                </a:ext>
              </a:extLst>
            </p:cNvPr>
            <p:cNvCxnSpPr>
              <a:cxnSpLocks/>
            </p:cNvCxnSpPr>
            <p:nvPr/>
          </p:nvCxnSpPr>
          <p:spPr>
            <a:xfrm>
              <a:off x="8021062" y="1270497"/>
              <a:ext cx="1233380" cy="41036"/>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1359C4AD-B003-40A8-BC10-CE6DB49223ED}"/>
                </a:ext>
              </a:extLst>
            </p:cNvPr>
            <p:cNvSpPr txBox="1"/>
            <p:nvPr/>
          </p:nvSpPr>
          <p:spPr>
            <a:xfrm>
              <a:off x="8761893" y="922341"/>
              <a:ext cx="957313" cy="369332"/>
            </a:xfrm>
            <a:prstGeom prst="rect">
              <a:avLst/>
            </a:prstGeom>
            <a:noFill/>
          </p:spPr>
          <p:txBody>
            <a:bodyPr wrap="none" rtlCol="0">
              <a:spAutoFit/>
            </a:bodyPr>
            <a:lstStyle/>
            <a:p>
              <a:r>
                <a:rPr lang="en-US" dirty="0"/>
                <a:t>Level 0</a:t>
              </a:r>
            </a:p>
          </p:txBody>
        </p:sp>
        <p:sp>
          <p:nvSpPr>
            <p:cNvPr id="84" name="TextBox 83">
              <a:extLst>
                <a:ext uri="{FF2B5EF4-FFF2-40B4-BE49-F238E27FC236}">
                  <a16:creationId xmlns:a16="http://schemas.microsoft.com/office/drawing/2014/main" id="{5C0F02ED-2AB7-4FD5-AD1C-0402DE86C067}"/>
                </a:ext>
              </a:extLst>
            </p:cNvPr>
            <p:cNvSpPr txBox="1"/>
            <p:nvPr/>
          </p:nvSpPr>
          <p:spPr>
            <a:xfrm>
              <a:off x="9491424" y="1692895"/>
              <a:ext cx="957313" cy="369332"/>
            </a:xfrm>
            <a:prstGeom prst="rect">
              <a:avLst/>
            </a:prstGeom>
            <a:noFill/>
          </p:spPr>
          <p:txBody>
            <a:bodyPr wrap="none" rtlCol="0">
              <a:spAutoFit/>
            </a:bodyPr>
            <a:lstStyle/>
            <a:p>
              <a:r>
                <a:rPr lang="en-US" dirty="0"/>
                <a:t>Level 1</a:t>
              </a:r>
            </a:p>
          </p:txBody>
        </p:sp>
        <p:cxnSp>
          <p:nvCxnSpPr>
            <p:cNvPr id="85" name="Straight Connector 84">
              <a:extLst>
                <a:ext uri="{FF2B5EF4-FFF2-40B4-BE49-F238E27FC236}">
                  <a16:creationId xmlns:a16="http://schemas.microsoft.com/office/drawing/2014/main" id="{54E2DE9C-3525-4C5B-98FD-7357F3815268}"/>
                </a:ext>
              </a:extLst>
            </p:cNvPr>
            <p:cNvCxnSpPr>
              <a:cxnSpLocks/>
            </p:cNvCxnSpPr>
            <p:nvPr/>
          </p:nvCxnSpPr>
          <p:spPr>
            <a:xfrm>
              <a:off x="7349933" y="2028927"/>
              <a:ext cx="3311533" cy="13203"/>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CEFC67EF-FA4B-4456-803C-4469253EFDBE}"/>
                </a:ext>
              </a:extLst>
            </p:cNvPr>
            <p:cNvSpPr txBox="1"/>
            <p:nvPr/>
          </p:nvSpPr>
          <p:spPr>
            <a:xfrm>
              <a:off x="9878978" y="2418416"/>
              <a:ext cx="1021433" cy="369332"/>
            </a:xfrm>
            <a:prstGeom prst="rect">
              <a:avLst/>
            </a:prstGeom>
            <a:noFill/>
          </p:spPr>
          <p:txBody>
            <a:bodyPr wrap="none" rtlCol="0">
              <a:spAutoFit/>
            </a:bodyPr>
            <a:lstStyle/>
            <a:p>
              <a:r>
                <a:rPr lang="en-US" dirty="0"/>
                <a:t>Level  2</a:t>
              </a:r>
            </a:p>
          </p:txBody>
        </p:sp>
        <p:sp>
          <p:nvSpPr>
            <p:cNvPr id="94" name="Oval 93">
              <a:extLst>
                <a:ext uri="{FF2B5EF4-FFF2-40B4-BE49-F238E27FC236}">
                  <a16:creationId xmlns:a16="http://schemas.microsoft.com/office/drawing/2014/main" id="{0F10054E-156A-4F6B-BA81-95A092B81DBD}"/>
                </a:ext>
              </a:extLst>
            </p:cNvPr>
            <p:cNvSpPr/>
            <p:nvPr/>
          </p:nvSpPr>
          <p:spPr>
            <a:xfrm>
              <a:off x="9002863" y="1795654"/>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C718D834-A921-4542-B523-2A92ED4BDE67}"/>
                </a:ext>
              </a:extLst>
            </p:cNvPr>
            <p:cNvSpPr/>
            <p:nvPr/>
          </p:nvSpPr>
          <p:spPr>
            <a:xfrm>
              <a:off x="8528954" y="2529628"/>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6687CABA-F501-47A7-9CBB-D7CB2CFDAE01}"/>
                </a:ext>
              </a:extLst>
            </p:cNvPr>
            <p:cNvSpPr/>
            <p:nvPr/>
          </p:nvSpPr>
          <p:spPr>
            <a:xfrm>
              <a:off x="9510246" y="2554342"/>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a:extLst>
                <a:ext uri="{FF2B5EF4-FFF2-40B4-BE49-F238E27FC236}">
                  <a16:creationId xmlns:a16="http://schemas.microsoft.com/office/drawing/2014/main" id="{FD2B0B5A-A269-4214-9FD2-0DD83B370882}"/>
                </a:ext>
              </a:extLst>
            </p:cNvPr>
            <p:cNvCxnSpPr>
              <a:cxnSpLocks/>
              <a:stCxn id="94" idx="3"/>
              <a:endCxn id="95" idx="0"/>
            </p:cNvCxnSpPr>
            <p:nvPr/>
          </p:nvCxnSpPr>
          <p:spPr>
            <a:xfrm flipH="1">
              <a:off x="8751376" y="2175352"/>
              <a:ext cx="316633" cy="354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69A602A-84D6-4B02-8E1D-287B8446A145}"/>
                </a:ext>
              </a:extLst>
            </p:cNvPr>
            <p:cNvCxnSpPr>
              <a:cxnSpLocks/>
              <a:stCxn id="94" idx="5"/>
              <a:endCxn id="96" idx="0"/>
            </p:cNvCxnSpPr>
            <p:nvPr/>
          </p:nvCxnSpPr>
          <p:spPr>
            <a:xfrm>
              <a:off x="9382561" y="2175352"/>
              <a:ext cx="350107"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A17D0613-6C2E-4E78-9D4C-3E6F4E21D606}"/>
                </a:ext>
              </a:extLst>
            </p:cNvPr>
            <p:cNvCxnSpPr>
              <a:cxnSpLocks/>
            </p:cNvCxnSpPr>
            <p:nvPr/>
          </p:nvCxnSpPr>
          <p:spPr>
            <a:xfrm flipV="1">
              <a:off x="7761572" y="2739790"/>
              <a:ext cx="2157204" cy="3579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43B100FE-6C2E-44AA-A3F6-EFBA9A55B047}"/>
                </a:ext>
              </a:extLst>
            </p:cNvPr>
            <p:cNvSpPr/>
            <p:nvPr/>
          </p:nvSpPr>
          <p:spPr>
            <a:xfrm>
              <a:off x="6825292" y="1801789"/>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20F546A2-7D6F-4244-A2B1-523BF3548102}"/>
                </a:ext>
              </a:extLst>
            </p:cNvPr>
            <p:cNvSpPr/>
            <p:nvPr/>
          </p:nvSpPr>
          <p:spPr>
            <a:xfrm>
              <a:off x="6351383" y="2560477"/>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948904D5-CC84-4581-903F-0BF539C5B10D}"/>
                </a:ext>
              </a:extLst>
            </p:cNvPr>
            <p:cNvSpPr txBox="1"/>
            <p:nvPr/>
          </p:nvSpPr>
          <p:spPr>
            <a:xfrm>
              <a:off x="7599247" y="2292435"/>
              <a:ext cx="1021433" cy="369332"/>
            </a:xfrm>
            <a:prstGeom prst="rect">
              <a:avLst/>
            </a:prstGeom>
            <a:noFill/>
          </p:spPr>
          <p:txBody>
            <a:bodyPr wrap="none" rtlCol="0">
              <a:spAutoFit/>
            </a:bodyPr>
            <a:lstStyle/>
            <a:p>
              <a:r>
                <a:rPr lang="en-US" dirty="0"/>
                <a:t>Level  2</a:t>
              </a:r>
            </a:p>
          </p:txBody>
        </p:sp>
        <p:sp>
          <p:nvSpPr>
            <p:cNvPr id="102" name="Oval 101">
              <a:extLst>
                <a:ext uri="{FF2B5EF4-FFF2-40B4-BE49-F238E27FC236}">
                  <a16:creationId xmlns:a16="http://schemas.microsoft.com/office/drawing/2014/main" id="{8AD500D1-E6B6-49F3-BDCD-36BE5ACD0208}"/>
                </a:ext>
              </a:extLst>
            </p:cNvPr>
            <p:cNvSpPr/>
            <p:nvPr/>
          </p:nvSpPr>
          <p:spPr>
            <a:xfrm>
              <a:off x="6834055" y="1819708"/>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05E014AB-8A0F-4AE2-A9C1-B9AF659EB0E1}"/>
                </a:ext>
              </a:extLst>
            </p:cNvPr>
            <p:cNvSpPr/>
            <p:nvPr/>
          </p:nvSpPr>
          <p:spPr>
            <a:xfrm>
              <a:off x="6360146" y="2553682"/>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49F1B434-A217-4A2F-8C16-443F171187A5}"/>
                </a:ext>
              </a:extLst>
            </p:cNvPr>
            <p:cNvSpPr/>
            <p:nvPr/>
          </p:nvSpPr>
          <p:spPr>
            <a:xfrm>
              <a:off x="7341438" y="2578396"/>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a:extLst>
                <a:ext uri="{FF2B5EF4-FFF2-40B4-BE49-F238E27FC236}">
                  <a16:creationId xmlns:a16="http://schemas.microsoft.com/office/drawing/2014/main" id="{E961AA39-9ED9-4D52-9CCB-935D798554A4}"/>
                </a:ext>
              </a:extLst>
            </p:cNvPr>
            <p:cNvCxnSpPr>
              <a:cxnSpLocks/>
              <a:stCxn id="102" idx="3"/>
              <a:endCxn id="103" idx="0"/>
            </p:cNvCxnSpPr>
            <p:nvPr/>
          </p:nvCxnSpPr>
          <p:spPr>
            <a:xfrm flipH="1">
              <a:off x="6582568" y="2199406"/>
              <a:ext cx="316633" cy="354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5279930-1B28-4953-875C-5DB68FB73DA5}"/>
                </a:ext>
              </a:extLst>
            </p:cNvPr>
            <p:cNvCxnSpPr>
              <a:cxnSpLocks/>
              <a:stCxn id="102" idx="5"/>
              <a:endCxn id="104" idx="0"/>
            </p:cNvCxnSpPr>
            <p:nvPr/>
          </p:nvCxnSpPr>
          <p:spPr>
            <a:xfrm>
              <a:off x="7213753" y="2199406"/>
              <a:ext cx="350107"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E524F5A4-B589-4BC9-B7C5-CD14DD894BA2}"/>
                </a:ext>
              </a:extLst>
            </p:cNvPr>
            <p:cNvCxnSpPr>
              <a:cxnSpLocks/>
            </p:cNvCxnSpPr>
            <p:nvPr/>
          </p:nvCxnSpPr>
          <p:spPr>
            <a:xfrm flipV="1">
              <a:off x="6135151" y="2769852"/>
              <a:ext cx="2157204" cy="3579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08" name="Oval 107">
              <a:extLst>
                <a:ext uri="{FF2B5EF4-FFF2-40B4-BE49-F238E27FC236}">
                  <a16:creationId xmlns:a16="http://schemas.microsoft.com/office/drawing/2014/main" id="{9F6EC9CB-EAA8-4A50-B5FF-3E2814E3FD1A}"/>
                </a:ext>
              </a:extLst>
            </p:cNvPr>
            <p:cNvSpPr/>
            <p:nvPr/>
          </p:nvSpPr>
          <p:spPr>
            <a:xfrm>
              <a:off x="5953102" y="3281404"/>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id="{18BBFA0E-5165-4C76-9DE0-C467D1AEC6A7}"/>
                </a:ext>
              </a:extLst>
            </p:cNvPr>
            <p:cNvCxnSpPr>
              <a:cxnSpLocks/>
              <a:stCxn id="103" idx="3"/>
              <a:endCxn id="108" idx="0"/>
            </p:cNvCxnSpPr>
            <p:nvPr/>
          </p:nvCxnSpPr>
          <p:spPr>
            <a:xfrm flipH="1">
              <a:off x="6175524" y="2933380"/>
              <a:ext cx="249768" cy="348024"/>
            </a:xfrm>
            <a:prstGeom prst="line">
              <a:avLst/>
            </a:prstGeom>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3E5D1F9F-1B55-4A0C-BD02-936CB506601E}"/>
                </a:ext>
              </a:extLst>
            </p:cNvPr>
            <p:cNvSpPr txBox="1"/>
            <p:nvPr/>
          </p:nvSpPr>
          <p:spPr>
            <a:xfrm>
              <a:off x="7721180" y="3197437"/>
              <a:ext cx="1021433" cy="369332"/>
            </a:xfrm>
            <a:prstGeom prst="rect">
              <a:avLst/>
            </a:prstGeom>
            <a:noFill/>
          </p:spPr>
          <p:txBody>
            <a:bodyPr wrap="none" rtlCol="0">
              <a:spAutoFit/>
            </a:bodyPr>
            <a:lstStyle/>
            <a:p>
              <a:r>
                <a:rPr lang="en-US" dirty="0"/>
                <a:t>Level  3</a:t>
              </a:r>
            </a:p>
          </p:txBody>
        </p:sp>
        <p:cxnSp>
          <p:nvCxnSpPr>
            <p:cNvPr id="110" name="Straight Connector 109">
              <a:extLst>
                <a:ext uri="{FF2B5EF4-FFF2-40B4-BE49-F238E27FC236}">
                  <a16:creationId xmlns:a16="http://schemas.microsoft.com/office/drawing/2014/main" id="{283AF9C5-88D8-4E15-A5F2-FA43CB0A0323}"/>
                </a:ext>
              </a:extLst>
            </p:cNvPr>
            <p:cNvCxnSpPr>
              <a:cxnSpLocks/>
            </p:cNvCxnSpPr>
            <p:nvPr/>
          </p:nvCxnSpPr>
          <p:spPr>
            <a:xfrm>
              <a:off x="6135151" y="3533136"/>
              <a:ext cx="4124045" cy="29353"/>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sp>
        <p:nvSpPr>
          <p:cNvPr id="117" name="TextBox 116">
            <a:extLst>
              <a:ext uri="{FF2B5EF4-FFF2-40B4-BE49-F238E27FC236}">
                <a16:creationId xmlns:a16="http://schemas.microsoft.com/office/drawing/2014/main" id="{9183112F-2040-46F3-9C65-8D12E0F21ECC}"/>
              </a:ext>
            </a:extLst>
          </p:cNvPr>
          <p:cNvSpPr txBox="1"/>
          <p:nvPr/>
        </p:nvSpPr>
        <p:spPr>
          <a:xfrm>
            <a:off x="4875740" y="3779024"/>
            <a:ext cx="957313" cy="369332"/>
          </a:xfrm>
          <a:prstGeom prst="rect">
            <a:avLst/>
          </a:prstGeom>
          <a:noFill/>
        </p:spPr>
        <p:txBody>
          <a:bodyPr wrap="none" rtlCol="0">
            <a:spAutoFit/>
          </a:bodyPr>
          <a:lstStyle/>
          <a:p>
            <a:r>
              <a:rPr lang="en-US" dirty="0"/>
              <a:t>Level 0</a:t>
            </a:r>
          </a:p>
        </p:txBody>
      </p:sp>
      <p:grpSp>
        <p:nvGrpSpPr>
          <p:cNvPr id="4" name="Group 3">
            <a:extLst>
              <a:ext uri="{FF2B5EF4-FFF2-40B4-BE49-F238E27FC236}">
                <a16:creationId xmlns:a16="http://schemas.microsoft.com/office/drawing/2014/main" id="{DE562C32-2F39-4149-BC59-F6BF3ECA55F1}"/>
              </a:ext>
            </a:extLst>
          </p:cNvPr>
          <p:cNvGrpSpPr/>
          <p:nvPr/>
        </p:nvGrpSpPr>
        <p:grpSpPr>
          <a:xfrm>
            <a:off x="2716358" y="3846574"/>
            <a:ext cx="4765260" cy="2872851"/>
            <a:chOff x="2716358" y="3846574"/>
            <a:chExt cx="4765260" cy="2872851"/>
          </a:xfrm>
        </p:grpSpPr>
        <p:sp>
          <p:nvSpPr>
            <p:cNvPr id="111" name="Oval 110">
              <a:extLst>
                <a:ext uri="{FF2B5EF4-FFF2-40B4-BE49-F238E27FC236}">
                  <a16:creationId xmlns:a16="http://schemas.microsoft.com/office/drawing/2014/main" id="{F988D7CF-5DA3-4D00-914E-4EDF6550809E}"/>
                </a:ext>
              </a:extLst>
            </p:cNvPr>
            <p:cNvSpPr/>
            <p:nvPr/>
          </p:nvSpPr>
          <p:spPr>
            <a:xfrm>
              <a:off x="4496472" y="3846574"/>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0A361427-0E89-473B-AAFE-A1151F9A6A9B}"/>
                </a:ext>
              </a:extLst>
            </p:cNvPr>
            <p:cNvSpPr/>
            <p:nvPr/>
          </p:nvSpPr>
          <p:spPr>
            <a:xfrm>
              <a:off x="5575307" y="4576234"/>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Connector 112">
              <a:extLst>
                <a:ext uri="{FF2B5EF4-FFF2-40B4-BE49-F238E27FC236}">
                  <a16:creationId xmlns:a16="http://schemas.microsoft.com/office/drawing/2014/main" id="{7E7C598E-2E5E-4DC7-B2B9-8E2A8A229441}"/>
                </a:ext>
              </a:extLst>
            </p:cNvPr>
            <p:cNvCxnSpPr>
              <a:cxnSpLocks/>
              <a:stCxn id="111" idx="3"/>
              <a:endCxn id="130" idx="0"/>
            </p:cNvCxnSpPr>
            <p:nvPr/>
          </p:nvCxnSpPr>
          <p:spPr>
            <a:xfrm flipH="1">
              <a:off x="3637684" y="4226272"/>
              <a:ext cx="923934" cy="391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2076962-43F1-4CBF-B01A-B7AA7E7ED31E}"/>
                </a:ext>
              </a:extLst>
            </p:cNvPr>
            <p:cNvCxnSpPr>
              <a:cxnSpLocks/>
              <a:stCxn id="111" idx="5"/>
              <a:endCxn id="112" idx="1"/>
            </p:cNvCxnSpPr>
            <p:nvPr/>
          </p:nvCxnSpPr>
          <p:spPr>
            <a:xfrm>
              <a:off x="4876170" y="4226272"/>
              <a:ext cx="764283" cy="415108"/>
            </a:xfrm>
            <a:prstGeom prst="line">
              <a:avLst/>
            </a:prstGeom>
          </p:spPr>
          <p:style>
            <a:lnRef idx="1">
              <a:schemeClr val="accent1"/>
            </a:lnRef>
            <a:fillRef idx="0">
              <a:schemeClr val="accent1"/>
            </a:fillRef>
            <a:effectRef idx="0">
              <a:schemeClr val="accent1"/>
            </a:effectRef>
            <a:fontRef idx="minor">
              <a:schemeClr val="tx1"/>
            </a:fontRef>
          </p:style>
        </p:cxnSp>
        <p:sp>
          <p:nvSpPr>
            <p:cNvPr id="115" name="Oval 114">
              <a:extLst>
                <a:ext uri="{FF2B5EF4-FFF2-40B4-BE49-F238E27FC236}">
                  <a16:creationId xmlns:a16="http://schemas.microsoft.com/office/drawing/2014/main" id="{D444B634-6257-4C98-9FC6-465AA8E420F3}"/>
                </a:ext>
              </a:extLst>
            </p:cNvPr>
            <p:cNvSpPr/>
            <p:nvPr/>
          </p:nvSpPr>
          <p:spPr>
            <a:xfrm>
              <a:off x="5101398" y="5334922"/>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Connector 115">
              <a:extLst>
                <a:ext uri="{FF2B5EF4-FFF2-40B4-BE49-F238E27FC236}">
                  <a16:creationId xmlns:a16="http://schemas.microsoft.com/office/drawing/2014/main" id="{B74D887F-8A0E-4CA4-A83B-555D13DA4429}"/>
                </a:ext>
              </a:extLst>
            </p:cNvPr>
            <p:cNvCxnSpPr>
              <a:cxnSpLocks/>
            </p:cNvCxnSpPr>
            <p:nvPr/>
          </p:nvCxnSpPr>
          <p:spPr>
            <a:xfrm>
              <a:off x="4602269" y="4068996"/>
              <a:ext cx="1233380" cy="41036"/>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F5857812-A267-438E-A09F-2C786397069D}"/>
                </a:ext>
              </a:extLst>
            </p:cNvPr>
            <p:cNvSpPr txBox="1"/>
            <p:nvPr/>
          </p:nvSpPr>
          <p:spPr>
            <a:xfrm>
              <a:off x="6072631" y="4491394"/>
              <a:ext cx="957313" cy="369332"/>
            </a:xfrm>
            <a:prstGeom prst="rect">
              <a:avLst/>
            </a:prstGeom>
            <a:noFill/>
          </p:spPr>
          <p:txBody>
            <a:bodyPr wrap="none" rtlCol="0">
              <a:spAutoFit/>
            </a:bodyPr>
            <a:lstStyle/>
            <a:p>
              <a:r>
                <a:rPr lang="en-US" dirty="0"/>
                <a:t>Level 1</a:t>
              </a:r>
            </a:p>
          </p:txBody>
        </p:sp>
        <p:cxnSp>
          <p:nvCxnSpPr>
            <p:cNvPr id="119" name="Straight Connector 118">
              <a:extLst>
                <a:ext uri="{FF2B5EF4-FFF2-40B4-BE49-F238E27FC236}">
                  <a16:creationId xmlns:a16="http://schemas.microsoft.com/office/drawing/2014/main" id="{D25AFF5C-1EA7-44BA-8956-B02A4FFFBE66}"/>
                </a:ext>
              </a:extLst>
            </p:cNvPr>
            <p:cNvCxnSpPr>
              <a:cxnSpLocks/>
            </p:cNvCxnSpPr>
            <p:nvPr/>
          </p:nvCxnSpPr>
          <p:spPr>
            <a:xfrm>
              <a:off x="3931140" y="4827426"/>
              <a:ext cx="3311533" cy="13203"/>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55F0735F-DB50-4D53-B5C0-E3211025C7C4}"/>
                </a:ext>
              </a:extLst>
            </p:cNvPr>
            <p:cNvSpPr txBox="1"/>
            <p:nvPr/>
          </p:nvSpPr>
          <p:spPr>
            <a:xfrm>
              <a:off x="6460185" y="5216915"/>
              <a:ext cx="1021433" cy="369332"/>
            </a:xfrm>
            <a:prstGeom prst="rect">
              <a:avLst/>
            </a:prstGeom>
            <a:noFill/>
          </p:spPr>
          <p:txBody>
            <a:bodyPr wrap="none" rtlCol="0">
              <a:spAutoFit/>
            </a:bodyPr>
            <a:lstStyle/>
            <a:p>
              <a:r>
                <a:rPr lang="en-US" dirty="0"/>
                <a:t>Level  2</a:t>
              </a:r>
            </a:p>
          </p:txBody>
        </p:sp>
        <p:sp>
          <p:nvSpPr>
            <p:cNvPr id="121" name="Oval 120">
              <a:extLst>
                <a:ext uri="{FF2B5EF4-FFF2-40B4-BE49-F238E27FC236}">
                  <a16:creationId xmlns:a16="http://schemas.microsoft.com/office/drawing/2014/main" id="{7088873B-E23C-49C8-B7FD-6BC75247BB55}"/>
                </a:ext>
              </a:extLst>
            </p:cNvPr>
            <p:cNvSpPr/>
            <p:nvPr/>
          </p:nvSpPr>
          <p:spPr>
            <a:xfrm>
              <a:off x="5584070" y="4594153"/>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E08BD882-4194-453E-8585-E1415655AEB9}"/>
                </a:ext>
              </a:extLst>
            </p:cNvPr>
            <p:cNvSpPr/>
            <p:nvPr/>
          </p:nvSpPr>
          <p:spPr>
            <a:xfrm>
              <a:off x="5110161" y="5328127"/>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35DCAF28-DCEA-4D7C-858A-E580FA05CD02}"/>
                </a:ext>
              </a:extLst>
            </p:cNvPr>
            <p:cNvSpPr/>
            <p:nvPr/>
          </p:nvSpPr>
          <p:spPr>
            <a:xfrm>
              <a:off x="6091453" y="5352841"/>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4" name="Straight Connector 123">
              <a:extLst>
                <a:ext uri="{FF2B5EF4-FFF2-40B4-BE49-F238E27FC236}">
                  <a16:creationId xmlns:a16="http://schemas.microsoft.com/office/drawing/2014/main" id="{1B7B241A-14CD-4E31-B0F5-E5C9FC3A1F78}"/>
                </a:ext>
              </a:extLst>
            </p:cNvPr>
            <p:cNvCxnSpPr>
              <a:cxnSpLocks/>
              <a:stCxn id="121" idx="3"/>
              <a:endCxn id="122" idx="0"/>
            </p:cNvCxnSpPr>
            <p:nvPr/>
          </p:nvCxnSpPr>
          <p:spPr>
            <a:xfrm flipH="1">
              <a:off x="5332583" y="4973851"/>
              <a:ext cx="316633" cy="354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ED33B645-3629-4668-8310-99CB5EF79DF0}"/>
                </a:ext>
              </a:extLst>
            </p:cNvPr>
            <p:cNvCxnSpPr>
              <a:cxnSpLocks/>
              <a:stCxn id="121" idx="5"/>
              <a:endCxn id="123" idx="0"/>
            </p:cNvCxnSpPr>
            <p:nvPr/>
          </p:nvCxnSpPr>
          <p:spPr>
            <a:xfrm>
              <a:off x="5963768" y="4973851"/>
              <a:ext cx="350107"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940ED4D6-980A-4AB1-AAE4-2201E24B7DC4}"/>
                </a:ext>
              </a:extLst>
            </p:cNvPr>
            <p:cNvCxnSpPr>
              <a:cxnSpLocks/>
            </p:cNvCxnSpPr>
            <p:nvPr/>
          </p:nvCxnSpPr>
          <p:spPr>
            <a:xfrm flipV="1">
              <a:off x="5022407" y="5538289"/>
              <a:ext cx="2157204" cy="3579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27" name="Oval 126">
              <a:extLst>
                <a:ext uri="{FF2B5EF4-FFF2-40B4-BE49-F238E27FC236}">
                  <a16:creationId xmlns:a16="http://schemas.microsoft.com/office/drawing/2014/main" id="{1DB2DB82-0DAB-4A7F-AF43-AA02B18EF4DA}"/>
                </a:ext>
              </a:extLst>
            </p:cNvPr>
            <p:cNvSpPr/>
            <p:nvPr/>
          </p:nvSpPr>
          <p:spPr>
            <a:xfrm>
              <a:off x="3406499" y="4600288"/>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F2448C14-158C-4362-AB4E-35C174EDD7BF}"/>
                </a:ext>
              </a:extLst>
            </p:cNvPr>
            <p:cNvSpPr/>
            <p:nvPr/>
          </p:nvSpPr>
          <p:spPr>
            <a:xfrm>
              <a:off x="2932590" y="5358976"/>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a:extLst>
                <a:ext uri="{FF2B5EF4-FFF2-40B4-BE49-F238E27FC236}">
                  <a16:creationId xmlns:a16="http://schemas.microsoft.com/office/drawing/2014/main" id="{E495281E-9A22-40B3-9AD9-7B652001D283}"/>
                </a:ext>
              </a:extLst>
            </p:cNvPr>
            <p:cNvSpPr txBox="1"/>
            <p:nvPr/>
          </p:nvSpPr>
          <p:spPr>
            <a:xfrm>
              <a:off x="4180454" y="5090934"/>
              <a:ext cx="1021433" cy="369332"/>
            </a:xfrm>
            <a:prstGeom prst="rect">
              <a:avLst/>
            </a:prstGeom>
            <a:noFill/>
          </p:spPr>
          <p:txBody>
            <a:bodyPr wrap="none" rtlCol="0">
              <a:spAutoFit/>
            </a:bodyPr>
            <a:lstStyle/>
            <a:p>
              <a:r>
                <a:rPr lang="en-US" dirty="0"/>
                <a:t>Level  2</a:t>
              </a:r>
            </a:p>
          </p:txBody>
        </p:sp>
        <p:sp>
          <p:nvSpPr>
            <p:cNvPr id="130" name="Oval 129">
              <a:extLst>
                <a:ext uri="{FF2B5EF4-FFF2-40B4-BE49-F238E27FC236}">
                  <a16:creationId xmlns:a16="http://schemas.microsoft.com/office/drawing/2014/main" id="{D3537DE3-FAB8-4BF4-97B9-6676AEAC4285}"/>
                </a:ext>
              </a:extLst>
            </p:cNvPr>
            <p:cNvSpPr/>
            <p:nvPr/>
          </p:nvSpPr>
          <p:spPr>
            <a:xfrm>
              <a:off x="3415262" y="4618207"/>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46D48D9D-39C0-4908-B94E-EFEA1842ABA7}"/>
                </a:ext>
              </a:extLst>
            </p:cNvPr>
            <p:cNvSpPr/>
            <p:nvPr/>
          </p:nvSpPr>
          <p:spPr>
            <a:xfrm>
              <a:off x="2941353" y="5352181"/>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669F5C45-1F1A-46A0-8577-88116936B25B}"/>
                </a:ext>
              </a:extLst>
            </p:cNvPr>
            <p:cNvSpPr/>
            <p:nvPr/>
          </p:nvSpPr>
          <p:spPr>
            <a:xfrm>
              <a:off x="3922645" y="537689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3" name="Straight Connector 132">
              <a:extLst>
                <a:ext uri="{FF2B5EF4-FFF2-40B4-BE49-F238E27FC236}">
                  <a16:creationId xmlns:a16="http://schemas.microsoft.com/office/drawing/2014/main" id="{1715A4D2-4633-4079-B131-66C10958DEC4}"/>
                </a:ext>
              </a:extLst>
            </p:cNvPr>
            <p:cNvCxnSpPr>
              <a:cxnSpLocks/>
              <a:stCxn id="130" idx="3"/>
              <a:endCxn id="131" idx="0"/>
            </p:cNvCxnSpPr>
            <p:nvPr/>
          </p:nvCxnSpPr>
          <p:spPr>
            <a:xfrm flipH="1">
              <a:off x="3163775" y="4997905"/>
              <a:ext cx="316633" cy="354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41EA8F3-15D9-482D-B7E7-F474CF21D04F}"/>
                </a:ext>
              </a:extLst>
            </p:cNvPr>
            <p:cNvCxnSpPr>
              <a:cxnSpLocks/>
              <a:stCxn id="130" idx="5"/>
              <a:endCxn id="132" idx="0"/>
            </p:cNvCxnSpPr>
            <p:nvPr/>
          </p:nvCxnSpPr>
          <p:spPr>
            <a:xfrm>
              <a:off x="3794960" y="4997905"/>
              <a:ext cx="350107"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3DEFFD98-1D14-4665-962F-32CC55E86299}"/>
                </a:ext>
              </a:extLst>
            </p:cNvPr>
            <p:cNvCxnSpPr>
              <a:cxnSpLocks/>
            </p:cNvCxnSpPr>
            <p:nvPr/>
          </p:nvCxnSpPr>
          <p:spPr>
            <a:xfrm flipV="1">
              <a:off x="2716358" y="5568351"/>
              <a:ext cx="2157204" cy="3579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36" name="Oval 135">
              <a:extLst>
                <a:ext uri="{FF2B5EF4-FFF2-40B4-BE49-F238E27FC236}">
                  <a16:creationId xmlns:a16="http://schemas.microsoft.com/office/drawing/2014/main" id="{16C619E1-1A32-479F-8958-A39F9346F726}"/>
                </a:ext>
              </a:extLst>
            </p:cNvPr>
            <p:cNvSpPr/>
            <p:nvPr/>
          </p:nvSpPr>
          <p:spPr>
            <a:xfrm>
              <a:off x="3572538" y="6274581"/>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7" name="Straight Connector 136">
              <a:extLst>
                <a:ext uri="{FF2B5EF4-FFF2-40B4-BE49-F238E27FC236}">
                  <a16:creationId xmlns:a16="http://schemas.microsoft.com/office/drawing/2014/main" id="{1FED98E9-C2CB-4145-878E-4DA23A3ED27E}"/>
                </a:ext>
              </a:extLst>
            </p:cNvPr>
            <p:cNvCxnSpPr>
              <a:cxnSpLocks/>
              <a:stCxn id="131" idx="3"/>
              <a:endCxn id="136" idx="0"/>
            </p:cNvCxnSpPr>
            <p:nvPr/>
          </p:nvCxnSpPr>
          <p:spPr>
            <a:xfrm>
              <a:off x="3006499" y="5731879"/>
              <a:ext cx="788461" cy="542702"/>
            </a:xfrm>
            <a:prstGeom prst="line">
              <a:avLst/>
            </a:prstGeom>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7EFAC97F-BFD0-47BC-9914-22251B205AAA}"/>
                </a:ext>
              </a:extLst>
            </p:cNvPr>
            <p:cNvSpPr txBox="1"/>
            <p:nvPr/>
          </p:nvSpPr>
          <p:spPr>
            <a:xfrm>
              <a:off x="4747594" y="6095053"/>
              <a:ext cx="1021433" cy="369332"/>
            </a:xfrm>
            <a:prstGeom prst="rect">
              <a:avLst/>
            </a:prstGeom>
            <a:noFill/>
          </p:spPr>
          <p:txBody>
            <a:bodyPr wrap="none" rtlCol="0">
              <a:spAutoFit/>
            </a:bodyPr>
            <a:lstStyle/>
            <a:p>
              <a:r>
                <a:rPr lang="en-US" dirty="0"/>
                <a:t>Level  3</a:t>
              </a:r>
            </a:p>
          </p:txBody>
        </p:sp>
        <p:cxnSp>
          <p:nvCxnSpPr>
            <p:cNvPr id="139" name="Straight Connector 138">
              <a:extLst>
                <a:ext uri="{FF2B5EF4-FFF2-40B4-BE49-F238E27FC236}">
                  <a16:creationId xmlns:a16="http://schemas.microsoft.com/office/drawing/2014/main" id="{FBB13ABC-5799-4177-8D9A-B456E50DFDCB}"/>
                </a:ext>
              </a:extLst>
            </p:cNvPr>
            <p:cNvCxnSpPr>
              <a:cxnSpLocks/>
            </p:cNvCxnSpPr>
            <p:nvPr/>
          </p:nvCxnSpPr>
          <p:spPr>
            <a:xfrm flipV="1">
              <a:off x="3637684" y="6432472"/>
              <a:ext cx="3261517" cy="41418"/>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sp>
        <p:nvSpPr>
          <p:cNvPr id="6" name="Rectangle 5">
            <a:extLst>
              <a:ext uri="{FF2B5EF4-FFF2-40B4-BE49-F238E27FC236}">
                <a16:creationId xmlns:a16="http://schemas.microsoft.com/office/drawing/2014/main" id="{E3A048B4-79FF-48EE-BFCF-D5B4E9DD05B2}"/>
              </a:ext>
            </a:extLst>
          </p:cNvPr>
          <p:cNvSpPr/>
          <p:nvPr/>
        </p:nvSpPr>
        <p:spPr>
          <a:xfrm>
            <a:off x="3225573" y="1060975"/>
            <a:ext cx="569387" cy="923330"/>
          </a:xfrm>
          <a:prstGeom prst="rect">
            <a:avLst/>
          </a:prstGeom>
          <a:noFill/>
        </p:spPr>
        <p:txBody>
          <a:bodyPr wrap="none" lIns="91440" tIns="45720" rIns="91440" bIns="45720">
            <a:spAutoFit/>
          </a:bodyPr>
          <a:lstStyle/>
          <a:p>
            <a:pPr algn="ctr"/>
            <a:r>
              <a:rPr lang="en-US" sz="5400" b="0" cap="none" spc="0" dirty="0">
                <a:ln w="0"/>
                <a:solidFill>
                  <a:srgbClr val="C00000"/>
                </a:solidFill>
                <a:effectLst>
                  <a:outerShdw blurRad="38100" dist="19050" dir="2700000" algn="tl" rotWithShape="0">
                    <a:schemeClr val="dk1">
                      <a:alpha val="40000"/>
                    </a:schemeClr>
                  </a:outerShdw>
                </a:effectLst>
              </a:rPr>
              <a:t>1</a:t>
            </a:r>
          </a:p>
        </p:txBody>
      </p:sp>
      <p:sp>
        <p:nvSpPr>
          <p:cNvPr id="91" name="Rectangle 90">
            <a:extLst>
              <a:ext uri="{FF2B5EF4-FFF2-40B4-BE49-F238E27FC236}">
                <a16:creationId xmlns:a16="http://schemas.microsoft.com/office/drawing/2014/main" id="{08F21616-B452-4E57-92FC-E7828BCDB363}"/>
              </a:ext>
            </a:extLst>
          </p:cNvPr>
          <p:cNvSpPr/>
          <p:nvPr/>
        </p:nvSpPr>
        <p:spPr>
          <a:xfrm>
            <a:off x="9993620" y="726820"/>
            <a:ext cx="569388" cy="923330"/>
          </a:xfrm>
          <a:prstGeom prst="rect">
            <a:avLst/>
          </a:prstGeom>
          <a:noFill/>
        </p:spPr>
        <p:txBody>
          <a:bodyPr wrap="none" lIns="91440" tIns="45720" rIns="91440" bIns="45720">
            <a:spAutoFit/>
          </a:bodyPr>
          <a:lstStyle/>
          <a:p>
            <a:pPr algn="ctr"/>
            <a:r>
              <a:rPr lang="en-US" sz="5400" dirty="0">
                <a:ln w="0"/>
                <a:solidFill>
                  <a:srgbClr val="C00000"/>
                </a:solidFill>
                <a:effectLst>
                  <a:outerShdw blurRad="38100" dist="19050" dir="2700000" algn="tl" rotWithShape="0">
                    <a:schemeClr val="dk1">
                      <a:alpha val="40000"/>
                    </a:schemeClr>
                  </a:outerShdw>
                </a:effectLst>
              </a:rPr>
              <a:t>2</a:t>
            </a:r>
            <a:endParaRPr lang="en-US" sz="5400" b="0" cap="none" spc="0" dirty="0">
              <a:ln w="0"/>
              <a:solidFill>
                <a:srgbClr val="C00000"/>
              </a:solidFill>
              <a:effectLst>
                <a:outerShdw blurRad="38100" dist="19050" dir="2700000" algn="tl" rotWithShape="0">
                  <a:schemeClr val="dk1">
                    <a:alpha val="40000"/>
                  </a:schemeClr>
                </a:outerShdw>
              </a:effectLst>
            </a:endParaRPr>
          </a:p>
        </p:txBody>
      </p:sp>
      <p:sp>
        <p:nvSpPr>
          <p:cNvPr id="93" name="Rectangle 92">
            <a:extLst>
              <a:ext uri="{FF2B5EF4-FFF2-40B4-BE49-F238E27FC236}">
                <a16:creationId xmlns:a16="http://schemas.microsoft.com/office/drawing/2014/main" id="{109EBC6B-2168-4145-AD6D-EC6303030C29}"/>
              </a:ext>
            </a:extLst>
          </p:cNvPr>
          <p:cNvSpPr/>
          <p:nvPr/>
        </p:nvSpPr>
        <p:spPr>
          <a:xfrm>
            <a:off x="6294209" y="3720380"/>
            <a:ext cx="569388" cy="923330"/>
          </a:xfrm>
          <a:prstGeom prst="rect">
            <a:avLst/>
          </a:prstGeom>
          <a:noFill/>
        </p:spPr>
        <p:txBody>
          <a:bodyPr wrap="none" lIns="91440" tIns="45720" rIns="91440" bIns="45720">
            <a:spAutoFit/>
          </a:bodyPr>
          <a:lstStyle/>
          <a:p>
            <a:pPr algn="ctr"/>
            <a:r>
              <a:rPr lang="en-US" sz="5400" b="0" cap="none" spc="0" dirty="0">
                <a:ln w="0"/>
                <a:solidFill>
                  <a:srgbClr val="C00000"/>
                </a:solidFill>
                <a:effectLst>
                  <a:outerShdw blurRad="38100" dist="19050" dir="2700000" algn="tl" rotWithShape="0">
                    <a:schemeClr val="dk1">
                      <a:alpha val="40000"/>
                    </a:schemeClr>
                  </a:outerShdw>
                </a:effectLst>
              </a:rPr>
              <a:t>3</a:t>
            </a:r>
          </a:p>
        </p:txBody>
      </p:sp>
    </p:spTree>
    <p:extLst>
      <p:ext uri="{BB962C8B-B14F-4D97-AF65-F5344CB8AC3E}">
        <p14:creationId xmlns:p14="http://schemas.microsoft.com/office/powerpoint/2010/main" val="3250518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1" grpId="0"/>
      <p:bldP spid="9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7E2C6-E48D-4C23-A46F-348C399AF17D}"/>
              </a:ext>
            </a:extLst>
          </p:cNvPr>
          <p:cNvSpPr>
            <a:spLocks noGrp="1"/>
          </p:cNvSpPr>
          <p:nvPr>
            <p:ph type="title"/>
          </p:nvPr>
        </p:nvSpPr>
        <p:spPr/>
        <p:txBody>
          <a:bodyPr/>
          <a:lstStyle/>
          <a:p>
            <a:r>
              <a:rPr lang="en-US" dirty="0"/>
              <a:t>Perfect Binary Tree</a:t>
            </a:r>
          </a:p>
        </p:txBody>
      </p:sp>
      <p:sp>
        <p:nvSpPr>
          <p:cNvPr id="3" name="Content Placeholder 2">
            <a:extLst>
              <a:ext uri="{FF2B5EF4-FFF2-40B4-BE49-F238E27FC236}">
                <a16:creationId xmlns:a16="http://schemas.microsoft.com/office/drawing/2014/main" id="{F6E9B4D8-DAC5-4272-A8C6-7A68A71EF2CF}"/>
              </a:ext>
            </a:extLst>
          </p:cNvPr>
          <p:cNvSpPr>
            <a:spLocks noGrp="1"/>
          </p:cNvSpPr>
          <p:nvPr>
            <p:ph idx="1"/>
          </p:nvPr>
        </p:nvSpPr>
        <p:spPr/>
        <p:txBody>
          <a:bodyPr/>
          <a:lstStyle/>
          <a:p>
            <a:r>
              <a:rPr lang="en-US" dirty="0"/>
              <a:t>All Internal node should have 2 children </a:t>
            </a:r>
          </a:p>
          <a:p>
            <a:pPr marL="0" indent="0">
              <a:buNone/>
            </a:pPr>
            <a:r>
              <a:rPr lang="en-US" dirty="0"/>
              <a:t>   AND</a:t>
            </a:r>
          </a:p>
          <a:p>
            <a:r>
              <a:rPr lang="en-US" dirty="0"/>
              <a:t>All Leaf node are present at same level </a:t>
            </a:r>
          </a:p>
        </p:txBody>
      </p:sp>
      <p:grpSp>
        <p:nvGrpSpPr>
          <p:cNvPr id="52" name="Group 51">
            <a:extLst>
              <a:ext uri="{FF2B5EF4-FFF2-40B4-BE49-F238E27FC236}">
                <a16:creationId xmlns:a16="http://schemas.microsoft.com/office/drawing/2014/main" id="{E4EE2403-894B-451C-95A4-6625510565EB}"/>
              </a:ext>
            </a:extLst>
          </p:cNvPr>
          <p:cNvGrpSpPr/>
          <p:nvPr/>
        </p:nvGrpSpPr>
        <p:grpSpPr>
          <a:xfrm>
            <a:off x="6901184" y="394627"/>
            <a:ext cx="4441141" cy="2453605"/>
            <a:chOff x="6901184" y="394627"/>
            <a:chExt cx="4441141" cy="2453605"/>
          </a:xfrm>
        </p:grpSpPr>
        <p:sp>
          <p:nvSpPr>
            <p:cNvPr id="4" name="Oval 3">
              <a:extLst>
                <a:ext uri="{FF2B5EF4-FFF2-40B4-BE49-F238E27FC236}">
                  <a16:creationId xmlns:a16="http://schemas.microsoft.com/office/drawing/2014/main" id="{2FA652EA-C110-4CBA-80A6-93EE9D512DCE}"/>
                </a:ext>
              </a:extLst>
            </p:cNvPr>
            <p:cNvSpPr/>
            <p:nvPr/>
          </p:nvSpPr>
          <p:spPr>
            <a:xfrm>
              <a:off x="7996305" y="885541"/>
              <a:ext cx="444844" cy="44484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6802A8A-58BD-467D-B6F8-BE1AC9D8C890}"/>
                </a:ext>
              </a:extLst>
            </p:cNvPr>
            <p:cNvSpPr/>
            <p:nvPr/>
          </p:nvSpPr>
          <p:spPr>
            <a:xfrm>
              <a:off x="7551461" y="1609193"/>
              <a:ext cx="444844" cy="44484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76B011C6-4620-47BE-8175-5F842A06EEAD}"/>
                </a:ext>
              </a:extLst>
            </p:cNvPr>
            <p:cNvCxnSpPr>
              <a:stCxn id="4" idx="3"/>
              <a:endCxn id="5" idx="7"/>
            </p:cNvCxnSpPr>
            <p:nvPr/>
          </p:nvCxnSpPr>
          <p:spPr>
            <a:xfrm flipH="1">
              <a:off x="7931159" y="1265239"/>
              <a:ext cx="130292" cy="40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1333679-B8C0-467E-BC8D-68F2EC0F82E3}"/>
                </a:ext>
              </a:extLst>
            </p:cNvPr>
            <p:cNvCxnSpPr>
              <a:cxnSpLocks/>
              <a:stCxn id="4" idx="5"/>
              <a:endCxn id="12" idx="1"/>
            </p:cNvCxnSpPr>
            <p:nvPr/>
          </p:nvCxnSpPr>
          <p:spPr>
            <a:xfrm>
              <a:off x="8376003" y="1265239"/>
              <a:ext cx="742606" cy="44460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CE1D3AB1-2C50-4CD4-AB1B-AF48E7AB5A87}"/>
                </a:ext>
              </a:extLst>
            </p:cNvPr>
            <p:cNvSpPr/>
            <p:nvPr/>
          </p:nvSpPr>
          <p:spPr>
            <a:xfrm>
              <a:off x="7077552" y="2367881"/>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9DC97E7-F0F5-4347-9E1E-52D20F66D0B8}"/>
                </a:ext>
              </a:extLst>
            </p:cNvPr>
            <p:cNvSpPr/>
            <p:nvPr/>
          </p:nvSpPr>
          <p:spPr>
            <a:xfrm>
              <a:off x="8058844" y="2367881"/>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B12668E3-0EC5-4F22-9DFF-1C4B365FA76F}"/>
                </a:ext>
              </a:extLst>
            </p:cNvPr>
            <p:cNvCxnSpPr>
              <a:stCxn id="5" idx="3"/>
              <a:endCxn id="8" idx="0"/>
            </p:cNvCxnSpPr>
            <p:nvPr/>
          </p:nvCxnSpPr>
          <p:spPr>
            <a:xfrm flipH="1">
              <a:off x="7299974" y="1988891"/>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8592A97-F844-4304-8F4A-C3D2B7F87C9B}"/>
                </a:ext>
              </a:extLst>
            </p:cNvPr>
            <p:cNvCxnSpPr>
              <a:cxnSpLocks/>
              <a:stCxn id="5" idx="5"/>
              <a:endCxn id="9" idx="0"/>
            </p:cNvCxnSpPr>
            <p:nvPr/>
          </p:nvCxnSpPr>
          <p:spPr>
            <a:xfrm>
              <a:off x="7931159" y="1988891"/>
              <a:ext cx="350107" cy="37899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913A8C79-58E3-407D-846E-4A31F83AFE6B}"/>
                </a:ext>
              </a:extLst>
            </p:cNvPr>
            <p:cNvSpPr/>
            <p:nvPr/>
          </p:nvSpPr>
          <p:spPr>
            <a:xfrm>
              <a:off x="9053463" y="1644700"/>
              <a:ext cx="444844" cy="44484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747725C-CCDA-41F8-A936-30DD0F2EF777}"/>
                </a:ext>
              </a:extLst>
            </p:cNvPr>
            <p:cNvSpPr/>
            <p:nvPr/>
          </p:nvSpPr>
          <p:spPr>
            <a:xfrm>
              <a:off x="8579554" y="2403388"/>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EC2818B-5CE8-4EEB-96D4-939AB5474AC5}"/>
                </a:ext>
              </a:extLst>
            </p:cNvPr>
            <p:cNvSpPr/>
            <p:nvPr/>
          </p:nvSpPr>
          <p:spPr>
            <a:xfrm>
              <a:off x="9560846" y="2403388"/>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D70C8E77-541E-4B2C-938B-7D42BA4A2B6F}"/>
                </a:ext>
              </a:extLst>
            </p:cNvPr>
            <p:cNvCxnSpPr>
              <a:stCxn id="12" idx="3"/>
              <a:endCxn id="13" idx="0"/>
            </p:cNvCxnSpPr>
            <p:nvPr/>
          </p:nvCxnSpPr>
          <p:spPr>
            <a:xfrm flipH="1">
              <a:off x="8801976" y="2024398"/>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AB4C8A0-6EB2-4849-A5CE-01B199097E90}"/>
                </a:ext>
              </a:extLst>
            </p:cNvPr>
            <p:cNvCxnSpPr>
              <a:cxnSpLocks/>
              <a:stCxn id="12" idx="5"/>
              <a:endCxn id="14" idx="0"/>
            </p:cNvCxnSpPr>
            <p:nvPr/>
          </p:nvCxnSpPr>
          <p:spPr>
            <a:xfrm>
              <a:off x="9433161" y="2024398"/>
              <a:ext cx="350107"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FCE18-A09D-44E1-8FE3-F15466AA04AB}"/>
                </a:ext>
              </a:extLst>
            </p:cNvPr>
            <p:cNvCxnSpPr>
              <a:cxnSpLocks/>
            </p:cNvCxnSpPr>
            <p:nvPr/>
          </p:nvCxnSpPr>
          <p:spPr>
            <a:xfrm>
              <a:off x="7880526" y="1151491"/>
              <a:ext cx="1484095"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8E65F39-56C9-48D8-93D6-43E1CF02B8E1}"/>
                </a:ext>
              </a:extLst>
            </p:cNvPr>
            <p:cNvSpPr txBox="1"/>
            <p:nvPr/>
          </p:nvSpPr>
          <p:spPr>
            <a:xfrm>
              <a:off x="8485514" y="782159"/>
              <a:ext cx="957313" cy="369332"/>
            </a:xfrm>
            <a:prstGeom prst="rect">
              <a:avLst/>
            </a:prstGeom>
            <a:noFill/>
          </p:spPr>
          <p:txBody>
            <a:bodyPr wrap="none" rtlCol="0">
              <a:spAutoFit/>
            </a:bodyPr>
            <a:lstStyle/>
            <a:p>
              <a:r>
                <a:rPr lang="en-US" dirty="0"/>
                <a:t>Level 0</a:t>
              </a:r>
            </a:p>
          </p:txBody>
        </p:sp>
        <p:cxnSp>
          <p:nvCxnSpPr>
            <p:cNvPr id="19" name="Straight Connector 18">
              <a:extLst>
                <a:ext uri="{FF2B5EF4-FFF2-40B4-BE49-F238E27FC236}">
                  <a16:creationId xmlns:a16="http://schemas.microsoft.com/office/drawing/2014/main" id="{DFE37AC1-F0C7-4033-BAC0-0EC48A326092}"/>
                </a:ext>
              </a:extLst>
            </p:cNvPr>
            <p:cNvCxnSpPr>
              <a:cxnSpLocks/>
            </p:cNvCxnSpPr>
            <p:nvPr/>
          </p:nvCxnSpPr>
          <p:spPr>
            <a:xfrm>
              <a:off x="8960292" y="1827964"/>
              <a:ext cx="1550789"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40808C3-6153-42F6-9C99-C75F329A7056}"/>
                </a:ext>
              </a:extLst>
            </p:cNvPr>
            <p:cNvSpPr txBox="1"/>
            <p:nvPr/>
          </p:nvSpPr>
          <p:spPr>
            <a:xfrm>
              <a:off x="9355080" y="1464965"/>
              <a:ext cx="1336635" cy="369332"/>
            </a:xfrm>
            <a:prstGeom prst="rect">
              <a:avLst/>
            </a:prstGeom>
            <a:noFill/>
          </p:spPr>
          <p:txBody>
            <a:bodyPr wrap="square" rtlCol="0">
              <a:spAutoFit/>
            </a:bodyPr>
            <a:lstStyle/>
            <a:p>
              <a:r>
                <a:rPr lang="en-US" dirty="0"/>
                <a:t>Level 1</a:t>
              </a:r>
            </a:p>
          </p:txBody>
        </p:sp>
        <p:cxnSp>
          <p:nvCxnSpPr>
            <p:cNvPr id="21" name="Straight Connector 20">
              <a:extLst>
                <a:ext uri="{FF2B5EF4-FFF2-40B4-BE49-F238E27FC236}">
                  <a16:creationId xmlns:a16="http://schemas.microsoft.com/office/drawing/2014/main" id="{3E4EDA44-88BD-41CA-A4F5-923ABCEEDECA}"/>
                </a:ext>
              </a:extLst>
            </p:cNvPr>
            <p:cNvCxnSpPr>
              <a:cxnSpLocks/>
            </p:cNvCxnSpPr>
            <p:nvPr/>
          </p:nvCxnSpPr>
          <p:spPr>
            <a:xfrm>
              <a:off x="6901184" y="2635151"/>
              <a:ext cx="3437430" cy="6333"/>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5994E21-87B2-4713-8F40-69D2C51C2FA7}"/>
                </a:ext>
              </a:extLst>
            </p:cNvPr>
            <p:cNvSpPr txBox="1"/>
            <p:nvPr/>
          </p:nvSpPr>
          <p:spPr>
            <a:xfrm>
              <a:off x="10005690" y="2183215"/>
              <a:ext cx="1336635" cy="369332"/>
            </a:xfrm>
            <a:prstGeom prst="rect">
              <a:avLst/>
            </a:prstGeom>
            <a:noFill/>
          </p:spPr>
          <p:txBody>
            <a:bodyPr wrap="square" rtlCol="0">
              <a:spAutoFit/>
            </a:bodyPr>
            <a:lstStyle/>
            <a:p>
              <a:r>
                <a:rPr lang="en-US" dirty="0"/>
                <a:t>Level 2</a:t>
              </a:r>
            </a:p>
          </p:txBody>
        </p:sp>
        <p:sp>
          <p:nvSpPr>
            <p:cNvPr id="46" name="Rectangle 45">
              <a:extLst>
                <a:ext uri="{FF2B5EF4-FFF2-40B4-BE49-F238E27FC236}">
                  <a16:creationId xmlns:a16="http://schemas.microsoft.com/office/drawing/2014/main" id="{1A6B9805-34EA-4E1B-8ED8-AAB8F389EABD}"/>
                </a:ext>
              </a:extLst>
            </p:cNvPr>
            <p:cNvSpPr/>
            <p:nvPr/>
          </p:nvSpPr>
          <p:spPr>
            <a:xfrm>
              <a:off x="10051915" y="394627"/>
              <a:ext cx="569387" cy="923330"/>
            </a:xfrm>
            <a:prstGeom prst="rect">
              <a:avLst/>
            </a:prstGeom>
            <a:noFill/>
          </p:spPr>
          <p:txBody>
            <a:bodyPr wrap="none" lIns="91440" tIns="45720" rIns="91440" bIns="45720">
              <a:spAutoFit/>
            </a:bodyPr>
            <a:lstStyle/>
            <a:p>
              <a:pPr algn="ctr"/>
              <a:r>
                <a:rPr lang="en-US" sz="5400" b="0" cap="none" spc="0" dirty="0">
                  <a:ln w="0"/>
                  <a:solidFill>
                    <a:srgbClr val="C00000"/>
                  </a:solidFill>
                  <a:effectLst>
                    <a:outerShdw blurRad="38100" dist="19050" dir="2700000" algn="tl" rotWithShape="0">
                      <a:schemeClr val="dk1">
                        <a:alpha val="40000"/>
                      </a:schemeClr>
                    </a:outerShdw>
                  </a:effectLst>
                </a:rPr>
                <a:t>1</a:t>
              </a:r>
            </a:p>
          </p:txBody>
        </p:sp>
      </p:grpSp>
      <p:grpSp>
        <p:nvGrpSpPr>
          <p:cNvPr id="53" name="Group 52">
            <a:extLst>
              <a:ext uri="{FF2B5EF4-FFF2-40B4-BE49-F238E27FC236}">
                <a16:creationId xmlns:a16="http://schemas.microsoft.com/office/drawing/2014/main" id="{D47CB161-C729-4C34-9521-5CE768ADDE0B}"/>
              </a:ext>
            </a:extLst>
          </p:cNvPr>
          <p:cNvGrpSpPr/>
          <p:nvPr/>
        </p:nvGrpSpPr>
        <p:grpSpPr>
          <a:xfrm>
            <a:off x="543255" y="2993543"/>
            <a:ext cx="4767163" cy="3179445"/>
            <a:chOff x="543255" y="2993543"/>
            <a:chExt cx="4767163" cy="3179445"/>
          </a:xfrm>
        </p:grpSpPr>
        <p:sp>
          <p:nvSpPr>
            <p:cNvPr id="23" name="Oval 22">
              <a:extLst>
                <a:ext uri="{FF2B5EF4-FFF2-40B4-BE49-F238E27FC236}">
                  <a16:creationId xmlns:a16="http://schemas.microsoft.com/office/drawing/2014/main" id="{9B677771-240F-4293-82ED-D1233DF978D4}"/>
                </a:ext>
              </a:extLst>
            </p:cNvPr>
            <p:cNvSpPr/>
            <p:nvPr/>
          </p:nvSpPr>
          <p:spPr>
            <a:xfrm>
              <a:off x="1942849" y="3496875"/>
              <a:ext cx="444844" cy="44484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AF54E7F-619A-4D45-92A2-6B6F06245313}"/>
                </a:ext>
              </a:extLst>
            </p:cNvPr>
            <p:cNvSpPr/>
            <p:nvPr/>
          </p:nvSpPr>
          <p:spPr>
            <a:xfrm>
              <a:off x="1498005" y="4220527"/>
              <a:ext cx="444844" cy="44484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83764352-1104-4E96-800E-DD5EB892310B}"/>
                </a:ext>
              </a:extLst>
            </p:cNvPr>
            <p:cNvCxnSpPr>
              <a:stCxn id="23" idx="3"/>
              <a:endCxn id="24" idx="7"/>
            </p:cNvCxnSpPr>
            <p:nvPr/>
          </p:nvCxnSpPr>
          <p:spPr>
            <a:xfrm flipH="1">
              <a:off x="1877703" y="3876573"/>
              <a:ext cx="130292" cy="40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44F6E16-6B49-46C4-A82C-FDA5950793E3}"/>
                </a:ext>
              </a:extLst>
            </p:cNvPr>
            <p:cNvCxnSpPr>
              <a:cxnSpLocks/>
              <a:stCxn id="23" idx="5"/>
              <a:endCxn id="31" idx="1"/>
            </p:cNvCxnSpPr>
            <p:nvPr/>
          </p:nvCxnSpPr>
          <p:spPr>
            <a:xfrm>
              <a:off x="2322547" y="3876573"/>
              <a:ext cx="742606" cy="444607"/>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AEF8E783-3C77-47C2-8F15-422AAA0D21BA}"/>
                </a:ext>
              </a:extLst>
            </p:cNvPr>
            <p:cNvSpPr/>
            <p:nvPr/>
          </p:nvSpPr>
          <p:spPr>
            <a:xfrm>
              <a:off x="1024096" y="497921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1BFD5AB4-5C85-45D7-B70F-52BD2EAC5012}"/>
                </a:ext>
              </a:extLst>
            </p:cNvPr>
            <p:cNvSpPr/>
            <p:nvPr/>
          </p:nvSpPr>
          <p:spPr>
            <a:xfrm>
              <a:off x="2005388" y="497921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0224F435-FE8D-4561-A034-18CFE51A6F36}"/>
                </a:ext>
              </a:extLst>
            </p:cNvPr>
            <p:cNvCxnSpPr>
              <a:stCxn id="24" idx="3"/>
              <a:endCxn id="27" idx="0"/>
            </p:cNvCxnSpPr>
            <p:nvPr/>
          </p:nvCxnSpPr>
          <p:spPr>
            <a:xfrm flipH="1">
              <a:off x="1246518" y="4600225"/>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EA8A4EB-22BA-4470-B1A1-AD574AC4A193}"/>
                </a:ext>
              </a:extLst>
            </p:cNvPr>
            <p:cNvCxnSpPr>
              <a:cxnSpLocks/>
              <a:stCxn id="24" idx="5"/>
              <a:endCxn id="28" idx="0"/>
            </p:cNvCxnSpPr>
            <p:nvPr/>
          </p:nvCxnSpPr>
          <p:spPr>
            <a:xfrm>
              <a:off x="1877703" y="4600225"/>
              <a:ext cx="350107" cy="378990"/>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B8F3B625-50A8-4B94-98EB-B8E7A7B21FB4}"/>
                </a:ext>
              </a:extLst>
            </p:cNvPr>
            <p:cNvSpPr/>
            <p:nvPr/>
          </p:nvSpPr>
          <p:spPr>
            <a:xfrm>
              <a:off x="3000007" y="4256034"/>
              <a:ext cx="444844" cy="44484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CDE2EF3-50CF-4253-A6F4-C17D55EFE576}"/>
                </a:ext>
              </a:extLst>
            </p:cNvPr>
            <p:cNvSpPr/>
            <p:nvPr/>
          </p:nvSpPr>
          <p:spPr>
            <a:xfrm>
              <a:off x="2526098" y="5014722"/>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A0E6A656-C9C3-462F-97C4-DF58CC9B7525}"/>
                </a:ext>
              </a:extLst>
            </p:cNvPr>
            <p:cNvSpPr/>
            <p:nvPr/>
          </p:nvSpPr>
          <p:spPr>
            <a:xfrm>
              <a:off x="3507390" y="5014722"/>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0BB05470-EA51-4AD6-B2AA-407335E4EB32}"/>
                </a:ext>
              </a:extLst>
            </p:cNvPr>
            <p:cNvCxnSpPr>
              <a:stCxn id="31" idx="3"/>
              <a:endCxn id="32" idx="0"/>
            </p:cNvCxnSpPr>
            <p:nvPr/>
          </p:nvCxnSpPr>
          <p:spPr>
            <a:xfrm flipH="1">
              <a:off x="2748520" y="4635732"/>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E89BF83-F168-4025-B4EC-0E3C8693F2D4}"/>
                </a:ext>
              </a:extLst>
            </p:cNvPr>
            <p:cNvCxnSpPr>
              <a:cxnSpLocks/>
              <a:stCxn id="31" idx="5"/>
              <a:endCxn id="33" idx="0"/>
            </p:cNvCxnSpPr>
            <p:nvPr/>
          </p:nvCxnSpPr>
          <p:spPr>
            <a:xfrm>
              <a:off x="3379705" y="4635732"/>
              <a:ext cx="350107"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E3BF9A9-0836-4C5C-8576-C466FB108856}"/>
                </a:ext>
              </a:extLst>
            </p:cNvPr>
            <p:cNvCxnSpPr>
              <a:cxnSpLocks/>
            </p:cNvCxnSpPr>
            <p:nvPr/>
          </p:nvCxnSpPr>
          <p:spPr>
            <a:xfrm>
              <a:off x="1827070" y="3762825"/>
              <a:ext cx="1484095"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86094762-7CF4-427C-9579-E60D2ACAF7FB}"/>
                </a:ext>
              </a:extLst>
            </p:cNvPr>
            <p:cNvSpPr txBox="1"/>
            <p:nvPr/>
          </p:nvSpPr>
          <p:spPr>
            <a:xfrm>
              <a:off x="2432058" y="3393493"/>
              <a:ext cx="957313" cy="369332"/>
            </a:xfrm>
            <a:prstGeom prst="rect">
              <a:avLst/>
            </a:prstGeom>
            <a:noFill/>
          </p:spPr>
          <p:txBody>
            <a:bodyPr wrap="none" rtlCol="0">
              <a:spAutoFit/>
            </a:bodyPr>
            <a:lstStyle/>
            <a:p>
              <a:r>
                <a:rPr lang="en-US" dirty="0"/>
                <a:t>Level 0</a:t>
              </a:r>
            </a:p>
          </p:txBody>
        </p:sp>
        <p:cxnSp>
          <p:nvCxnSpPr>
            <p:cNvPr id="38" name="Straight Connector 37">
              <a:extLst>
                <a:ext uri="{FF2B5EF4-FFF2-40B4-BE49-F238E27FC236}">
                  <a16:creationId xmlns:a16="http://schemas.microsoft.com/office/drawing/2014/main" id="{862DEC0E-A58B-47BF-BEEE-29670C91E16A}"/>
                </a:ext>
              </a:extLst>
            </p:cNvPr>
            <p:cNvCxnSpPr>
              <a:cxnSpLocks/>
              <a:stCxn id="24" idx="6"/>
            </p:cNvCxnSpPr>
            <p:nvPr/>
          </p:nvCxnSpPr>
          <p:spPr>
            <a:xfrm flipV="1">
              <a:off x="1942849" y="4439299"/>
              <a:ext cx="2514776" cy="365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5B8B2F32-1BF8-47E6-822F-580991878A80}"/>
                </a:ext>
              </a:extLst>
            </p:cNvPr>
            <p:cNvSpPr txBox="1"/>
            <p:nvPr/>
          </p:nvSpPr>
          <p:spPr>
            <a:xfrm>
              <a:off x="3301624" y="4076299"/>
              <a:ext cx="1336635" cy="369332"/>
            </a:xfrm>
            <a:prstGeom prst="rect">
              <a:avLst/>
            </a:prstGeom>
            <a:noFill/>
          </p:spPr>
          <p:txBody>
            <a:bodyPr wrap="square" rtlCol="0">
              <a:spAutoFit/>
            </a:bodyPr>
            <a:lstStyle/>
            <a:p>
              <a:r>
                <a:rPr lang="en-US" dirty="0"/>
                <a:t>Level 1</a:t>
              </a:r>
            </a:p>
          </p:txBody>
        </p:sp>
        <p:cxnSp>
          <p:nvCxnSpPr>
            <p:cNvPr id="40" name="Straight Connector 39">
              <a:extLst>
                <a:ext uri="{FF2B5EF4-FFF2-40B4-BE49-F238E27FC236}">
                  <a16:creationId xmlns:a16="http://schemas.microsoft.com/office/drawing/2014/main" id="{E4F6F642-5746-4B98-832B-85C186FEB2B3}"/>
                </a:ext>
              </a:extLst>
            </p:cNvPr>
            <p:cNvCxnSpPr>
              <a:cxnSpLocks/>
            </p:cNvCxnSpPr>
            <p:nvPr/>
          </p:nvCxnSpPr>
          <p:spPr>
            <a:xfrm>
              <a:off x="847728" y="5246485"/>
              <a:ext cx="3437430" cy="6333"/>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C42B707D-CCDA-45A3-9899-08BA01B2EDE6}"/>
                </a:ext>
              </a:extLst>
            </p:cNvPr>
            <p:cNvSpPr/>
            <p:nvPr/>
          </p:nvSpPr>
          <p:spPr>
            <a:xfrm>
              <a:off x="1017164" y="4969456"/>
              <a:ext cx="444844" cy="44484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5A130532-5E57-48F6-B559-C2744A70800F}"/>
                </a:ext>
              </a:extLst>
            </p:cNvPr>
            <p:cNvSpPr/>
            <p:nvPr/>
          </p:nvSpPr>
          <p:spPr>
            <a:xfrm>
              <a:off x="543255" y="5728144"/>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7FCA1D0F-D930-4551-8A60-7E57BB5D10E5}"/>
                </a:ext>
              </a:extLst>
            </p:cNvPr>
            <p:cNvSpPr/>
            <p:nvPr/>
          </p:nvSpPr>
          <p:spPr>
            <a:xfrm>
              <a:off x="1524547" y="5728144"/>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F87854B7-4536-4D61-A85B-FBA8348D9F7B}"/>
                </a:ext>
              </a:extLst>
            </p:cNvPr>
            <p:cNvCxnSpPr>
              <a:stCxn id="41" idx="3"/>
              <a:endCxn id="42" idx="0"/>
            </p:cNvCxnSpPr>
            <p:nvPr/>
          </p:nvCxnSpPr>
          <p:spPr>
            <a:xfrm flipH="1">
              <a:off x="765677" y="5349154"/>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9BD4737-3776-427C-BCCB-AB532DA2501F}"/>
                </a:ext>
              </a:extLst>
            </p:cNvPr>
            <p:cNvCxnSpPr>
              <a:cxnSpLocks/>
              <a:stCxn id="41" idx="5"/>
              <a:endCxn id="43" idx="0"/>
            </p:cNvCxnSpPr>
            <p:nvPr/>
          </p:nvCxnSpPr>
          <p:spPr>
            <a:xfrm>
              <a:off x="1396862" y="5349154"/>
              <a:ext cx="350107" cy="378990"/>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596C476F-17E0-42FB-83C8-0D3842CE43BF}"/>
                </a:ext>
              </a:extLst>
            </p:cNvPr>
            <p:cNvSpPr/>
            <p:nvPr/>
          </p:nvSpPr>
          <p:spPr>
            <a:xfrm>
              <a:off x="3640702" y="2993543"/>
              <a:ext cx="569387" cy="923330"/>
            </a:xfrm>
            <a:prstGeom prst="rect">
              <a:avLst/>
            </a:prstGeom>
            <a:noFill/>
          </p:spPr>
          <p:txBody>
            <a:bodyPr wrap="none" lIns="91440" tIns="45720" rIns="91440" bIns="45720">
              <a:spAutoFit/>
            </a:bodyPr>
            <a:lstStyle/>
            <a:p>
              <a:pPr algn="ctr"/>
              <a:r>
                <a:rPr lang="en-US" sz="5400" b="0" cap="none" spc="0" dirty="0">
                  <a:ln w="0"/>
                  <a:solidFill>
                    <a:srgbClr val="C00000"/>
                  </a:solidFill>
                  <a:effectLst>
                    <a:outerShdw blurRad="38100" dist="19050" dir="2700000" algn="tl" rotWithShape="0">
                      <a:schemeClr val="dk1">
                        <a:alpha val="40000"/>
                      </a:schemeClr>
                    </a:outerShdw>
                  </a:effectLst>
                </a:rPr>
                <a:t>2</a:t>
              </a:r>
            </a:p>
          </p:txBody>
        </p:sp>
        <p:sp>
          <p:nvSpPr>
            <p:cNvPr id="49" name="TextBox 48">
              <a:extLst>
                <a:ext uri="{FF2B5EF4-FFF2-40B4-BE49-F238E27FC236}">
                  <a16:creationId xmlns:a16="http://schemas.microsoft.com/office/drawing/2014/main" id="{3CC32A53-C1F9-419E-BDE5-8816838A8ABF}"/>
                </a:ext>
              </a:extLst>
            </p:cNvPr>
            <p:cNvSpPr txBox="1"/>
            <p:nvPr/>
          </p:nvSpPr>
          <p:spPr>
            <a:xfrm>
              <a:off x="3973783" y="4879496"/>
              <a:ext cx="1336635" cy="369332"/>
            </a:xfrm>
            <a:prstGeom prst="rect">
              <a:avLst/>
            </a:prstGeom>
            <a:noFill/>
          </p:spPr>
          <p:txBody>
            <a:bodyPr wrap="square" rtlCol="0">
              <a:spAutoFit/>
            </a:bodyPr>
            <a:lstStyle/>
            <a:p>
              <a:r>
                <a:rPr lang="en-US" dirty="0"/>
                <a:t>Level 2</a:t>
              </a:r>
            </a:p>
          </p:txBody>
        </p:sp>
        <p:sp>
          <p:nvSpPr>
            <p:cNvPr id="50" name="TextBox 49">
              <a:extLst>
                <a:ext uri="{FF2B5EF4-FFF2-40B4-BE49-F238E27FC236}">
                  <a16:creationId xmlns:a16="http://schemas.microsoft.com/office/drawing/2014/main" id="{14CC9DBB-7788-4D2F-B80C-B63D801F0DD1}"/>
                </a:ext>
              </a:extLst>
            </p:cNvPr>
            <p:cNvSpPr txBox="1"/>
            <p:nvPr/>
          </p:nvSpPr>
          <p:spPr>
            <a:xfrm>
              <a:off x="3952234" y="5687022"/>
              <a:ext cx="1336635" cy="369332"/>
            </a:xfrm>
            <a:prstGeom prst="rect">
              <a:avLst/>
            </a:prstGeom>
            <a:noFill/>
          </p:spPr>
          <p:txBody>
            <a:bodyPr wrap="square" rtlCol="0">
              <a:spAutoFit/>
            </a:bodyPr>
            <a:lstStyle/>
            <a:p>
              <a:r>
                <a:rPr lang="en-US" dirty="0"/>
                <a:t>Level 3</a:t>
              </a:r>
            </a:p>
          </p:txBody>
        </p:sp>
        <p:cxnSp>
          <p:nvCxnSpPr>
            <p:cNvPr id="51" name="Straight Connector 50">
              <a:extLst>
                <a:ext uri="{FF2B5EF4-FFF2-40B4-BE49-F238E27FC236}">
                  <a16:creationId xmlns:a16="http://schemas.microsoft.com/office/drawing/2014/main" id="{12FF75EE-C555-4655-B04D-04740F4BD000}"/>
                </a:ext>
              </a:extLst>
            </p:cNvPr>
            <p:cNvCxnSpPr>
              <a:cxnSpLocks/>
            </p:cNvCxnSpPr>
            <p:nvPr/>
          </p:nvCxnSpPr>
          <p:spPr>
            <a:xfrm flipV="1">
              <a:off x="807383" y="6003112"/>
              <a:ext cx="4160033" cy="2554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9AD0C999-B83C-44EB-AE9A-28EE384E06AF}"/>
              </a:ext>
            </a:extLst>
          </p:cNvPr>
          <p:cNvGrpSpPr/>
          <p:nvPr/>
        </p:nvGrpSpPr>
        <p:grpSpPr>
          <a:xfrm>
            <a:off x="6011910" y="3046396"/>
            <a:ext cx="4767163" cy="2980108"/>
            <a:chOff x="6011910" y="3046396"/>
            <a:chExt cx="4767163" cy="2980108"/>
          </a:xfrm>
        </p:grpSpPr>
        <p:sp>
          <p:nvSpPr>
            <p:cNvPr id="48" name="Rectangle 47">
              <a:extLst>
                <a:ext uri="{FF2B5EF4-FFF2-40B4-BE49-F238E27FC236}">
                  <a16:creationId xmlns:a16="http://schemas.microsoft.com/office/drawing/2014/main" id="{EDAF5C97-9B76-4574-A6E1-8074E90E9948}"/>
                </a:ext>
              </a:extLst>
            </p:cNvPr>
            <p:cNvSpPr/>
            <p:nvPr/>
          </p:nvSpPr>
          <p:spPr>
            <a:xfrm>
              <a:off x="9362073" y="3046396"/>
              <a:ext cx="569388" cy="923330"/>
            </a:xfrm>
            <a:prstGeom prst="rect">
              <a:avLst/>
            </a:prstGeom>
            <a:noFill/>
          </p:spPr>
          <p:txBody>
            <a:bodyPr wrap="none" lIns="91440" tIns="45720" rIns="91440" bIns="45720">
              <a:spAutoFit/>
            </a:bodyPr>
            <a:lstStyle/>
            <a:p>
              <a:pPr algn="ctr"/>
              <a:r>
                <a:rPr lang="en-US" sz="5400" b="0" cap="none" spc="0" dirty="0">
                  <a:ln w="0"/>
                  <a:solidFill>
                    <a:srgbClr val="C00000"/>
                  </a:solidFill>
                  <a:effectLst>
                    <a:outerShdw blurRad="38100" dist="19050" dir="2700000" algn="tl" rotWithShape="0">
                      <a:schemeClr val="dk1">
                        <a:alpha val="40000"/>
                      </a:schemeClr>
                    </a:outerShdw>
                  </a:effectLst>
                </a:rPr>
                <a:t>3</a:t>
              </a:r>
            </a:p>
          </p:txBody>
        </p:sp>
        <p:sp>
          <p:nvSpPr>
            <p:cNvPr id="54" name="Oval 53">
              <a:extLst>
                <a:ext uri="{FF2B5EF4-FFF2-40B4-BE49-F238E27FC236}">
                  <a16:creationId xmlns:a16="http://schemas.microsoft.com/office/drawing/2014/main" id="{FFEFA763-B0F9-4D08-934C-8AE8928DD2D2}"/>
                </a:ext>
              </a:extLst>
            </p:cNvPr>
            <p:cNvSpPr/>
            <p:nvPr/>
          </p:nvSpPr>
          <p:spPr>
            <a:xfrm>
              <a:off x="7411504" y="3350391"/>
              <a:ext cx="444844" cy="44484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B5B60FAC-D47F-42AE-959D-44F9ED8C615D}"/>
                </a:ext>
              </a:extLst>
            </p:cNvPr>
            <p:cNvSpPr/>
            <p:nvPr/>
          </p:nvSpPr>
          <p:spPr>
            <a:xfrm>
              <a:off x="7438046" y="4135529"/>
              <a:ext cx="444844" cy="44484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FAA477C1-0569-491A-9E20-C780CB8929C8}"/>
                </a:ext>
              </a:extLst>
            </p:cNvPr>
            <p:cNvCxnSpPr>
              <a:cxnSpLocks/>
              <a:stCxn id="54" idx="4"/>
              <a:endCxn id="55" idx="0"/>
            </p:cNvCxnSpPr>
            <p:nvPr/>
          </p:nvCxnSpPr>
          <p:spPr>
            <a:xfrm>
              <a:off x="7633926" y="3795235"/>
              <a:ext cx="26542" cy="340294"/>
            </a:xfrm>
            <a:prstGeom prst="line">
              <a:avLst/>
            </a:prstGeom>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3B530849-5734-461B-838F-3F6994A19AF6}"/>
                </a:ext>
              </a:extLst>
            </p:cNvPr>
            <p:cNvSpPr/>
            <p:nvPr/>
          </p:nvSpPr>
          <p:spPr>
            <a:xfrm>
              <a:off x="6492751" y="4832731"/>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4C362F20-9690-4DD6-A6F5-651FA2F28C97}"/>
                </a:ext>
              </a:extLst>
            </p:cNvPr>
            <p:cNvCxnSpPr>
              <a:stCxn id="55" idx="3"/>
              <a:endCxn id="58" idx="0"/>
            </p:cNvCxnSpPr>
            <p:nvPr/>
          </p:nvCxnSpPr>
          <p:spPr>
            <a:xfrm flipH="1">
              <a:off x="6715173" y="4515227"/>
              <a:ext cx="788019" cy="31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4BCC899-0724-43AA-9AE2-C2A0F81CB52D}"/>
                </a:ext>
              </a:extLst>
            </p:cNvPr>
            <p:cNvCxnSpPr>
              <a:cxnSpLocks/>
              <a:stCxn id="55" idx="5"/>
              <a:endCxn id="86" idx="0"/>
            </p:cNvCxnSpPr>
            <p:nvPr/>
          </p:nvCxnSpPr>
          <p:spPr>
            <a:xfrm>
              <a:off x="7817744" y="4515227"/>
              <a:ext cx="640888" cy="299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978FA50-AFBF-41CC-9229-686563546F90}"/>
                </a:ext>
              </a:extLst>
            </p:cNvPr>
            <p:cNvCxnSpPr>
              <a:cxnSpLocks/>
            </p:cNvCxnSpPr>
            <p:nvPr/>
          </p:nvCxnSpPr>
          <p:spPr>
            <a:xfrm>
              <a:off x="7295725" y="3616341"/>
              <a:ext cx="1484095"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48C61000-2D04-4C34-8EA5-70ECCFB00F3F}"/>
                </a:ext>
              </a:extLst>
            </p:cNvPr>
            <p:cNvSpPr txBox="1"/>
            <p:nvPr/>
          </p:nvSpPr>
          <p:spPr>
            <a:xfrm>
              <a:off x="7900713" y="3247009"/>
              <a:ext cx="957313" cy="369332"/>
            </a:xfrm>
            <a:prstGeom prst="rect">
              <a:avLst/>
            </a:prstGeom>
            <a:noFill/>
          </p:spPr>
          <p:txBody>
            <a:bodyPr wrap="none" rtlCol="0">
              <a:spAutoFit/>
            </a:bodyPr>
            <a:lstStyle/>
            <a:p>
              <a:r>
                <a:rPr lang="en-US" dirty="0"/>
                <a:t>Level 0</a:t>
              </a:r>
            </a:p>
          </p:txBody>
        </p:sp>
        <p:cxnSp>
          <p:nvCxnSpPr>
            <p:cNvPr id="69" name="Straight Connector 68">
              <a:extLst>
                <a:ext uri="{FF2B5EF4-FFF2-40B4-BE49-F238E27FC236}">
                  <a16:creationId xmlns:a16="http://schemas.microsoft.com/office/drawing/2014/main" id="{6724B024-2285-4BD9-86F3-2179B0EFF9E8}"/>
                </a:ext>
              </a:extLst>
            </p:cNvPr>
            <p:cNvCxnSpPr>
              <a:cxnSpLocks/>
              <a:stCxn id="55" idx="6"/>
            </p:cNvCxnSpPr>
            <p:nvPr/>
          </p:nvCxnSpPr>
          <p:spPr>
            <a:xfrm flipV="1">
              <a:off x="7882890" y="4354301"/>
              <a:ext cx="2514776" cy="365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1DC8E264-94DB-43AD-AD2F-C2375DCFEBF5}"/>
                </a:ext>
              </a:extLst>
            </p:cNvPr>
            <p:cNvSpPr txBox="1"/>
            <p:nvPr/>
          </p:nvSpPr>
          <p:spPr>
            <a:xfrm>
              <a:off x="8770279" y="3929815"/>
              <a:ext cx="1336635" cy="369332"/>
            </a:xfrm>
            <a:prstGeom prst="rect">
              <a:avLst/>
            </a:prstGeom>
            <a:noFill/>
          </p:spPr>
          <p:txBody>
            <a:bodyPr wrap="square" rtlCol="0">
              <a:spAutoFit/>
            </a:bodyPr>
            <a:lstStyle/>
            <a:p>
              <a:r>
                <a:rPr lang="en-US" dirty="0"/>
                <a:t>Level 1</a:t>
              </a:r>
            </a:p>
          </p:txBody>
        </p:sp>
        <p:sp>
          <p:nvSpPr>
            <p:cNvPr id="72" name="Oval 71">
              <a:extLst>
                <a:ext uri="{FF2B5EF4-FFF2-40B4-BE49-F238E27FC236}">
                  <a16:creationId xmlns:a16="http://schemas.microsoft.com/office/drawing/2014/main" id="{3BD47C9F-A36B-444C-B04E-DFF9C1A8F8C0}"/>
                </a:ext>
              </a:extLst>
            </p:cNvPr>
            <p:cNvSpPr/>
            <p:nvPr/>
          </p:nvSpPr>
          <p:spPr>
            <a:xfrm>
              <a:off x="6485819" y="4822972"/>
              <a:ext cx="444844" cy="44484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76E25E77-DD24-407F-B623-93BBE4C92028}"/>
                </a:ext>
              </a:extLst>
            </p:cNvPr>
            <p:cNvSpPr/>
            <p:nvPr/>
          </p:nvSpPr>
          <p:spPr>
            <a:xfrm>
              <a:off x="6011910" y="5581660"/>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B9E7B488-28C7-4F48-A2EF-F6CB0C6F59E6}"/>
                </a:ext>
              </a:extLst>
            </p:cNvPr>
            <p:cNvSpPr/>
            <p:nvPr/>
          </p:nvSpPr>
          <p:spPr>
            <a:xfrm>
              <a:off x="6993202" y="5581660"/>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D440B6BC-4E87-4541-9628-49E8A7526D41}"/>
                </a:ext>
              </a:extLst>
            </p:cNvPr>
            <p:cNvCxnSpPr>
              <a:stCxn id="72" idx="3"/>
              <a:endCxn id="73" idx="0"/>
            </p:cNvCxnSpPr>
            <p:nvPr/>
          </p:nvCxnSpPr>
          <p:spPr>
            <a:xfrm flipH="1">
              <a:off x="6234332" y="5202670"/>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B867537-BC01-4D9E-BC0F-DB8020EA6FD5}"/>
                </a:ext>
              </a:extLst>
            </p:cNvPr>
            <p:cNvCxnSpPr>
              <a:cxnSpLocks/>
              <a:stCxn id="72" idx="5"/>
              <a:endCxn id="74" idx="0"/>
            </p:cNvCxnSpPr>
            <p:nvPr/>
          </p:nvCxnSpPr>
          <p:spPr>
            <a:xfrm>
              <a:off x="6865517" y="5202670"/>
              <a:ext cx="350107" cy="378990"/>
            </a:xfrm>
            <a:prstGeom prst="line">
              <a:avLst/>
            </a:prstGeom>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5F6E8B1E-6A17-4092-8C7B-AB06F11077F1}"/>
                </a:ext>
              </a:extLst>
            </p:cNvPr>
            <p:cNvSpPr txBox="1"/>
            <p:nvPr/>
          </p:nvSpPr>
          <p:spPr>
            <a:xfrm>
              <a:off x="9442438" y="4733012"/>
              <a:ext cx="1336635" cy="369332"/>
            </a:xfrm>
            <a:prstGeom prst="rect">
              <a:avLst/>
            </a:prstGeom>
            <a:noFill/>
          </p:spPr>
          <p:txBody>
            <a:bodyPr wrap="square" rtlCol="0">
              <a:spAutoFit/>
            </a:bodyPr>
            <a:lstStyle/>
            <a:p>
              <a:r>
                <a:rPr lang="en-US" dirty="0"/>
                <a:t>Level 2</a:t>
              </a:r>
            </a:p>
          </p:txBody>
        </p:sp>
        <p:sp>
          <p:nvSpPr>
            <p:cNvPr id="78" name="TextBox 77">
              <a:extLst>
                <a:ext uri="{FF2B5EF4-FFF2-40B4-BE49-F238E27FC236}">
                  <a16:creationId xmlns:a16="http://schemas.microsoft.com/office/drawing/2014/main" id="{844151A5-FEC6-4B53-BD3E-28676BA94065}"/>
                </a:ext>
              </a:extLst>
            </p:cNvPr>
            <p:cNvSpPr txBox="1"/>
            <p:nvPr/>
          </p:nvSpPr>
          <p:spPr>
            <a:xfrm>
              <a:off x="9420889" y="5540538"/>
              <a:ext cx="1336635" cy="369332"/>
            </a:xfrm>
            <a:prstGeom prst="rect">
              <a:avLst/>
            </a:prstGeom>
            <a:noFill/>
          </p:spPr>
          <p:txBody>
            <a:bodyPr wrap="square" rtlCol="0">
              <a:spAutoFit/>
            </a:bodyPr>
            <a:lstStyle/>
            <a:p>
              <a:r>
                <a:rPr lang="en-US" dirty="0"/>
                <a:t>Level 3</a:t>
              </a:r>
            </a:p>
          </p:txBody>
        </p:sp>
        <p:cxnSp>
          <p:nvCxnSpPr>
            <p:cNvPr id="79" name="Straight Connector 78">
              <a:extLst>
                <a:ext uri="{FF2B5EF4-FFF2-40B4-BE49-F238E27FC236}">
                  <a16:creationId xmlns:a16="http://schemas.microsoft.com/office/drawing/2014/main" id="{5C1FF976-BD58-4604-96B9-A534051B307A}"/>
                </a:ext>
              </a:extLst>
            </p:cNvPr>
            <p:cNvCxnSpPr>
              <a:cxnSpLocks/>
            </p:cNvCxnSpPr>
            <p:nvPr/>
          </p:nvCxnSpPr>
          <p:spPr>
            <a:xfrm flipV="1">
              <a:off x="6276038" y="5856628"/>
              <a:ext cx="4160033" cy="2554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509B00BA-1309-405B-9EE1-478014693C00}"/>
                </a:ext>
              </a:extLst>
            </p:cNvPr>
            <p:cNvSpPr/>
            <p:nvPr/>
          </p:nvSpPr>
          <p:spPr>
            <a:xfrm>
              <a:off x="8243142" y="4824162"/>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5EB94E3F-C4C9-4B63-A9CA-A01E63FDF249}"/>
                </a:ext>
              </a:extLst>
            </p:cNvPr>
            <p:cNvSpPr/>
            <p:nvPr/>
          </p:nvSpPr>
          <p:spPr>
            <a:xfrm>
              <a:off x="8236210" y="4814403"/>
              <a:ext cx="444844" cy="44484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99F68BE2-53EF-45B1-A87C-C8E62457629B}"/>
                </a:ext>
              </a:extLst>
            </p:cNvPr>
            <p:cNvSpPr/>
            <p:nvPr/>
          </p:nvSpPr>
          <p:spPr>
            <a:xfrm>
              <a:off x="7762301" y="5573091"/>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00EC089A-7670-4CB1-953A-393B174A4BCE}"/>
                </a:ext>
              </a:extLst>
            </p:cNvPr>
            <p:cNvSpPr/>
            <p:nvPr/>
          </p:nvSpPr>
          <p:spPr>
            <a:xfrm>
              <a:off x="8743593" y="5573091"/>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4E798F31-0CD9-4755-921F-23C3B034F6FF}"/>
                </a:ext>
              </a:extLst>
            </p:cNvPr>
            <p:cNvCxnSpPr>
              <a:stCxn id="86" idx="3"/>
              <a:endCxn id="87" idx="0"/>
            </p:cNvCxnSpPr>
            <p:nvPr/>
          </p:nvCxnSpPr>
          <p:spPr>
            <a:xfrm flipH="1">
              <a:off x="7984723" y="5194101"/>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46DD287-6ED4-4ED6-BFB6-4662B2AE8F59}"/>
                </a:ext>
              </a:extLst>
            </p:cNvPr>
            <p:cNvCxnSpPr>
              <a:cxnSpLocks/>
              <a:stCxn id="86" idx="5"/>
              <a:endCxn id="88" idx="0"/>
            </p:cNvCxnSpPr>
            <p:nvPr/>
          </p:nvCxnSpPr>
          <p:spPr>
            <a:xfrm>
              <a:off x="8615908" y="5194101"/>
              <a:ext cx="350107"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29B07D8-C55E-44CD-AADB-B63E509ABB4C}"/>
                </a:ext>
              </a:extLst>
            </p:cNvPr>
            <p:cNvCxnSpPr>
              <a:cxnSpLocks/>
            </p:cNvCxnSpPr>
            <p:nvPr/>
          </p:nvCxnSpPr>
          <p:spPr>
            <a:xfrm flipV="1">
              <a:off x="6808774" y="5079191"/>
              <a:ext cx="3490695" cy="1200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sp>
        <p:nvSpPr>
          <p:cNvPr id="97" name="TextBox 96">
            <a:extLst>
              <a:ext uri="{FF2B5EF4-FFF2-40B4-BE49-F238E27FC236}">
                <a16:creationId xmlns:a16="http://schemas.microsoft.com/office/drawing/2014/main" id="{07D3C92E-81FC-4A55-A966-D0DF1291C1FD}"/>
              </a:ext>
            </a:extLst>
          </p:cNvPr>
          <p:cNvSpPr txBox="1"/>
          <p:nvPr/>
        </p:nvSpPr>
        <p:spPr>
          <a:xfrm>
            <a:off x="8458632" y="6389858"/>
            <a:ext cx="2634054" cy="369332"/>
          </a:xfrm>
          <a:prstGeom prst="rect">
            <a:avLst/>
          </a:prstGeom>
          <a:noFill/>
        </p:spPr>
        <p:txBody>
          <a:bodyPr wrap="none" rtlCol="0">
            <a:spAutoFit/>
          </a:bodyPr>
          <a:lstStyle/>
          <a:p>
            <a:r>
              <a:rPr lang="en-US" dirty="0"/>
              <a:t>Internal Node: slide 13</a:t>
            </a:r>
          </a:p>
        </p:txBody>
      </p:sp>
    </p:spTree>
    <p:extLst>
      <p:ext uri="{BB962C8B-B14F-4D97-AF65-F5344CB8AC3E}">
        <p14:creationId xmlns:p14="http://schemas.microsoft.com/office/powerpoint/2010/main" val="1950342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AA8BA-BBA3-4629-9B43-FC1E52986A74}"/>
              </a:ext>
            </a:extLst>
          </p:cNvPr>
          <p:cNvSpPr>
            <a:spLocks noGrp="1"/>
          </p:cNvSpPr>
          <p:nvPr>
            <p:ph type="title"/>
          </p:nvPr>
        </p:nvSpPr>
        <p:spPr/>
        <p:txBody>
          <a:bodyPr/>
          <a:lstStyle/>
          <a:p>
            <a:r>
              <a:rPr lang="en-US" dirty="0"/>
              <a:t>Perfect Binary Tree - Examples</a:t>
            </a:r>
          </a:p>
        </p:txBody>
      </p:sp>
      <p:sp>
        <p:nvSpPr>
          <p:cNvPr id="3" name="Content Placeholder 2">
            <a:extLst>
              <a:ext uri="{FF2B5EF4-FFF2-40B4-BE49-F238E27FC236}">
                <a16:creationId xmlns:a16="http://schemas.microsoft.com/office/drawing/2014/main" id="{163BF2BA-A31D-4012-A7D0-C390C58902C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24635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9A719-39BF-48DF-BCDF-61A1ED850220}"/>
              </a:ext>
            </a:extLst>
          </p:cNvPr>
          <p:cNvSpPr>
            <a:spLocks noGrp="1"/>
          </p:cNvSpPr>
          <p:nvPr>
            <p:ph type="title"/>
          </p:nvPr>
        </p:nvSpPr>
        <p:spPr>
          <a:xfrm>
            <a:off x="503307" y="191808"/>
            <a:ext cx="9692640" cy="790378"/>
          </a:xfrm>
        </p:spPr>
        <p:txBody>
          <a:bodyPr/>
          <a:lstStyle/>
          <a:p>
            <a:r>
              <a:rPr lang="en-US" dirty="0"/>
              <a:t>Balanced Binary Tree</a:t>
            </a:r>
          </a:p>
        </p:txBody>
      </p:sp>
      <p:sp>
        <p:nvSpPr>
          <p:cNvPr id="3" name="Content Placeholder 2">
            <a:extLst>
              <a:ext uri="{FF2B5EF4-FFF2-40B4-BE49-F238E27FC236}">
                <a16:creationId xmlns:a16="http://schemas.microsoft.com/office/drawing/2014/main" id="{E9D30445-C2F5-4766-A63E-483F30C749F6}"/>
              </a:ext>
            </a:extLst>
          </p:cNvPr>
          <p:cNvSpPr>
            <a:spLocks noGrp="1"/>
          </p:cNvSpPr>
          <p:nvPr>
            <p:ph idx="1"/>
          </p:nvPr>
        </p:nvSpPr>
        <p:spPr>
          <a:xfrm>
            <a:off x="525977" y="990119"/>
            <a:ext cx="8595360" cy="2220375"/>
          </a:xfrm>
        </p:spPr>
        <p:txBody>
          <a:bodyPr>
            <a:normAutofit/>
          </a:bodyPr>
          <a:lstStyle/>
          <a:p>
            <a:r>
              <a:rPr lang="en-US" sz="2000" dirty="0"/>
              <a:t>Height of left and right subtree differs at most by 1(for every node)</a:t>
            </a:r>
          </a:p>
          <a:p>
            <a:pPr lvl="1"/>
            <a:r>
              <a:rPr lang="en-US" sz="1800" dirty="0"/>
              <a:t>Get the height of left subtree </a:t>
            </a:r>
          </a:p>
          <a:p>
            <a:pPr lvl="1"/>
            <a:r>
              <a:rPr lang="en-US" sz="1800" dirty="0"/>
              <a:t>Get the height of right subtree</a:t>
            </a:r>
          </a:p>
          <a:p>
            <a:pPr lvl="1"/>
            <a:r>
              <a:rPr lang="en-US" sz="1800" dirty="0"/>
              <a:t>The difference in height should not be &gt; 1</a:t>
            </a:r>
          </a:p>
        </p:txBody>
      </p:sp>
      <p:sp>
        <p:nvSpPr>
          <p:cNvPr id="22" name="TextBox 21">
            <a:extLst>
              <a:ext uri="{FF2B5EF4-FFF2-40B4-BE49-F238E27FC236}">
                <a16:creationId xmlns:a16="http://schemas.microsoft.com/office/drawing/2014/main" id="{C06DBD1B-408B-442F-8C6F-9EF5FC0026E8}"/>
              </a:ext>
            </a:extLst>
          </p:cNvPr>
          <p:cNvSpPr txBox="1"/>
          <p:nvPr/>
        </p:nvSpPr>
        <p:spPr>
          <a:xfrm>
            <a:off x="503307" y="5272877"/>
            <a:ext cx="3620466" cy="1200329"/>
          </a:xfrm>
          <a:prstGeom prst="rect">
            <a:avLst/>
          </a:prstGeom>
          <a:noFill/>
        </p:spPr>
        <p:txBody>
          <a:bodyPr wrap="square" rtlCol="0">
            <a:spAutoFit/>
          </a:bodyPr>
          <a:lstStyle/>
          <a:p>
            <a:r>
              <a:rPr lang="en-US" dirty="0"/>
              <a:t>For Root node:</a:t>
            </a:r>
          </a:p>
          <a:p>
            <a:pPr marL="285750" indent="-285750">
              <a:buFontTx/>
              <a:buChar char="-"/>
            </a:pPr>
            <a:r>
              <a:rPr lang="en-US" dirty="0"/>
              <a:t>Height of Left Subtree is 1</a:t>
            </a:r>
          </a:p>
          <a:p>
            <a:pPr marL="285750" indent="-285750">
              <a:buFontTx/>
              <a:buChar char="-"/>
            </a:pPr>
            <a:r>
              <a:rPr lang="en-US" dirty="0"/>
              <a:t>Height of right </a:t>
            </a:r>
            <a:r>
              <a:rPr lang="en-US" dirty="0" err="1"/>
              <a:t>SubTree</a:t>
            </a:r>
            <a:r>
              <a:rPr lang="en-US" dirty="0"/>
              <a:t> is 0 </a:t>
            </a:r>
          </a:p>
          <a:p>
            <a:pPr marL="285750" indent="-285750">
              <a:buFontTx/>
              <a:buChar char="-"/>
            </a:pPr>
            <a:r>
              <a:rPr lang="en-US" dirty="0"/>
              <a:t>Difference = 1-0 = 1 </a:t>
            </a:r>
            <a:r>
              <a:rPr lang="en-US" dirty="0">
                <a:highlight>
                  <a:srgbClr val="00FF00"/>
                </a:highlight>
              </a:rPr>
              <a:t>OK </a:t>
            </a:r>
            <a:r>
              <a:rPr lang="en-US" dirty="0"/>
              <a:t> </a:t>
            </a:r>
          </a:p>
        </p:txBody>
      </p:sp>
      <p:grpSp>
        <p:nvGrpSpPr>
          <p:cNvPr id="13" name="Group 12">
            <a:extLst>
              <a:ext uri="{FF2B5EF4-FFF2-40B4-BE49-F238E27FC236}">
                <a16:creationId xmlns:a16="http://schemas.microsoft.com/office/drawing/2014/main" id="{602C18DD-5FE8-4F24-BD16-B70DFEDD12AB}"/>
              </a:ext>
            </a:extLst>
          </p:cNvPr>
          <p:cNvGrpSpPr/>
          <p:nvPr/>
        </p:nvGrpSpPr>
        <p:grpSpPr>
          <a:xfrm>
            <a:off x="525977" y="2616997"/>
            <a:ext cx="3137283" cy="2586263"/>
            <a:chOff x="525977" y="2616997"/>
            <a:chExt cx="3137283" cy="2586263"/>
          </a:xfrm>
        </p:grpSpPr>
        <p:sp>
          <p:nvSpPr>
            <p:cNvPr id="4" name="Oval 3">
              <a:extLst>
                <a:ext uri="{FF2B5EF4-FFF2-40B4-BE49-F238E27FC236}">
                  <a16:creationId xmlns:a16="http://schemas.microsoft.com/office/drawing/2014/main" id="{00008309-7D2C-4530-8792-9360ACEDBC58}"/>
                </a:ext>
              </a:extLst>
            </p:cNvPr>
            <p:cNvSpPr/>
            <p:nvPr/>
          </p:nvSpPr>
          <p:spPr>
            <a:xfrm>
              <a:off x="1528068" y="2720379"/>
              <a:ext cx="444844" cy="444844"/>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0A6DEA2-1887-422C-A290-882E218E498A}"/>
                </a:ext>
              </a:extLst>
            </p:cNvPr>
            <p:cNvSpPr/>
            <p:nvPr/>
          </p:nvSpPr>
          <p:spPr>
            <a:xfrm>
              <a:off x="1083224" y="3444031"/>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EDA751C2-20A5-4055-AF5B-32EBABE5F463}"/>
                </a:ext>
              </a:extLst>
            </p:cNvPr>
            <p:cNvCxnSpPr>
              <a:stCxn id="4" idx="3"/>
              <a:endCxn id="5" idx="7"/>
            </p:cNvCxnSpPr>
            <p:nvPr/>
          </p:nvCxnSpPr>
          <p:spPr>
            <a:xfrm flipH="1">
              <a:off x="1462922" y="3100077"/>
              <a:ext cx="130292" cy="40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5BBB58E-A294-431F-96BC-7143948E90D8}"/>
                </a:ext>
              </a:extLst>
            </p:cNvPr>
            <p:cNvCxnSpPr>
              <a:cxnSpLocks/>
              <a:stCxn id="4" idx="5"/>
              <a:endCxn id="12" idx="1"/>
            </p:cNvCxnSpPr>
            <p:nvPr/>
          </p:nvCxnSpPr>
          <p:spPr>
            <a:xfrm>
              <a:off x="1907766" y="3100077"/>
              <a:ext cx="742606" cy="44460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D1E864F7-07E7-4A0A-96BA-2C18068FF25C}"/>
                </a:ext>
              </a:extLst>
            </p:cNvPr>
            <p:cNvSpPr/>
            <p:nvPr/>
          </p:nvSpPr>
          <p:spPr>
            <a:xfrm>
              <a:off x="609315" y="4202719"/>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78281C5-7125-430B-A756-8BFE292A820B}"/>
                </a:ext>
              </a:extLst>
            </p:cNvPr>
            <p:cNvSpPr/>
            <p:nvPr/>
          </p:nvSpPr>
          <p:spPr>
            <a:xfrm>
              <a:off x="1590607" y="4202719"/>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D6D508E5-5E80-42B4-B5FB-B5A37F718D05}"/>
                </a:ext>
              </a:extLst>
            </p:cNvPr>
            <p:cNvCxnSpPr>
              <a:stCxn id="5" idx="3"/>
              <a:endCxn id="8" idx="0"/>
            </p:cNvCxnSpPr>
            <p:nvPr/>
          </p:nvCxnSpPr>
          <p:spPr>
            <a:xfrm flipH="1">
              <a:off x="831737" y="3823729"/>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2147368-010C-4865-91F7-2F74E054ECBB}"/>
                </a:ext>
              </a:extLst>
            </p:cNvPr>
            <p:cNvCxnSpPr>
              <a:cxnSpLocks/>
              <a:stCxn id="5" idx="5"/>
              <a:endCxn id="9" idx="0"/>
            </p:cNvCxnSpPr>
            <p:nvPr/>
          </p:nvCxnSpPr>
          <p:spPr>
            <a:xfrm>
              <a:off x="1462922" y="3823729"/>
              <a:ext cx="350107" cy="37899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EFB0B4FC-B5C4-4490-B740-14292948BB5D}"/>
                </a:ext>
              </a:extLst>
            </p:cNvPr>
            <p:cNvSpPr/>
            <p:nvPr/>
          </p:nvSpPr>
          <p:spPr>
            <a:xfrm>
              <a:off x="2585226" y="3479538"/>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41B3118-5977-42DB-86CE-64C03A4D4A44}"/>
                </a:ext>
              </a:extLst>
            </p:cNvPr>
            <p:cNvSpPr txBox="1"/>
            <p:nvPr/>
          </p:nvSpPr>
          <p:spPr>
            <a:xfrm>
              <a:off x="2017277" y="2616997"/>
              <a:ext cx="1287532" cy="369332"/>
            </a:xfrm>
            <a:prstGeom prst="rect">
              <a:avLst/>
            </a:prstGeom>
            <a:noFill/>
          </p:spPr>
          <p:txBody>
            <a:bodyPr wrap="none" rtlCol="0">
              <a:spAutoFit/>
            </a:bodyPr>
            <a:lstStyle/>
            <a:p>
              <a:r>
                <a:rPr lang="en-US" dirty="0"/>
                <a:t>Root Node</a:t>
              </a:r>
            </a:p>
          </p:txBody>
        </p:sp>
        <p:sp>
          <p:nvSpPr>
            <p:cNvPr id="25" name="Rectangle 24">
              <a:extLst>
                <a:ext uri="{FF2B5EF4-FFF2-40B4-BE49-F238E27FC236}">
                  <a16:creationId xmlns:a16="http://schemas.microsoft.com/office/drawing/2014/main" id="{8DCFA932-3DBD-4869-8ECB-9AA8047DC270}"/>
                </a:ext>
              </a:extLst>
            </p:cNvPr>
            <p:cNvSpPr/>
            <p:nvPr/>
          </p:nvSpPr>
          <p:spPr>
            <a:xfrm>
              <a:off x="525977" y="3337283"/>
              <a:ext cx="1679551" cy="1526382"/>
            </a:xfrm>
            <a:prstGeom prst="rect">
              <a:avLst/>
            </a:prstGeom>
            <a:noFill/>
            <a:ln>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0EBA116-1525-4A15-9E2D-F0506099FED6}"/>
                </a:ext>
              </a:extLst>
            </p:cNvPr>
            <p:cNvSpPr/>
            <p:nvPr/>
          </p:nvSpPr>
          <p:spPr>
            <a:xfrm>
              <a:off x="2364857" y="3366816"/>
              <a:ext cx="842248" cy="670288"/>
            </a:xfrm>
            <a:prstGeom prst="rect">
              <a:avLst/>
            </a:prstGeom>
            <a:noFill/>
            <a:ln>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EF3C5144-FB0A-472E-80FF-EC1FBB74E8D2}"/>
                </a:ext>
              </a:extLst>
            </p:cNvPr>
            <p:cNvSpPr txBox="1"/>
            <p:nvPr/>
          </p:nvSpPr>
          <p:spPr>
            <a:xfrm>
              <a:off x="572105" y="4895483"/>
              <a:ext cx="1276311" cy="307777"/>
            </a:xfrm>
            <a:prstGeom prst="rect">
              <a:avLst/>
            </a:prstGeom>
            <a:noFill/>
          </p:spPr>
          <p:txBody>
            <a:bodyPr wrap="none" rtlCol="0">
              <a:spAutoFit/>
            </a:bodyPr>
            <a:lstStyle/>
            <a:p>
              <a:r>
                <a:rPr lang="en-US" sz="1400" dirty="0"/>
                <a:t>Left </a:t>
              </a:r>
              <a:r>
                <a:rPr lang="en-US" sz="1400" dirty="0" err="1"/>
                <a:t>SubTree</a:t>
              </a:r>
              <a:endParaRPr lang="en-US" sz="1400" dirty="0"/>
            </a:p>
          </p:txBody>
        </p:sp>
        <p:sp>
          <p:nvSpPr>
            <p:cNvPr id="29" name="TextBox 28">
              <a:extLst>
                <a:ext uri="{FF2B5EF4-FFF2-40B4-BE49-F238E27FC236}">
                  <a16:creationId xmlns:a16="http://schemas.microsoft.com/office/drawing/2014/main" id="{AC2B8DF4-FB36-41E3-B4C5-D5CB6D2B9037}"/>
                </a:ext>
              </a:extLst>
            </p:cNvPr>
            <p:cNvSpPr txBox="1"/>
            <p:nvPr/>
          </p:nvSpPr>
          <p:spPr>
            <a:xfrm>
              <a:off x="2265120" y="4082733"/>
              <a:ext cx="1398140" cy="307777"/>
            </a:xfrm>
            <a:prstGeom prst="rect">
              <a:avLst/>
            </a:prstGeom>
            <a:noFill/>
          </p:spPr>
          <p:txBody>
            <a:bodyPr wrap="none" rtlCol="0">
              <a:spAutoFit/>
            </a:bodyPr>
            <a:lstStyle/>
            <a:p>
              <a:r>
                <a:rPr lang="en-US" sz="1400" dirty="0"/>
                <a:t>Right </a:t>
              </a:r>
              <a:r>
                <a:rPr lang="en-US" sz="1400" dirty="0" err="1"/>
                <a:t>SubTree</a:t>
              </a:r>
              <a:endParaRPr lang="en-US" sz="1400" dirty="0"/>
            </a:p>
          </p:txBody>
        </p:sp>
      </p:grpSp>
      <p:sp>
        <p:nvSpPr>
          <p:cNvPr id="40" name="TextBox 39">
            <a:extLst>
              <a:ext uri="{FF2B5EF4-FFF2-40B4-BE49-F238E27FC236}">
                <a16:creationId xmlns:a16="http://schemas.microsoft.com/office/drawing/2014/main" id="{B7B03F84-192D-4FA5-BC58-CC90FCCA0987}"/>
              </a:ext>
            </a:extLst>
          </p:cNvPr>
          <p:cNvSpPr txBox="1"/>
          <p:nvPr/>
        </p:nvSpPr>
        <p:spPr>
          <a:xfrm>
            <a:off x="3908710" y="5290452"/>
            <a:ext cx="3620466" cy="1200329"/>
          </a:xfrm>
          <a:prstGeom prst="rect">
            <a:avLst/>
          </a:prstGeom>
          <a:noFill/>
        </p:spPr>
        <p:txBody>
          <a:bodyPr wrap="square" rtlCol="0">
            <a:spAutoFit/>
          </a:bodyPr>
          <a:lstStyle/>
          <a:p>
            <a:r>
              <a:rPr lang="en-US" dirty="0"/>
              <a:t>For B Node:</a:t>
            </a:r>
          </a:p>
          <a:p>
            <a:pPr marL="285750" indent="-285750">
              <a:buFontTx/>
              <a:buChar char="-"/>
            </a:pPr>
            <a:r>
              <a:rPr lang="en-US" dirty="0"/>
              <a:t>Height of Left Subtree is 0</a:t>
            </a:r>
          </a:p>
          <a:p>
            <a:pPr marL="285750" indent="-285750">
              <a:buFontTx/>
              <a:buChar char="-"/>
            </a:pPr>
            <a:r>
              <a:rPr lang="en-US" dirty="0"/>
              <a:t>Height of right </a:t>
            </a:r>
            <a:r>
              <a:rPr lang="en-US" dirty="0" err="1"/>
              <a:t>SubTree</a:t>
            </a:r>
            <a:r>
              <a:rPr lang="en-US" dirty="0"/>
              <a:t> is 0 </a:t>
            </a:r>
          </a:p>
          <a:p>
            <a:pPr marL="285750" indent="-285750">
              <a:buFontTx/>
              <a:buChar char="-"/>
            </a:pPr>
            <a:r>
              <a:rPr lang="en-US" dirty="0"/>
              <a:t>Difference = 0 -0 = 0 </a:t>
            </a:r>
            <a:r>
              <a:rPr lang="en-US" dirty="0">
                <a:highlight>
                  <a:srgbClr val="00FF00"/>
                </a:highlight>
              </a:rPr>
              <a:t>OK</a:t>
            </a:r>
            <a:r>
              <a:rPr lang="en-US" dirty="0"/>
              <a:t>  </a:t>
            </a:r>
          </a:p>
        </p:txBody>
      </p:sp>
      <p:grpSp>
        <p:nvGrpSpPr>
          <p:cNvPr id="15" name="Group 14">
            <a:extLst>
              <a:ext uri="{FF2B5EF4-FFF2-40B4-BE49-F238E27FC236}">
                <a16:creationId xmlns:a16="http://schemas.microsoft.com/office/drawing/2014/main" id="{1ABA1BA5-E90C-4CD6-A296-9386DD5C47C6}"/>
              </a:ext>
            </a:extLst>
          </p:cNvPr>
          <p:cNvGrpSpPr/>
          <p:nvPr/>
        </p:nvGrpSpPr>
        <p:grpSpPr>
          <a:xfrm>
            <a:off x="3991367" y="2611489"/>
            <a:ext cx="3116992" cy="2353236"/>
            <a:chOff x="3991367" y="2611489"/>
            <a:chExt cx="3116992" cy="2353236"/>
          </a:xfrm>
        </p:grpSpPr>
        <p:sp>
          <p:nvSpPr>
            <p:cNvPr id="30" name="Oval 29">
              <a:extLst>
                <a:ext uri="{FF2B5EF4-FFF2-40B4-BE49-F238E27FC236}">
                  <a16:creationId xmlns:a16="http://schemas.microsoft.com/office/drawing/2014/main" id="{01FB1605-CAA6-4AA8-8753-B6BE2258F7AC}"/>
                </a:ext>
              </a:extLst>
            </p:cNvPr>
            <p:cNvSpPr/>
            <p:nvPr/>
          </p:nvSpPr>
          <p:spPr>
            <a:xfrm>
              <a:off x="5331618" y="2714871"/>
              <a:ext cx="444844" cy="444844"/>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2D58005-F325-455B-928C-E387DECE0FF9}"/>
                </a:ext>
              </a:extLst>
            </p:cNvPr>
            <p:cNvSpPr/>
            <p:nvPr/>
          </p:nvSpPr>
          <p:spPr>
            <a:xfrm>
              <a:off x="4886774" y="3438523"/>
              <a:ext cx="444844" cy="44484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B</a:t>
              </a:r>
            </a:p>
          </p:txBody>
        </p:sp>
        <p:cxnSp>
          <p:nvCxnSpPr>
            <p:cNvPr id="32" name="Straight Connector 31">
              <a:extLst>
                <a:ext uri="{FF2B5EF4-FFF2-40B4-BE49-F238E27FC236}">
                  <a16:creationId xmlns:a16="http://schemas.microsoft.com/office/drawing/2014/main" id="{00D5A7FD-245E-42E4-B95A-9AD323ABE5B6}"/>
                </a:ext>
              </a:extLst>
            </p:cNvPr>
            <p:cNvCxnSpPr>
              <a:stCxn id="30" idx="3"/>
              <a:endCxn id="31" idx="7"/>
            </p:cNvCxnSpPr>
            <p:nvPr/>
          </p:nvCxnSpPr>
          <p:spPr>
            <a:xfrm flipH="1">
              <a:off x="5266472" y="3094569"/>
              <a:ext cx="130292" cy="40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6235CA9-FDA3-491D-BB96-AF6378068D31}"/>
                </a:ext>
              </a:extLst>
            </p:cNvPr>
            <p:cNvCxnSpPr>
              <a:cxnSpLocks/>
              <a:stCxn id="30" idx="5"/>
              <a:endCxn id="38" idx="1"/>
            </p:cNvCxnSpPr>
            <p:nvPr/>
          </p:nvCxnSpPr>
          <p:spPr>
            <a:xfrm>
              <a:off x="5711316" y="3094569"/>
              <a:ext cx="742606" cy="444607"/>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3C0948B9-2C69-46D6-9D94-EC92B853DA71}"/>
                </a:ext>
              </a:extLst>
            </p:cNvPr>
            <p:cNvSpPr/>
            <p:nvPr/>
          </p:nvSpPr>
          <p:spPr>
            <a:xfrm>
              <a:off x="4412865" y="4197211"/>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4876728C-1FBE-4A70-9130-AE2976043FF6}"/>
                </a:ext>
              </a:extLst>
            </p:cNvPr>
            <p:cNvSpPr/>
            <p:nvPr/>
          </p:nvSpPr>
          <p:spPr>
            <a:xfrm>
              <a:off x="5394157" y="4197211"/>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BD526687-6E45-4AA1-A986-730CB8340A25}"/>
                </a:ext>
              </a:extLst>
            </p:cNvPr>
            <p:cNvCxnSpPr>
              <a:stCxn id="31" idx="3"/>
              <a:endCxn id="34" idx="0"/>
            </p:cNvCxnSpPr>
            <p:nvPr/>
          </p:nvCxnSpPr>
          <p:spPr>
            <a:xfrm flipH="1">
              <a:off x="4635287" y="3818221"/>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76F4F55-36D3-43FA-A9DE-C2C9D033E048}"/>
                </a:ext>
              </a:extLst>
            </p:cNvPr>
            <p:cNvCxnSpPr>
              <a:cxnSpLocks/>
              <a:stCxn id="31" idx="5"/>
              <a:endCxn id="35" idx="0"/>
            </p:cNvCxnSpPr>
            <p:nvPr/>
          </p:nvCxnSpPr>
          <p:spPr>
            <a:xfrm>
              <a:off x="5266472" y="3818221"/>
              <a:ext cx="350107" cy="378990"/>
            </a:xfrm>
            <a:prstGeom prst="line">
              <a:avLst/>
            </a:prstGeom>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F90294CF-AAD5-4408-947B-0D1A1F872165}"/>
                </a:ext>
              </a:extLst>
            </p:cNvPr>
            <p:cNvSpPr/>
            <p:nvPr/>
          </p:nvSpPr>
          <p:spPr>
            <a:xfrm>
              <a:off x="6388776" y="3474030"/>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BDC2F6AE-9795-4CFA-A548-1294462144E9}"/>
                </a:ext>
              </a:extLst>
            </p:cNvPr>
            <p:cNvSpPr txBox="1"/>
            <p:nvPr/>
          </p:nvSpPr>
          <p:spPr>
            <a:xfrm>
              <a:off x="5820827" y="2611489"/>
              <a:ext cx="1287532" cy="369332"/>
            </a:xfrm>
            <a:prstGeom prst="rect">
              <a:avLst/>
            </a:prstGeom>
            <a:noFill/>
          </p:spPr>
          <p:txBody>
            <a:bodyPr wrap="none" rtlCol="0">
              <a:spAutoFit/>
            </a:bodyPr>
            <a:lstStyle/>
            <a:p>
              <a:r>
                <a:rPr lang="en-US" dirty="0"/>
                <a:t>Root Node</a:t>
              </a:r>
            </a:p>
          </p:txBody>
        </p:sp>
        <p:sp>
          <p:nvSpPr>
            <p:cNvPr id="41" name="Rectangle 40">
              <a:extLst>
                <a:ext uri="{FF2B5EF4-FFF2-40B4-BE49-F238E27FC236}">
                  <a16:creationId xmlns:a16="http://schemas.microsoft.com/office/drawing/2014/main" id="{0A28CAA3-F42A-40E4-A569-3F7183A660D8}"/>
                </a:ext>
              </a:extLst>
            </p:cNvPr>
            <p:cNvSpPr/>
            <p:nvPr/>
          </p:nvSpPr>
          <p:spPr>
            <a:xfrm>
              <a:off x="4296573" y="4104215"/>
              <a:ext cx="675581" cy="630836"/>
            </a:xfrm>
            <a:prstGeom prst="rect">
              <a:avLst/>
            </a:prstGeom>
            <a:noFill/>
            <a:ln>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17E5216D-0A5C-43DE-989C-1953893F217A}"/>
                </a:ext>
              </a:extLst>
            </p:cNvPr>
            <p:cNvSpPr txBox="1"/>
            <p:nvPr/>
          </p:nvSpPr>
          <p:spPr>
            <a:xfrm>
              <a:off x="3991367" y="4703115"/>
              <a:ext cx="1040670" cy="261610"/>
            </a:xfrm>
            <a:prstGeom prst="rect">
              <a:avLst/>
            </a:prstGeom>
            <a:noFill/>
          </p:spPr>
          <p:txBody>
            <a:bodyPr wrap="none" rtlCol="0">
              <a:spAutoFit/>
            </a:bodyPr>
            <a:lstStyle/>
            <a:p>
              <a:r>
                <a:rPr lang="en-US" sz="1100" dirty="0"/>
                <a:t>Left </a:t>
              </a:r>
              <a:r>
                <a:rPr lang="en-US" sz="1100" dirty="0" err="1"/>
                <a:t>SubTree</a:t>
              </a:r>
              <a:endParaRPr lang="en-US" sz="1100" dirty="0"/>
            </a:p>
          </p:txBody>
        </p:sp>
        <p:sp>
          <p:nvSpPr>
            <p:cNvPr id="44" name="TextBox 43">
              <a:extLst>
                <a:ext uri="{FF2B5EF4-FFF2-40B4-BE49-F238E27FC236}">
                  <a16:creationId xmlns:a16="http://schemas.microsoft.com/office/drawing/2014/main" id="{EF5CE71C-9CB6-452E-8B2F-971D44DCA7D9}"/>
                </a:ext>
              </a:extLst>
            </p:cNvPr>
            <p:cNvSpPr txBox="1"/>
            <p:nvPr/>
          </p:nvSpPr>
          <p:spPr>
            <a:xfrm>
              <a:off x="5531206" y="4694614"/>
              <a:ext cx="1093569" cy="253916"/>
            </a:xfrm>
            <a:prstGeom prst="rect">
              <a:avLst/>
            </a:prstGeom>
            <a:noFill/>
          </p:spPr>
          <p:txBody>
            <a:bodyPr wrap="none" rtlCol="0">
              <a:spAutoFit/>
            </a:bodyPr>
            <a:lstStyle/>
            <a:p>
              <a:r>
                <a:rPr lang="en-US" sz="1050" dirty="0"/>
                <a:t>Right </a:t>
              </a:r>
              <a:r>
                <a:rPr lang="en-US" sz="1050" dirty="0" err="1"/>
                <a:t>SubTree</a:t>
              </a:r>
              <a:endParaRPr lang="en-US" sz="1050" dirty="0"/>
            </a:p>
          </p:txBody>
        </p:sp>
        <p:sp>
          <p:nvSpPr>
            <p:cNvPr id="45" name="Rectangle 44">
              <a:extLst>
                <a:ext uri="{FF2B5EF4-FFF2-40B4-BE49-F238E27FC236}">
                  <a16:creationId xmlns:a16="http://schemas.microsoft.com/office/drawing/2014/main" id="{BEA00473-3C85-47ED-B714-80C5504A6825}"/>
                </a:ext>
              </a:extLst>
            </p:cNvPr>
            <p:cNvSpPr/>
            <p:nvPr/>
          </p:nvSpPr>
          <p:spPr>
            <a:xfrm>
              <a:off x="5266472" y="4123196"/>
              <a:ext cx="675581" cy="630836"/>
            </a:xfrm>
            <a:prstGeom prst="rect">
              <a:avLst/>
            </a:prstGeom>
            <a:noFill/>
            <a:ln>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F6D11E6F-569F-4BF2-9AC9-6CC7C45E493C}"/>
              </a:ext>
            </a:extLst>
          </p:cNvPr>
          <p:cNvGrpSpPr/>
          <p:nvPr/>
        </p:nvGrpSpPr>
        <p:grpSpPr>
          <a:xfrm>
            <a:off x="7527916" y="2606385"/>
            <a:ext cx="2695494" cy="2337041"/>
            <a:chOff x="7527916" y="2606385"/>
            <a:chExt cx="2695494" cy="2337041"/>
          </a:xfrm>
        </p:grpSpPr>
        <p:sp>
          <p:nvSpPr>
            <p:cNvPr id="46" name="Oval 45">
              <a:extLst>
                <a:ext uri="{FF2B5EF4-FFF2-40B4-BE49-F238E27FC236}">
                  <a16:creationId xmlns:a16="http://schemas.microsoft.com/office/drawing/2014/main" id="{AFDCB7B4-9603-4DAE-8B92-E2B7EF1B5908}"/>
                </a:ext>
              </a:extLst>
            </p:cNvPr>
            <p:cNvSpPr/>
            <p:nvPr/>
          </p:nvSpPr>
          <p:spPr>
            <a:xfrm>
              <a:off x="8446669" y="2709767"/>
              <a:ext cx="444844" cy="444844"/>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AB04C157-4C9E-4A16-97BB-4C018FD064FB}"/>
                </a:ext>
              </a:extLst>
            </p:cNvPr>
            <p:cNvSpPr/>
            <p:nvPr/>
          </p:nvSpPr>
          <p:spPr>
            <a:xfrm>
              <a:off x="8001825" y="3433419"/>
              <a:ext cx="444844" cy="444844"/>
            </a:xfrm>
            <a:prstGeom prst="ellips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p>
          </p:txBody>
        </p:sp>
        <p:cxnSp>
          <p:nvCxnSpPr>
            <p:cNvPr id="48" name="Straight Connector 47">
              <a:extLst>
                <a:ext uri="{FF2B5EF4-FFF2-40B4-BE49-F238E27FC236}">
                  <a16:creationId xmlns:a16="http://schemas.microsoft.com/office/drawing/2014/main" id="{2D6AF88A-C174-446C-9AD8-EEA8AF941879}"/>
                </a:ext>
              </a:extLst>
            </p:cNvPr>
            <p:cNvCxnSpPr>
              <a:stCxn id="46" idx="3"/>
              <a:endCxn id="47" idx="7"/>
            </p:cNvCxnSpPr>
            <p:nvPr/>
          </p:nvCxnSpPr>
          <p:spPr>
            <a:xfrm flipH="1">
              <a:off x="8381523" y="3089465"/>
              <a:ext cx="130292" cy="40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8D09DD9-BE08-4729-9AAC-CC31303CBD9F}"/>
                </a:ext>
              </a:extLst>
            </p:cNvPr>
            <p:cNvCxnSpPr>
              <a:cxnSpLocks/>
              <a:stCxn id="46" idx="5"/>
              <a:endCxn id="54" idx="1"/>
            </p:cNvCxnSpPr>
            <p:nvPr/>
          </p:nvCxnSpPr>
          <p:spPr>
            <a:xfrm>
              <a:off x="8826367" y="3089465"/>
              <a:ext cx="742606" cy="444607"/>
            </a:xfrm>
            <a:prstGeom prst="line">
              <a:avLst/>
            </a:prstGeom>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C10241B3-904B-4C58-A6DA-356814B35FDD}"/>
                </a:ext>
              </a:extLst>
            </p:cNvPr>
            <p:cNvSpPr/>
            <p:nvPr/>
          </p:nvSpPr>
          <p:spPr>
            <a:xfrm>
              <a:off x="7527916" y="4192107"/>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51" name="Oval 50">
              <a:extLst>
                <a:ext uri="{FF2B5EF4-FFF2-40B4-BE49-F238E27FC236}">
                  <a16:creationId xmlns:a16="http://schemas.microsoft.com/office/drawing/2014/main" id="{9F920B00-6CFF-4C1B-AAF0-6DA1B9F3A2BD}"/>
                </a:ext>
              </a:extLst>
            </p:cNvPr>
            <p:cNvSpPr/>
            <p:nvPr/>
          </p:nvSpPr>
          <p:spPr>
            <a:xfrm>
              <a:off x="8509208" y="4192107"/>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52" name="Straight Connector 51">
              <a:extLst>
                <a:ext uri="{FF2B5EF4-FFF2-40B4-BE49-F238E27FC236}">
                  <a16:creationId xmlns:a16="http://schemas.microsoft.com/office/drawing/2014/main" id="{D86F659E-F660-4ED8-956F-59D2159D0C65}"/>
                </a:ext>
              </a:extLst>
            </p:cNvPr>
            <p:cNvCxnSpPr>
              <a:stCxn id="47" idx="3"/>
              <a:endCxn id="50" idx="0"/>
            </p:cNvCxnSpPr>
            <p:nvPr/>
          </p:nvCxnSpPr>
          <p:spPr>
            <a:xfrm flipH="1">
              <a:off x="7750338" y="3813117"/>
              <a:ext cx="316633" cy="378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125D5A1-E084-48BA-9B56-C3E28C4BF5E6}"/>
                </a:ext>
              </a:extLst>
            </p:cNvPr>
            <p:cNvCxnSpPr>
              <a:cxnSpLocks/>
              <a:stCxn id="47" idx="5"/>
              <a:endCxn id="51" idx="0"/>
            </p:cNvCxnSpPr>
            <p:nvPr/>
          </p:nvCxnSpPr>
          <p:spPr>
            <a:xfrm>
              <a:off x="8381523" y="3813117"/>
              <a:ext cx="350107" cy="378990"/>
            </a:xfrm>
            <a:prstGeom prst="line">
              <a:avLst/>
            </a:prstGeom>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8F04DF98-98AF-49D2-90F2-0C65623C150B}"/>
                </a:ext>
              </a:extLst>
            </p:cNvPr>
            <p:cNvSpPr/>
            <p:nvPr/>
          </p:nvSpPr>
          <p:spPr>
            <a:xfrm>
              <a:off x="9503827" y="3468926"/>
              <a:ext cx="444844" cy="44484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a:t>
              </a:r>
            </a:p>
          </p:txBody>
        </p:sp>
        <p:sp>
          <p:nvSpPr>
            <p:cNvPr id="55" name="TextBox 54">
              <a:extLst>
                <a:ext uri="{FF2B5EF4-FFF2-40B4-BE49-F238E27FC236}">
                  <a16:creationId xmlns:a16="http://schemas.microsoft.com/office/drawing/2014/main" id="{633AC5C1-21DC-45C0-932D-6AB08CD35C8A}"/>
                </a:ext>
              </a:extLst>
            </p:cNvPr>
            <p:cNvSpPr txBox="1"/>
            <p:nvPr/>
          </p:nvSpPr>
          <p:spPr>
            <a:xfrm>
              <a:off x="8935878" y="2606385"/>
              <a:ext cx="1287532" cy="369332"/>
            </a:xfrm>
            <a:prstGeom prst="rect">
              <a:avLst/>
            </a:prstGeom>
            <a:noFill/>
          </p:spPr>
          <p:txBody>
            <a:bodyPr wrap="none" rtlCol="0">
              <a:spAutoFit/>
            </a:bodyPr>
            <a:lstStyle/>
            <a:p>
              <a:r>
                <a:rPr lang="en-US" dirty="0"/>
                <a:t>Root Node</a:t>
              </a:r>
            </a:p>
          </p:txBody>
        </p:sp>
        <p:sp>
          <p:nvSpPr>
            <p:cNvPr id="57" name="TextBox 56">
              <a:extLst>
                <a:ext uri="{FF2B5EF4-FFF2-40B4-BE49-F238E27FC236}">
                  <a16:creationId xmlns:a16="http://schemas.microsoft.com/office/drawing/2014/main" id="{38420CF3-3D24-49F4-8E84-29469B824C79}"/>
                </a:ext>
              </a:extLst>
            </p:cNvPr>
            <p:cNvSpPr txBox="1"/>
            <p:nvPr/>
          </p:nvSpPr>
          <p:spPr>
            <a:xfrm>
              <a:off x="8646257" y="4689510"/>
              <a:ext cx="1093569" cy="253916"/>
            </a:xfrm>
            <a:prstGeom prst="rect">
              <a:avLst/>
            </a:prstGeom>
            <a:noFill/>
          </p:spPr>
          <p:txBody>
            <a:bodyPr wrap="none" rtlCol="0">
              <a:spAutoFit/>
            </a:bodyPr>
            <a:lstStyle/>
            <a:p>
              <a:r>
                <a:rPr lang="en-US" sz="1050" dirty="0"/>
                <a:t>Right </a:t>
              </a:r>
              <a:r>
                <a:rPr lang="en-US" sz="1050" dirty="0" err="1"/>
                <a:t>SubTree</a:t>
              </a:r>
              <a:endParaRPr lang="en-US" sz="1050" dirty="0"/>
            </a:p>
          </p:txBody>
        </p:sp>
      </p:grpSp>
      <p:sp>
        <p:nvSpPr>
          <p:cNvPr id="59" name="TextBox 58">
            <a:extLst>
              <a:ext uri="{FF2B5EF4-FFF2-40B4-BE49-F238E27FC236}">
                <a16:creationId xmlns:a16="http://schemas.microsoft.com/office/drawing/2014/main" id="{FB8848AD-0B64-474D-BA47-4D51ABA94167}"/>
              </a:ext>
            </a:extLst>
          </p:cNvPr>
          <p:cNvSpPr txBox="1"/>
          <p:nvPr/>
        </p:nvSpPr>
        <p:spPr>
          <a:xfrm>
            <a:off x="7421908" y="5243538"/>
            <a:ext cx="3881632" cy="1200329"/>
          </a:xfrm>
          <a:prstGeom prst="rect">
            <a:avLst/>
          </a:prstGeom>
          <a:noFill/>
        </p:spPr>
        <p:txBody>
          <a:bodyPr wrap="square" rtlCol="0">
            <a:spAutoFit/>
          </a:bodyPr>
          <a:lstStyle/>
          <a:p>
            <a:r>
              <a:rPr lang="en-US" dirty="0"/>
              <a:t>For C Node:</a:t>
            </a:r>
          </a:p>
          <a:p>
            <a:pPr marL="285750" indent="-285750">
              <a:buFontTx/>
              <a:buChar char="-"/>
            </a:pPr>
            <a:r>
              <a:rPr lang="en-US" dirty="0"/>
              <a:t>Height of  Left empty Tree is -1 </a:t>
            </a:r>
          </a:p>
          <a:p>
            <a:pPr marL="285750" indent="-285750">
              <a:buFontTx/>
              <a:buChar char="-"/>
            </a:pPr>
            <a:r>
              <a:rPr lang="en-US" dirty="0"/>
              <a:t>Height of  R empty Tree is -1 </a:t>
            </a:r>
          </a:p>
          <a:p>
            <a:pPr marL="285750" indent="-285750">
              <a:buFontTx/>
              <a:buChar char="-"/>
            </a:pPr>
            <a:r>
              <a:rPr lang="en-US" dirty="0"/>
              <a:t>Difference = (-1) – (-1) = 0 </a:t>
            </a:r>
            <a:r>
              <a:rPr lang="en-US" dirty="0">
                <a:highlight>
                  <a:srgbClr val="00FF00"/>
                </a:highlight>
              </a:rPr>
              <a:t>OK</a:t>
            </a:r>
            <a:r>
              <a:rPr lang="en-US" dirty="0"/>
              <a:t>  </a:t>
            </a:r>
          </a:p>
        </p:txBody>
      </p:sp>
      <p:sp>
        <p:nvSpPr>
          <p:cNvPr id="60" name="TextBox 59">
            <a:extLst>
              <a:ext uri="{FF2B5EF4-FFF2-40B4-BE49-F238E27FC236}">
                <a16:creationId xmlns:a16="http://schemas.microsoft.com/office/drawing/2014/main" id="{F711D14B-A9DB-4F67-9C03-EAF6F1AAB6FA}"/>
              </a:ext>
            </a:extLst>
          </p:cNvPr>
          <p:cNvSpPr txBox="1"/>
          <p:nvPr/>
        </p:nvSpPr>
        <p:spPr>
          <a:xfrm>
            <a:off x="7812778" y="6431448"/>
            <a:ext cx="3028393" cy="369332"/>
          </a:xfrm>
          <a:prstGeom prst="rect">
            <a:avLst/>
          </a:prstGeom>
          <a:noFill/>
        </p:spPr>
        <p:txBody>
          <a:bodyPr wrap="none" rtlCol="0">
            <a:spAutoFit/>
          </a:bodyPr>
          <a:lstStyle/>
          <a:p>
            <a:r>
              <a:rPr lang="en-US" i="1" dirty="0"/>
              <a:t>* Repeat for Node D and E</a:t>
            </a:r>
          </a:p>
        </p:txBody>
      </p:sp>
    </p:spTree>
    <p:extLst>
      <p:ext uri="{BB962C8B-B14F-4D97-AF65-F5344CB8AC3E}">
        <p14:creationId xmlns:p14="http://schemas.microsoft.com/office/powerpoint/2010/main" val="424172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40" grpId="0"/>
      <p:bldP spid="59" grpId="0"/>
      <p:bldP spid="6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9A719-39BF-48DF-BCDF-61A1ED850220}"/>
              </a:ext>
            </a:extLst>
          </p:cNvPr>
          <p:cNvSpPr>
            <a:spLocks noGrp="1"/>
          </p:cNvSpPr>
          <p:nvPr>
            <p:ph type="title"/>
          </p:nvPr>
        </p:nvSpPr>
        <p:spPr>
          <a:xfrm>
            <a:off x="503307" y="191808"/>
            <a:ext cx="9692640" cy="790378"/>
          </a:xfrm>
        </p:spPr>
        <p:txBody>
          <a:bodyPr/>
          <a:lstStyle/>
          <a:p>
            <a:r>
              <a:rPr lang="en-US" dirty="0"/>
              <a:t>Balanced Binary Tree - Example</a:t>
            </a:r>
          </a:p>
        </p:txBody>
      </p:sp>
      <p:sp>
        <p:nvSpPr>
          <p:cNvPr id="22" name="TextBox 21">
            <a:extLst>
              <a:ext uri="{FF2B5EF4-FFF2-40B4-BE49-F238E27FC236}">
                <a16:creationId xmlns:a16="http://schemas.microsoft.com/office/drawing/2014/main" id="{C06DBD1B-408B-442F-8C6F-9EF5FC0026E8}"/>
              </a:ext>
            </a:extLst>
          </p:cNvPr>
          <p:cNvSpPr txBox="1"/>
          <p:nvPr/>
        </p:nvSpPr>
        <p:spPr>
          <a:xfrm>
            <a:off x="340091" y="4905558"/>
            <a:ext cx="3620466" cy="1200329"/>
          </a:xfrm>
          <a:prstGeom prst="rect">
            <a:avLst/>
          </a:prstGeom>
          <a:noFill/>
        </p:spPr>
        <p:txBody>
          <a:bodyPr wrap="square" rtlCol="0">
            <a:spAutoFit/>
          </a:bodyPr>
          <a:lstStyle/>
          <a:p>
            <a:r>
              <a:rPr lang="en-US" dirty="0"/>
              <a:t>For Root node:</a:t>
            </a:r>
          </a:p>
          <a:p>
            <a:pPr marL="285750" indent="-285750">
              <a:buFontTx/>
              <a:buChar char="-"/>
            </a:pPr>
            <a:r>
              <a:rPr lang="en-US" dirty="0"/>
              <a:t>Height of Left Subtree is 2</a:t>
            </a:r>
          </a:p>
          <a:p>
            <a:pPr marL="285750" indent="-285750">
              <a:buFontTx/>
              <a:buChar char="-"/>
            </a:pPr>
            <a:r>
              <a:rPr lang="en-US" dirty="0"/>
              <a:t>Height of Right </a:t>
            </a:r>
            <a:r>
              <a:rPr lang="en-US" dirty="0" err="1"/>
              <a:t>SubTree</a:t>
            </a:r>
            <a:r>
              <a:rPr lang="en-US" dirty="0"/>
              <a:t> is 0 </a:t>
            </a:r>
          </a:p>
          <a:p>
            <a:pPr marL="285750" indent="-285750">
              <a:buFontTx/>
              <a:buChar char="-"/>
            </a:pPr>
            <a:r>
              <a:rPr lang="en-US" dirty="0"/>
              <a:t>Difference = 2-0 = 2 </a:t>
            </a:r>
            <a:r>
              <a:rPr lang="en-US" dirty="0">
                <a:highlight>
                  <a:srgbClr val="FF0000"/>
                </a:highlight>
              </a:rPr>
              <a:t>NOT OK   </a:t>
            </a:r>
          </a:p>
        </p:txBody>
      </p:sp>
      <p:grpSp>
        <p:nvGrpSpPr>
          <p:cNvPr id="3" name="Group 2">
            <a:extLst>
              <a:ext uri="{FF2B5EF4-FFF2-40B4-BE49-F238E27FC236}">
                <a16:creationId xmlns:a16="http://schemas.microsoft.com/office/drawing/2014/main" id="{3FF7597E-B672-4844-8B4B-44CA6A23C445}"/>
              </a:ext>
            </a:extLst>
          </p:cNvPr>
          <p:cNvGrpSpPr/>
          <p:nvPr/>
        </p:nvGrpSpPr>
        <p:grpSpPr>
          <a:xfrm>
            <a:off x="322460" y="1121150"/>
            <a:ext cx="3226004" cy="3613159"/>
            <a:chOff x="322460" y="1121150"/>
            <a:chExt cx="3226004" cy="3613159"/>
          </a:xfrm>
        </p:grpSpPr>
        <p:sp>
          <p:nvSpPr>
            <p:cNvPr id="4" name="Oval 3">
              <a:extLst>
                <a:ext uri="{FF2B5EF4-FFF2-40B4-BE49-F238E27FC236}">
                  <a16:creationId xmlns:a16="http://schemas.microsoft.com/office/drawing/2014/main" id="{00008309-7D2C-4530-8792-9360ACEDBC58}"/>
                </a:ext>
              </a:extLst>
            </p:cNvPr>
            <p:cNvSpPr/>
            <p:nvPr/>
          </p:nvSpPr>
          <p:spPr>
            <a:xfrm>
              <a:off x="1413272" y="1224532"/>
              <a:ext cx="444844" cy="444844"/>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0A6DEA2-1887-422C-A290-882E218E498A}"/>
                </a:ext>
              </a:extLst>
            </p:cNvPr>
            <p:cNvSpPr/>
            <p:nvPr/>
          </p:nvSpPr>
          <p:spPr>
            <a:xfrm>
              <a:off x="968428" y="1948184"/>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EDA751C2-20A5-4055-AF5B-32EBABE5F463}"/>
                </a:ext>
              </a:extLst>
            </p:cNvPr>
            <p:cNvCxnSpPr>
              <a:stCxn id="4" idx="3"/>
              <a:endCxn id="5" idx="7"/>
            </p:cNvCxnSpPr>
            <p:nvPr/>
          </p:nvCxnSpPr>
          <p:spPr>
            <a:xfrm flipH="1">
              <a:off x="1348126" y="1604230"/>
              <a:ext cx="130292" cy="40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5BBB58E-A294-431F-96BC-7143948E90D8}"/>
                </a:ext>
              </a:extLst>
            </p:cNvPr>
            <p:cNvCxnSpPr>
              <a:cxnSpLocks/>
              <a:stCxn id="4" idx="5"/>
              <a:endCxn id="12" idx="1"/>
            </p:cNvCxnSpPr>
            <p:nvPr/>
          </p:nvCxnSpPr>
          <p:spPr>
            <a:xfrm>
              <a:off x="1792970" y="1604230"/>
              <a:ext cx="742606" cy="44460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D1E864F7-07E7-4A0A-96BA-2C18068FF25C}"/>
                </a:ext>
              </a:extLst>
            </p:cNvPr>
            <p:cNvSpPr/>
            <p:nvPr/>
          </p:nvSpPr>
          <p:spPr>
            <a:xfrm>
              <a:off x="569299" y="2754562"/>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D6D508E5-5E80-42B4-B5FB-B5A37F718D05}"/>
                </a:ext>
              </a:extLst>
            </p:cNvPr>
            <p:cNvCxnSpPr>
              <a:cxnSpLocks/>
              <a:stCxn id="5" idx="3"/>
              <a:endCxn id="8" idx="0"/>
            </p:cNvCxnSpPr>
            <p:nvPr/>
          </p:nvCxnSpPr>
          <p:spPr>
            <a:xfrm flipH="1">
              <a:off x="791721" y="2327882"/>
              <a:ext cx="241853" cy="42668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EFB0B4FC-B5C4-4490-B740-14292948BB5D}"/>
                </a:ext>
              </a:extLst>
            </p:cNvPr>
            <p:cNvSpPr/>
            <p:nvPr/>
          </p:nvSpPr>
          <p:spPr>
            <a:xfrm>
              <a:off x="2470430" y="1983691"/>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41B3118-5977-42DB-86CE-64C03A4D4A44}"/>
                </a:ext>
              </a:extLst>
            </p:cNvPr>
            <p:cNvSpPr txBox="1"/>
            <p:nvPr/>
          </p:nvSpPr>
          <p:spPr>
            <a:xfrm>
              <a:off x="1902481" y="1121150"/>
              <a:ext cx="1287532" cy="369332"/>
            </a:xfrm>
            <a:prstGeom prst="rect">
              <a:avLst/>
            </a:prstGeom>
            <a:noFill/>
          </p:spPr>
          <p:txBody>
            <a:bodyPr wrap="none" rtlCol="0">
              <a:spAutoFit/>
            </a:bodyPr>
            <a:lstStyle/>
            <a:p>
              <a:r>
                <a:rPr lang="en-US" dirty="0"/>
                <a:t>Root Node</a:t>
              </a:r>
            </a:p>
          </p:txBody>
        </p:sp>
        <p:sp>
          <p:nvSpPr>
            <p:cNvPr id="25" name="Rectangle 24">
              <a:extLst>
                <a:ext uri="{FF2B5EF4-FFF2-40B4-BE49-F238E27FC236}">
                  <a16:creationId xmlns:a16="http://schemas.microsoft.com/office/drawing/2014/main" id="{8DCFA932-3DBD-4869-8ECB-9AA8047DC270}"/>
                </a:ext>
              </a:extLst>
            </p:cNvPr>
            <p:cNvSpPr/>
            <p:nvPr/>
          </p:nvSpPr>
          <p:spPr>
            <a:xfrm>
              <a:off x="322460" y="1841436"/>
              <a:ext cx="1356066" cy="2550108"/>
            </a:xfrm>
            <a:prstGeom prst="rect">
              <a:avLst/>
            </a:prstGeom>
            <a:noFill/>
            <a:ln>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0EBA116-1525-4A15-9E2D-F0506099FED6}"/>
                </a:ext>
              </a:extLst>
            </p:cNvPr>
            <p:cNvSpPr/>
            <p:nvPr/>
          </p:nvSpPr>
          <p:spPr>
            <a:xfrm>
              <a:off x="2250061" y="1870969"/>
              <a:ext cx="842248" cy="670288"/>
            </a:xfrm>
            <a:prstGeom prst="rect">
              <a:avLst/>
            </a:prstGeom>
            <a:noFill/>
            <a:ln>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EF3C5144-FB0A-472E-80FF-EC1FBB74E8D2}"/>
                </a:ext>
              </a:extLst>
            </p:cNvPr>
            <p:cNvSpPr txBox="1"/>
            <p:nvPr/>
          </p:nvSpPr>
          <p:spPr>
            <a:xfrm>
              <a:off x="348413" y="4426532"/>
              <a:ext cx="1276311" cy="307777"/>
            </a:xfrm>
            <a:prstGeom prst="rect">
              <a:avLst/>
            </a:prstGeom>
            <a:noFill/>
          </p:spPr>
          <p:txBody>
            <a:bodyPr wrap="none" rtlCol="0">
              <a:spAutoFit/>
            </a:bodyPr>
            <a:lstStyle/>
            <a:p>
              <a:r>
                <a:rPr lang="en-US" sz="1400" dirty="0"/>
                <a:t>Left </a:t>
              </a:r>
              <a:r>
                <a:rPr lang="en-US" sz="1400" dirty="0" err="1"/>
                <a:t>SubTree</a:t>
              </a:r>
              <a:endParaRPr lang="en-US" sz="1400" dirty="0"/>
            </a:p>
          </p:txBody>
        </p:sp>
        <p:sp>
          <p:nvSpPr>
            <p:cNvPr id="29" name="TextBox 28">
              <a:extLst>
                <a:ext uri="{FF2B5EF4-FFF2-40B4-BE49-F238E27FC236}">
                  <a16:creationId xmlns:a16="http://schemas.microsoft.com/office/drawing/2014/main" id="{AC2B8DF4-FB36-41E3-B4C5-D5CB6D2B9037}"/>
                </a:ext>
              </a:extLst>
            </p:cNvPr>
            <p:cNvSpPr txBox="1"/>
            <p:nvPr/>
          </p:nvSpPr>
          <p:spPr>
            <a:xfrm>
              <a:off x="2150324" y="2586886"/>
              <a:ext cx="1398140" cy="307777"/>
            </a:xfrm>
            <a:prstGeom prst="rect">
              <a:avLst/>
            </a:prstGeom>
            <a:noFill/>
          </p:spPr>
          <p:txBody>
            <a:bodyPr wrap="none" rtlCol="0">
              <a:spAutoFit/>
            </a:bodyPr>
            <a:lstStyle/>
            <a:p>
              <a:r>
                <a:rPr lang="en-US" sz="1400" dirty="0"/>
                <a:t>Right </a:t>
              </a:r>
              <a:r>
                <a:rPr lang="en-US" sz="1400" dirty="0" err="1"/>
                <a:t>SubTree</a:t>
              </a:r>
              <a:endParaRPr lang="en-US" sz="1400" dirty="0"/>
            </a:p>
          </p:txBody>
        </p:sp>
        <p:sp>
          <p:nvSpPr>
            <p:cNvPr id="56" name="Oval 55">
              <a:extLst>
                <a:ext uri="{FF2B5EF4-FFF2-40B4-BE49-F238E27FC236}">
                  <a16:creationId xmlns:a16="http://schemas.microsoft.com/office/drawing/2014/main" id="{E7F0EA11-AC2E-4035-8132-33AFA5D0A34D}"/>
                </a:ext>
              </a:extLst>
            </p:cNvPr>
            <p:cNvSpPr/>
            <p:nvPr/>
          </p:nvSpPr>
          <p:spPr>
            <a:xfrm>
              <a:off x="411181" y="377771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E8CC0D1E-45E8-41FF-AC65-B457E592F0AC}"/>
                </a:ext>
              </a:extLst>
            </p:cNvPr>
            <p:cNvCxnSpPr>
              <a:stCxn id="8" idx="4"/>
              <a:endCxn id="56" idx="0"/>
            </p:cNvCxnSpPr>
            <p:nvPr/>
          </p:nvCxnSpPr>
          <p:spPr>
            <a:xfrm flipH="1">
              <a:off x="633603" y="3199406"/>
              <a:ext cx="158118" cy="57830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B316AD72-4786-49EC-A0EE-AE23ADE7394D}"/>
              </a:ext>
            </a:extLst>
          </p:cNvPr>
          <p:cNvGrpSpPr/>
          <p:nvPr/>
        </p:nvGrpSpPr>
        <p:grpSpPr>
          <a:xfrm>
            <a:off x="3747042" y="1157323"/>
            <a:ext cx="3925808" cy="3427891"/>
            <a:chOff x="3747042" y="1157323"/>
            <a:chExt cx="3925808" cy="3427891"/>
          </a:xfrm>
        </p:grpSpPr>
        <p:sp>
          <p:nvSpPr>
            <p:cNvPr id="58" name="Oval 57">
              <a:extLst>
                <a:ext uri="{FF2B5EF4-FFF2-40B4-BE49-F238E27FC236}">
                  <a16:creationId xmlns:a16="http://schemas.microsoft.com/office/drawing/2014/main" id="{808424AB-24F2-49FE-B0E1-B57E4B79FB50}"/>
                </a:ext>
              </a:extLst>
            </p:cNvPr>
            <p:cNvSpPr/>
            <p:nvPr/>
          </p:nvSpPr>
          <p:spPr>
            <a:xfrm>
              <a:off x="4837854" y="1260705"/>
              <a:ext cx="444844" cy="444844"/>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6F510A2D-5BA4-4D39-B478-9A3E6C9E56FE}"/>
                </a:ext>
              </a:extLst>
            </p:cNvPr>
            <p:cNvSpPr/>
            <p:nvPr/>
          </p:nvSpPr>
          <p:spPr>
            <a:xfrm>
              <a:off x="4393010" y="1984357"/>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E5BACD4E-1113-40C9-BF3B-7A7CB218DC61}"/>
                </a:ext>
              </a:extLst>
            </p:cNvPr>
            <p:cNvCxnSpPr>
              <a:stCxn id="58" idx="3"/>
              <a:endCxn id="61" idx="7"/>
            </p:cNvCxnSpPr>
            <p:nvPr/>
          </p:nvCxnSpPr>
          <p:spPr>
            <a:xfrm flipH="1">
              <a:off x="4772708" y="1640403"/>
              <a:ext cx="130292" cy="40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478766F-B86F-4289-9832-14213AECC260}"/>
                </a:ext>
              </a:extLst>
            </p:cNvPr>
            <p:cNvCxnSpPr>
              <a:cxnSpLocks/>
              <a:stCxn id="58" idx="5"/>
              <a:endCxn id="66" idx="1"/>
            </p:cNvCxnSpPr>
            <p:nvPr/>
          </p:nvCxnSpPr>
          <p:spPr>
            <a:xfrm>
              <a:off x="5217552" y="1640403"/>
              <a:ext cx="1427916" cy="432758"/>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FD6E0E73-DE72-4705-A27A-94AAD89AB34C}"/>
                </a:ext>
              </a:extLst>
            </p:cNvPr>
            <p:cNvSpPr/>
            <p:nvPr/>
          </p:nvSpPr>
          <p:spPr>
            <a:xfrm>
              <a:off x="3993881" y="279073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79972AAD-4551-4037-8FF9-BC50858775C4}"/>
                </a:ext>
              </a:extLst>
            </p:cNvPr>
            <p:cNvCxnSpPr>
              <a:cxnSpLocks/>
              <a:stCxn id="61" idx="3"/>
              <a:endCxn id="64" idx="0"/>
            </p:cNvCxnSpPr>
            <p:nvPr/>
          </p:nvCxnSpPr>
          <p:spPr>
            <a:xfrm flipH="1">
              <a:off x="4216303" y="2364055"/>
              <a:ext cx="241853" cy="426680"/>
            </a:xfrm>
            <a:prstGeom prst="line">
              <a:avLst/>
            </a:prstGeom>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97016D4F-C8B1-4AAA-A2AB-93E95B967B02}"/>
                </a:ext>
              </a:extLst>
            </p:cNvPr>
            <p:cNvSpPr/>
            <p:nvPr/>
          </p:nvSpPr>
          <p:spPr>
            <a:xfrm>
              <a:off x="6580322" y="200801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81BDAC69-D134-4ED0-B72B-FF9EA222246F}"/>
                </a:ext>
              </a:extLst>
            </p:cNvPr>
            <p:cNvSpPr txBox="1"/>
            <p:nvPr/>
          </p:nvSpPr>
          <p:spPr>
            <a:xfrm>
              <a:off x="5327063" y="1157323"/>
              <a:ext cx="1287532" cy="369332"/>
            </a:xfrm>
            <a:prstGeom prst="rect">
              <a:avLst/>
            </a:prstGeom>
            <a:noFill/>
          </p:spPr>
          <p:txBody>
            <a:bodyPr wrap="none" rtlCol="0">
              <a:spAutoFit/>
            </a:bodyPr>
            <a:lstStyle/>
            <a:p>
              <a:r>
                <a:rPr lang="en-US" dirty="0"/>
                <a:t>Root Node</a:t>
              </a:r>
            </a:p>
          </p:txBody>
        </p:sp>
        <p:sp>
          <p:nvSpPr>
            <p:cNvPr id="68" name="Rectangle 67">
              <a:extLst>
                <a:ext uri="{FF2B5EF4-FFF2-40B4-BE49-F238E27FC236}">
                  <a16:creationId xmlns:a16="http://schemas.microsoft.com/office/drawing/2014/main" id="{CE591248-6099-44CD-8508-5A0488B56A34}"/>
                </a:ext>
              </a:extLst>
            </p:cNvPr>
            <p:cNvSpPr/>
            <p:nvPr/>
          </p:nvSpPr>
          <p:spPr>
            <a:xfrm>
              <a:off x="3747042" y="1877609"/>
              <a:ext cx="2213116" cy="2374534"/>
            </a:xfrm>
            <a:prstGeom prst="rect">
              <a:avLst/>
            </a:prstGeom>
            <a:noFill/>
            <a:ln>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5AB7C501-6AA8-4DC6-95A0-DEC5637DCBB7}"/>
                </a:ext>
              </a:extLst>
            </p:cNvPr>
            <p:cNvSpPr/>
            <p:nvPr/>
          </p:nvSpPr>
          <p:spPr>
            <a:xfrm>
              <a:off x="6381620" y="1871635"/>
              <a:ext cx="842248" cy="670288"/>
            </a:xfrm>
            <a:prstGeom prst="rect">
              <a:avLst/>
            </a:prstGeom>
            <a:noFill/>
            <a:ln>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4EDF6B1-E3BB-4010-A025-08FDDF868E44}"/>
                </a:ext>
              </a:extLst>
            </p:cNvPr>
            <p:cNvSpPr txBox="1"/>
            <p:nvPr/>
          </p:nvSpPr>
          <p:spPr>
            <a:xfrm>
              <a:off x="4147815" y="4277437"/>
              <a:ext cx="1276311" cy="307777"/>
            </a:xfrm>
            <a:prstGeom prst="rect">
              <a:avLst/>
            </a:prstGeom>
            <a:noFill/>
          </p:spPr>
          <p:txBody>
            <a:bodyPr wrap="none" rtlCol="0">
              <a:spAutoFit/>
            </a:bodyPr>
            <a:lstStyle/>
            <a:p>
              <a:r>
                <a:rPr lang="en-US" sz="1400" dirty="0"/>
                <a:t>Left </a:t>
              </a:r>
              <a:r>
                <a:rPr lang="en-US" sz="1400" dirty="0" err="1"/>
                <a:t>SubTree</a:t>
              </a:r>
              <a:endParaRPr lang="en-US" sz="1400" dirty="0"/>
            </a:p>
          </p:txBody>
        </p:sp>
        <p:sp>
          <p:nvSpPr>
            <p:cNvPr id="71" name="TextBox 70">
              <a:extLst>
                <a:ext uri="{FF2B5EF4-FFF2-40B4-BE49-F238E27FC236}">
                  <a16:creationId xmlns:a16="http://schemas.microsoft.com/office/drawing/2014/main" id="{2898CFDC-4016-406E-9476-65493B018E90}"/>
                </a:ext>
              </a:extLst>
            </p:cNvPr>
            <p:cNvSpPr txBox="1"/>
            <p:nvPr/>
          </p:nvSpPr>
          <p:spPr>
            <a:xfrm>
              <a:off x="6274710" y="2524414"/>
              <a:ext cx="1398140" cy="307777"/>
            </a:xfrm>
            <a:prstGeom prst="rect">
              <a:avLst/>
            </a:prstGeom>
            <a:noFill/>
          </p:spPr>
          <p:txBody>
            <a:bodyPr wrap="none" rtlCol="0">
              <a:spAutoFit/>
            </a:bodyPr>
            <a:lstStyle/>
            <a:p>
              <a:r>
                <a:rPr lang="en-US" sz="1400" dirty="0"/>
                <a:t>Right </a:t>
              </a:r>
              <a:r>
                <a:rPr lang="en-US" sz="1400" dirty="0" err="1"/>
                <a:t>SubTree</a:t>
              </a:r>
              <a:endParaRPr lang="en-US" sz="1400" dirty="0"/>
            </a:p>
          </p:txBody>
        </p:sp>
        <p:sp>
          <p:nvSpPr>
            <p:cNvPr id="74" name="Oval 73">
              <a:extLst>
                <a:ext uri="{FF2B5EF4-FFF2-40B4-BE49-F238E27FC236}">
                  <a16:creationId xmlns:a16="http://schemas.microsoft.com/office/drawing/2014/main" id="{4196CEED-7D64-4E1F-89BD-70B7F140E6C5}"/>
                </a:ext>
              </a:extLst>
            </p:cNvPr>
            <p:cNvSpPr/>
            <p:nvPr/>
          </p:nvSpPr>
          <p:spPr>
            <a:xfrm>
              <a:off x="4903000" y="283417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BFC74FEA-4593-449C-9B5D-56C998CB801C}"/>
                </a:ext>
              </a:extLst>
            </p:cNvPr>
            <p:cNvSpPr/>
            <p:nvPr/>
          </p:nvSpPr>
          <p:spPr>
            <a:xfrm>
              <a:off x="5381843" y="3705264"/>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E6C52188-39DC-4887-A1ED-C3E9DDE1BE44}"/>
                </a:ext>
              </a:extLst>
            </p:cNvPr>
            <p:cNvCxnSpPr>
              <a:cxnSpLocks/>
              <a:stCxn id="61" idx="5"/>
              <a:endCxn id="74" idx="0"/>
            </p:cNvCxnSpPr>
            <p:nvPr/>
          </p:nvCxnSpPr>
          <p:spPr>
            <a:xfrm>
              <a:off x="4772708" y="2364055"/>
              <a:ext cx="352714" cy="470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F1B5DFC-B295-4F12-A39D-F04FBD27F14F}"/>
                </a:ext>
              </a:extLst>
            </p:cNvPr>
            <p:cNvCxnSpPr>
              <a:cxnSpLocks/>
              <a:stCxn id="74" idx="5"/>
              <a:endCxn id="75" idx="0"/>
            </p:cNvCxnSpPr>
            <p:nvPr/>
          </p:nvCxnSpPr>
          <p:spPr>
            <a:xfrm>
              <a:off x="5282698" y="3213873"/>
              <a:ext cx="321567" cy="491391"/>
            </a:xfrm>
            <a:prstGeom prst="line">
              <a:avLst/>
            </a:prstGeom>
          </p:spPr>
          <p:style>
            <a:lnRef idx="1">
              <a:schemeClr val="accent1"/>
            </a:lnRef>
            <a:fillRef idx="0">
              <a:schemeClr val="accent1"/>
            </a:fillRef>
            <a:effectRef idx="0">
              <a:schemeClr val="accent1"/>
            </a:effectRef>
            <a:fontRef idx="minor">
              <a:schemeClr val="tx1"/>
            </a:fontRef>
          </p:style>
        </p:cxnSp>
      </p:grpSp>
      <p:sp>
        <p:nvSpPr>
          <p:cNvPr id="79" name="TextBox 78">
            <a:extLst>
              <a:ext uri="{FF2B5EF4-FFF2-40B4-BE49-F238E27FC236}">
                <a16:creationId xmlns:a16="http://schemas.microsoft.com/office/drawing/2014/main" id="{3196BCA7-0F11-4503-B5F6-1D339170A111}"/>
              </a:ext>
            </a:extLst>
          </p:cNvPr>
          <p:cNvSpPr txBox="1"/>
          <p:nvPr/>
        </p:nvSpPr>
        <p:spPr>
          <a:xfrm>
            <a:off x="3960557" y="4987037"/>
            <a:ext cx="3620466" cy="1200329"/>
          </a:xfrm>
          <a:prstGeom prst="rect">
            <a:avLst/>
          </a:prstGeom>
          <a:noFill/>
        </p:spPr>
        <p:txBody>
          <a:bodyPr wrap="square" rtlCol="0">
            <a:spAutoFit/>
          </a:bodyPr>
          <a:lstStyle/>
          <a:p>
            <a:r>
              <a:rPr lang="en-US" dirty="0"/>
              <a:t>For Root node:</a:t>
            </a:r>
          </a:p>
          <a:p>
            <a:pPr marL="285750" indent="-285750">
              <a:buFontTx/>
              <a:buChar char="-"/>
            </a:pPr>
            <a:r>
              <a:rPr lang="en-US" dirty="0"/>
              <a:t>Height of Left Subtree is 2</a:t>
            </a:r>
          </a:p>
          <a:p>
            <a:pPr marL="285750" indent="-285750">
              <a:buFontTx/>
              <a:buChar char="-"/>
            </a:pPr>
            <a:r>
              <a:rPr lang="en-US" dirty="0"/>
              <a:t>Height of Right </a:t>
            </a:r>
            <a:r>
              <a:rPr lang="en-US" dirty="0" err="1"/>
              <a:t>SubTree</a:t>
            </a:r>
            <a:r>
              <a:rPr lang="en-US" dirty="0"/>
              <a:t> is 0 </a:t>
            </a:r>
          </a:p>
          <a:p>
            <a:pPr marL="285750" indent="-285750">
              <a:buFontTx/>
              <a:buChar char="-"/>
            </a:pPr>
            <a:r>
              <a:rPr lang="en-US" dirty="0"/>
              <a:t>Difference = 2-0 = 2 </a:t>
            </a:r>
            <a:r>
              <a:rPr lang="en-US" dirty="0">
                <a:highlight>
                  <a:srgbClr val="FF0000"/>
                </a:highlight>
              </a:rPr>
              <a:t>NOT OK   </a:t>
            </a:r>
          </a:p>
        </p:txBody>
      </p:sp>
      <p:sp>
        <p:nvSpPr>
          <p:cNvPr id="90" name="TextBox 89">
            <a:extLst>
              <a:ext uri="{FF2B5EF4-FFF2-40B4-BE49-F238E27FC236}">
                <a16:creationId xmlns:a16="http://schemas.microsoft.com/office/drawing/2014/main" id="{DA51999C-98C5-4A99-AD43-7B5362C2B3A0}"/>
              </a:ext>
            </a:extLst>
          </p:cNvPr>
          <p:cNvSpPr txBox="1"/>
          <p:nvPr/>
        </p:nvSpPr>
        <p:spPr>
          <a:xfrm>
            <a:off x="8113489" y="4391544"/>
            <a:ext cx="1276311" cy="307777"/>
          </a:xfrm>
          <a:prstGeom prst="rect">
            <a:avLst/>
          </a:prstGeom>
          <a:noFill/>
        </p:spPr>
        <p:txBody>
          <a:bodyPr wrap="none" rtlCol="0">
            <a:spAutoFit/>
          </a:bodyPr>
          <a:lstStyle/>
          <a:p>
            <a:r>
              <a:rPr lang="en-US" sz="1400" dirty="0"/>
              <a:t>Left </a:t>
            </a:r>
            <a:r>
              <a:rPr lang="en-US" sz="1400" dirty="0" err="1"/>
              <a:t>SubTree</a:t>
            </a:r>
            <a:endParaRPr lang="en-US" sz="1400" dirty="0"/>
          </a:p>
        </p:txBody>
      </p:sp>
      <p:grpSp>
        <p:nvGrpSpPr>
          <p:cNvPr id="11" name="Group 10">
            <a:extLst>
              <a:ext uri="{FF2B5EF4-FFF2-40B4-BE49-F238E27FC236}">
                <a16:creationId xmlns:a16="http://schemas.microsoft.com/office/drawing/2014/main" id="{0CF9F9A2-7301-4744-8801-6CCE5DD404B8}"/>
              </a:ext>
            </a:extLst>
          </p:cNvPr>
          <p:cNvGrpSpPr/>
          <p:nvPr/>
        </p:nvGrpSpPr>
        <p:grpSpPr>
          <a:xfrm>
            <a:off x="7638574" y="1271430"/>
            <a:ext cx="3666411" cy="3094820"/>
            <a:chOff x="7638574" y="1271430"/>
            <a:chExt cx="3666411" cy="3094820"/>
          </a:xfrm>
        </p:grpSpPr>
        <p:sp>
          <p:nvSpPr>
            <p:cNvPr id="80" name="Oval 79">
              <a:extLst>
                <a:ext uri="{FF2B5EF4-FFF2-40B4-BE49-F238E27FC236}">
                  <a16:creationId xmlns:a16="http://schemas.microsoft.com/office/drawing/2014/main" id="{B649923C-7EFC-44F8-8D95-5805F5A24C77}"/>
                </a:ext>
              </a:extLst>
            </p:cNvPr>
            <p:cNvSpPr/>
            <p:nvPr/>
          </p:nvSpPr>
          <p:spPr>
            <a:xfrm>
              <a:off x="8803528" y="1374812"/>
              <a:ext cx="444844" cy="444844"/>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2F69EECE-C6CF-496E-A245-7E9395796934}"/>
                </a:ext>
              </a:extLst>
            </p:cNvPr>
            <p:cNvSpPr/>
            <p:nvPr/>
          </p:nvSpPr>
          <p:spPr>
            <a:xfrm>
              <a:off x="8358684" y="2098464"/>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a:extLst>
                <a:ext uri="{FF2B5EF4-FFF2-40B4-BE49-F238E27FC236}">
                  <a16:creationId xmlns:a16="http://schemas.microsoft.com/office/drawing/2014/main" id="{B3274DEE-55C8-4760-806D-17456D2C2A15}"/>
                </a:ext>
              </a:extLst>
            </p:cNvPr>
            <p:cNvCxnSpPr>
              <a:stCxn id="80" idx="3"/>
              <a:endCxn id="81" idx="7"/>
            </p:cNvCxnSpPr>
            <p:nvPr/>
          </p:nvCxnSpPr>
          <p:spPr>
            <a:xfrm flipH="1">
              <a:off x="8738382" y="1754510"/>
              <a:ext cx="130292" cy="40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2DFAD52-B4C7-4B13-BA47-E7987E446D5E}"/>
                </a:ext>
              </a:extLst>
            </p:cNvPr>
            <p:cNvCxnSpPr>
              <a:cxnSpLocks/>
              <a:stCxn id="80" idx="5"/>
              <a:endCxn id="86" idx="1"/>
            </p:cNvCxnSpPr>
            <p:nvPr/>
          </p:nvCxnSpPr>
          <p:spPr>
            <a:xfrm>
              <a:off x="9183226" y="1754510"/>
              <a:ext cx="1427916" cy="432758"/>
            </a:xfrm>
            <a:prstGeom prst="line">
              <a:avLst/>
            </a:prstGeom>
          </p:spPr>
          <p:style>
            <a:lnRef idx="1">
              <a:schemeClr val="accent1"/>
            </a:lnRef>
            <a:fillRef idx="0">
              <a:schemeClr val="accent1"/>
            </a:fillRef>
            <a:effectRef idx="0">
              <a:schemeClr val="accent1"/>
            </a:effectRef>
            <a:fontRef idx="minor">
              <a:schemeClr val="tx1"/>
            </a:fontRef>
          </p:style>
        </p:cxnSp>
        <p:sp>
          <p:nvSpPr>
            <p:cNvPr id="84" name="Oval 83">
              <a:extLst>
                <a:ext uri="{FF2B5EF4-FFF2-40B4-BE49-F238E27FC236}">
                  <a16:creationId xmlns:a16="http://schemas.microsoft.com/office/drawing/2014/main" id="{FB80FB36-F3CD-4905-B6DF-C54F847F388A}"/>
                </a:ext>
              </a:extLst>
            </p:cNvPr>
            <p:cNvSpPr/>
            <p:nvPr/>
          </p:nvSpPr>
          <p:spPr>
            <a:xfrm>
              <a:off x="7959555" y="2904842"/>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4BA7C9A0-4C1F-404C-90FB-834D002A024E}"/>
                </a:ext>
              </a:extLst>
            </p:cNvPr>
            <p:cNvCxnSpPr>
              <a:cxnSpLocks/>
              <a:stCxn id="81" idx="3"/>
              <a:endCxn id="84" idx="0"/>
            </p:cNvCxnSpPr>
            <p:nvPr/>
          </p:nvCxnSpPr>
          <p:spPr>
            <a:xfrm flipH="1">
              <a:off x="8181977" y="2478162"/>
              <a:ext cx="241853" cy="426680"/>
            </a:xfrm>
            <a:prstGeom prst="line">
              <a:avLst/>
            </a:prstGeom>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23BC27CA-472A-436C-9403-A27EDE3CE289}"/>
                </a:ext>
              </a:extLst>
            </p:cNvPr>
            <p:cNvSpPr/>
            <p:nvPr/>
          </p:nvSpPr>
          <p:spPr>
            <a:xfrm>
              <a:off x="10545996" y="2122122"/>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1612372A-5DED-4BED-90A0-706E4016D7D5}"/>
                </a:ext>
              </a:extLst>
            </p:cNvPr>
            <p:cNvSpPr txBox="1"/>
            <p:nvPr/>
          </p:nvSpPr>
          <p:spPr>
            <a:xfrm>
              <a:off x="9292737" y="1271430"/>
              <a:ext cx="1287532" cy="369332"/>
            </a:xfrm>
            <a:prstGeom prst="rect">
              <a:avLst/>
            </a:prstGeom>
            <a:noFill/>
          </p:spPr>
          <p:txBody>
            <a:bodyPr wrap="none" rtlCol="0">
              <a:spAutoFit/>
            </a:bodyPr>
            <a:lstStyle/>
            <a:p>
              <a:r>
                <a:rPr lang="en-US" dirty="0"/>
                <a:t>Root Node</a:t>
              </a:r>
            </a:p>
          </p:txBody>
        </p:sp>
        <p:sp>
          <p:nvSpPr>
            <p:cNvPr id="88" name="Rectangle 87">
              <a:extLst>
                <a:ext uri="{FF2B5EF4-FFF2-40B4-BE49-F238E27FC236}">
                  <a16:creationId xmlns:a16="http://schemas.microsoft.com/office/drawing/2014/main" id="{5BEBD541-5908-4B45-82EE-CC82088151AE}"/>
                </a:ext>
              </a:extLst>
            </p:cNvPr>
            <p:cNvSpPr/>
            <p:nvPr/>
          </p:nvSpPr>
          <p:spPr>
            <a:xfrm>
              <a:off x="7638574" y="1991716"/>
              <a:ext cx="1901906" cy="2374534"/>
            </a:xfrm>
            <a:prstGeom prst="rect">
              <a:avLst/>
            </a:prstGeom>
            <a:noFill/>
            <a:ln>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E8E64FC2-2D18-428D-B697-B3012901E681}"/>
                </a:ext>
              </a:extLst>
            </p:cNvPr>
            <p:cNvSpPr/>
            <p:nvPr/>
          </p:nvSpPr>
          <p:spPr>
            <a:xfrm>
              <a:off x="10347294" y="1985742"/>
              <a:ext cx="842248" cy="670288"/>
            </a:xfrm>
            <a:prstGeom prst="rect">
              <a:avLst/>
            </a:prstGeom>
            <a:noFill/>
            <a:ln>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3F31C88A-5813-4DE1-B7C2-69F0EABDE8BF}"/>
                </a:ext>
              </a:extLst>
            </p:cNvPr>
            <p:cNvSpPr txBox="1"/>
            <p:nvPr/>
          </p:nvSpPr>
          <p:spPr>
            <a:xfrm>
              <a:off x="10418204" y="2627764"/>
              <a:ext cx="886781" cy="523220"/>
            </a:xfrm>
            <a:prstGeom prst="rect">
              <a:avLst/>
            </a:prstGeom>
            <a:noFill/>
          </p:spPr>
          <p:txBody>
            <a:bodyPr wrap="none" rtlCol="0">
              <a:spAutoFit/>
            </a:bodyPr>
            <a:lstStyle/>
            <a:p>
              <a:r>
                <a:rPr lang="en-US" sz="1400" dirty="0"/>
                <a:t>Right </a:t>
              </a:r>
            </a:p>
            <a:p>
              <a:r>
                <a:rPr lang="en-US" sz="1400" dirty="0" err="1"/>
                <a:t>SubTree</a:t>
              </a:r>
              <a:endParaRPr lang="en-US" sz="1400" dirty="0"/>
            </a:p>
          </p:txBody>
        </p:sp>
        <p:sp>
          <p:nvSpPr>
            <p:cNvPr id="92" name="Oval 91">
              <a:extLst>
                <a:ext uri="{FF2B5EF4-FFF2-40B4-BE49-F238E27FC236}">
                  <a16:creationId xmlns:a16="http://schemas.microsoft.com/office/drawing/2014/main" id="{5E776E92-F869-4931-9525-08E26EBE1462}"/>
                </a:ext>
              </a:extLst>
            </p:cNvPr>
            <p:cNvSpPr/>
            <p:nvPr/>
          </p:nvSpPr>
          <p:spPr>
            <a:xfrm>
              <a:off x="8868674" y="2948282"/>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B8D5B9C5-8965-4C4A-B6C4-91CB11DF23CB}"/>
                </a:ext>
              </a:extLst>
            </p:cNvPr>
            <p:cNvSpPr/>
            <p:nvPr/>
          </p:nvSpPr>
          <p:spPr>
            <a:xfrm>
              <a:off x="7668645" y="3808108"/>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a:extLst>
                <a:ext uri="{FF2B5EF4-FFF2-40B4-BE49-F238E27FC236}">
                  <a16:creationId xmlns:a16="http://schemas.microsoft.com/office/drawing/2014/main" id="{074A300C-D6BB-497A-B8CE-1460D8CD1F53}"/>
                </a:ext>
              </a:extLst>
            </p:cNvPr>
            <p:cNvCxnSpPr>
              <a:cxnSpLocks/>
              <a:stCxn id="81" idx="5"/>
              <a:endCxn id="92" idx="0"/>
            </p:cNvCxnSpPr>
            <p:nvPr/>
          </p:nvCxnSpPr>
          <p:spPr>
            <a:xfrm>
              <a:off x="8738382" y="2478162"/>
              <a:ext cx="352714" cy="470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4292F9CB-110B-428B-BE03-7F221E45E059}"/>
                </a:ext>
              </a:extLst>
            </p:cNvPr>
            <p:cNvCxnSpPr>
              <a:cxnSpLocks/>
              <a:stCxn id="84" idx="4"/>
              <a:endCxn id="93" idx="0"/>
            </p:cNvCxnSpPr>
            <p:nvPr/>
          </p:nvCxnSpPr>
          <p:spPr>
            <a:xfrm flipH="1">
              <a:off x="7891067" y="3349686"/>
              <a:ext cx="290910" cy="458422"/>
            </a:xfrm>
            <a:prstGeom prst="line">
              <a:avLst/>
            </a:prstGeom>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ECA20FBD-91E4-40D6-95F5-3722D73F9D60}"/>
                </a:ext>
              </a:extLst>
            </p:cNvPr>
            <p:cNvSpPr/>
            <p:nvPr/>
          </p:nvSpPr>
          <p:spPr>
            <a:xfrm>
              <a:off x="8423830" y="377689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Connector 99">
              <a:extLst>
                <a:ext uri="{FF2B5EF4-FFF2-40B4-BE49-F238E27FC236}">
                  <a16:creationId xmlns:a16="http://schemas.microsoft.com/office/drawing/2014/main" id="{2B86FE51-F5E6-4E82-9579-288DB6B59206}"/>
                </a:ext>
              </a:extLst>
            </p:cNvPr>
            <p:cNvCxnSpPr>
              <a:stCxn id="84" idx="4"/>
              <a:endCxn id="98" idx="0"/>
            </p:cNvCxnSpPr>
            <p:nvPr/>
          </p:nvCxnSpPr>
          <p:spPr>
            <a:xfrm>
              <a:off x="8181977" y="3349686"/>
              <a:ext cx="464275" cy="427209"/>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1" name="TextBox 100">
            <a:extLst>
              <a:ext uri="{FF2B5EF4-FFF2-40B4-BE49-F238E27FC236}">
                <a16:creationId xmlns:a16="http://schemas.microsoft.com/office/drawing/2014/main" id="{C995AE45-7851-4009-A450-A565CF4F496E}"/>
              </a:ext>
            </a:extLst>
          </p:cNvPr>
          <p:cNvSpPr txBox="1"/>
          <p:nvPr/>
        </p:nvSpPr>
        <p:spPr>
          <a:xfrm>
            <a:off x="7503285" y="5063233"/>
            <a:ext cx="3620466" cy="1200329"/>
          </a:xfrm>
          <a:prstGeom prst="rect">
            <a:avLst/>
          </a:prstGeom>
          <a:noFill/>
        </p:spPr>
        <p:txBody>
          <a:bodyPr wrap="square" rtlCol="0">
            <a:spAutoFit/>
          </a:bodyPr>
          <a:lstStyle/>
          <a:p>
            <a:r>
              <a:rPr lang="en-US" dirty="0"/>
              <a:t>For Root node:</a:t>
            </a:r>
          </a:p>
          <a:p>
            <a:pPr marL="285750" indent="-285750">
              <a:buFontTx/>
              <a:buChar char="-"/>
            </a:pPr>
            <a:r>
              <a:rPr lang="en-US" dirty="0"/>
              <a:t>Height of Left Subtree is 2</a:t>
            </a:r>
          </a:p>
          <a:p>
            <a:pPr marL="285750" indent="-285750">
              <a:buFontTx/>
              <a:buChar char="-"/>
            </a:pPr>
            <a:r>
              <a:rPr lang="en-US" dirty="0"/>
              <a:t>Height of Right </a:t>
            </a:r>
            <a:r>
              <a:rPr lang="en-US" dirty="0" err="1"/>
              <a:t>SubTree</a:t>
            </a:r>
            <a:r>
              <a:rPr lang="en-US" dirty="0"/>
              <a:t> is 0 </a:t>
            </a:r>
          </a:p>
          <a:p>
            <a:pPr marL="285750" indent="-285750">
              <a:buFontTx/>
              <a:buChar char="-"/>
            </a:pPr>
            <a:r>
              <a:rPr lang="en-US" dirty="0"/>
              <a:t>Difference = 2-0 = 2 </a:t>
            </a:r>
            <a:r>
              <a:rPr lang="en-US" dirty="0">
                <a:highlight>
                  <a:srgbClr val="FF0000"/>
                </a:highlight>
              </a:rPr>
              <a:t>NOT OK   </a:t>
            </a:r>
          </a:p>
        </p:txBody>
      </p:sp>
    </p:spTree>
    <p:extLst>
      <p:ext uri="{BB962C8B-B14F-4D97-AF65-F5344CB8AC3E}">
        <p14:creationId xmlns:p14="http://schemas.microsoft.com/office/powerpoint/2010/main" val="4141439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79" grpId="0"/>
      <p:bldP spid="10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623F1-B013-4399-B9E2-52E502650CCC}"/>
              </a:ext>
            </a:extLst>
          </p:cNvPr>
          <p:cNvSpPr>
            <a:spLocks noGrp="1"/>
          </p:cNvSpPr>
          <p:nvPr>
            <p:ph type="title"/>
          </p:nvPr>
        </p:nvSpPr>
        <p:spPr>
          <a:xfrm>
            <a:off x="8017254" y="525439"/>
            <a:ext cx="3336545" cy="1657614"/>
          </a:xfrm>
        </p:spPr>
        <p:txBody>
          <a:bodyPr>
            <a:normAutofit/>
          </a:bodyPr>
          <a:lstStyle/>
          <a:p>
            <a:r>
              <a:rPr lang="en-US" sz="2800" dirty="0"/>
              <a:t>Manish K Agarwal</a:t>
            </a:r>
            <a:br>
              <a:rPr lang="en-US" sz="2800" dirty="0"/>
            </a:br>
            <a:r>
              <a:rPr lang="en-US" sz="1200" dirty="0">
                <a:solidFill>
                  <a:schemeClr val="accent1"/>
                </a:solidFill>
              </a:rPr>
              <a:t>https://www.linkedin.com/in/manishkagarwal/</a:t>
            </a:r>
            <a:br>
              <a:rPr lang="en-US" sz="2800" dirty="0"/>
            </a:br>
            <a:r>
              <a:rPr lang="en-US" sz="2000" dirty="0"/>
              <a:t>Director Technical Operation – </a:t>
            </a:r>
            <a:r>
              <a:rPr lang="en-US" sz="1200" dirty="0">
                <a:solidFill>
                  <a:schemeClr val="tx1">
                    <a:lumMod val="50000"/>
                    <a:lumOff val="50000"/>
                  </a:schemeClr>
                </a:solidFill>
                <a:latin typeface="Arial" panose="020B0604020202020204" pitchFamily="34" charset="0"/>
                <a:cs typeface="Arial" panose="020B0604020202020204" pitchFamily="34" charset="0"/>
              </a:rPr>
              <a:t>Infinera India Pvt Ltd</a:t>
            </a:r>
            <a:br>
              <a:rPr lang="en-US" sz="1200" dirty="0">
                <a:solidFill>
                  <a:schemeClr val="tx1">
                    <a:lumMod val="50000"/>
                    <a:lumOff val="50000"/>
                  </a:schemeClr>
                </a:solidFill>
                <a:latin typeface="Arial" panose="020B0604020202020204" pitchFamily="34" charset="0"/>
                <a:cs typeface="Arial" panose="020B0604020202020204" pitchFamily="34" charset="0"/>
              </a:rPr>
            </a:br>
            <a:r>
              <a:rPr lang="en-US" sz="1200" dirty="0">
                <a:solidFill>
                  <a:schemeClr val="tx1">
                    <a:lumMod val="50000"/>
                    <a:lumOff val="50000"/>
                  </a:schemeClr>
                </a:solidFill>
                <a:latin typeface="Arial" panose="020B0604020202020204" pitchFamily="34" charset="0"/>
                <a:cs typeface="Arial" panose="020B0604020202020204" pitchFamily="34" charset="0"/>
              </a:rPr>
              <a:t>401, Prestige Solitaire Building, Brunton Rd, Ashok Nagar, Bengaluru 560025</a:t>
            </a:r>
            <a:endParaRPr lang="en-US" sz="28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64CAAA5-E758-4AB2-B611-5646C2B39A6B}"/>
              </a:ext>
            </a:extLst>
          </p:cNvPr>
          <p:cNvPicPr>
            <a:picLocks noChangeAspect="1"/>
          </p:cNvPicPr>
          <p:nvPr/>
        </p:nvPicPr>
        <p:blipFill rotWithShape="1">
          <a:blip r:embed="rId3"/>
          <a:srcRect r="5834" b="4"/>
          <a:stretch/>
        </p:blipFill>
        <p:spPr>
          <a:xfrm>
            <a:off x="931882" y="1186539"/>
            <a:ext cx="2255360" cy="2255344"/>
          </a:xfrm>
          <a:prstGeom prst="rect">
            <a:avLst/>
          </a:prstGeom>
        </p:spPr>
      </p:pic>
      <p:pic>
        <p:nvPicPr>
          <p:cNvPr id="7" name="Picture 6">
            <a:extLst>
              <a:ext uri="{FF2B5EF4-FFF2-40B4-BE49-F238E27FC236}">
                <a16:creationId xmlns:a16="http://schemas.microsoft.com/office/drawing/2014/main" id="{78DBF5EE-7CF1-4968-B5F4-039B7E0CA482}"/>
              </a:ext>
            </a:extLst>
          </p:cNvPr>
          <p:cNvPicPr>
            <a:picLocks noChangeAspect="1"/>
          </p:cNvPicPr>
          <p:nvPr/>
        </p:nvPicPr>
        <p:blipFill>
          <a:blip r:embed="rId4"/>
          <a:stretch>
            <a:fillRect/>
          </a:stretch>
        </p:blipFill>
        <p:spPr>
          <a:xfrm>
            <a:off x="4906370" y="681084"/>
            <a:ext cx="2628285" cy="1046083"/>
          </a:xfrm>
          <a:prstGeom prst="rect">
            <a:avLst/>
          </a:prstGeom>
        </p:spPr>
      </p:pic>
      <p:pic>
        <p:nvPicPr>
          <p:cNvPr id="5" name="Picture 4">
            <a:extLst>
              <a:ext uri="{FF2B5EF4-FFF2-40B4-BE49-F238E27FC236}">
                <a16:creationId xmlns:a16="http://schemas.microsoft.com/office/drawing/2014/main" id="{EADCC586-0C85-4B37-8DF9-B169C6698A0D}"/>
              </a:ext>
            </a:extLst>
          </p:cNvPr>
          <p:cNvPicPr>
            <a:picLocks noChangeAspect="1"/>
          </p:cNvPicPr>
          <p:nvPr/>
        </p:nvPicPr>
        <p:blipFill>
          <a:blip r:embed="rId5"/>
          <a:stretch>
            <a:fillRect/>
          </a:stretch>
        </p:blipFill>
        <p:spPr>
          <a:xfrm>
            <a:off x="4902652" y="2782209"/>
            <a:ext cx="2628286" cy="1084167"/>
          </a:xfrm>
          <a:prstGeom prst="rect">
            <a:avLst/>
          </a:prstGeom>
        </p:spPr>
      </p:pic>
      <p:pic>
        <p:nvPicPr>
          <p:cNvPr id="6" name="Picture 5">
            <a:extLst>
              <a:ext uri="{FF2B5EF4-FFF2-40B4-BE49-F238E27FC236}">
                <a16:creationId xmlns:a16="http://schemas.microsoft.com/office/drawing/2014/main" id="{5CA560D7-FD10-46A9-B24A-009CAF859942}"/>
              </a:ext>
            </a:extLst>
          </p:cNvPr>
          <p:cNvPicPr>
            <a:picLocks noChangeAspect="1"/>
          </p:cNvPicPr>
          <p:nvPr/>
        </p:nvPicPr>
        <p:blipFill>
          <a:blip r:embed="rId6"/>
          <a:stretch>
            <a:fillRect/>
          </a:stretch>
        </p:blipFill>
        <p:spPr>
          <a:xfrm>
            <a:off x="402610" y="5110688"/>
            <a:ext cx="1656952" cy="1050308"/>
          </a:xfrm>
          <a:prstGeom prst="rect">
            <a:avLst/>
          </a:prstGeom>
        </p:spPr>
      </p:pic>
      <p:pic>
        <p:nvPicPr>
          <p:cNvPr id="10" name="Picture 9">
            <a:extLst>
              <a:ext uri="{FF2B5EF4-FFF2-40B4-BE49-F238E27FC236}">
                <a16:creationId xmlns:a16="http://schemas.microsoft.com/office/drawing/2014/main" id="{2E43335D-5F8F-4BF1-AF33-D165DC644EDB}"/>
              </a:ext>
            </a:extLst>
          </p:cNvPr>
          <p:cNvPicPr>
            <a:picLocks noChangeAspect="1"/>
          </p:cNvPicPr>
          <p:nvPr/>
        </p:nvPicPr>
        <p:blipFill>
          <a:blip r:embed="rId7"/>
          <a:stretch>
            <a:fillRect/>
          </a:stretch>
        </p:blipFill>
        <p:spPr>
          <a:xfrm>
            <a:off x="2650954" y="5277210"/>
            <a:ext cx="1669613" cy="717270"/>
          </a:xfrm>
          <a:prstGeom prst="rect">
            <a:avLst/>
          </a:prstGeom>
        </p:spPr>
      </p:pic>
      <p:pic>
        <p:nvPicPr>
          <p:cNvPr id="8" name="Picture 7">
            <a:extLst>
              <a:ext uri="{FF2B5EF4-FFF2-40B4-BE49-F238E27FC236}">
                <a16:creationId xmlns:a16="http://schemas.microsoft.com/office/drawing/2014/main" id="{0A820BF9-D86C-4473-A15D-AADC630E942B}"/>
              </a:ext>
            </a:extLst>
          </p:cNvPr>
          <p:cNvPicPr>
            <a:picLocks noChangeAspect="1"/>
          </p:cNvPicPr>
          <p:nvPr/>
        </p:nvPicPr>
        <p:blipFill>
          <a:blip r:embed="rId8"/>
          <a:stretch>
            <a:fillRect/>
          </a:stretch>
        </p:blipFill>
        <p:spPr>
          <a:xfrm>
            <a:off x="4910088" y="5182659"/>
            <a:ext cx="2628286" cy="906758"/>
          </a:xfrm>
          <a:prstGeom prst="rect">
            <a:avLst/>
          </a:prstGeom>
        </p:spPr>
      </p:pic>
      <p:sp>
        <p:nvSpPr>
          <p:cNvPr id="3" name="Content Placeholder 2">
            <a:extLst>
              <a:ext uri="{FF2B5EF4-FFF2-40B4-BE49-F238E27FC236}">
                <a16:creationId xmlns:a16="http://schemas.microsoft.com/office/drawing/2014/main" id="{8477A432-604F-4BA4-8112-CF7B195686C2}"/>
              </a:ext>
            </a:extLst>
          </p:cNvPr>
          <p:cNvSpPr>
            <a:spLocks noGrp="1"/>
          </p:cNvSpPr>
          <p:nvPr>
            <p:ph idx="1"/>
          </p:nvPr>
        </p:nvSpPr>
        <p:spPr>
          <a:xfrm>
            <a:off x="8017253" y="2274491"/>
            <a:ext cx="3737497" cy="3902472"/>
          </a:xfrm>
        </p:spPr>
        <p:txBody>
          <a:bodyPr>
            <a:normAutofit fontScale="85000" lnSpcReduction="10000"/>
          </a:bodyPr>
          <a:lstStyle/>
          <a:p>
            <a:r>
              <a:rPr lang="en-US" sz="2000" dirty="0">
                <a:latin typeface="+mj-lt"/>
                <a:ea typeface="+mj-ea"/>
                <a:cs typeface="+mj-cs"/>
              </a:rPr>
              <a:t>22+ years of progressive experience in networking Industry. Started my journey as network planner, optical engineer with service providers and for last 15 years working with networking product companies in SW engineering group. </a:t>
            </a:r>
          </a:p>
          <a:p>
            <a:r>
              <a:rPr lang="en-US" sz="2000" dirty="0">
                <a:latin typeface="+mj-lt"/>
                <a:ea typeface="+mj-ea"/>
                <a:cs typeface="+mj-cs"/>
              </a:rPr>
              <a:t>Major responsibilities: Product/Release delivery, Automation, Escalation and sustenance. </a:t>
            </a:r>
          </a:p>
          <a:p>
            <a:r>
              <a:rPr lang="en-US" sz="2000" dirty="0">
                <a:latin typeface="+mj-lt"/>
                <a:ea typeface="+mj-ea"/>
                <a:cs typeface="+mj-cs"/>
              </a:rPr>
              <a:t>Skills/Certifications: Python, PMP, Scrum, PO, Dockers, K8s, AWS, Terraform(</a:t>
            </a:r>
            <a:r>
              <a:rPr lang="en-US" sz="2000" dirty="0" err="1">
                <a:latin typeface="+mj-lt"/>
                <a:ea typeface="+mj-ea"/>
                <a:cs typeface="+mj-cs"/>
              </a:rPr>
              <a:t>IaC</a:t>
            </a:r>
            <a:r>
              <a:rPr lang="en-US" sz="2000" dirty="0">
                <a:latin typeface="+mj-lt"/>
                <a:ea typeface="+mj-ea"/>
                <a:cs typeface="+mj-cs"/>
              </a:rPr>
              <a:t>), Machine Learning, Cloud compute </a:t>
            </a:r>
          </a:p>
          <a:p>
            <a:r>
              <a:rPr lang="en-US" sz="2000" dirty="0">
                <a:latin typeface="+mj-lt"/>
                <a:ea typeface="+mj-ea"/>
                <a:cs typeface="+mj-cs"/>
              </a:rPr>
              <a:t>Writing blogs, learning new technologies </a:t>
            </a:r>
            <a:r>
              <a:rPr lang="en-US" sz="2000">
                <a:latin typeface="+mj-lt"/>
                <a:ea typeface="+mj-ea"/>
                <a:cs typeface="+mj-cs"/>
              </a:rPr>
              <a:t>and training </a:t>
            </a:r>
            <a:endParaRPr lang="en-US" sz="2000" dirty="0">
              <a:latin typeface="+mj-lt"/>
              <a:ea typeface="+mj-ea"/>
              <a:cs typeface="+mj-cs"/>
            </a:endParaRPr>
          </a:p>
        </p:txBody>
      </p:sp>
      <p:cxnSp>
        <p:nvCxnSpPr>
          <p:cNvPr id="22" name="Straight Connector 24">
            <a:extLst>
              <a:ext uri="{FF2B5EF4-FFF2-40B4-BE49-F238E27FC236}">
                <a16:creationId xmlns:a16="http://schemas.microsoft.com/office/drawing/2014/main" id="{822A5670-0F7B-4199-AEAB-33FBA9CEA4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1"/>
            <a:ext cx="0" cy="6858001"/>
          </a:xfrm>
          <a:prstGeom prst="line">
            <a:avLst/>
          </a:prstGeom>
          <a:ln w="381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6">
            <a:extLst>
              <a:ext uri="{FF2B5EF4-FFF2-40B4-BE49-F238E27FC236}">
                <a16:creationId xmlns:a16="http://schemas.microsoft.com/office/drawing/2014/main" id="{8BB1744D-A7DF-4B65-B6E3-DCF12BB2D8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2228770"/>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8">
            <a:extLst>
              <a:ext uri="{FF2B5EF4-FFF2-40B4-BE49-F238E27FC236}">
                <a16:creationId xmlns:a16="http://schemas.microsoft.com/office/drawing/2014/main" id="{882DD753-EA38-4E86-91FB-05041A44A2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67905"/>
            <a:ext cx="7530662"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30">
            <a:extLst>
              <a:ext uri="{FF2B5EF4-FFF2-40B4-BE49-F238E27FC236}">
                <a16:creationId xmlns:a16="http://schemas.microsoft.com/office/drawing/2014/main" id="{6DA63E78-7704-45EF-B5D3-EADDF5D826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218591" y="5706812"/>
            <a:ext cx="2286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5891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67D1A-47CE-4F5D-9B38-CBFA703536AB}"/>
              </a:ext>
            </a:extLst>
          </p:cNvPr>
          <p:cNvSpPr>
            <a:spLocks noGrp="1"/>
          </p:cNvSpPr>
          <p:nvPr>
            <p:ph type="title"/>
          </p:nvPr>
        </p:nvSpPr>
        <p:spPr>
          <a:xfrm>
            <a:off x="722393" y="181415"/>
            <a:ext cx="9692640" cy="790378"/>
          </a:xfrm>
        </p:spPr>
        <p:txBody>
          <a:bodyPr/>
          <a:lstStyle/>
          <a:p>
            <a:r>
              <a:rPr lang="en-US" dirty="0"/>
              <a:t>De-generate/ Pathological Binary </a:t>
            </a:r>
          </a:p>
        </p:txBody>
      </p:sp>
      <p:sp>
        <p:nvSpPr>
          <p:cNvPr id="3" name="Content Placeholder 2">
            <a:extLst>
              <a:ext uri="{FF2B5EF4-FFF2-40B4-BE49-F238E27FC236}">
                <a16:creationId xmlns:a16="http://schemas.microsoft.com/office/drawing/2014/main" id="{EC1D2B86-CD97-4EFD-8502-0177B46BEEF4}"/>
              </a:ext>
            </a:extLst>
          </p:cNvPr>
          <p:cNvSpPr>
            <a:spLocks noGrp="1"/>
          </p:cNvSpPr>
          <p:nvPr>
            <p:ph idx="1"/>
          </p:nvPr>
        </p:nvSpPr>
        <p:spPr>
          <a:xfrm>
            <a:off x="1001429" y="1126069"/>
            <a:ext cx="8595360" cy="4782261"/>
          </a:xfrm>
        </p:spPr>
        <p:txBody>
          <a:bodyPr/>
          <a:lstStyle/>
          <a:p>
            <a:r>
              <a:rPr lang="en-US" dirty="0"/>
              <a:t>Every parent node has </a:t>
            </a:r>
            <a:r>
              <a:rPr lang="en-US" b="1" dirty="0"/>
              <a:t>only one child </a:t>
            </a:r>
            <a:r>
              <a:rPr lang="en-US" dirty="0"/>
              <a:t>node</a:t>
            </a:r>
          </a:p>
          <a:p>
            <a:pPr marL="0" indent="0">
              <a:buNone/>
            </a:pPr>
            <a:r>
              <a:rPr lang="en-US" dirty="0"/>
              <a:t>   OR </a:t>
            </a:r>
          </a:p>
          <a:p>
            <a:r>
              <a:rPr lang="en-US" dirty="0"/>
              <a:t>Every Internal node has only one child node</a:t>
            </a:r>
          </a:p>
        </p:txBody>
      </p:sp>
      <p:grpSp>
        <p:nvGrpSpPr>
          <p:cNvPr id="12" name="Group 11">
            <a:extLst>
              <a:ext uri="{FF2B5EF4-FFF2-40B4-BE49-F238E27FC236}">
                <a16:creationId xmlns:a16="http://schemas.microsoft.com/office/drawing/2014/main" id="{09C2E804-0E4E-47C9-9085-6A0ECADB41C5}"/>
              </a:ext>
            </a:extLst>
          </p:cNvPr>
          <p:cNvGrpSpPr/>
          <p:nvPr/>
        </p:nvGrpSpPr>
        <p:grpSpPr>
          <a:xfrm>
            <a:off x="7014903" y="951188"/>
            <a:ext cx="2870136" cy="2462908"/>
            <a:chOff x="7014903" y="951188"/>
            <a:chExt cx="2870136" cy="2462908"/>
          </a:xfrm>
        </p:grpSpPr>
        <p:sp>
          <p:nvSpPr>
            <p:cNvPr id="4" name="Oval 3">
              <a:extLst>
                <a:ext uri="{FF2B5EF4-FFF2-40B4-BE49-F238E27FC236}">
                  <a16:creationId xmlns:a16="http://schemas.microsoft.com/office/drawing/2014/main" id="{532C89DE-270F-4660-BE91-C7BD09CF5F65}"/>
                </a:ext>
              </a:extLst>
            </p:cNvPr>
            <p:cNvSpPr/>
            <p:nvPr/>
          </p:nvSpPr>
          <p:spPr>
            <a:xfrm>
              <a:off x="8160924" y="957915"/>
              <a:ext cx="444844" cy="444844"/>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AD04A1D-DA44-436C-B068-5DD4D2C94808}"/>
                </a:ext>
              </a:extLst>
            </p:cNvPr>
            <p:cNvSpPr/>
            <p:nvPr/>
          </p:nvSpPr>
          <p:spPr>
            <a:xfrm>
              <a:off x="7761795" y="1494134"/>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66B32980-BE14-4F9D-AA06-F33652DA97F2}"/>
                </a:ext>
              </a:extLst>
            </p:cNvPr>
            <p:cNvCxnSpPr>
              <a:stCxn id="4" idx="3"/>
              <a:endCxn id="5" idx="7"/>
            </p:cNvCxnSpPr>
            <p:nvPr/>
          </p:nvCxnSpPr>
          <p:spPr>
            <a:xfrm flipH="1">
              <a:off x="8141493" y="1337613"/>
              <a:ext cx="84577" cy="22166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E2A3F6F1-8F17-4741-A34B-BDAB1328BF24}"/>
                </a:ext>
              </a:extLst>
            </p:cNvPr>
            <p:cNvSpPr/>
            <p:nvPr/>
          </p:nvSpPr>
          <p:spPr>
            <a:xfrm>
              <a:off x="7389014" y="2220544"/>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8E582585-905D-4B37-95E5-5BF56DDFDADF}"/>
                </a:ext>
              </a:extLst>
            </p:cNvPr>
            <p:cNvCxnSpPr>
              <a:cxnSpLocks/>
              <a:stCxn id="5" idx="3"/>
              <a:endCxn id="8" idx="0"/>
            </p:cNvCxnSpPr>
            <p:nvPr/>
          </p:nvCxnSpPr>
          <p:spPr>
            <a:xfrm flipH="1">
              <a:off x="7611436" y="1873832"/>
              <a:ext cx="215505" cy="346712"/>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050C158-7715-4ABB-85FE-88C3AC8C3B79}"/>
                </a:ext>
              </a:extLst>
            </p:cNvPr>
            <p:cNvSpPr txBox="1"/>
            <p:nvPr/>
          </p:nvSpPr>
          <p:spPr>
            <a:xfrm>
              <a:off x="8597507" y="951188"/>
              <a:ext cx="1287532" cy="369332"/>
            </a:xfrm>
            <a:prstGeom prst="rect">
              <a:avLst/>
            </a:prstGeom>
            <a:noFill/>
          </p:spPr>
          <p:txBody>
            <a:bodyPr wrap="none" rtlCol="0">
              <a:spAutoFit/>
            </a:bodyPr>
            <a:lstStyle/>
            <a:p>
              <a:r>
                <a:rPr lang="en-US" dirty="0"/>
                <a:t>Root Node</a:t>
              </a:r>
            </a:p>
          </p:txBody>
        </p:sp>
        <p:sp>
          <p:nvSpPr>
            <p:cNvPr id="16" name="Oval 15">
              <a:extLst>
                <a:ext uri="{FF2B5EF4-FFF2-40B4-BE49-F238E27FC236}">
                  <a16:creationId xmlns:a16="http://schemas.microsoft.com/office/drawing/2014/main" id="{1D3165D7-CE1D-4161-8A17-257132D798CA}"/>
                </a:ext>
              </a:extLst>
            </p:cNvPr>
            <p:cNvSpPr/>
            <p:nvPr/>
          </p:nvSpPr>
          <p:spPr>
            <a:xfrm>
              <a:off x="7014903" y="2969252"/>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87EC1BDE-186E-41FB-8310-3C0404DD78AC}"/>
                </a:ext>
              </a:extLst>
            </p:cNvPr>
            <p:cNvCxnSpPr>
              <a:cxnSpLocks/>
              <a:stCxn id="8" idx="3"/>
              <a:endCxn id="16" idx="0"/>
            </p:cNvCxnSpPr>
            <p:nvPr/>
          </p:nvCxnSpPr>
          <p:spPr>
            <a:xfrm flipH="1">
              <a:off x="7237325" y="2600242"/>
              <a:ext cx="216835" cy="36901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623AEC5C-6D7F-480E-A4CB-D226ACE9EB78}"/>
                </a:ext>
              </a:extLst>
            </p:cNvPr>
            <p:cNvSpPr/>
            <p:nvPr/>
          </p:nvSpPr>
          <p:spPr>
            <a:xfrm>
              <a:off x="8383346" y="1297214"/>
              <a:ext cx="569387" cy="923330"/>
            </a:xfrm>
            <a:prstGeom prst="rect">
              <a:avLst/>
            </a:prstGeom>
            <a:noFill/>
          </p:spPr>
          <p:txBody>
            <a:bodyPr wrap="none" lIns="91440" tIns="45720" rIns="91440" bIns="45720">
              <a:spAutoFit/>
            </a:bodyPr>
            <a:lstStyle/>
            <a:p>
              <a:pPr algn="ctr"/>
              <a:r>
                <a:rPr lang="en-US" sz="5400" b="0" cap="none" spc="0" dirty="0">
                  <a:ln w="0"/>
                  <a:solidFill>
                    <a:srgbClr val="C00000"/>
                  </a:solidFill>
                  <a:effectLst>
                    <a:outerShdw blurRad="38100" dist="19050" dir="2700000" algn="tl" rotWithShape="0">
                      <a:schemeClr val="dk1">
                        <a:alpha val="40000"/>
                      </a:schemeClr>
                    </a:outerShdw>
                  </a:effectLst>
                </a:rPr>
                <a:t>1</a:t>
              </a:r>
            </a:p>
          </p:txBody>
        </p:sp>
      </p:grpSp>
      <p:grpSp>
        <p:nvGrpSpPr>
          <p:cNvPr id="13" name="Group 12">
            <a:extLst>
              <a:ext uri="{FF2B5EF4-FFF2-40B4-BE49-F238E27FC236}">
                <a16:creationId xmlns:a16="http://schemas.microsoft.com/office/drawing/2014/main" id="{74EF7FE1-96DB-4EF6-900F-A8DE54EE7C78}"/>
              </a:ext>
            </a:extLst>
          </p:cNvPr>
          <p:cNvGrpSpPr/>
          <p:nvPr/>
        </p:nvGrpSpPr>
        <p:grpSpPr>
          <a:xfrm>
            <a:off x="1001429" y="3476676"/>
            <a:ext cx="2163664" cy="3161605"/>
            <a:chOff x="1001429" y="3476676"/>
            <a:chExt cx="2163664" cy="3161605"/>
          </a:xfrm>
        </p:grpSpPr>
        <p:sp>
          <p:nvSpPr>
            <p:cNvPr id="18" name="Oval 17">
              <a:extLst>
                <a:ext uri="{FF2B5EF4-FFF2-40B4-BE49-F238E27FC236}">
                  <a16:creationId xmlns:a16="http://schemas.microsoft.com/office/drawing/2014/main" id="{2B722D16-1077-49B0-ABEF-368DC41624D3}"/>
                </a:ext>
              </a:extLst>
            </p:cNvPr>
            <p:cNvSpPr/>
            <p:nvPr/>
          </p:nvSpPr>
          <p:spPr>
            <a:xfrm>
              <a:off x="1001429" y="3804208"/>
              <a:ext cx="444844" cy="444844"/>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BB1033E-2ACC-4762-8D33-B64A84C47F29}"/>
                </a:ext>
              </a:extLst>
            </p:cNvPr>
            <p:cNvSpPr/>
            <p:nvPr/>
          </p:nvSpPr>
          <p:spPr>
            <a:xfrm>
              <a:off x="1268216" y="4592870"/>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F91C51A0-8196-4815-82FC-7476E3DFA1CB}"/>
                </a:ext>
              </a:extLst>
            </p:cNvPr>
            <p:cNvCxnSpPr>
              <a:cxnSpLocks/>
              <a:stCxn id="18" idx="5"/>
              <a:endCxn id="19" idx="7"/>
            </p:cNvCxnSpPr>
            <p:nvPr/>
          </p:nvCxnSpPr>
          <p:spPr>
            <a:xfrm>
              <a:off x="1381127" y="4183906"/>
              <a:ext cx="266787" cy="474110"/>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9604AE27-E7F7-49F2-A987-F1650225BA27}"/>
                </a:ext>
              </a:extLst>
            </p:cNvPr>
            <p:cNvSpPr/>
            <p:nvPr/>
          </p:nvSpPr>
          <p:spPr>
            <a:xfrm>
              <a:off x="1647914" y="5262480"/>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64DA3741-055C-43B4-94CF-ED09884B1108}"/>
                </a:ext>
              </a:extLst>
            </p:cNvPr>
            <p:cNvCxnSpPr>
              <a:cxnSpLocks/>
              <a:stCxn id="19" idx="5"/>
              <a:endCxn id="21" idx="0"/>
            </p:cNvCxnSpPr>
            <p:nvPr/>
          </p:nvCxnSpPr>
          <p:spPr>
            <a:xfrm>
              <a:off x="1647914" y="4972568"/>
              <a:ext cx="222422" cy="289912"/>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A6DA79F-B272-4DD9-9B59-C6D84F359FB0}"/>
                </a:ext>
              </a:extLst>
            </p:cNvPr>
            <p:cNvSpPr txBox="1"/>
            <p:nvPr/>
          </p:nvSpPr>
          <p:spPr>
            <a:xfrm>
              <a:off x="1490638" y="3700826"/>
              <a:ext cx="1287532" cy="369332"/>
            </a:xfrm>
            <a:prstGeom prst="rect">
              <a:avLst/>
            </a:prstGeom>
            <a:noFill/>
          </p:spPr>
          <p:txBody>
            <a:bodyPr wrap="none" rtlCol="0">
              <a:spAutoFit/>
            </a:bodyPr>
            <a:lstStyle/>
            <a:p>
              <a:r>
                <a:rPr lang="en-US" dirty="0"/>
                <a:t>Root Node</a:t>
              </a:r>
            </a:p>
          </p:txBody>
        </p:sp>
        <p:sp>
          <p:nvSpPr>
            <p:cNvPr id="24" name="Rectangle 23">
              <a:extLst>
                <a:ext uri="{FF2B5EF4-FFF2-40B4-BE49-F238E27FC236}">
                  <a16:creationId xmlns:a16="http://schemas.microsoft.com/office/drawing/2014/main" id="{9FCEBEE9-20BC-4D1F-ACDA-326499B2F55B}"/>
                </a:ext>
              </a:extLst>
            </p:cNvPr>
            <p:cNvSpPr/>
            <p:nvPr/>
          </p:nvSpPr>
          <p:spPr>
            <a:xfrm>
              <a:off x="1243799" y="4571252"/>
              <a:ext cx="1356066" cy="2067029"/>
            </a:xfrm>
            <a:prstGeom prst="rect">
              <a:avLst/>
            </a:prstGeom>
            <a:noFill/>
            <a:ln>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84501A3-A5A7-44EC-A6CE-110CDF6D4FCF}"/>
                </a:ext>
              </a:extLst>
            </p:cNvPr>
            <p:cNvSpPr/>
            <p:nvPr/>
          </p:nvSpPr>
          <p:spPr>
            <a:xfrm>
              <a:off x="1933530" y="5985996"/>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0745EF17-A68F-4A45-A38E-48E61B168A69}"/>
                </a:ext>
              </a:extLst>
            </p:cNvPr>
            <p:cNvCxnSpPr>
              <a:cxnSpLocks/>
              <a:stCxn id="21" idx="5"/>
              <a:endCxn id="25" idx="0"/>
            </p:cNvCxnSpPr>
            <p:nvPr/>
          </p:nvCxnSpPr>
          <p:spPr>
            <a:xfrm>
              <a:off x="2027612" y="5642178"/>
              <a:ext cx="128340" cy="343818"/>
            </a:xfrm>
            <a:prstGeom prst="line">
              <a:avLst/>
            </a:prstGeom>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5222A772-5398-41DA-9F83-2387CE2C44B6}"/>
                </a:ext>
              </a:extLst>
            </p:cNvPr>
            <p:cNvSpPr/>
            <p:nvPr/>
          </p:nvSpPr>
          <p:spPr>
            <a:xfrm>
              <a:off x="2595705" y="3476676"/>
              <a:ext cx="569388" cy="923330"/>
            </a:xfrm>
            <a:prstGeom prst="rect">
              <a:avLst/>
            </a:prstGeom>
            <a:noFill/>
          </p:spPr>
          <p:txBody>
            <a:bodyPr wrap="none" lIns="91440" tIns="45720" rIns="91440" bIns="45720">
              <a:spAutoFit/>
            </a:bodyPr>
            <a:lstStyle/>
            <a:p>
              <a:pPr algn="ctr"/>
              <a:r>
                <a:rPr lang="en-US" sz="5400" dirty="0">
                  <a:ln w="0"/>
                  <a:solidFill>
                    <a:srgbClr val="C00000"/>
                  </a:solidFill>
                  <a:effectLst>
                    <a:outerShdw blurRad="38100" dist="19050" dir="2700000" algn="tl" rotWithShape="0">
                      <a:schemeClr val="dk1">
                        <a:alpha val="40000"/>
                      </a:schemeClr>
                    </a:outerShdw>
                  </a:effectLst>
                </a:rPr>
                <a:t>2</a:t>
              </a:r>
              <a:endParaRPr lang="en-US" sz="5400" b="0" cap="none" spc="0" dirty="0">
                <a:ln w="0"/>
                <a:solidFill>
                  <a:srgbClr val="C00000"/>
                </a:solidFill>
                <a:effectLst>
                  <a:outerShdw blurRad="38100" dist="19050" dir="2700000" algn="tl" rotWithShape="0">
                    <a:schemeClr val="dk1">
                      <a:alpha val="40000"/>
                    </a:schemeClr>
                  </a:outerShdw>
                </a:effectLst>
              </a:endParaRPr>
            </a:p>
          </p:txBody>
        </p:sp>
      </p:grpSp>
      <p:grpSp>
        <p:nvGrpSpPr>
          <p:cNvPr id="14" name="Group 13">
            <a:extLst>
              <a:ext uri="{FF2B5EF4-FFF2-40B4-BE49-F238E27FC236}">
                <a16:creationId xmlns:a16="http://schemas.microsoft.com/office/drawing/2014/main" id="{37A0663B-D681-40CE-B014-59079768C5FA}"/>
              </a:ext>
            </a:extLst>
          </p:cNvPr>
          <p:cNvGrpSpPr/>
          <p:nvPr/>
        </p:nvGrpSpPr>
        <p:grpSpPr>
          <a:xfrm>
            <a:off x="3996203" y="3883953"/>
            <a:ext cx="2853903" cy="2657758"/>
            <a:chOff x="3996203" y="3883953"/>
            <a:chExt cx="2853903" cy="2657758"/>
          </a:xfrm>
        </p:grpSpPr>
        <p:sp>
          <p:nvSpPr>
            <p:cNvPr id="47" name="Oval 46">
              <a:extLst>
                <a:ext uri="{FF2B5EF4-FFF2-40B4-BE49-F238E27FC236}">
                  <a16:creationId xmlns:a16="http://schemas.microsoft.com/office/drawing/2014/main" id="{D3A177E7-46AB-4B68-AEC9-04F238E28C7B}"/>
                </a:ext>
              </a:extLst>
            </p:cNvPr>
            <p:cNvSpPr/>
            <p:nvPr/>
          </p:nvSpPr>
          <p:spPr>
            <a:xfrm>
              <a:off x="5073365" y="3987335"/>
              <a:ext cx="444844" cy="444844"/>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875D883C-4DCD-4EA1-BBB8-9001E6B91668}"/>
                </a:ext>
              </a:extLst>
            </p:cNvPr>
            <p:cNvSpPr/>
            <p:nvPr/>
          </p:nvSpPr>
          <p:spPr>
            <a:xfrm>
              <a:off x="4674236" y="4523554"/>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a:extLst>
                <a:ext uri="{FF2B5EF4-FFF2-40B4-BE49-F238E27FC236}">
                  <a16:creationId xmlns:a16="http://schemas.microsoft.com/office/drawing/2014/main" id="{3FCB1A18-6CAD-48F1-B8E8-384CDA6A5649}"/>
                </a:ext>
              </a:extLst>
            </p:cNvPr>
            <p:cNvCxnSpPr>
              <a:stCxn id="47" idx="3"/>
              <a:endCxn id="48" idx="7"/>
            </p:cNvCxnSpPr>
            <p:nvPr/>
          </p:nvCxnSpPr>
          <p:spPr>
            <a:xfrm flipH="1">
              <a:off x="5053934" y="4367033"/>
              <a:ext cx="84577" cy="221667"/>
            </a:xfrm>
            <a:prstGeom prst="line">
              <a:avLst/>
            </a:prstGeom>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0466A5C0-047F-400B-97EA-0B39F60AB4CF}"/>
                </a:ext>
              </a:extLst>
            </p:cNvPr>
            <p:cNvSpPr/>
            <p:nvPr/>
          </p:nvSpPr>
          <p:spPr>
            <a:xfrm>
              <a:off x="4301455" y="5249964"/>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D585E41D-0BAE-4D35-8659-C655F678BEBF}"/>
                </a:ext>
              </a:extLst>
            </p:cNvPr>
            <p:cNvCxnSpPr>
              <a:cxnSpLocks/>
              <a:stCxn id="48" idx="3"/>
              <a:endCxn id="50" idx="0"/>
            </p:cNvCxnSpPr>
            <p:nvPr/>
          </p:nvCxnSpPr>
          <p:spPr>
            <a:xfrm flipH="1">
              <a:off x="4523877" y="4903252"/>
              <a:ext cx="215505" cy="346712"/>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557E163E-6E34-4ACB-8620-86752BCD4157}"/>
                </a:ext>
              </a:extLst>
            </p:cNvPr>
            <p:cNvSpPr txBox="1"/>
            <p:nvPr/>
          </p:nvSpPr>
          <p:spPr>
            <a:xfrm>
              <a:off x="5562574" y="3883953"/>
              <a:ext cx="1287532" cy="369332"/>
            </a:xfrm>
            <a:prstGeom prst="rect">
              <a:avLst/>
            </a:prstGeom>
            <a:noFill/>
          </p:spPr>
          <p:txBody>
            <a:bodyPr wrap="none" rtlCol="0">
              <a:spAutoFit/>
            </a:bodyPr>
            <a:lstStyle/>
            <a:p>
              <a:r>
                <a:rPr lang="en-US" dirty="0"/>
                <a:t>Root Node</a:t>
              </a:r>
            </a:p>
          </p:txBody>
        </p:sp>
        <p:sp>
          <p:nvSpPr>
            <p:cNvPr id="53" name="Rectangle 52">
              <a:extLst>
                <a:ext uri="{FF2B5EF4-FFF2-40B4-BE49-F238E27FC236}">
                  <a16:creationId xmlns:a16="http://schemas.microsoft.com/office/drawing/2014/main" id="{23C806B1-66CE-4BEE-9B35-71728201DFDC}"/>
                </a:ext>
              </a:extLst>
            </p:cNvPr>
            <p:cNvSpPr/>
            <p:nvPr/>
          </p:nvSpPr>
          <p:spPr>
            <a:xfrm>
              <a:off x="3996203" y="4474682"/>
              <a:ext cx="1356066" cy="2067029"/>
            </a:xfrm>
            <a:prstGeom prst="rect">
              <a:avLst/>
            </a:prstGeom>
            <a:noFill/>
            <a:ln>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52446FF-9CD9-4D12-AA1E-0F063FD2B971}"/>
                </a:ext>
              </a:extLst>
            </p:cNvPr>
            <p:cNvSpPr/>
            <p:nvPr/>
          </p:nvSpPr>
          <p:spPr>
            <a:xfrm>
              <a:off x="4099149" y="6051585"/>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12150D5C-E525-43D4-802D-8B6AE739A59C}"/>
                </a:ext>
              </a:extLst>
            </p:cNvPr>
            <p:cNvCxnSpPr>
              <a:cxnSpLocks/>
              <a:stCxn id="50" idx="4"/>
              <a:endCxn id="54" idx="0"/>
            </p:cNvCxnSpPr>
            <p:nvPr/>
          </p:nvCxnSpPr>
          <p:spPr>
            <a:xfrm flipH="1">
              <a:off x="4321571" y="5694808"/>
              <a:ext cx="202306" cy="356777"/>
            </a:xfrm>
            <a:prstGeom prst="line">
              <a:avLst/>
            </a:prstGeom>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EF23F21A-3702-4C55-B6C7-762C3CE280F6}"/>
                </a:ext>
              </a:extLst>
            </p:cNvPr>
            <p:cNvSpPr/>
            <p:nvPr/>
          </p:nvSpPr>
          <p:spPr>
            <a:xfrm>
              <a:off x="5657521" y="4545936"/>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316F630E-0986-4447-AE0A-DBF55885FDC5}"/>
                </a:ext>
              </a:extLst>
            </p:cNvPr>
            <p:cNvCxnSpPr>
              <a:stCxn id="47" idx="5"/>
              <a:endCxn id="56" idx="1"/>
            </p:cNvCxnSpPr>
            <p:nvPr/>
          </p:nvCxnSpPr>
          <p:spPr>
            <a:xfrm>
              <a:off x="5453063" y="4367033"/>
              <a:ext cx="269604" cy="244049"/>
            </a:xfrm>
            <a:prstGeom prst="line">
              <a:avLst/>
            </a:prstGeom>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7ECB57EC-7681-4404-A0F5-08562EEE9276}"/>
                </a:ext>
              </a:extLst>
            </p:cNvPr>
            <p:cNvSpPr/>
            <p:nvPr/>
          </p:nvSpPr>
          <p:spPr>
            <a:xfrm>
              <a:off x="5518209" y="5037714"/>
              <a:ext cx="569388" cy="923330"/>
            </a:xfrm>
            <a:prstGeom prst="rect">
              <a:avLst/>
            </a:prstGeom>
            <a:noFill/>
          </p:spPr>
          <p:txBody>
            <a:bodyPr wrap="none" lIns="91440" tIns="45720" rIns="91440" bIns="45720">
              <a:spAutoFit/>
            </a:bodyPr>
            <a:lstStyle/>
            <a:p>
              <a:pPr algn="ctr"/>
              <a:r>
                <a:rPr lang="en-US" sz="5400" dirty="0">
                  <a:ln w="0"/>
                  <a:solidFill>
                    <a:srgbClr val="C00000"/>
                  </a:solidFill>
                  <a:effectLst>
                    <a:outerShdw blurRad="38100" dist="19050" dir="2700000" algn="tl" rotWithShape="0">
                      <a:schemeClr val="dk1">
                        <a:alpha val="40000"/>
                      </a:schemeClr>
                    </a:outerShdw>
                  </a:effectLst>
                </a:rPr>
                <a:t>3</a:t>
              </a:r>
              <a:endParaRPr lang="en-US" sz="5400" b="0" cap="none" spc="0" dirty="0">
                <a:ln w="0"/>
                <a:solidFill>
                  <a:srgbClr val="C00000"/>
                </a:solidFill>
                <a:effectLst>
                  <a:outerShdw blurRad="38100" dist="19050" dir="2700000" algn="tl" rotWithShape="0">
                    <a:schemeClr val="dk1">
                      <a:alpha val="40000"/>
                    </a:schemeClr>
                  </a:outerShdw>
                </a:effectLst>
              </a:endParaRPr>
            </a:p>
          </p:txBody>
        </p:sp>
      </p:grpSp>
      <p:grpSp>
        <p:nvGrpSpPr>
          <p:cNvPr id="15" name="Group 14">
            <a:extLst>
              <a:ext uri="{FF2B5EF4-FFF2-40B4-BE49-F238E27FC236}">
                <a16:creationId xmlns:a16="http://schemas.microsoft.com/office/drawing/2014/main" id="{8578014B-D7BC-4C19-916E-EB23983234C3}"/>
              </a:ext>
            </a:extLst>
          </p:cNvPr>
          <p:cNvGrpSpPr/>
          <p:nvPr/>
        </p:nvGrpSpPr>
        <p:grpSpPr>
          <a:xfrm>
            <a:off x="7242830" y="3684057"/>
            <a:ext cx="2895408" cy="2808782"/>
            <a:chOff x="7242830" y="3684057"/>
            <a:chExt cx="2895408" cy="2808782"/>
          </a:xfrm>
        </p:grpSpPr>
        <p:sp>
          <p:nvSpPr>
            <p:cNvPr id="59" name="Oval 58">
              <a:extLst>
                <a:ext uri="{FF2B5EF4-FFF2-40B4-BE49-F238E27FC236}">
                  <a16:creationId xmlns:a16="http://schemas.microsoft.com/office/drawing/2014/main" id="{F5C1E68D-BE98-41C9-9CE0-65150BDA23E6}"/>
                </a:ext>
              </a:extLst>
            </p:cNvPr>
            <p:cNvSpPr/>
            <p:nvPr/>
          </p:nvSpPr>
          <p:spPr>
            <a:xfrm>
              <a:off x="8319992" y="3938463"/>
              <a:ext cx="444844" cy="444844"/>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34254D67-47FF-4033-9A69-2ED0D74B703C}"/>
                </a:ext>
              </a:extLst>
            </p:cNvPr>
            <p:cNvSpPr/>
            <p:nvPr/>
          </p:nvSpPr>
          <p:spPr>
            <a:xfrm>
              <a:off x="7920863" y="4474682"/>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64ACC64E-41F8-4FDE-B886-7E8E16C3C9DA}"/>
                </a:ext>
              </a:extLst>
            </p:cNvPr>
            <p:cNvCxnSpPr>
              <a:stCxn id="59" idx="3"/>
              <a:endCxn id="60" idx="7"/>
            </p:cNvCxnSpPr>
            <p:nvPr/>
          </p:nvCxnSpPr>
          <p:spPr>
            <a:xfrm flipH="1">
              <a:off x="8300561" y="4318161"/>
              <a:ext cx="84577" cy="221667"/>
            </a:xfrm>
            <a:prstGeom prst="line">
              <a:avLst/>
            </a:prstGeom>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7D21DC59-0321-45F6-8335-41C64F4AC9F0}"/>
                </a:ext>
              </a:extLst>
            </p:cNvPr>
            <p:cNvSpPr/>
            <p:nvPr/>
          </p:nvSpPr>
          <p:spPr>
            <a:xfrm>
              <a:off x="7548082" y="5201092"/>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a:extLst>
                <a:ext uri="{FF2B5EF4-FFF2-40B4-BE49-F238E27FC236}">
                  <a16:creationId xmlns:a16="http://schemas.microsoft.com/office/drawing/2014/main" id="{3F89EBF3-E281-45D6-8047-D25BEDB8B4FA}"/>
                </a:ext>
              </a:extLst>
            </p:cNvPr>
            <p:cNvCxnSpPr>
              <a:cxnSpLocks/>
              <a:stCxn id="60" idx="3"/>
              <a:endCxn id="62" idx="0"/>
            </p:cNvCxnSpPr>
            <p:nvPr/>
          </p:nvCxnSpPr>
          <p:spPr>
            <a:xfrm flipH="1">
              <a:off x="7770504" y="4854380"/>
              <a:ext cx="215505" cy="346712"/>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6AABB26A-F08E-45BB-A0B8-D456B2B2CB5A}"/>
                </a:ext>
              </a:extLst>
            </p:cNvPr>
            <p:cNvSpPr txBox="1"/>
            <p:nvPr/>
          </p:nvSpPr>
          <p:spPr>
            <a:xfrm>
              <a:off x="8850706" y="3684057"/>
              <a:ext cx="1287532" cy="369332"/>
            </a:xfrm>
            <a:prstGeom prst="rect">
              <a:avLst/>
            </a:prstGeom>
            <a:noFill/>
          </p:spPr>
          <p:txBody>
            <a:bodyPr wrap="none" rtlCol="0">
              <a:spAutoFit/>
            </a:bodyPr>
            <a:lstStyle/>
            <a:p>
              <a:r>
                <a:rPr lang="en-US" dirty="0"/>
                <a:t>Root Node</a:t>
              </a:r>
            </a:p>
          </p:txBody>
        </p:sp>
        <p:sp>
          <p:nvSpPr>
            <p:cNvPr id="65" name="Rectangle 64">
              <a:extLst>
                <a:ext uri="{FF2B5EF4-FFF2-40B4-BE49-F238E27FC236}">
                  <a16:creationId xmlns:a16="http://schemas.microsoft.com/office/drawing/2014/main" id="{0480612D-7E2D-4AA9-8D96-B3A30AE7100D}"/>
                </a:ext>
              </a:extLst>
            </p:cNvPr>
            <p:cNvSpPr/>
            <p:nvPr/>
          </p:nvSpPr>
          <p:spPr>
            <a:xfrm>
              <a:off x="7242830" y="4425810"/>
              <a:ext cx="1356066" cy="2067029"/>
            </a:xfrm>
            <a:prstGeom prst="rect">
              <a:avLst/>
            </a:prstGeom>
            <a:noFill/>
            <a:ln>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C7E73A67-41C3-46E8-B573-596C376E0F13}"/>
                </a:ext>
              </a:extLst>
            </p:cNvPr>
            <p:cNvSpPr/>
            <p:nvPr/>
          </p:nvSpPr>
          <p:spPr>
            <a:xfrm>
              <a:off x="8123913" y="5983841"/>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Connector 66">
              <a:extLst>
                <a:ext uri="{FF2B5EF4-FFF2-40B4-BE49-F238E27FC236}">
                  <a16:creationId xmlns:a16="http://schemas.microsoft.com/office/drawing/2014/main" id="{CCB94D5A-B70F-4AEE-8B15-745C788D4461}"/>
                </a:ext>
              </a:extLst>
            </p:cNvPr>
            <p:cNvCxnSpPr>
              <a:cxnSpLocks/>
              <a:stCxn id="62" idx="5"/>
              <a:endCxn id="66" idx="0"/>
            </p:cNvCxnSpPr>
            <p:nvPr/>
          </p:nvCxnSpPr>
          <p:spPr>
            <a:xfrm>
              <a:off x="7927780" y="5580790"/>
              <a:ext cx="418555" cy="403051"/>
            </a:xfrm>
            <a:prstGeom prst="line">
              <a:avLst/>
            </a:prstGeom>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D1F84C80-6FC2-4F49-B1C1-612CD700ED4E}"/>
                </a:ext>
              </a:extLst>
            </p:cNvPr>
            <p:cNvSpPr/>
            <p:nvPr/>
          </p:nvSpPr>
          <p:spPr>
            <a:xfrm>
              <a:off x="8904148" y="4497064"/>
              <a:ext cx="444844" cy="444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a:extLst>
                <a:ext uri="{FF2B5EF4-FFF2-40B4-BE49-F238E27FC236}">
                  <a16:creationId xmlns:a16="http://schemas.microsoft.com/office/drawing/2014/main" id="{746B00F2-EC7B-437A-ADB1-BE0EB13798B3}"/>
                </a:ext>
              </a:extLst>
            </p:cNvPr>
            <p:cNvCxnSpPr>
              <a:stCxn id="59" idx="5"/>
              <a:endCxn id="68" idx="1"/>
            </p:cNvCxnSpPr>
            <p:nvPr/>
          </p:nvCxnSpPr>
          <p:spPr>
            <a:xfrm>
              <a:off x="8699690" y="4318161"/>
              <a:ext cx="269604" cy="244049"/>
            </a:xfrm>
            <a:prstGeom prst="line">
              <a:avLst/>
            </a:prstGeom>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388924CE-FAE8-421E-A931-F86F8A47D85A}"/>
                </a:ext>
              </a:extLst>
            </p:cNvPr>
            <p:cNvSpPr/>
            <p:nvPr/>
          </p:nvSpPr>
          <p:spPr>
            <a:xfrm>
              <a:off x="9485305" y="3842320"/>
              <a:ext cx="569388" cy="923330"/>
            </a:xfrm>
            <a:prstGeom prst="rect">
              <a:avLst/>
            </a:prstGeom>
            <a:noFill/>
          </p:spPr>
          <p:txBody>
            <a:bodyPr wrap="none" lIns="91440" tIns="45720" rIns="91440" bIns="45720">
              <a:spAutoFit/>
            </a:bodyPr>
            <a:lstStyle/>
            <a:p>
              <a:pPr algn="ctr"/>
              <a:r>
                <a:rPr lang="en-US" sz="5400" dirty="0">
                  <a:ln w="0"/>
                  <a:solidFill>
                    <a:srgbClr val="C00000"/>
                  </a:solidFill>
                  <a:effectLst>
                    <a:outerShdw blurRad="38100" dist="19050" dir="2700000" algn="tl" rotWithShape="0">
                      <a:schemeClr val="dk1">
                        <a:alpha val="40000"/>
                      </a:schemeClr>
                    </a:outerShdw>
                  </a:effectLst>
                </a:rPr>
                <a:t>4</a:t>
              </a:r>
              <a:endParaRPr lang="en-US" sz="5400" b="0" cap="none" spc="0" dirty="0">
                <a:ln w="0"/>
                <a:solidFill>
                  <a:srgbClr val="C00000"/>
                </a:solidFill>
                <a:effectLst>
                  <a:outerShdw blurRad="38100" dist="19050" dir="2700000" algn="tl" rotWithShape="0">
                    <a:schemeClr val="dk1">
                      <a:alpha val="40000"/>
                    </a:schemeClr>
                  </a:outerShdw>
                </a:effectLst>
              </a:endParaRPr>
            </a:p>
          </p:txBody>
        </p:sp>
      </p:grpSp>
      <p:sp>
        <p:nvSpPr>
          <p:cNvPr id="27" name="TextBox 26">
            <a:extLst>
              <a:ext uri="{FF2B5EF4-FFF2-40B4-BE49-F238E27FC236}">
                <a16:creationId xmlns:a16="http://schemas.microsoft.com/office/drawing/2014/main" id="{3884C7AA-E39A-4A2E-AE03-66B4001F4E07}"/>
              </a:ext>
            </a:extLst>
          </p:cNvPr>
          <p:cNvSpPr txBox="1"/>
          <p:nvPr/>
        </p:nvSpPr>
        <p:spPr>
          <a:xfrm>
            <a:off x="1168748" y="2899413"/>
            <a:ext cx="2618024" cy="369332"/>
          </a:xfrm>
          <a:prstGeom prst="rect">
            <a:avLst/>
          </a:prstGeom>
          <a:noFill/>
        </p:spPr>
        <p:txBody>
          <a:bodyPr wrap="none" rtlCol="0">
            <a:spAutoFit/>
          </a:bodyPr>
          <a:lstStyle/>
          <a:p>
            <a:r>
              <a:rPr lang="en-US" b="1" dirty="0"/>
              <a:t>Lets try to identify ?</a:t>
            </a:r>
          </a:p>
        </p:txBody>
      </p:sp>
    </p:spTree>
    <p:extLst>
      <p:ext uri="{BB962C8B-B14F-4D97-AF65-F5344CB8AC3E}">
        <p14:creationId xmlns:p14="http://schemas.microsoft.com/office/powerpoint/2010/main" val="366627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3EF27-E1A2-4538-AAE7-2686C127F454}"/>
              </a:ext>
            </a:extLst>
          </p:cNvPr>
          <p:cNvSpPr>
            <a:spLocks noGrp="1"/>
          </p:cNvSpPr>
          <p:nvPr>
            <p:ph type="title"/>
          </p:nvPr>
        </p:nvSpPr>
        <p:spPr/>
        <p:txBody>
          <a:bodyPr/>
          <a:lstStyle/>
          <a:p>
            <a:r>
              <a:rPr lang="en-US" dirty="0"/>
              <a:t>Binary Search Tree(BST)</a:t>
            </a:r>
          </a:p>
        </p:txBody>
      </p:sp>
      <p:sp>
        <p:nvSpPr>
          <p:cNvPr id="3" name="Content Placeholder 2">
            <a:extLst>
              <a:ext uri="{FF2B5EF4-FFF2-40B4-BE49-F238E27FC236}">
                <a16:creationId xmlns:a16="http://schemas.microsoft.com/office/drawing/2014/main" id="{6ADFC9F1-3A8A-4ADA-B30D-B12C6812B026}"/>
              </a:ext>
            </a:extLst>
          </p:cNvPr>
          <p:cNvSpPr>
            <a:spLocks noGrp="1"/>
          </p:cNvSpPr>
          <p:nvPr>
            <p:ph idx="1"/>
          </p:nvPr>
        </p:nvSpPr>
        <p:spPr/>
        <p:txBody>
          <a:bodyPr/>
          <a:lstStyle/>
          <a:p>
            <a:r>
              <a:rPr lang="en-US" dirty="0"/>
              <a:t>Also called as ordered or sorted data structure</a:t>
            </a:r>
          </a:p>
          <a:p>
            <a:r>
              <a:rPr lang="en-US" dirty="0"/>
              <a:t>Properties: </a:t>
            </a:r>
          </a:p>
          <a:p>
            <a:pPr lvl="1"/>
            <a:r>
              <a:rPr lang="en-US" b="1" dirty="0"/>
              <a:t>Left </a:t>
            </a:r>
            <a:r>
              <a:rPr lang="en-US" dirty="0"/>
              <a:t>Subtree of nodes contains nodes with keys </a:t>
            </a:r>
            <a:r>
              <a:rPr lang="en-US" b="1" dirty="0"/>
              <a:t>lesser</a:t>
            </a:r>
            <a:r>
              <a:rPr lang="en-US" dirty="0"/>
              <a:t> than node’s key </a:t>
            </a:r>
          </a:p>
          <a:p>
            <a:pPr lvl="1"/>
            <a:r>
              <a:rPr lang="en-US" b="1" dirty="0"/>
              <a:t>Right </a:t>
            </a:r>
            <a:r>
              <a:rPr lang="en-US" dirty="0"/>
              <a:t>Subtree of nodes contains nodes with keys </a:t>
            </a:r>
            <a:r>
              <a:rPr lang="en-US" b="1" dirty="0"/>
              <a:t>greater </a:t>
            </a:r>
            <a:r>
              <a:rPr lang="en-US" dirty="0"/>
              <a:t>than node’s key </a:t>
            </a:r>
          </a:p>
          <a:p>
            <a:pPr lvl="1"/>
            <a:r>
              <a:rPr lang="en-US" dirty="0"/>
              <a:t>Left and Right tree must be a binary search tree</a:t>
            </a:r>
          </a:p>
          <a:p>
            <a:r>
              <a:rPr lang="en-US" dirty="0"/>
              <a:t>Lets break it down :</a:t>
            </a:r>
          </a:p>
          <a:p>
            <a:pPr lvl="1"/>
            <a:r>
              <a:rPr lang="en-US" dirty="0"/>
              <a:t>It is a binary tree, every node can contain at most 2 children </a:t>
            </a:r>
          </a:p>
          <a:p>
            <a:pPr lvl="1"/>
            <a:r>
              <a:rPr lang="en-US" dirty="0"/>
              <a:t>Left subtree: </a:t>
            </a:r>
          </a:p>
          <a:p>
            <a:pPr lvl="2"/>
            <a:r>
              <a:rPr lang="en-US" dirty="0"/>
              <a:t>Node with value 100 </a:t>
            </a:r>
          </a:p>
          <a:p>
            <a:pPr lvl="2"/>
            <a:r>
              <a:rPr lang="en-US" dirty="0"/>
              <a:t>Left </a:t>
            </a:r>
            <a:r>
              <a:rPr lang="en-US" dirty="0" err="1"/>
              <a:t>Subtreee</a:t>
            </a:r>
            <a:r>
              <a:rPr lang="en-US" dirty="0"/>
              <a:t> should have keys &lt; 100</a:t>
            </a:r>
          </a:p>
          <a:p>
            <a:pPr lvl="1"/>
            <a:r>
              <a:rPr lang="en-US" dirty="0"/>
              <a:t>Right subtree: </a:t>
            </a:r>
          </a:p>
          <a:p>
            <a:pPr lvl="2"/>
            <a:r>
              <a:rPr lang="en-US" dirty="0"/>
              <a:t>Node with key value 100 </a:t>
            </a:r>
          </a:p>
          <a:p>
            <a:pPr lvl="2"/>
            <a:r>
              <a:rPr lang="en-US" dirty="0"/>
              <a:t>Right </a:t>
            </a:r>
            <a:r>
              <a:rPr lang="en-US" dirty="0" err="1"/>
              <a:t>Subtreee</a:t>
            </a:r>
            <a:r>
              <a:rPr lang="en-US" dirty="0"/>
              <a:t> should have keys &gt; 100</a:t>
            </a:r>
          </a:p>
          <a:p>
            <a:pPr lvl="2"/>
            <a:endParaRPr lang="en-US" dirty="0"/>
          </a:p>
        </p:txBody>
      </p:sp>
      <p:grpSp>
        <p:nvGrpSpPr>
          <p:cNvPr id="18" name="Group 17">
            <a:extLst>
              <a:ext uri="{FF2B5EF4-FFF2-40B4-BE49-F238E27FC236}">
                <a16:creationId xmlns:a16="http://schemas.microsoft.com/office/drawing/2014/main" id="{35245C73-75CE-4E6E-9D5F-0F2016F3DBA1}"/>
              </a:ext>
            </a:extLst>
          </p:cNvPr>
          <p:cNvGrpSpPr/>
          <p:nvPr/>
        </p:nvGrpSpPr>
        <p:grpSpPr>
          <a:xfrm>
            <a:off x="7488195" y="3148013"/>
            <a:ext cx="3293900" cy="3157429"/>
            <a:chOff x="7488195" y="3148013"/>
            <a:chExt cx="3293900" cy="3157429"/>
          </a:xfrm>
        </p:grpSpPr>
        <p:sp>
          <p:nvSpPr>
            <p:cNvPr id="4" name="Oval 3">
              <a:extLst>
                <a:ext uri="{FF2B5EF4-FFF2-40B4-BE49-F238E27FC236}">
                  <a16:creationId xmlns:a16="http://schemas.microsoft.com/office/drawing/2014/main" id="{A8101CFB-CC04-4193-9302-F983F5A323DD}"/>
                </a:ext>
              </a:extLst>
            </p:cNvPr>
            <p:cNvSpPr/>
            <p:nvPr/>
          </p:nvSpPr>
          <p:spPr>
            <a:xfrm>
              <a:off x="8476735" y="3148013"/>
              <a:ext cx="782494" cy="78249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100</a:t>
              </a:r>
            </a:p>
          </p:txBody>
        </p:sp>
        <p:sp>
          <p:nvSpPr>
            <p:cNvPr id="5" name="Oval 4">
              <a:extLst>
                <a:ext uri="{FF2B5EF4-FFF2-40B4-BE49-F238E27FC236}">
                  <a16:creationId xmlns:a16="http://schemas.microsoft.com/office/drawing/2014/main" id="{4E957C91-BCBB-42B3-8520-EBFC0BC0D0D4}"/>
                </a:ext>
              </a:extLst>
            </p:cNvPr>
            <p:cNvSpPr/>
            <p:nvPr/>
          </p:nvSpPr>
          <p:spPr>
            <a:xfrm>
              <a:off x="7959006" y="4150316"/>
              <a:ext cx="741302" cy="741302"/>
            </a:xfrm>
            <a:prstGeom prst="ellips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a:t>
              </a:r>
            </a:p>
          </p:txBody>
        </p:sp>
        <p:cxnSp>
          <p:nvCxnSpPr>
            <p:cNvPr id="6" name="Straight Connector 5">
              <a:extLst>
                <a:ext uri="{FF2B5EF4-FFF2-40B4-BE49-F238E27FC236}">
                  <a16:creationId xmlns:a16="http://schemas.microsoft.com/office/drawing/2014/main" id="{F5DE6A5B-F35E-4D11-A815-85206A207EBF}"/>
                </a:ext>
              </a:extLst>
            </p:cNvPr>
            <p:cNvCxnSpPr>
              <a:cxnSpLocks/>
              <a:stCxn id="4" idx="3"/>
              <a:endCxn id="5" idx="7"/>
            </p:cNvCxnSpPr>
            <p:nvPr/>
          </p:nvCxnSpPr>
          <p:spPr>
            <a:xfrm>
              <a:off x="8591329" y="3815913"/>
              <a:ext cx="418" cy="442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E02D985-8107-449E-ACAB-C0A4FC076394}"/>
                </a:ext>
              </a:extLst>
            </p:cNvPr>
            <p:cNvCxnSpPr>
              <a:cxnSpLocks/>
              <a:stCxn id="4" idx="5"/>
              <a:endCxn id="12" idx="1"/>
            </p:cNvCxnSpPr>
            <p:nvPr/>
          </p:nvCxnSpPr>
          <p:spPr>
            <a:xfrm>
              <a:off x="9144635" y="3815913"/>
              <a:ext cx="495914" cy="197915"/>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82864EAE-9E88-4881-AFED-65A9A5B670D2}"/>
                </a:ext>
              </a:extLst>
            </p:cNvPr>
            <p:cNvSpPr/>
            <p:nvPr/>
          </p:nvSpPr>
          <p:spPr>
            <a:xfrm>
              <a:off x="7582534" y="5125210"/>
              <a:ext cx="712422" cy="712422"/>
            </a:xfrm>
            <a:prstGeom prst="ellips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9" name="Oval 8">
              <a:extLst>
                <a:ext uri="{FF2B5EF4-FFF2-40B4-BE49-F238E27FC236}">
                  <a16:creationId xmlns:a16="http://schemas.microsoft.com/office/drawing/2014/main" id="{F8BD9553-0980-44E6-934F-E989F551FD65}"/>
                </a:ext>
              </a:extLst>
            </p:cNvPr>
            <p:cNvSpPr/>
            <p:nvPr/>
          </p:nvSpPr>
          <p:spPr>
            <a:xfrm>
              <a:off x="8580845" y="5142229"/>
              <a:ext cx="678384" cy="6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70</a:t>
              </a:r>
            </a:p>
          </p:txBody>
        </p:sp>
        <p:cxnSp>
          <p:nvCxnSpPr>
            <p:cNvPr id="10" name="Straight Connector 9">
              <a:extLst>
                <a:ext uri="{FF2B5EF4-FFF2-40B4-BE49-F238E27FC236}">
                  <a16:creationId xmlns:a16="http://schemas.microsoft.com/office/drawing/2014/main" id="{6694B526-8A5B-4258-ABFE-83D0BC6FBF62}"/>
                </a:ext>
              </a:extLst>
            </p:cNvPr>
            <p:cNvCxnSpPr>
              <a:cxnSpLocks/>
              <a:stCxn id="5" idx="3"/>
              <a:endCxn id="8" idx="0"/>
            </p:cNvCxnSpPr>
            <p:nvPr/>
          </p:nvCxnSpPr>
          <p:spPr>
            <a:xfrm flipH="1">
              <a:off x="7938745" y="4783057"/>
              <a:ext cx="128822" cy="342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3C598F-D80E-4324-9591-BE591CE4CBCF}"/>
                </a:ext>
              </a:extLst>
            </p:cNvPr>
            <p:cNvCxnSpPr>
              <a:cxnSpLocks/>
              <a:stCxn id="5" idx="5"/>
              <a:endCxn id="9" idx="0"/>
            </p:cNvCxnSpPr>
            <p:nvPr/>
          </p:nvCxnSpPr>
          <p:spPr>
            <a:xfrm>
              <a:off x="8591747" y="4783057"/>
              <a:ext cx="328290" cy="359172"/>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6F86202E-AE5E-4BE8-ADFC-8B989F6FD78A}"/>
                </a:ext>
              </a:extLst>
            </p:cNvPr>
            <p:cNvSpPr/>
            <p:nvPr/>
          </p:nvSpPr>
          <p:spPr>
            <a:xfrm>
              <a:off x="9522668" y="3895947"/>
              <a:ext cx="804944" cy="8049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a:t>
              </a:r>
            </a:p>
          </p:txBody>
        </p:sp>
        <p:sp>
          <p:nvSpPr>
            <p:cNvPr id="13" name="TextBox 12">
              <a:extLst>
                <a:ext uri="{FF2B5EF4-FFF2-40B4-BE49-F238E27FC236}">
                  <a16:creationId xmlns:a16="http://schemas.microsoft.com/office/drawing/2014/main" id="{639394A7-2806-4F47-B500-A3CD298E1B7E}"/>
                </a:ext>
              </a:extLst>
            </p:cNvPr>
            <p:cNvSpPr txBox="1"/>
            <p:nvPr/>
          </p:nvSpPr>
          <p:spPr>
            <a:xfrm>
              <a:off x="9134769" y="3213456"/>
              <a:ext cx="1287532" cy="369332"/>
            </a:xfrm>
            <a:prstGeom prst="rect">
              <a:avLst/>
            </a:prstGeom>
            <a:noFill/>
          </p:spPr>
          <p:txBody>
            <a:bodyPr wrap="none" rtlCol="0">
              <a:spAutoFit/>
            </a:bodyPr>
            <a:lstStyle/>
            <a:p>
              <a:r>
                <a:rPr lang="en-US" dirty="0"/>
                <a:t>Root Node</a:t>
              </a:r>
            </a:p>
          </p:txBody>
        </p:sp>
        <p:sp>
          <p:nvSpPr>
            <p:cNvPr id="14" name="Rectangle 13">
              <a:extLst>
                <a:ext uri="{FF2B5EF4-FFF2-40B4-BE49-F238E27FC236}">
                  <a16:creationId xmlns:a16="http://schemas.microsoft.com/office/drawing/2014/main" id="{3F94C6E6-6102-450E-89C7-05CBE3BD6AE2}"/>
                </a:ext>
              </a:extLst>
            </p:cNvPr>
            <p:cNvSpPr/>
            <p:nvPr/>
          </p:nvSpPr>
          <p:spPr>
            <a:xfrm>
              <a:off x="7488195" y="3933741"/>
              <a:ext cx="1834825" cy="2054083"/>
            </a:xfrm>
            <a:prstGeom prst="rect">
              <a:avLst/>
            </a:prstGeom>
            <a:noFill/>
            <a:ln>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304EE6B-A1D1-4CF2-9F25-040FE2826294}"/>
                </a:ext>
              </a:extLst>
            </p:cNvPr>
            <p:cNvSpPr/>
            <p:nvPr/>
          </p:nvSpPr>
          <p:spPr>
            <a:xfrm>
              <a:off x="9437614" y="3815913"/>
              <a:ext cx="984687" cy="913014"/>
            </a:xfrm>
            <a:prstGeom prst="rect">
              <a:avLst/>
            </a:prstGeom>
            <a:noFill/>
            <a:ln>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4855142-8923-4060-99CE-C2453CEFF964}"/>
                </a:ext>
              </a:extLst>
            </p:cNvPr>
            <p:cNvSpPr txBox="1"/>
            <p:nvPr/>
          </p:nvSpPr>
          <p:spPr>
            <a:xfrm>
              <a:off x="7767451" y="5997665"/>
              <a:ext cx="1276311" cy="307777"/>
            </a:xfrm>
            <a:prstGeom prst="rect">
              <a:avLst/>
            </a:prstGeom>
            <a:noFill/>
          </p:spPr>
          <p:txBody>
            <a:bodyPr wrap="none" rtlCol="0">
              <a:spAutoFit/>
            </a:bodyPr>
            <a:lstStyle/>
            <a:p>
              <a:r>
                <a:rPr lang="en-US" sz="1400" dirty="0"/>
                <a:t>Left </a:t>
              </a:r>
              <a:r>
                <a:rPr lang="en-US" sz="1400" dirty="0" err="1"/>
                <a:t>SubTree</a:t>
              </a:r>
              <a:endParaRPr lang="en-US" sz="1400" dirty="0"/>
            </a:p>
          </p:txBody>
        </p:sp>
        <p:sp>
          <p:nvSpPr>
            <p:cNvPr id="17" name="TextBox 16">
              <a:extLst>
                <a:ext uri="{FF2B5EF4-FFF2-40B4-BE49-F238E27FC236}">
                  <a16:creationId xmlns:a16="http://schemas.microsoft.com/office/drawing/2014/main" id="{5C824A21-7AAB-4F58-ADAF-CFFBC8808F1D}"/>
                </a:ext>
              </a:extLst>
            </p:cNvPr>
            <p:cNvSpPr txBox="1"/>
            <p:nvPr/>
          </p:nvSpPr>
          <p:spPr>
            <a:xfrm>
              <a:off x="9383955" y="4780925"/>
              <a:ext cx="1398140" cy="307777"/>
            </a:xfrm>
            <a:prstGeom prst="rect">
              <a:avLst/>
            </a:prstGeom>
            <a:noFill/>
          </p:spPr>
          <p:txBody>
            <a:bodyPr wrap="none" rtlCol="0">
              <a:spAutoFit/>
            </a:bodyPr>
            <a:lstStyle/>
            <a:p>
              <a:r>
                <a:rPr lang="en-US" sz="1400" dirty="0"/>
                <a:t>Right </a:t>
              </a:r>
              <a:r>
                <a:rPr lang="en-US" sz="1400" dirty="0" err="1"/>
                <a:t>SubTree</a:t>
              </a:r>
              <a:endParaRPr lang="en-US" sz="1400" dirty="0"/>
            </a:p>
          </p:txBody>
        </p:sp>
      </p:grpSp>
    </p:spTree>
    <p:extLst>
      <p:ext uri="{BB962C8B-B14F-4D97-AF65-F5344CB8AC3E}">
        <p14:creationId xmlns:p14="http://schemas.microsoft.com/office/powerpoint/2010/main" val="247544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FE40B-BBF9-404B-BDD6-3AF202944177}"/>
              </a:ext>
            </a:extLst>
          </p:cNvPr>
          <p:cNvSpPr>
            <a:spLocks noGrp="1"/>
          </p:cNvSpPr>
          <p:nvPr>
            <p:ph type="title"/>
          </p:nvPr>
        </p:nvSpPr>
        <p:spPr/>
        <p:txBody>
          <a:bodyPr/>
          <a:lstStyle/>
          <a:p>
            <a:r>
              <a:rPr lang="en-US" dirty="0"/>
              <a:t>Binary Search Tree – Example1</a:t>
            </a:r>
          </a:p>
        </p:txBody>
      </p:sp>
      <p:grpSp>
        <p:nvGrpSpPr>
          <p:cNvPr id="3" name="Group 2">
            <a:extLst>
              <a:ext uri="{FF2B5EF4-FFF2-40B4-BE49-F238E27FC236}">
                <a16:creationId xmlns:a16="http://schemas.microsoft.com/office/drawing/2014/main" id="{DC92F376-8FF1-480E-814B-7B6BCA6C94B7}"/>
              </a:ext>
            </a:extLst>
          </p:cNvPr>
          <p:cNvGrpSpPr/>
          <p:nvPr/>
        </p:nvGrpSpPr>
        <p:grpSpPr>
          <a:xfrm>
            <a:off x="65166" y="1458571"/>
            <a:ext cx="6017482" cy="4810333"/>
            <a:chOff x="65166" y="1458571"/>
            <a:chExt cx="6017482" cy="4810333"/>
          </a:xfrm>
        </p:grpSpPr>
        <p:sp>
          <p:nvSpPr>
            <p:cNvPr id="4" name="Oval 3">
              <a:extLst>
                <a:ext uri="{FF2B5EF4-FFF2-40B4-BE49-F238E27FC236}">
                  <a16:creationId xmlns:a16="http://schemas.microsoft.com/office/drawing/2014/main" id="{C7A2B525-6756-48B0-8B51-AB18DEAF9101}"/>
                </a:ext>
              </a:extLst>
            </p:cNvPr>
            <p:cNvSpPr/>
            <p:nvPr/>
          </p:nvSpPr>
          <p:spPr>
            <a:xfrm>
              <a:off x="2884323" y="1617484"/>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a:t>
              </a:r>
            </a:p>
          </p:txBody>
        </p:sp>
        <p:sp>
          <p:nvSpPr>
            <p:cNvPr id="5" name="Oval 4">
              <a:extLst>
                <a:ext uri="{FF2B5EF4-FFF2-40B4-BE49-F238E27FC236}">
                  <a16:creationId xmlns:a16="http://schemas.microsoft.com/office/drawing/2014/main" id="{3D6F5755-2C84-47F3-92D5-3EEEA5AAABAF}"/>
                </a:ext>
              </a:extLst>
            </p:cNvPr>
            <p:cNvSpPr/>
            <p:nvPr/>
          </p:nvSpPr>
          <p:spPr>
            <a:xfrm>
              <a:off x="1596341" y="2665520"/>
              <a:ext cx="842248" cy="842248"/>
            </a:xfrm>
            <a:prstGeom prst="ellips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6" name="Straight Connector 5">
              <a:extLst>
                <a:ext uri="{FF2B5EF4-FFF2-40B4-BE49-F238E27FC236}">
                  <a16:creationId xmlns:a16="http://schemas.microsoft.com/office/drawing/2014/main" id="{E6D140BD-857D-4EB8-9A17-A91C85E0C9C8}"/>
                </a:ext>
              </a:extLst>
            </p:cNvPr>
            <p:cNvCxnSpPr>
              <a:cxnSpLocks/>
              <a:stCxn id="4" idx="2"/>
              <a:endCxn id="5" idx="7"/>
            </p:cNvCxnSpPr>
            <p:nvPr/>
          </p:nvCxnSpPr>
          <p:spPr>
            <a:xfrm flipH="1">
              <a:off x="2315245" y="2038608"/>
              <a:ext cx="569078" cy="750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595AC70-5D69-439B-9EF6-567C711A932B}"/>
                </a:ext>
              </a:extLst>
            </p:cNvPr>
            <p:cNvCxnSpPr>
              <a:cxnSpLocks/>
              <a:stCxn id="4" idx="6"/>
              <a:endCxn id="10" idx="1"/>
            </p:cNvCxnSpPr>
            <p:nvPr/>
          </p:nvCxnSpPr>
          <p:spPr>
            <a:xfrm>
              <a:off x="3726571" y="2038608"/>
              <a:ext cx="750392" cy="750256"/>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AAC02A10-1F5A-4A23-A6F9-7B24DFB5F106}"/>
                </a:ext>
              </a:extLst>
            </p:cNvPr>
            <p:cNvSpPr/>
            <p:nvPr/>
          </p:nvSpPr>
          <p:spPr>
            <a:xfrm>
              <a:off x="1005308" y="3775667"/>
              <a:ext cx="842248" cy="842248"/>
            </a:xfrm>
            <a:prstGeom prst="ellips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9" name="Straight Connector 8">
              <a:extLst>
                <a:ext uri="{FF2B5EF4-FFF2-40B4-BE49-F238E27FC236}">
                  <a16:creationId xmlns:a16="http://schemas.microsoft.com/office/drawing/2014/main" id="{FC3C5875-FD18-4E9C-BBB0-7EBD6BF0CE4F}"/>
                </a:ext>
              </a:extLst>
            </p:cNvPr>
            <p:cNvCxnSpPr>
              <a:cxnSpLocks/>
              <a:stCxn id="5" idx="3"/>
              <a:endCxn id="8" idx="0"/>
            </p:cNvCxnSpPr>
            <p:nvPr/>
          </p:nvCxnSpPr>
          <p:spPr>
            <a:xfrm flipH="1">
              <a:off x="1426432" y="3384424"/>
              <a:ext cx="293253" cy="391243"/>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8C4A993-52EB-42D6-8540-8117CC44F5C9}"/>
                </a:ext>
              </a:extLst>
            </p:cNvPr>
            <p:cNvSpPr/>
            <p:nvPr/>
          </p:nvSpPr>
          <p:spPr>
            <a:xfrm>
              <a:off x="4353619" y="2665520"/>
              <a:ext cx="842248" cy="842248"/>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11" name="TextBox 10">
              <a:extLst>
                <a:ext uri="{FF2B5EF4-FFF2-40B4-BE49-F238E27FC236}">
                  <a16:creationId xmlns:a16="http://schemas.microsoft.com/office/drawing/2014/main" id="{4C2B7132-6052-4D24-8359-6942D1A798AB}"/>
                </a:ext>
              </a:extLst>
            </p:cNvPr>
            <p:cNvSpPr txBox="1"/>
            <p:nvPr/>
          </p:nvSpPr>
          <p:spPr>
            <a:xfrm>
              <a:off x="3858344" y="1458571"/>
              <a:ext cx="1287532" cy="369332"/>
            </a:xfrm>
            <a:prstGeom prst="rect">
              <a:avLst/>
            </a:prstGeom>
            <a:noFill/>
          </p:spPr>
          <p:txBody>
            <a:bodyPr wrap="none" rtlCol="0">
              <a:spAutoFit/>
            </a:bodyPr>
            <a:lstStyle/>
            <a:p>
              <a:r>
                <a:rPr lang="en-US" dirty="0"/>
                <a:t>Root Node</a:t>
              </a:r>
            </a:p>
          </p:txBody>
        </p:sp>
        <p:sp>
          <p:nvSpPr>
            <p:cNvPr id="14" name="TextBox 13">
              <a:extLst>
                <a:ext uri="{FF2B5EF4-FFF2-40B4-BE49-F238E27FC236}">
                  <a16:creationId xmlns:a16="http://schemas.microsoft.com/office/drawing/2014/main" id="{8FBDAEA2-8524-45A3-A8E2-A845A27E98CA}"/>
                </a:ext>
              </a:extLst>
            </p:cNvPr>
            <p:cNvSpPr txBox="1"/>
            <p:nvPr/>
          </p:nvSpPr>
          <p:spPr>
            <a:xfrm>
              <a:off x="65166" y="3353879"/>
              <a:ext cx="1276311" cy="307777"/>
            </a:xfrm>
            <a:prstGeom prst="rect">
              <a:avLst/>
            </a:prstGeom>
            <a:noFill/>
          </p:spPr>
          <p:txBody>
            <a:bodyPr wrap="none" rtlCol="0">
              <a:spAutoFit/>
            </a:bodyPr>
            <a:lstStyle/>
            <a:p>
              <a:r>
                <a:rPr lang="en-US" sz="1400" dirty="0"/>
                <a:t>Left </a:t>
              </a:r>
              <a:r>
                <a:rPr lang="en-US" sz="1400" dirty="0" err="1"/>
                <a:t>SubTree</a:t>
              </a:r>
              <a:endParaRPr lang="en-US" sz="1400" dirty="0"/>
            </a:p>
          </p:txBody>
        </p:sp>
        <p:sp>
          <p:nvSpPr>
            <p:cNvPr id="15" name="TextBox 14">
              <a:extLst>
                <a:ext uri="{FF2B5EF4-FFF2-40B4-BE49-F238E27FC236}">
                  <a16:creationId xmlns:a16="http://schemas.microsoft.com/office/drawing/2014/main" id="{74E446B5-EBD5-4593-81F9-85E1F96CAB76}"/>
                </a:ext>
              </a:extLst>
            </p:cNvPr>
            <p:cNvSpPr txBox="1"/>
            <p:nvPr/>
          </p:nvSpPr>
          <p:spPr>
            <a:xfrm>
              <a:off x="5195867" y="2403910"/>
              <a:ext cx="886781" cy="523220"/>
            </a:xfrm>
            <a:prstGeom prst="rect">
              <a:avLst/>
            </a:prstGeom>
            <a:noFill/>
          </p:spPr>
          <p:txBody>
            <a:bodyPr wrap="none" rtlCol="0">
              <a:spAutoFit/>
            </a:bodyPr>
            <a:lstStyle/>
            <a:p>
              <a:r>
                <a:rPr lang="en-US" sz="1400" dirty="0"/>
                <a:t>Right </a:t>
              </a:r>
            </a:p>
            <a:p>
              <a:r>
                <a:rPr lang="en-US" sz="1400" dirty="0" err="1"/>
                <a:t>SubTree</a:t>
              </a:r>
              <a:endParaRPr lang="en-US" sz="1400" dirty="0"/>
            </a:p>
          </p:txBody>
        </p:sp>
        <p:sp>
          <p:nvSpPr>
            <p:cNvPr id="16" name="Oval 15">
              <a:extLst>
                <a:ext uri="{FF2B5EF4-FFF2-40B4-BE49-F238E27FC236}">
                  <a16:creationId xmlns:a16="http://schemas.microsoft.com/office/drawing/2014/main" id="{9D480C8C-CEF0-47EF-90C3-EF248E0A3853}"/>
                </a:ext>
              </a:extLst>
            </p:cNvPr>
            <p:cNvSpPr/>
            <p:nvPr/>
          </p:nvSpPr>
          <p:spPr>
            <a:xfrm>
              <a:off x="2601030" y="3984416"/>
              <a:ext cx="842248" cy="8422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7" name="Oval 16">
              <a:extLst>
                <a:ext uri="{FF2B5EF4-FFF2-40B4-BE49-F238E27FC236}">
                  <a16:creationId xmlns:a16="http://schemas.microsoft.com/office/drawing/2014/main" id="{C262C79D-5B05-477A-8A16-B075C77DC364}"/>
                </a:ext>
              </a:extLst>
            </p:cNvPr>
            <p:cNvSpPr/>
            <p:nvPr/>
          </p:nvSpPr>
          <p:spPr>
            <a:xfrm>
              <a:off x="359231" y="5391861"/>
              <a:ext cx="842248" cy="842248"/>
            </a:xfrm>
            <a:prstGeom prst="ellips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Connector 17">
              <a:extLst>
                <a:ext uri="{FF2B5EF4-FFF2-40B4-BE49-F238E27FC236}">
                  <a16:creationId xmlns:a16="http://schemas.microsoft.com/office/drawing/2014/main" id="{03F95C69-12FC-4681-BC84-BE95C4C7ECF7}"/>
                </a:ext>
              </a:extLst>
            </p:cNvPr>
            <p:cNvCxnSpPr>
              <a:cxnSpLocks/>
              <a:stCxn id="5" idx="5"/>
              <a:endCxn id="16" idx="0"/>
            </p:cNvCxnSpPr>
            <p:nvPr/>
          </p:nvCxnSpPr>
          <p:spPr>
            <a:xfrm>
              <a:off x="2315245" y="3384424"/>
              <a:ext cx="706909" cy="599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E4F8AB2-0212-4BE9-95DC-67FBAAAF8513}"/>
                </a:ext>
              </a:extLst>
            </p:cNvPr>
            <p:cNvCxnSpPr>
              <a:cxnSpLocks/>
              <a:stCxn id="8" idx="4"/>
              <a:endCxn id="17" idx="0"/>
            </p:cNvCxnSpPr>
            <p:nvPr/>
          </p:nvCxnSpPr>
          <p:spPr>
            <a:xfrm flipH="1">
              <a:off x="780355" y="4617915"/>
              <a:ext cx="646077" cy="773946"/>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6A3CDCBB-28E1-4D25-ABAD-F0621B815125}"/>
                </a:ext>
              </a:extLst>
            </p:cNvPr>
            <p:cNvSpPr/>
            <p:nvPr/>
          </p:nvSpPr>
          <p:spPr>
            <a:xfrm>
              <a:off x="1860141" y="5426656"/>
              <a:ext cx="842248" cy="8422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21" name="Straight Connector 20">
              <a:extLst>
                <a:ext uri="{FF2B5EF4-FFF2-40B4-BE49-F238E27FC236}">
                  <a16:creationId xmlns:a16="http://schemas.microsoft.com/office/drawing/2014/main" id="{F00325B0-94F6-4145-980B-137107BDF54C}"/>
                </a:ext>
              </a:extLst>
            </p:cNvPr>
            <p:cNvCxnSpPr>
              <a:cxnSpLocks/>
              <a:stCxn id="8" idx="4"/>
              <a:endCxn id="20" idx="0"/>
            </p:cNvCxnSpPr>
            <p:nvPr/>
          </p:nvCxnSpPr>
          <p:spPr>
            <a:xfrm>
              <a:off x="1426432" y="4617915"/>
              <a:ext cx="854833" cy="808741"/>
            </a:xfrm>
            <a:prstGeom prst="line">
              <a:avLst/>
            </a:prstGeom>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BC1CF017-A896-4CB5-B15F-8246847E4F6A}"/>
                </a:ext>
              </a:extLst>
            </p:cNvPr>
            <p:cNvSpPr/>
            <p:nvPr/>
          </p:nvSpPr>
          <p:spPr>
            <a:xfrm>
              <a:off x="3723806" y="4298246"/>
              <a:ext cx="842248" cy="842248"/>
            </a:xfrm>
            <a:prstGeom prst="ellips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25</a:t>
              </a:r>
            </a:p>
          </p:txBody>
        </p:sp>
        <p:cxnSp>
          <p:nvCxnSpPr>
            <p:cNvPr id="52" name="Straight Connector 51">
              <a:extLst>
                <a:ext uri="{FF2B5EF4-FFF2-40B4-BE49-F238E27FC236}">
                  <a16:creationId xmlns:a16="http://schemas.microsoft.com/office/drawing/2014/main" id="{4651D97B-69E0-4378-B1C4-9E17CA39DF41}"/>
                </a:ext>
              </a:extLst>
            </p:cNvPr>
            <p:cNvCxnSpPr>
              <a:cxnSpLocks/>
              <a:endCxn id="51" idx="0"/>
            </p:cNvCxnSpPr>
            <p:nvPr/>
          </p:nvCxnSpPr>
          <p:spPr>
            <a:xfrm flipH="1">
              <a:off x="4144930" y="3524300"/>
              <a:ext cx="646077" cy="773946"/>
            </a:xfrm>
            <a:prstGeom prst="line">
              <a:avLst/>
            </a:prstGeom>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72F11E7B-B5E8-47F9-9878-B6588D5077B4}"/>
                </a:ext>
              </a:extLst>
            </p:cNvPr>
            <p:cNvSpPr/>
            <p:nvPr/>
          </p:nvSpPr>
          <p:spPr>
            <a:xfrm>
              <a:off x="5224716" y="4333041"/>
              <a:ext cx="842248" cy="842248"/>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54" name="Straight Connector 53">
              <a:extLst>
                <a:ext uri="{FF2B5EF4-FFF2-40B4-BE49-F238E27FC236}">
                  <a16:creationId xmlns:a16="http://schemas.microsoft.com/office/drawing/2014/main" id="{FB284E87-1D8D-4129-9482-AAD14EECB4A4}"/>
                </a:ext>
              </a:extLst>
            </p:cNvPr>
            <p:cNvCxnSpPr>
              <a:cxnSpLocks/>
              <a:endCxn id="53" idx="0"/>
            </p:cNvCxnSpPr>
            <p:nvPr/>
          </p:nvCxnSpPr>
          <p:spPr>
            <a:xfrm>
              <a:off x="4791007" y="3524300"/>
              <a:ext cx="854833" cy="808741"/>
            </a:xfrm>
            <a:prstGeom prst="line">
              <a:avLst/>
            </a:prstGeom>
          </p:spPr>
          <p:style>
            <a:lnRef idx="1">
              <a:schemeClr val="accent1"/>
            </a:lnRef>
            <a:fillRef idx="0">
              <a:schemeClr val="accent1"/>
            </a:fillRef>
            <a:effectRef idx="0">
              <a:schemeClr val="accent1"/>
            </a:effectRef>
            <a:fontRef idx="minor">
              <a:schemeClr val="tx1"/>
            </a:fontRef>
          </p:style>
        </p:cxnSp>
      </p:grpSp>
      <p:sp>
        <p:nvSpPr>
          <p:cNvPr id="58" name="Content Placeholder 2">
            <a:extLst>
              <a:ext uri="{FF2B5EF4-FFF2-40B4-BE49-F238E27FC236}">
                <a16:creationId xmlns:a16="http://schemas.microsoft.com/office/drawing/2014/main" id="{65D209AF-209B-4FB5-9BA4-435D291B03F8}"/>
              </a:ext>
            </a:extLst>
          </p:cNvPr>
          <p:cNvSpPr>
            <a:spLocks noGrp="1"/>
          </p:cNvSpPr>
          <p:nvPr>
            <p:ph idx="1"/>
          </p:nvPr>
        </p:nvSpPr>
        <p:spPr>
          <a:xfrm>
            <a:off x="7046126" y="1839895"/>
            <a:ext cx="3630994" cy="3335744"/>
          </a:xfrm>
        </p:spPr>
        <p:txBody>
          <a:bodyPr>
            <a:normAutofit fontScale="92500" lnSpcReduction="10000"/>
          </a:bodyPr>
          <a:lstStyle/>
          <a:p>
            <a:pPr marL="548640" lvl="2" indent="0">
              <a:buNone/>
            </a:pPr>
            <a:r>
              <a:rPr lang="en-US" sz="4400" dirty="0"/>
              <a:t>Is this a valid Binary Search Tree ?</a:t>
            </a:r>
          </a:p>
          <a:p>
            <a:pPr marL="548640" lvl="2" indent="0">
              <a:buNone/>
            </a:pPr>
            <a:r>
              <a:rPr lang="en-US" sz="3000" dirty="0"/>
              <a:t>Lets find out </a:t>
            </a:r>
          </a:p>
        </p:txBody>
      </p:sp>
    </p:spTree>
    <p:extLst>
      <p:ext uri="{BB962C8B-B14F-4D97-AF65-F5344CB8AC3E}">
        <p14:creationId xmlns:p14="http://schemas.microsoft.com/office/powerpoint/2010/main" val="397171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8">
                                            <p:txEl>
                                              <p:pRg st="0" end="0"/>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5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uiExpand="1" build="p"/>
      <p:bldP spid="58" grpI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FE40B-BBF9-404B-BDD6-3AF202944177}"/>
              </a:ext>
            </a:extLst>
          </p:cNvPr>
          <p:cNvSpPr>
            <a:spLocks noGrp="1"/>
          </p:cNvSpPr>
          <p:nvPr>
            <p:ph type="title"/>
          </p:nvPr>
        </p:nvSpPr>
        <p:spPr/>
        <p:txBody>
          <a:bodyPr/>
          <a:lstStyle/>
          <a:p>
            <a:r>
              <a:rPr lang="en-US" dirty="0"/>
              <a:t>Binary Search Tree – Example2</a:t>
            </a:r>
          </a:p>
        </p:txBody>
      </p:sp>
      <p:grpSp>
        <p:nvGrpSpPr>
          <p:cNvPr id="3" name="Group 2">
            <a:extLst>
              <a:ext uri="{FF2B5EF4-FFF2-40B4-BE49-F238E27FC236}">
                <a16:creationId xmlns:a16="http://schemas.microsoft.com/office/drawing/2014/main" id="{321B908D-91FB-4BAA-9B02-5097237DF991}"/>
              </a:ext>
            </a:extLst>
          </p:cNvPr>
          <p:cNvGrpSpPr/>
          <p:nvPr/>
        </p:nvGrpSpPr>
        <p:grpSpPr>
          <a:xfrm>
            <a:off x="359231" y="1458571"/>
            <a:ext cx="5723417" cy="4810333"/>
            <a:chOff x="359231" y="1458571"/>
            <a:chExt cx="5723417" cy="4810333"/>
          </a:xfrm>
        </p:grpSpPr>
        <p:sp>
          <p:nvSpPr>
            <p:cNvPr id="4" name="Oval 3">
              <a:extLst>
                <a:ext uri="{FF2B5EF4-FFF2-40B4-BE49-F238E27FC236}">
                  <a16:creationId xmlns:a16="http://schemas.microsoft.com/office/drawing/2014/main" id="{C7A2B525-6756-48B0-8B51-AB18DEAF9101}"/>
                </a:ext>
              </a:extLst>
            </p:cNvPr>
            <p:cNvSpPr/>
            <p:nvPr/>
          </p:nvSpPr>
          <p:spPr>
            <a:xfrm>
              <a:off x="2884323" y="1617484"/>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a:t>
              </a:r>
            </a:p>
          </p:txBody>
        </p:sp>
        <p:sp>
          <p:nvSpPr>
            <p:cNvPr id="5" name="Oval 4">
              <a:extLst>
                <a:ext uri="{FF2B5EF4-FFF2-40B4-BE49-F238E27FC236}">
                  <a16:creationId xmlns:a16="http://schemas.microsoft.com/office/drawing/2014/main" id="{3D6F5755-2C84-47F3-92D5-3EEEA5AAABAF}"/>
                </a:ext>
              </a:extLst>
            </p:cNvPr>
            <p:cNvSpPr/>
            <p:nvPr/>
          </p:nvSpPr>
          <p:spPr>
            <a:xfrm>
              <a:off x="1596341" y="2665520"/>
              <a:ext cx="842248" cy="842248"/>
            </a:xfrm>
            <a:prstGeom prst="ellips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6" name="Straight Connector 5">
              <a:extLst>
                <a:ext uri="{FF2B5EF4-FFF2-40B4-BE49-F238E27FC236}">
                  <a16:creationId xmlns:a16="http://schemas.microsoft.com/office/drawing/2014/main" id="{E6D140BD-857D-4EB8-9A17-A91C85E0C9C8}"/>
                </a:ext>
              </a:extLst>
            </p:cNvPr>
            <p:cNvCxnSpPr>
              <a:cxnSpLocks/>
              <a:stCxn id="4" idx="2"/>
              <a:endCxn id="5" idx="7"/>
            </p:cNvCxnSpPr>
            <p:nvPr/>
          </p:nvCxnSpPr>
          <p:spPr>
            <a:xfrm flipH="1">
              <a:off x="2315245" y="2038608"/>
              <a:ext cx="569078" cy="750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595AC70-5D69-439B-9EF6-567C711A932B}"/>
                </a:ext>
              </a:extLst>
            </p:cNvPr>
            <p:cNvCxnSpPr>
              <a:cxnSpLocks/>
              <a:stCxn id="4" idx="6"/>
              <a:endCxn id="10" idx="1"/>
            </p:cNvCxnSpPr>
            <p:nvPr/>
          </p:nvCxnSpPr>
          <p:spPr>
            <a:xfrm>
              <a:off x="3726571" y="2038608"/>
              <a:ext cx="750392" cy="750256"/>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AAC02A10-1F5A-4A23-A6F9-7B24DFB5F106}"/>
                </a:ext>
              </a:extLst>
            </p:cNvPr>
            <p:cNvSpPr/>
            <p:nvPr/>
          </p:nvSpPr>
          <p:spPr>
            <a:xfrm>
              <a:off x="1005308" y="3775667"/>
              <a:ext cx="842248" cy="842248"/>
            </a:xfrm>
            <a:prstGeom prst="ellips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9" name="Straight Connector 8">
              <a:extLst>
                <a:ext uri="{FF2B5EF4-FFF2-40B4-BE49-F238E27FC236}">
                  <a16:creationId xmlns:a16="http://schemas.microsoft.com/office/drawing/2014/main" id="{FC3C5875-FD18-4E9C-BBB0-7EBD6BF0CE4F}"/>
                </a:ext>
              </a:extLst>
            </p:cNvPr>
            <p:cNvCxnSpPr>
              <a:cxnSpLocks/>
              <a:stCxn id="5" idx="3"/>
              <a:endCxn id="8" idx="0"/>
            </p:cNvCxnSpPr>
            <p:nvPr/>
          </p:nvCxnSpPr>
          <p:spPr>
            <a:xfrm flipH="1">
              <a:off x="1426432" y="3384424"/>
              <a:ext cx="293253" cy="391243"/>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8C4A993-52EB-42D6-8540-8117CC44F5C9}"/>
                </a:ext>
              </a:extLst>
            </p:cNvPr>
            <p:cNvSpPr/>
            <p:nvPr/>
          </p:nvSpPr>
          <p:spPr>
            <a:xfrm>
              <a:off x="4353619" y="2665520"/>
              <a:ext cx="842248" cy="842248"/>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11" name="TextBox 10">
              <a:extLst>
                <a:ext uri="{FF2B5EF4-FFF2-40B4-BE49-F238E27FC236}">
                  <a16:creationId xmlns:a16="http://schemas.microsoft.com/office/drawing/2014/main" id="{4C2B7132-6052-4D24-8359-6942D1A798AB}"/>
                </a:ext>
              </a:extLst>
            </p:cNvPr>
            <p:cNvSpPr txBox="1"/>
            <p:nvPr/>
          </p:nvSpPr>
          <p:spPr>
            <a:xfrm>
              <a:off x="3858344" y="1458571"/>
              <a:ext cx="1287532" cy="369332"/>
            </a:xfrm>
            <a:prstGeom prst="rect">
              <a:avLst/>
            </a:prstGeom>
            <a:noFill/>
          </p:spPr>
          <p:txBody>
            <a:bodyPr wrap="none" rtlCol="0">
              <a:spAutoFit/>
            </a:bodyPr>
            <a:lstStyle/>
            <a:p>
              <a:r>
                <a:rPr lang="en-US" dirty="0"/>
                <a:t>Root Node</a:t>
              </a:r>
            </a:p>
          </p:txBody>
        </p:sp>
        <p:sp>
          <p:nvSpPr>
            <p:cNvPr id="14" name="TextBox 13">
              <a:extLst>
                <a:ext uri="{FF2B5EF4-FFF2-40B4-BE49-F238E27FC236}">
                  <a16:creationId xmlns:a16="http://schemas.microsoft.com/office/drawing/2014/main" id="{8FBDAEA2-8524-45A3-A8E2-A845A27E98CA}"/>
                </a:ext>
              </a:extLst>
            </p:cNvPr>
            <p:cNvSpPr txBox="1"/>
            <p:nvPr/>
          </p:nvSpPr>
          <p:spPr>
            <a:xfrm>
              <a:off x="548733" y="2243732"/>
              <a:ext cx="1276311" cy="307777"/>
            </a:xfrm>
            <a:prstGeom prst="rect">
              <a:avLst/>
            </a:prstGeom>
            <a:noFill/>
          </p:spPr>
          <p:txBody>
            <a:bodyPr wrap="none" rtlCol="0">
              <a:spAutoFit/>
            </a:bodyPr>
            <a:lstStyle/>
            <a:p>
              <a:r>
                <a:rPr lang="en-US" sz="1400" dirty="0"/>
                <a:t>Left </a:t>
              </a:r>
              <a:r>
                <a:rPr lang="en-US" sz="1400" dirty="0" err="1"/>
                <a:t>SubTree</a:t>
              </a:r>
              <a:endParaRPr lang="en-US" sz="1400" dirty="0"/>
            </a:p>
          </p:txBody>
        </p:sp>
        <p:sp>
          <p:nvSpPr>
            <p:cNvPr id="15" name="TextBox 14">
              <a:extLst>
                <a:ext uri="{FF2B5EF4-FFF2-40B4-BE49-F238E27FC236}">
                  <a16:creationId xmlns:a16="http://schemas.microsoft.com/office/drawing/2014/main" id="{74E446B5-EBD5-4593-81F9-85E1F96CAB76}"/>
                </a:ext>
              </a:extLst>
            </p:cNvPr>
            <p:cNvSpPr txBox="1"/>
            <p:nvPr/>
          </p:nvSpPr>
          <p:spPr>
            <a:xfrm>
              <a:off x="5195867" y="2403910"/>
              <a:ext cx="886781" cy="523220"/>
            </a:xfrm>
            <a:prstGeom prst="rect">
              <a:avLst/>
            </a:prstGeom>
            <a:noFill/>
          </p:spPr>
          <p:txBody>
            <a:bodyPr wrap="none" rtlCol="0">
              <a:spAutoFit/>
            </a:bodyPr>
            <a:lstStyle/>
            <a:p>
              <a:r>
                <a:rPr lang="en-US" sz="1400" dirty="0"/>
                <a:t>Right </a:t>
              </a:r>
            </a:p>
            <a:p>
              <a:r>
                <a:rPr lang="en-US" sz="1400" dirty="0" err="1"/>
                <a:t>SubTree</a:t>
              </a:r>
              <a:endParaRPr lang="en-US" sz="1400" dirty="0"/>
            </a:p>
          </p:txBody>
        </p:sp>
        <p:sp>
          <p:nvSpPr>
            <p:cNvPr id="16" name="Oval 15">
              <a:extLst>
                <a:ext uri="{FF2B5EF4-FFF2-40B4-BE49-F238E27FC236}">
                  <a16:creationId xmlns:a16="http://schemas.microsoft.com/office/drawing/2014/main" id="{9D480C8C-CEF0-47EF-90C3-EF248E0A3853}"/>
                </a:ext>
              </a:extLst>
            </p:cNvPr>
            <p:cNvSpPr/>
            <p:nvPr/>
          </p:nvSpPr>
          <p:spPr>
            <a:xfrm>
              <a:off x="2601030" y="3984416"/>
              <a:ext cx="842248" cy="8422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17" name="Oval 16">
              <a:extLst>
                <a:ext uri="{FF2B5EF4-FFF2-40B4-BE49-F238E27FC236}">
                  <a16:creationId xmlns:a16="http://schemas.microsoft.com/office/drawing/2014/main" id="{C262C79D-5B05-477A-8A16-B075C77DC364}"/>
                </a:ext>
              </a:extLst>
            </p:cNvPr>
            <p:cNvSpPr/>
            <p:nvPr/>
          </p:nvSpPr>
          <p:spPr>
            <a:xfrm>
              <a:off x="359231" y="5391861"/>
              <a:ext cx="842248" cy="842248"/>
            </a:xfrm>
            <a:prstGeom prst="ellips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Connector 17">
              <a:extLst>
                <a:ext uri="{FF2B5EF4-FFF2-40B4-BE49-F238E27FC236}">
                  <a16:creationId xmlns:a16="http://schemas.microsoft.com/office/drawing/2014/main" id="{03F95C69-12FC-4681-BC84-BE95C4C7ECF7}"/>
                </a:ext>
              </a:extLst>
            </p:cNvPr>
            <p:cNvCxnSpPr>
              <a:cxnSpLocks/>
              <a:stCxn id="5" idx="5"/>
              <a:endCxn id="16" idx="0"/>
            </p:cNvCxnSpPr>
            <p:nvPr/>
          </p:nvCxnSpPr>
          <p:spPr>
            <a:xfrm>
              <a:off x="2315245" y="3384424"/>
              <a:ext cx="706909" cy="599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E4F8AB2-0212-4BE9-95DC-67FBAAAF8513}"/>
                </a:ext>
              </a:extLst>
            </p:cNvPr>
            <p:cNvCxnSpPr>
              <a:cxnSpLocks/>
              <a:stCxn id="8" idx="4"/>
              <a:endCxn id="17" idx="0"/>
            </p:cNvCxnSpPr>
            <p:nvPr/>
          </p:nvCxnSpPr>
          <p:spPr>
            <a:xfrm flipH="1">
              <a:off x="780355" y="4617915"/>
              <a:ext cx="646077" cy="773946"/>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6A3CDCBB-28E1-4D25-ABAD-F0621B815125}"/>
                </a:ext>
              </a:extLst>
            </p:cNvPr>
            <p:cNvSpPr/>
            <p:nvPr/>
          </p:nvSpPr>
          <p:spPr>
            <a:xfrm>
              <a:off x="1860141" y="5426656"/>
              <a:ext cx="842248" cy="8422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21" name="Straight Connector 20">
              <a:extLst>
                <a:ext uri="{FF2B5EF4-FFF2-40B4-BE49-F238E27FC236}">
                  <a16:creationId xmlns:a16="http://schemas.microsoft.com/office/drawing/2014/main" id="{F00325B0-94F6-4145-980B-137107BDF54C}"/>
                </a:ext>
              </a:extLst>
            </p:cNvPr>
            <p:cNvCxnSpPr>
              <a:cxnSpLocks/>
              <a:stCxn id="8" idx="4"/>
              <a:endCxn id="20" idx="0"/>
            </p:cNvCxnSpPr>
            <p:nvPr/>
          </p:nvCxnSpPr>
          <p:spPr>
            <a:xfrm>
              <a:off x="1426432" y="4617915"/>
              <a:ext cx="854833" cy="808741"/>
            </a:xfrm>
            <a:prstGeom prst="line">
              <a:avLst/>
            </a:prstGeom>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BC1CF017-A896-4CB5-B15F-8246847E4F6A}"/>
                </a:ext>
              </a:extLst>
            </p:cNvPr>
            <p:cNvSpPr/>
            <p:nvPr/>
          </p:nvSpPr>
          <p:spPr>
            <a:xfrm>
              <a:off x="3723806" y="4298246"/>
              <a:ext cx="842248" cy="842248"/>
            </a:xfrm>
            <a:prstGeom prst="ellips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25</a:t>
              </a:r>
            </a:p>
          </p:txBody>
        </p:sp>
        <p:cxnSp>
          <p:nvCxnSpPr>
            <p:cNvPr id="52" name="Straight Connector 51">
              <a:extLst>
                <a:ext uri="{FF2B5EF4-FFF2-40B4-BE49-F238E27FC236}">
                  <a16:creationId xmlns:a16="http://schemas.microsoft.com/office/drawing/2014/main" id="{4651D97B-69E0-4378-B1C4-9E17CA39DF41}"/>
                </a:ext>
              </a:extLst>
            </p:cNvPr>
            <p:cNvCxnSpPr>
              <a:cxnSpLocks/>
              <a:endCxn id="51" idx="0"/>
            </p:cNvCxnSpPr>
            <p:nvPr/>
          </p:nvCxnSpPr>
          <p:spPr>
            <a:xfrm flipH="1">
              <a:off x="4144930" y="3524300"/>
              <a:ext cx="646077" cy="773946"/>
            </a:xfrm>
            <a:prstGeom prst="line">
              <a:avLst/>
            </a:prstGeom>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72F11E7B-B5E8-47F9-9878-B6588D5077B4}"/>
                </a:ext>
              </a:extLst>
            </p:cNvPr>
            <p:cNvSpPr/>
            <p:nvPr/>
          </p:nvSpPr>
          <p:spPr>
            <a:xfrm>
              <a:off x="5224716" y="4333041"/>
              <a:ext cx="842248" cy="842248"/>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54" name="Straight Connector 53">
              <a:extLst>
                <a:ext uri="{FF2B5EF4-FFF2-40B4-BE49-F238E27FC236}">
                  <a16:creationId xmlns:a16="http://schemas.microsoft.com/office/drawing/2014/main" id="{FB284E87-1D8D-4129-9482-AAD14EECB4A4}"/>
                </a:ext>
              </a:extLst>
            </p:cNvPr>
            <p:cNvCxnSpPr>
              <a:cxnSpLocks/>
              <a:endCxn id="53" idx="0"/>
            </p:cNvCxnSpPr>
            <p:nvPr/>
          </p:nvCxnSpPr>
          <p:spPr>
            <a:xfrm>
              <a:off x="4791007" y="3524300"/>
              <a:ext cx="854833" cy="808741"/>
            </a:xfrm>
            <a:prstGeom prst="line">
              <a:avLst/>
            </a:prstGeom>
          </p:spPr>
          <p:style>
            <a:lnRef idx="1">
              <a:schemeClr val="accent1"/>
            </a:lnRef>
            <a:fillRef idx="0">
              <a:schemeClr val="accent1"/>
            </a:fillRef>
            <a:effectRef idx="0">
              <a:schemeClr val="accent1"/>
            </a:effectRef>
            <a:fontRef idx="minor">
              <a:schemeClr val="tx1"/>
            </a:fontRef>
          </p:style>
        </p:cxnSp>
      </p:grpSp>
      <p:sp>
        <p:nvSpPr>
          <p:cNvPr id="58" name="Content Placeholder 2">
            <a:extLst>
              <a:ext uri="{FF2B5EF4-FFF2-40B4-BE49-F238E27FC236}">
                <a16:creationId xmlns:a16="http://schemas.microsoft.com/office/drawing/2014/main" id="{65D209AF-209B-4FB5-9BA4-435D291B03F8}"/>
              </a:ext>
            </a:extLst>
          </p:cNvPr>
          <p:cNvSpPr>
            <a:spLocks noGrp="1"/>
          </p:cNvSpPr>
          <p:nvPr>
            <p:ph idx="1"/>
          </p:nvPr>
        </p:nvSpPr>
        <p:spPr>
          <a:xfrm>
            <a:off x="7046126" y="1839895"/>
            <a:ext cx="3630994" cy="3335744"/>
          </a:xfrm>
        </p:spPr>
        <p:txBody>
          <a:bodyPr>
            <a:normAutofit fontScale="92500" lnSpcReduction="10000"/>
          </a:bodyPr>
          <a:lstStyle/>
          <a:p>
            <a:pPr marL="548640" lvl="2" indent="0">
              <a:buNone/>
            </a:pPr>
            <a:r>
              <a:rPr lang="en-US" sz="4400" dirty="0"/>
              <a:t>Is this a valid Binary Search Tree ?</a:t>
            </a:r>
          </a:p>
          <a:p>
            <a:pPr marL="548640" lvl="2" indent="0">
              <a:buNone/>
            </a:pPr>
            <a:r>
              <a:rPr lang="en-US" sz="3000" dirty="0"/>
              <a:t>Lets find out </a:t>
            </a:r>
          </a:p>
        </p:txBody>
      </p:sp>
    </p:spTree>
    <p:extLst>
      <p:ext uri="{BB962C8B-B14F-4D97-AF65-F5344CB8AC3E}">
        <p14:creationId xmlns:p14="http://schemas.microsoft.com/office/powerpoint/2010/main" val="243931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F1DED-5C71-4A59-BCE0-8D1BDBDADB7F}"/>
              </a:ext>
            </a:extLst>
          </p:cNvPr>
          <p:cNvSpPr>
            <a:spLocks noGrp="1"/>
          </p:cNvSpPr>
          <p:nvPr>
            <p:ph type="title"/>
          </p:nvPr>
        </p:nvSpPr>
        <p:spPr/>
        <p:txBody>
          <a:bodyPr/>
          <a:lstStyle/>
          <a:p>
            <a:r>
              <a:rPr lang="en-US" dirty="0"/>
              <a:t>Binary Search Tree</a:t>
            </a:r>
          </a:p>
        </p:txBody>
      </p:sp>
      <p:sp>
        <p:nvSpPr>
          <p:cNvPr id="3" name="Content Placeholder 2">
            <a:extLst>
              <a:ext uri="{FF2B5EF4-FFF2-40B4-BE49-F238E27FC236}">
                <a16:creationId xmlns:a16="http://schemas.microsoft.com/office/drawing/2014/main" id="{28509157-5B94-4A9A-A77B-54BCA218BFF2}"/>
              </a:ext>
            </a:extLst>
          </p:cNvPr>
          <p:cNvSpPr>
            <a:spLocks noGrp="1"/>
          </p:cNvSpPr>
          <p:nvPr>
            <p:ph idx="1"/>
          </p:nvPr>
        </p:nvSpPr>
        <p:spPr>
          <a:xfrm>
            <a:off x="1261872" y="1397877"/>
            <a:ext cx="8595360" cy="1580102"/>
          </a:xfrm>
        </p:spPr>
        <p:txBody>
          <a:bodyPr/>
          <a:lstStyle/>
          <a:p>
            <a:r>
              <a:rPr lang="en-US" dirty="0"/>
              <a:t>Values are placed in ordered fashion </a:t>
            </a:r>
          </a:p>
          <a:p>
            <a:r>
              <a:rPr lang="en-US" dirty="0"/>
              <a:t>Lets a create a binary search Tree for following values:</a:t>
            </a:r>
          </a:p>
          <a:p>
            <a:pPr lvl="1"/>
            <a:r>
              <a:rPr lang="en-US" dirty="0"/>
              <a:t>5, 4, 10, 7, 25, 36, 1, 121</a:t>
            </a:r>
          </a:p>
        </p:txBody>
      </p:sp>
      <p:sp>
        <p:nvSpPr>
          <p:cNvPr id="23" name="Oval 22">
            <a:extLst>
              <a:ext uri="{FF2B5EF4-FFF2-40B4-BE49-F238E27FC236}">
                <a16:creationId xmlns:a16="http://schemas.microsoft.com/office/drawing/2014/main" id="{F5233B0B-8BA6-4362-BF47-D6AF9D25FA15}"/>
              </a:ext>
            </a:extLst>
          </p:cNvPr>
          <p:cNvSpPr/>
          <p:nvPr/>
        </p:nvSpPr>
        <p:spPr>
          <a:xfrm>
            <a:off x="5252691" y="2508085"/>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264AE7B4-B937-45FD-BDA7-E528D66D989B}"/>
              </a:ext>
            </a:extLst>
          </p:cNvPr>
          <p:cNvSpPr/>
          <p:nvPr/>
        </p:nvSpPr>
        <p:spPr>
          <a:xfrm>
            <a:off x="3964709" y="3556121"/>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a:extLst>
              <a:ext uri="{FF2B5EF4-FFF2-40B4-BE49-F238E27FC236}">
                <a16:creationId xmlns:a16="http://schemas.microsoft.com/office/drawing/2014/main" id="{EBEC6415-CFFB-4829-A8E9-1DC4DA9239CB}"/>
              </a:ext>
            </a:extLst>
          </p:cNvPr>
          <p:cNvCxnSpPr>
            <a:cxnSpLocks/>
            <a:stCxn id="23" idx="2"/>
            <a:endCxn id="24" idx="7"/>
          </p:cNvCxnSpPr>
          <p:nvPr/>
        </p:nvCxnSpPr>
        <p:spPr>
          <a:xfrm flipH="1">
            <a:off x="4683613" y="2929209"/>
            <a:ext cx="569078" cy="750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E489528-FFA7-479E-BF3F-AF59A1574E6C}"/>
              </a:ext>
            </a:extLst>
          </p:cNvPr>
          <p:cNvCxnSpPr>
            <a:cxnSpLocks/>
            <a:stCxn id="23" idx="6"/>
            <a:endCxn id="29" idx="1"/>
          </p:cNvCxnSpPr>
          <p:nvPr/>
        </p:nvCxnSpPr>
        <p:spPr>
          <a:xfrm>
            <a:off x="6094939" y="2929209"/>
            <a:ext cx="371255" cy="488646"/>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496F568A-6468-4519-ACFB-1616D9EBA56F}"/>
              </a:ext>
            </a:extLst>
          </p:cNvPr>
          <p:cNvSpPr/>
          <p:nvPr/>
        </p:nvSpPr>
        <p:spPr>
          <a:xfrm>
            <a:off x="3079884" y="4556663"/>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B9B3998A-9000-45D3-819A-F997827B0B0D}"/>
              </a:ext>
            </a:extLst>
          </p:cNvPr>
          <p:cNvCxnSpPr>
            <a:cxnSpLocks/>
            <a:stCxn id="24" idx="3"/>
            <a:endCxn id="27" idx="0"/>
          </p:cNvCxnSpPr>
          <p:nvPr/>
        </p:nvCxnSpPr>
        <p:spPr>
          <a:xfrm flipH="1">
            <a:off x="3501008" y="4275025"/>
            <a:ext cx="587045" cy="281638"/>
          </a:xfrm>
          <a:prstGeom prst="line">
            <a:avLst/>
          </a:prstGeom>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B379A7E7-6FCC-4C4E-AE3A-1A2E6561AEFB}"/>
              </a:ext>
            </a:extLst>
          </p:cNvPr>
          <p:cNvSpPr/>
          <p:nvPr/>
        </p:nvSpPr>
        <p:spPr>
          <a:xfrm>
            <a:off x="6342850" y="3294511"/>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8BD0DE6C-4476-4688-AD0D-263D4CFC5CD9}"/>
              </a:ext>
            </a:extLst>
          </p:cNvPr>
          <p:cNvSpPr txBox="1"/>
          <p:nvPr/>
        </p:nvSpPr>
        <p:spPr>
          <a:xfrm>
            <a:off x="6044787" y="2401611"/>
            <a:ext cx="1287532" cy="369332"/>
          </a:xfrm>
          <a:prstGeom prst="rect">
            <a:avLst/>
          </a:prstGeom>
          <a:noFill/>
        </p:spPr>
        <p:txBody>
          <a:bodyPr wrap="none" rtlCol="0">
            <a:spAutoFit/>
          </a:bodyPr>
          <a:lstStyle/>
          <a:p>
            <a:r>
              <a:rPr lang="en-US" dirty="0"/>
              <a:t>Root Node</a:t>
            </a:r>
          </a:p>
        </p:txBody>
      </p:sp>
      <p:sp>
        <p:nvSpPr>
          <p:cNvPr id="34" name="Oval 33">
            <a:extLst>
              <a:ext uri="{FF2B5EF4-FFF2-40B4-BE49-F238E27FC236}">
                <a16:creationId xmlns:a16="http://schemas.microsoft.com/office/drawing/2014/main" id="{896A5BEC-B25F-4CEB-B41C-A4F6570644AF}"/>
              </a:ext>
            </a:extLst>
          </p:cNvPr>
          <p:cNvSpPr/>
          <p:nvPr/>
        </p:nvSpPr>
        <p:spPr>
          <a:xfrm>
            <a:off x="6092174" y="4557883"/>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5" name="Straight Connector 34">
            <a:extLst>
              <a:ext uri="{FF2B5EF4-FFF2-40B4-BE49-F238E27FC236}">
                <a16:creationId xmlns:a16="http://schemas.microsoft.com/office/drawing/2014/main" id="{21BA20BE-AFF2-4B7E-A8A8-24E1C790627E}"/>
              </a:ext>
            </a:extLst>
          </p:cNvPr>
          <p:cNvCxnSpPr>
            <a:cxnSpLocks/>
            <a:stCxn id="29" idx="4"/>
            <a:endCxn id="34" idx="0"/>
          </p:cNvCxnSpPr>
          <p:nvPr/>
        </p:nvCxnSpPr>
        <p:spPr>
          <a:xfrm flipH="1">
            <a:off x="6513298" y="4136759"/>
            <a:ext cx="250676" cy="421124"/>
          </a:xfrm>
          <a:prstGeom prst="line">
            <a:avLst/>
          </a:prstGeom>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7B9FAC13-E02F-4BEE-9AE8-F0F702310604}"/>
              </a:ext>
            </a:extLst>
          </p:cNvPr>
          <p:cNvSpPr/>
          <p:nvPr/>
        </p:nvSpPr>
        <p:spPr>
          <a:xfrm>
            <a:off x="7293361" y="4543223"/>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7" name="Straight Connector 36">
            <a:extLst>
              <a:ext uri="{FF2B5EF4-FFF2-40B4-BE49-F238E27FC236}">
                <a16:creationId xmlns:a16="http://schemas.microsoft.com/office/drawing/2014/main" id="{CBAB0EC2-338A-454F-A5E2-8679B1220CFC}"/>
              </a:ext>
            </a:extLst>
          </p:cNvPr>
          <p:cNvCxnSpPr>
            <a:cxnSpLocks/>
            <a:stCxn id="29" idx="4"/>
            <a:endCxn id="36" idx="0"/>
          </p:cNvCxnSpPr>
          <p:nvPr/>
        </p:nvCxnSpPr>
        <p:spPr>
          <a:xfrm>
            <a:off x="6763974" y="4136759"/>
            <a:ext cx="950511" cy="406464"/>
          </a:xfrm>
          <a:prstGeom prst="line">
            <a:avLst/>
          </a:prstGeom>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87E8B7EA-18EC-4F21-8B6A-FDC1A7F3C98C}"/>
              </a:ext>
            </a:extLst>
          </p:cNvPr>
          <p:cNvSpPr/>
          <p:nvPr/>
        </p:nvSpPr>
        <p:spPr>
          <a:xfrm>
            <a:off x="8216062" y="5394030"/>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8950FD6C-4880-4B74-BA84-00B1AB90A907}"/>
              </a:ext>
            </a:extLst>
          </p:cNvPr>
          <p:cNvSpPr/>
          <p:nvPr/>
        </p:nvSpPr>
        <p:spPr>
          <a:xfrm>
            <a:off x="9593610" y="5786556"/>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Straight Connector 39">
            <a:extLst>
              <a:ext uri="{FF2B5EF4-FFF2-40B4-BE49-F238E27FC236}">
                <a16:creationId xmlns:a16="http://schemas.microsoft.com/office/drawing/2014/main" id="{D4D180B8-37F4-46DF-9909-1D79FF756557}"/>
              </a:ext>
            </a:extLst>
          </p:cNvPr>
          <p:cNvCxnSpPr>
            <a:cxnSpLocks/>
            <a:stCxn id="36" idx="5"/>
            <a:endCxn id="38" idx="1"/>
          </p:cNvCxnSpPr>
          <p:nvPr/>
        </p:nvCxnSpPr>
        <p:spPr>
          <a:xfrm>
            <a:off x="8012265" y="5262127"/>
            <a:ext cx="327141" cy="255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B624C5D-C28E-456E-8105-83FB3CF94D1F}"/>
              </a:ext>
            </a:extLst>
          </p:cNvPr>
          <p:cNvCxnSpPr>
            <a:cxnSpLocks/>
            <a:stCxn id="38" idx="6"/>
            <a:endCxn id="39" idx="2"/>
          </p:cNvCxnSpPr>
          <p:nvPr/>
        </p:nvCxnSpPr>
        <p:spPr>
          <a:xfrm>
            <a:off x="9058310" y="5815154"/>
            <a:ext cx="535300" cy="39252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2606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F1DED-5C71-4A59-BCE0-8D1BDBDADB7F}"/>
              </a:ext>
            </a:extLst>
          </p:cNvPr>
          <p:cNvSpPr>
            <a:spLocks noGrp="1"/>
          </p:cNvSpPr>
          <p:nvPr>
            <p:ph type="title"/>
          </p:nvPr>
        </p:nvSpPr>
        <p:spPr/>
        <p:txBody>
          <a:bodyPr/>
          <a:lstStyle/>
          <a:p>
            <a:r>
              <a:rPr lang="en-US" dirty="0"/>
              <a:t>Binary Search Tree</a:t>
            </a:r>
          </a:p>
        </p:txBody>
      </p:sp>
      <p:sp>
        <p:nvSpPr>
          <p:cNvPr id="3" name="Content Placeholder 2">
            <a:extLst>
              <a:ext uri="{FF2B5EF4-FFF2-40B4-BE49-F238E27FC236}">
                <a16:creationId xmlns:a16="http://schemas.microsoft.com/office/drawing/2014/main" id="{28509157-5B94-4A9A-A77B-54BCA218BFF2}"/>
              </a:ext>
            </a:extLst>
          </p:cNvPr>
          <p:cNvSpPr>
            <a:spLocks noGrp="1"/>
          </p:cNvSpPr>
          <p:nvPr>
            <p:ph idx="1"/>
          </p:nvPr>
        </p:nvSpPr>
        <p:spPr>
          <a:xfrm>
            <a:off x="1261872" y="1397877"/>
            <a:ext cx="8595360" cy="1580102"/>
          </a:xfrm>
        </p:spPr>
        <p:txBody>
          <a:bodyPr/>
          <a:lstStyle/>
          <a:p>
            <a:r>
              <a:rPr lang="en-US" dirty="0"/>
              <a:t> </a:t>
            </a:r>
          </a:p>
        </p:txBody>
      </p:sp>
      <p:sp>
        <p:nvSpPr>
          <p:cNvPr id="4" name="Oval 3">
            <a:extLst>
              <a:ext uri="{FF2B5EF4-FFF2-40B4-BE49-F238E27FC236}">
                <a16:creationId xmlns:a16="http://schemas.microsoft.com/office/drawing/2014/main" id="{B88CE41C-DCDE-46FF-8978-02F707BD947A}"/>
              </a:ext>
            </a:extLst>
          </p:cNvPr>
          <p:cNvSpPr/>
          <p:nvPr/>
        </p:nvSpPr>
        <p:spPr>
          <a:xfrm>
            <a:off x="5219575" y="1445404"/>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5" name="Oval 4">
            <a:extLst>
              <a:ext uri="{FF2B5EF4-FFF2-40B4-BE49-F238E27FC236}">
                <a16:creationId xmlns:a16="http://schemas.microsoft.com/office/drawing/2014/main" id="{A6CD196C-CDD8-4EB5-91E5-62E70EDBABA3}"/>
              </a:ext>
            </a:extLst>
          </p:cNvPr>
          <p:cNvSpPr/>
          <p:nvPr/>
        </p:nvSpPr>
        <p:spPr>
          <a:xfrm>
            <a:off x="3931593" y="2493440"/>
            <a:ext cx="842248" cy="842248"/>
          </a:xfrm>
          <a:prstGeom prst="ellips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6" name="Straight Connector 5">
            <a:extLst>
              <a:ext uri="{FF2B5EF4-FFF2-40B4-BE49-F238E27FC236}">
                <a16:creationId xmlns:a16="http://schemas.microsoft.com/office/drawing/2014/main" id="{6F19075B-F8DF-419F-8818-708AE2194C09}"/>
              </a:ext>
            </a:extLst>
          </p:cNvPr>
          <p:cNvCxnSpPr>
            <a:cxnSpLocks/>
            <a:stCxn id="4" idx="2"/>
            <a:endCxn id="5" idx="7"/>
          </p:cNvCxnSpPr>
          <p:nvPr/>
        </p:nvCxnSpPr>
        <p:spPr>
          <a:xfrm flipH="1">
            <a:off x="4650497" y="1866528"/>
            <a:ext cx="569078" cy="750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1BE9D0A-FA9A-4E45-B4A6-8E20248A8835}"/>
              </a:ext>
            </a:extLst>
          </p:cNvPr>
          <p:cNvCxnSpPr>
            <a:cxnSpLocks/>
            <a:stCxn id="4" idx="6"/>
            <a:endCxn id="10" idx="1"/>
          </p:cNvCxnSpPr>
          <p:nvPr/>
        </p:nvCxnSpPr>
        <p:spPr>
          <a:xfrm>
            <a:off x="6061823" y="1866528"/>
            <a:ext cx="750392" cy="750256"/>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F4D7FAE1-A963-4086-BC1C-A99534B76B74}"/>
              </a:ext>
            </a:extLst>
          </p:cNvPr>
          <p:cNvSpPr/>
          <p:nvPr/>
        </p:nvSpPr>
        <p:spPr>
          <a:xfrm>
            <a:off x="3340560" y="3603587"/>
            <a:ext cx="842248" cy="842248"/>
          </a:xfrm>
          <a:prstGeom prst="ellips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9" name="Straight Connector 8">
            <a:extLst>
              <a:ext uri="{FF2B5EF4-FFF2-40B4-BE49-F238E27FC236}">
                <a16:creationId xmlns:a16="http://schemas.microsoft.com/office/drawing/2014/main" id="{9010A889-96D7-46FE-81FD-0E3E1ED1DDF0}"/>
              </a:ext>
            </a:extLst>
          </p:cNvPr>
          <p:cNvCxnSpPr>
            <a:cxnSpLocks/>
            <a:stCxn id="5" idx="3"/>
            <a:endCxn id="8" idx="0"/>
          </p:cNvCxnSpPr>
          <p:nvPr/>
        </p:nvCxnSpPr>
        <p:spPr>
          <a:xfrm flipH="1">
            <a:off x="3761684" y="3212344"/>
            <a:ext cx="293253" cy="391243"/>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10D81073-F338-4EB4-85CE-805DE8ADC4DD}"/>
              </a:ext>
            </a:extLst>
          </p:cNvPr>
          <p:cNvSpPr/>
          <p:nvPr/>
        </p:nvSpPr>
        <p:spPr>
          <a:xfrm>
            <a:off x="6688871" y="2493440"/>
            <a:ext cx="842248" cy="842248"/>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11" name="TextBox 10">
            <a:extLst>
              <a:ext uri="{FF2B5EF4-FFF2-40B4-BE49-F238E27FC236}">
                <a16:creationId xmlns:a16="http://schemas.microsoft.com/office/drawing/2014/main" id="{E7517786-2D1D-468A-998F-158F64B483C0}"/>
              </a:ext>
            </a:extLst>
          </p:cNvPr>
          <p:cNvSpPr txBox="1"/>
          <p:nvPr/>
        </p:nvSpPr>
        <p:spPr>
          <a:xfrm>
            <a:off x="6193596" y="1286491"/>
            <a:ext cx="1287532" cy="369332"/>
          </a:xfrm>
          <a:prstGeom prst="rect">
            <a:avLst/>
          </a:prstGeom>
          <a:noFill/>
        </p:spPr>
        <p:txBody>
          <a:bodyPr wrap="none" rtlCol="0">
            <a:spAutoFit/>
          </a:bodyPr>
          <a:lstStyle/>
          <a:p>
            <a:r>
              <a:rPr lang="en-US" dirty="0"/>
              <a:t>Root Node</a:t>
            </a:r>
          </a:p>
        </p:txBody>
      </p:sp>
      <p:sp>
        <p:nvSpPr>
          <p:cNvPr id="19" name="Oval 18">
            <a:extLst>
              <a:ext uri="{FF2B5EF4-FFF2-40B4-BE49-F238E27FC236}">
                <a16:creationId xmlns:a16="http://schemas.microsoft.com/office/drawing/2014/main" id="{C01C6404-CD6B-41A8-84D8-CBEEC3EC94E4}"/>
              </a:ext>
            </a:extLst>
          </p:cNvPr>
          <p:cNvSpPr/>
          <p:nvPr/>
        </p:nvSpPr>
        <p:spPr>
          <a:xfrm>
            <a:off x="6059058" y="4126166"/>
            <a:ext cx="842248" cy="842248"/>
          </a:xfrm>
          <a:prstGeom prst="ellips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20" name="Straight Connector 19">
            <a:extLst>
              <a:ext uri="{FF2B5EF4-FFF2-40B4-BE49-F238E27FC236}">
                <a16:creationId xmlns:a16="http://schemas.microsoft.com/office/drawing/2014/main" id="{7CEA58ED-8E34-4503-9848-A96734267904}"/>
              </a:ext>
            </a:extLst>
          </p:cNvPr>
          <p:cNvCxnSpPr>
            <a:cxnSpLocks/>
            <a:endCxn id="19" idx="0"/>
          </p:cNvCxnSpPr>
          <p:nvPr/>
        </p:nvCxnSpPr>
        <p:spPr>
          <a:xfrm flipH="1">
            <a:off x="6480182" y="3352220"/>
            <a:ext cx="646077" cy="773946"/>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7B10227-574B-42A1-BDE7-4818303355DC}"/>
              </a:ext>
            </a:extLst>
          </p:cNvPr>
          <p:cNvSpPr/>
          <p:nvPr/>
        </p:nvSpPr>
        <p:spPr>
          <a:xfrm>
            <a:off x="7559968" y="4160961"/>
            <a:ext cx="842248" cy="842248"/>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25</a:t>
            </a:r>
          </a:p>
        </p:txBody>
      </p:sp>
      <p:cxnSp>
        <p:nvCxnSpPr>
          <p:cNvPr id="22" name="Straight Connector 21">
            <a:extLst>
              <a:ext uri="{FF2B5EF4-FFF2-40B4-BE49-F238E27FC236}">
                <a16:creationId xmlns:a16="http://schemas.microsoft.com/office/drawing/2014/main" id="{A2506E8F-30C6-4BE9-8FA7-CA14D6EEF02F}"/>
              </a:ext>
            </a:extLst>
          </p:cNvPr>
          <p:cNvCxnSpPr>
            <a:cxnSpLocks/>
            <a:endCxn id="21" idx="0"/>
          </p:cNvCxnSpPr>
          <p:nvPr/>
        </p:nvCxnSpPr>
        <p:spPr>
          <a:xfrm>
            <a:off x="7126259" y="3352220"/>
            <a:ext cx="854833" cy="808741"/>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A8C5D592-C708-4DB6-9AB2-19C949B63FE8}"/>
              </a:ext>
            </a:extLst>
          </p:cNvPr>
          <p:cNvSpPr/>
          <p:nvPr/>
        </p:nvSpPr>
        <p:spPr>
          <a:xfrm>
            <a:off x="8480726" y="5110905"/>
            <a:ext cx="842248" cy="842248"/>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36</a:t>
            </a:r>
          </a:p>
        </p:txBody>
      </p:sp>
      <p:sp>
        <p:nvSpPr>
          <p:cNvPr id="24" name="Oval 23">
            <a:extLst>
              <a:ext uri="{FF2B5EF4-FFF2-40B4-BE49-F238E27FC236}">
                <a16:creationId xmlns:a16="http://schemas.microsoft.com/office/drawing/2014/main" id="{52463D43-5F9B-4D01-A71D-5EFEDE8D31CC}"/>
              </a:ext>
            </a:extLst>
          </p:cNvPr>
          <p:cNvSpPr/>
          <p:nvPr/>
        </p:nvSpPr>
        <p:spPr>
          <a:xfrm>
            <a:off x="10054764" y="5378742"/>
            <a:ext cx="842248" cy="842248"/>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121</a:t>
            </a:r>
          </a:p>
        </p:txBody>
      </p:sp>
      <p:cxnSp>
        <p:nvCxnSpPr>
          <p:cNvPr id="26" name="Straight Connector 25">
            <a:extLst>
              <a:ext uri="{FF2B5EF4-FFF2-40B4-BE49-F238E27FC236}">
                <a16:creationId xmlns:a16="http://schemas.microsoft.com/office/drawing/2014/main" id="{8A58E71B-B740-423E-A7A5-E53833B79F14}"/>
              </a:ext>
            </a:extLst>
          </p:cNvPr>
          <p:cNvCxnSpPr>
            <a:cxnSpLocks/>
            <a:stCxn id="21" idx="5"/>
            <a:endCxn id="23" idx="1"/>
          </p:cNvCxnSpPr>
          <p:nvPr/>
        </p:nvCxnSpPr>
        <p:spPr>
          <a:xfrm>
            <a:off x="8278872" y="4879865"/>
            <a:ext cx="325198" cy="354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737CF9C-DB1D-45AD-ADED-A2C9603F02C0}"/>
              </a:ext>
            </a:extLst>
          </p:cNvPr>
          <p:cNvCxnSpPr>
            <a:stCxn id="23" idx="6"/>
          </p:cNvCxnSpPr>
          <p:nvPr/>
        </p:nvCxnSpPr>
        <p:spPr>
          <a:xfrm>
            <a:off x="9322974" y="5532029"/>
            <a:ext cx="858994" cy="267837"/>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1351028-D568-4B74-83B2-BDC8EBF45778}"/>
              </a:ext>
            </a:extLst>
          </p:cNvPr>
          <p:cNvSpPr/>
          <p:nvPr/>
        </p:nvSpPr>
        <p:spPr>
          <a:xfrm>
            <a:off x="1261872" y="1625986"/>
            <a:ext cx="3211135" cy="369332"/>
          </a:xfrm>
          <a:prstGeom prst="rect">
            <a:avLst/>
          </a:prstGeom>
        </p:spPr>
        <p:txBody>
          <a:bodyPr wrap="none">
            <a:spAutoFit/>
          </a:bodyPr>
          <a:lstStyle/>
          <a:p>
            <a:pPr lvl="1"/>
            <a:r>
              <a:rPr lang="en-US" dirty="0"/>
              <a:t>5, 4, 10, 7, 25, 36, 1, 121</a:t>
            </a:r>
          </a:p>
        </p:txBody>
      </p:sp>
    </p:spTree>
    <p:extLst>
      <p:ext uri="{BB962C8B-B14F-4D97-AF65-F5344CB8AC3E}">
        <p14:creationId xmlns:p14="http://schemas.microsoft.com/office/powerpoint/2010/main" val="3555675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10" grpId="0" animBg="1"/>
      <p:bldP spid="19" grpId="0" animBg="1"/>
      <p:bldP spid="21" grpId="0" animBg="1"/>
      <p:bldP spid="23" grpId="0" animBg="1"/>
      <p:bldP spid="2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F1DED-5C71-4A59-BCE0-8D1BDBDADB7F}"/>
              </a:ext>
            </a:extLst>
          </p:cNvPr>
          <p:cNvSpPr>
            <a:spLocks noGrp="1"/>
          </p:cNvSpPr>
          <p:nvPr>
            <p:ph type="title"/>
          </p:nvPr>
        </p:nvSpPr>
        <p:spPr>
          <a:xfrm>
            <a:off x="419624" y="335605"/>
            <a:ext cx="9692640" cy="790378"/>
          </a:xfrm>
        </p:spPr>
        <p:txBody>
          <a:bodyPr>
            <a:normAutofit fontScale="90000"/>
          </a:bodyPr>
          <a:lstStyle/>
          <a:p>
            <a:r>
              <a:rPr lang="en-US" dirty="0"/>
              <a:t>Binary Search Tree – Duplicate values </a:t>
            </a:r>
          </a:p>
        </p:txBody>
      </p:sp>
      <p:sp>
        <p:nvSpPr>
          <p:cNvPr id="3" name="Content Placeholder 2">
            <a:extLst>
              <a:ext uri="{FF2B5EF4-FFF2-40B4-BE49-F238E27FC236}">
                <a16:creationId xmlns:a16="http://schemas.microsoft.com/office/drawing/2014/main" id="{28509157-5B94-4A9A-A77B-54BCA218BFF2}"/>
              </a:ext>
            </a:extLst>
          </p:cNvPr>
          <p:cNvSpPr>
            <a:spLocks noGrp="1"/>
          </p:cNvSpPr>
          <p:nvPr>
            <p:ph idx="1"/>
          </p:nvPr>
        </p:nvSpPr>
        <p:spPr>
          <a:xfrm>
            <a:off x="385932" y="1397876"/>
            <a:ext cx="10104954" cy="4891713"/>
          </a:xfrm>
        </p:spPr>
        <p:txBody>
          <a:bodyPr>
            <a:normAutofit/>
          </a:bodyPr>
          <a:lstStyle/>
          <a:p>
            <a:r>
              <a:rPr lang="en-US" sz="2000" dirty="0"/>
              <a:t>Left subtree – All keys smaller </a:t>
            </a:r>
          </a:p>
          <a:p>
            <a:r>
              <a:rPr lang="en-US" sz="2000" dirty="0"/>
              <a:t>Right subtree – All keys greater</a:t>
            </a:r>
          </a:p>
          <a:p>
            <a:r>
              <a:rPr lang="en-US" sz="2000" b="1" dirty="0"/>
              <a:t>How do we handle duplicate values  ? </a:t>
            </a:r>
          </a:p>
          <a:p>
            <a:pPr lvl="1"/>
            <a:r>
              <a:rPr lang="en-US" sz="1800" dirty="0"/>
              <a:t>Some implementations duplicate values not allowed ? </a:t>
            </a:r>
          </a:p>
          <a:p>
            <a:pPr lvl="1"/>
            <a:r>
              <a:rPr lang="en-US" sz="1800" dirty="0"/>
              <a:t>Left &lt;= root Node &lt; Right </a:t>
            </a:r>
          </a:p>
          <a:p>
            <a:pPr lvl="1"/>
            <a:r>
              <a:rPr lang="en-US" sz="1800" dirty="0"/>
              <a:t>Left &lt; root/node &lt;= Right </a:t>
            </a:r>
          </a:p>
          <a:p>
            <a:pPr lvl="1"/>
            <a:endParaRPr lang="en-US" sz="1800" dirty="0"/>
          </a:p>
          <a:p>
            <a:endParaRPr lang="en-US" sz="2000" dirty="0"/>
          </a:p>
          <a:p>
            <a:r>
              <a:rPr lang="en-US" sz="2000" dirty="0"/>
              <a:t>Lets a create a binary search Tree for following values:</a:t>
            </a:r>
          </a:p>
          <a:p>
            <a:pPr lvl="1"/>
            <a:r>
              <a:rPr lang="en-US" sz="1800" dirty="0"/>
              <a:t>10, 7, 12, 5, 5, 17</a:t>
            </a:r>
          </a:p>
        </p:txBody>
      </p:sp>
    </p:spTree>
    <p:extLst>
      <p:ext uri="{BB962C8B-B14F-4D97-AF65-F5344CB8AC3E}">
        <p14:creationId xmlns:p14="http://schemas.microsoft.com/office/powerpoint/2010/main" val="278987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F1DED-5C71-4A59-BCE0-8D1BDBDADB7F}"/>
              </a:ext>
            </a:extLst>
          </p:cNvPr>
          <p:cNvSpPr>
            <a:spLocks noGrp="1"/>
          </p:cNvSpPr>
          <p:nvPr>
            <p:ph type="title"/>
          </p:nvPr>
        </p:nvSpPr>
        <p:spPr>
          <a:xfrm>
            <a:off x="419624" y="335605"/>
            <a:ext cx="9692640" cy="790378"/>
          </a:xfrm>
        </p:spPr>
        <p:txBody>
          <a:bodyPr>
            <a:normAutofit fontScale="90000"/>
          </a:bodyPr>
          <a:lstStyle/>
          <a:p>
            <a:r>
              <a:rPr lang="en-US" dirty="0"/>
              <a:t>Binary Search Tree – Duplicate values </a:t>
            </a:r>
          </a:p>
        </p:txBody>
      </p:sp>
      <p:sp>
        <p:nvSpPr>
          <p:cNvPr id="3" name="Content Placeholder 2">
            <a:extLst>
              <a:ext uri="{FF2B5EF4-FFF2-40B4-BE49-F238E27FC236}">
                <a16:creationId xmlns:a16="http://schemas.microsoft.com/office/drawing/2014/main" id="{28509157-5B94-4A9A-A77B-54BCA218BFF2}"/>
              </a:ext>
            </a:extLst>
          </p:cNvPr>
          <p:cNvSpPr>
            <a:spLocks noGrp="1"/>
          </p:cNvSpPr>
          <p:nvPr>
            <p:ph idx="1"/>
          </p:nvPr>
        </p:nvSpPr>
        <p:spPr>
          <a:xfrm>
            <a:off x="385932" y="1397877"/>
            <a:ext cx="9692639" cy="795007"/>
          </a:xfrm>
        </p:spPr>
        <p:txBody>
          <a:bodyPr>
            <a:normAutofit/>
          </a:bodyPr>
          <a:lstStyle/>
          <a:p>
            <a:r>
              <a:rPr lang="en-US" dirty="0"/>
              <a:t>Let's a construct a binary search Tree for following values:</a:t>
            </a:r>
          </a:p>
          <a:p>
            <a:pPr lvl="1"/>
            <a:r>
              <a:rPr lang="en-US" dirty="0"/>
              <a:t>10, 7, 12, 5, 5, 17</a:t>
            </a:r>
          </a:p>
          <a:p>
            <a:pPr lvl="1"/>
            <a:endParaRPr lang="en-US" dirty="0"/>
          </a:p>
          <a:p>
            <a:pPr lvl="1"/>
            <a:endParaRPr lang="en-US" dirty="0"/>
          </a:p>
          <a:p>
            <a:endParaRPr lang="en-US" dirty="0"/>
          </a:p>
        </p:txBody>
      </p:sp>
      <p:grpSp>
        <p:nvGrpSpPr>
          <p:cNvPr id="4" name="Group 3">
            <a:extLst>
              <a:ext uri="{FF2B5EF4-FFF2-40B4-BE49-F238E27FC236}">
                <a16:creationId xmlns:a16="http://schemas.microsoft.com/office/drawing/2014/main" id="{1FF4246D-9579-49CD-B631-5F3BC3AE1547}"/>
              </a:ext>
            </a:extLst>
          </p:cNvPr>
          <p:cNvGrpSpPr/>
          <p:nvPr/>
        </p:nvGrpSpPr>
        <p:grpSpPr>
          <a:xfrm>
            <a:off x="552310" y="3000335"/>
            <a:ext cx="5226894" cy="3439097"/>
            <a:chOff x="552310" y="3000335"/>
            <a:chExt cx="5226894" cy="3439097"/>
          </a:xfrm>
        </p:grpSpPr>
        <p:sp>
          <p:nvSpPr>
            <p:cNvPr id="23" name="Oval 22">
              <a:extLst>
                <a:ext uri="{FF2B5EF4-FFF2-40B4-BE49-F238E27FC236}">
                  <a16:creationId xmlns:a16="http://schemas.microsoft.com/office/drawing/2014/main" id="{F5233B0B-8BA6-4362-BF47-D6AF9D25FA15}"/>
                </a:ext>
              </a:extLst>
            </p:cNvPr>
            <p:cNvSpPr/>
            <p:nvPr/>
          </p:nvSpPr>
          <p:spPr>
            <a:xfrm>
              <a:off x="3337379" y="3000335"/>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24" name="Oval 23">
              <a:extLst>
                <a:ext uri="{FF2B5EF4-FFF2-40B4-BE49-F238E27FC236}">
                  <a16:creationId xmlns:a16="http://schemas.microsoft.com/office/drawing/2014/main" id="{264AE7B4-B937-45FD-BDA7-E528D66D989B}"/>
                </a:ext>
              </a:extLst>
            </p:cNvPr>
            <p:cNvSpPr/>
            <p:nvPr/>
          </p:nvSpPr>
          <p:spPr>
            <a:xfrm>
              <a:off x="2279383" y="3664574"/>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25" name="Straight Connector 24">
              <a:extLst>
                <a:ext uri="{FF2B5EF4-FFF2-40B4-BE49-F238E27FC236}">
                  <a16:creationId xmlns:a16="http://schemas.microsoft.com/office/drawing/2014/main" id="{EBEC6415-CFFB-4829-A8E9-1DC4DA9239CB}"/>
                </a:ext>
              </a:extLst>
            </p:cNvPr>
            <p:cNvCxnSpPr>
              <a:cxnSpLocks/>
              <a:stCxn id="23" idx="2"/>
              <a:endCxn id="24" idx="7"/>
            </p:cNvCxnSpPr>
            <p:nvPr/>
          </p:nvCxnSpPr>
          <p:spPr>
            <a:xfrm flipH="1">
              <a:off x="2998287" y="3421459"/>
              <a:ext cx="339092" cy="366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E489528-FFA7-479E-BF3F-AF59A1574E6C}"/>
                </a:ext>
              </a:extLst>
            </p:cNvPr>
            <p:cNvCxnSpPr>
              <a:cxnSpLocks/>
              <a:stCxn id="23" idx="6"/>
              <a:endCxn id="29" idx="1"/>
            </p:cNvCxnSpPr>
            <p:nvPr/>
          </p:nvCxnSpPr>
          <p:spPr>
            <a:xfrm>
              <a:off x="4179627" y="3421459"/>
              <a:ext cx="289460" cy="477374"/>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496F568A-6468-4519-ACFB-1616D9EBA56F}"/>
                </a:ext>
              </a:extLst>
            </p:cNvPr>
            <p:cNvSpPr/>
            <p:nvPr/>
          </p:nvSpPr>
          <p:spPr>
            <a:xfrm>
              <a:off x="1394558" y="4665116"/>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28" name="Straight Connector 27">
              <a:extLst>
                <a:ext uri="{FF2B5EF4-FFF2-40B4-BE49-F238E27FC236}">
                  <a16:creationId xmlns:a16="http://schemas.microsoft.com/office/drawing/2014/main" id="{B9B3998A-9000-45D3-819A-F997827B0B0D}"/>
                </a:ext>
              </a:extLst>
            </p:cNvPr>
            <p:cNvCxnSpPr>
              <a:cxnSpLocks/>
              <a:stCxn id="24" idx="3"/>
              <a:endCxn id="27" idx="7"/>
            </p:cNvCxnSpPr>
            <p:nvPr/>
          </p:nvCxnSpPr>
          <p:spPr>
            <a:xfrm flipH="1">
              <a:off x="2113462" y="4383478"/>
              <a:ext cx="289265" cy="404982"/>
            </a:xfrm>
            <a:prstGeom prst="line">
              <a:avLst/>
            </a:prstGeom>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B379A7E7-6FCC-4C4E-AE3A-1A2E6561AEFB}"/>
                </a:ext>
              </a:extLst>
            </p:cNvPr>
            <p:cNvSpPr/>
            <p:nvPr/>
          </p:nvSpPr>
          <p:spPr>
            <a:xfrm>
              <a:off x="4345743" y="3775489"/>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30" name="TextBox 29">
              <a:extLst>
                <a:ext uri="{FF2B5EF4-FFF2-40B4-BE49-F238E27FC236}">
                  <a16:creationId xmlns:a16="http://schemas.microsoft.com/office/drawing/2014/main" id="{8BD0DE6C-4476-4688-AD0D-263D4CFC5CD9}"/>
                </a:ext>
              </a:extLst>
            </p:cNvPr>
            <p:cNvSpPr txBox="1"/>
            <p:nvPr/>
          </p:nvSpPr>
          <p:spPr>
            <a:xfrm>
              <a:off x="4123101" y="3026231"/>
              <a:ext cx="1287532" cy="369332"/>
            </a:xfrm>
            <a:prstGeom prst="rect">
              <a:avLst/>
            </a:prstGeom>
            <a:noFill/>
          </p:spPr>
          <p:txBody>
            <a:bodyPr wrap="none" rtlCol="0">
              <a:spAutoFit/>
            </a:bodyPr>
            <a:lstStyle/>
            <a:p>
              <a:r>
                <a:rPr lang="en-US" dirty="0"/>
                <a:t>Root Node</a:t>
              </a:r>
            </a:p>
          </p:txBody>
        </p:sp>
        <p:sp>
          <p:nvSpPr>
            <p:cNvPr id="36" name="Oval 35">
              <a:extLst>
                <a:ext uri="{FF2B5EF4-FFF2-40B4-BE49-F238E27FC236}">
                  <a16:creationId xmlns:a16="http://schemas.microsoft.com/office/drawing/2014/main" id="{7B9FAC13-E02F-4BEE-9AE8-F0F702310604}"/>
                </a:ext>
              </a:extLst>
            </p:cNvPr>
            <p:cNvSpPr/>
            <p:nvPr/>
          </p:nvSpPr>
          <p:spPr>
            <a:xfrm>
              <a:off x="4936956" y="4859602"/>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17</a:t>
              </a:r>
            </a:p>
          </p:txBody>
        </p:sp>
        <p:cxnSp>
          <p:nvCxnSpPr>
            <p:cNvPr id="37" name="Straight Connector 36">
              <a:extLst>
                <a:ext uri="{FF2B5EF4-FFF2-40B4-BE49-F238E27FC236}">
                  <a16:creationId xmlns:a16="http://schemas.microsoft.com/office/drawing/2014/main" id="{CBAB0EC2-338A-454F-A5E2-8679B1220CFC}"/>
                </a:ext>
              </a:extLst>
            </p:cNvPr>
            <p:cNvCxnSpPr>
              <a:cxnSpLocks/>
              <a:stCxn id="29" idx="5"/>
              <a:endCxn id="36" idx="0"/>
            </p:cNvCxnSpPr>
            <p:nvPr/>
          </p:nvCxnSpPr>
          <p:spPr>
            <a:xfrm>
              <a:off x="5064647" y="4494393"/>
              <a:ext cx="293433" cy="365209"/>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F3C8A424-E652-466E-B29D-63CF4C8036DE}"/>
                </a:ext>
              </a:extLst>
            </p:cNvPr>
            <p:cNvSpPr/>
            <p:nvPr/>
          </p:nvSpPr>
          <p:spPr>
            <a:xfrm>
              <a:off x="552310" y="5597184"/>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5" name="Straight Connector 4">
              <a:extLst>
                <a:ext uri="{FF2B5EF4-FFF2-40B4-BE49-F238E27FC236}">
                  <a16:creationId xmlns:a16="http://schemas.microsoft.com/office/drawing/2014/main" id="{E70F81E9-05C4-4E2A-9B4B-3032D26A12B7}"/>
                </a:ext>
              </a:extLst>
            </p:cNvPr>
            <p:cNvCxnSpPr>
              <a:cxnSpLocks/>
              <a:stCxn id="27" idx="3"/>
              <a:endCxn id="20" idx="7"/>
            </p:cNvCxnSpPr>
            <p:nvPr/>
          </p:nvCxnSpPr>
          <p:spPr>
            <a:xfrm flipH="1">
              <a:off x="1271214" y="5384020"/>
              <a:ext cx="246688" cy="336508"/>
            </a:xfrm>
            <a:prstGeom prst="line">
              <a:avLst/>
            </a:prstGeom>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8156A8ED-ECBC-440A-92C8-67949E2C9E53}"/>
              </a:ext>
            </a:extLst>
          </p:cNvPr>
          <p:cNvSpPr/>
          <p:nvPr/>
        </p:nvSpPr>
        <p:spPr>
          <a:xfrm>
            <a:off x="1893323" y="2446337"/>
            <a:ext cx="3517310" cy="369332"/>
          </a:xfrm>
          <a:prstGeom prst="rect">
            <a:avLst/>
          </a:prstGeom>
        </p:spPr>
        <p:txBody>
          <a:bodyPr wrap="none">
            <a:spAutoFit/>
          </a:bodyPr>
          <a:lstStyle/>
          <a:p>
            <a:pPr lvl="1"/>
            <a:r>
              <a:rPr lang="en-US" dirty="0"/>
              <a:t>Left &lt;= Root Node &lt; Right </a:t>
            </a:r>
          </a:p>
        </p:txBody>
      </p:sp>
      <p:grpSp>
        <p:nvGrpSpPr>
          <p:cNvPr id="11" name="Group 10">
            <a:extLst>
              <a:ext uri="{FF2B5EF4-FFF2-40B4-BE49-F238E27FC236}">
                <a16:creationId xmlns:a16="http://schemas.microsoft.com/office/drawing/2014/main" id="{6FC8536D-54CE-4815-B263-0FFB4B214DF3}"/>
              </a:ext>
            </a:extLst>
          </p:cNvPr>
          <p:cNvGrpSpPr/>
          <p:nvPr/>
        </p:nvGrpSpPr>
        <p:grpSpPr>
          <a:xfrm>
            <a:off x="6855484" y="3000335"/>
            <a:ext cx="4384646" cy="3625787"/>
            <a:chOff x="6855484" y="3000335"/>
            <a:chExt cx="4384646" cy="3625787"/>
          </a:xfrm>
        </p:grpSpPr>
        <p:sp>
          <p:nvSpPr>
            <p:cNvPr id="42" name="Oval 41">
              <a:extLst>
                <a:ext uri="{FF2B5EF4-FFF2-40B4-BE49-F238E27FC236}">
                  <a16:creationId xmlns:a16="http://schemas.microsoft.com/office/drawing/2014/main" id="{8F583421-13CE-4CD8-BF71-8AACEFBC049D}"/>
                </a:ext>
              </a:extLst>
            </p:cNvPr>
            <p:cNvSpPr/>
            <p:nvPr/>
          </p:nvSpPr>
          <p:spPr>
            <a:xfrm>
              <a:off x="8798305" y="3000335"/>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43" name="Oval 42">
              <a:extLst>
                <a:ext uri="{FF2B5EF4-FFF2-40B4-BE49-F238E27FC236}">
                  <a16:creationId xmlns:a16="http://schemas.microsoft.com/office/drawing/2014/main" id="{08F0B73F-4FEE-4932-B52C-B157C5742D28}"/>
                </a:ext>
              </a:extLst>
            </p:cNvPr>
            <p:cNvSpPr/>
            <p:nvPr/>
          </p:nvSpPr>
          <p:spPr>
            <a:xfrm>
              <a:off x="7740309" y="3664574"/>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44" name="Straight Connector 43">
              <a:extLst>
                <a:ext uri="{FF2B5EF4-FFF2-40B4-BE49-F238E27FC236}">
                  <a16:creationId xmlns:a16="http://schemas.microsoft.com/office/drawing/2014/main" id="{E2DE32A4-3935-479F-A48D-D916600ACD28}"/>
                </a:ext>
              </a:extLst>
            </p:cNvPr>
            <p:cNvCxnSpPr>
              <a:cxnSpLocks/>
              <a:stCxn id="42" idx="2"/>
              <a:endCxn id="43" idx="7"/>
            </p:cNvCxnSpPr>
            <p:nvPr/>
          </p:nvCxnSpPr>
          <p:spPr>
            <a:xfrm flipH="1">
              <a:off x="8459213" y="3421459"/>
              <a:ext cx="339092" cy="366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3B9068C-FF93-4622-B80E-72810DFBB0C9}"/>
                </a:ext>
              </a:extLst>
            </p:cNvPr>
            <p:cNvCxnSpPr>
              <a:cxnSpLocks/>
              <a:stCxn id="42" idx="6"/>
              <a:endCxn id="48" idx="1"/>
            </p:cNvCxnSpPr>
            <p:nvPr/>
          </p:nvCxnSpPr>
          <p:spPr>
            <a:xfrm>
              <a:off x="9640553" y="3421459"/>
              <a:ext cx="289460" cy="477374"/>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09D5BC76-271C-4F4A-94AD-706095208D3F}"/>
                </a:ext>
              </a:extLst>
            </p:cNvPr>
            <p:cNvSpPr/>
            <p:nvPr/>
          </p:nvSpPr>
          <p:spPr>
            <a:xfrm>
              <a:off x="6855484" y="4665116"/>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47" name="Straight Connector 46">
              <a:extLst>
                <a:ext uri="{FF2B5EF4-FFF2-40B4-BE49-F238E27FC236}">
                  <a16:creationId xmlns:a16="http://schemas.microsoft.com/office/drawing/2014/main" id="{AFBEF822-B7ED-4E77-9370-BE36B8F748A9}"/>
                </a:ext>
              </a:extLst>
            </p:cNvPr>
            <p:cNvCxnSpPr>
              <a:cxnSpLocks/>
              <a:stCxn id="43" idx="3"/>
              <a:endCxn id="46" idx="7"/>
            </p:cNvCxnSpPr>
            <p:nvPr/>
          </p:nvCxnSpPr>
          <p:spPr>
            <a:xfrm flipH="1">
              <a:off x="7574388" y="4383478"/>
              <a:ext cx="289265" cy="404982"/>
            </a:xfrm>
            <a:prstGeom prst="line">
              <a:avLst/>
            </a:prstGeom>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BF0532EF-C6B9-48FE-8FCF-E4F7112905D2}"/>
                </a:ext>
              </a:extLst>
            </p:cNvPr>
            <p:cNvSpPr/>
            <p:nvPr/>
          </p:nvSpPr>
          <p:spPr>
            <a:xfrm>
              <a:off x="9806669" y="3775489"/>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49" name="TextBox 48">
              <a:extLst>
                <a:ext uri="{FF2B5EF4-FFF2-40B4-BE49-F238E27FC236}">
                  <a16:creationId xmlns:a16="http://schemas.microsoft.com/office/drawing/2014/main" id="{D3B717F1-4EA4-4FE0-8308-780FE5C1F9AA}"/>
                </a:ext>
              </a:extLst>
            </p:cNvPr>
            <p:cNvSpPr txBox="1"/>
            <p:nvPr/>
          </p:nvSpPr>
          <p:spPr>
            <a:xfrm>
              <a:off x="9584027" y="3026231"/>
              <a:ext cx="1287532" cy="369332"/>
            </a:xfrm>
            <a:prstGeom prst="rect">
              <a:avLst/>
            </a:prstGeom>
            <a:noFill/>
          </p:spPr>
          <p:txBody>
            <a:bodyPr wrap="none" rtlCol="0">
              <a:spAutoFit/>
            </a:bodyPr>
            <a:lstStyle/>
            <a:p>
              <a:r>
                <a:rPr lang="en-US" dirty="0"/>
                <a:t>Root Node</a:t>
              </a:r>
            </a:p>
          </p:txBody>
        </p:sp>
        <p:sp>
          <p:nvSpPr>
            <p:cNvPr id="50" name="Oval 49">
              <a:extLst>
                <a:ext uri="{FF2B5EF4-FFF2-40B4-BE49-F238E27FC236}">
                  <a16:creationId xmlns:a16="http://schemas.microsoft.com/office/drawing/2014/main" id="{09C7DF23-450D-4006-A86F-79DF62B7D54B}"/>
                </a:ext>
              </a:extLst>
            </p:cNvPr>
            <p:cNvSpPr/>
            <p:nvPr/>
          </p:nvSpPr>
          <p:spPr>
            <a:xfrm>
              <a:off x="10397882" y="4859602"/>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17</a:t>
              </a:r>
            </a:p>
          </p:txBody>
        </p:sp>
        <p:cxnSp>
          <p:nvCxnSpPr>
            <p:cNvPr id="51" name="Straight Connector 50">
              <a:extLst>
                <a:ext uri="{FF2B5EF4-FFF2-40B4-BE49-F238E27FC236}">
                  <a16:creationId xmlns:a16="http://schemas.microsoft.com/office/drawing/2014/main" id="{5AD6BA06-E757-4871-8C38-8FE23E294251}"/>
                </a:ext>
              </a:extLst>
            </p:cNvPr>
            <p:cNvCxnSpPr>
              <a:cxnSpLocks/>
              <a:stCxn id="48" idx="5"/>
              <a:endCxn id="50" idx="0"/>
            </p:cNvCxnSpPr>
            <p:nvPr/>
          </p:nvCxnSpPr>
          <p:spPr>
            <a:xfrm>
              <a:off x="10525573" y="4494393"/>
              <a:ext cx="293433" cy="365209"/>
            </a:xfrm>
            <a:prstGeom prst="line">
              <a:avLst/>
            </a:prstGeom>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FC44D776-B11A-4574-B4A1-BD614B018953}"/>
                </a:ext>
              </a:extLst>
            </p:cNvPr>
            <p:cNvSpPr/>
            <p:nvPr/>
          </p:nvSpPr>
          <p:spPr>
            <a:xfrm>
              <a:off x="7719020" y="5783874"/>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53" name="Straight Connector 52">
              <a:extLst>
                <a:ext uri="{FF2B5EF4-FFF2-40B4-BE49-F238E27FC236}">
                  <a16:creationId xmlns:a16="http://schemas.microsoft.com/office/drawing/2014/main" id="{2F8C3922-37BD-4EA5-9814-A5DE5B62EB0E}"/>
                </a:ext>
              </a:extLst>
            </p:cNvPr>
            <p:cNvCxnSpPr>
              <a:cxnSpLocks/>
              <a:stCxn id="46" idx="5"/>
              <a:endCxn id="52" idx="0"/>
            </p:cNvCxnSpPr>
            <p:nvPr/>
          </p:nvCxnSpPr>
          <p:spPr>
            <a:xfrm>
              <a:off x="7574388" y="5384020"/>
              <a:ext cx="565756" cy="399854"/>
            </a:xfrm>
            <a:prstGeom prst="line">
              <a:avLst/>
            </a:prstGeom>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CB6BA832-6948-4C9E-A6B6-55F92513538C}"/>
              </a:ext>
            </a:extLst>
          </p:cNvPr>
          <p:cNvSpPr/>
          <p:nvPr/>
        </p:nvSpPr>
        <p:spPr>
          <a:xfrm>
            <a:off x="7400737" y="2502712"/>
            <a:ext cx="3470822" cy="369332"/>
          </a:xfrm>
          <a:prstGeom prst="rect">
            <a:avLst/>
          </a:prstGeom>
        </p:spPr>
        <p:txBody>
          <a:bodyPr wrap="none">
            <a:spAutoFit/>
          </a:bodyPr>
          <a:lstStyle/>
          <a:p>
            <a:pPr lvl="1"/>
            <a:r>
              <a:rPr lang="en-US" dirty="0"/>
              <a:t>Left &lt; Root/node &lt;= Right </a:t>
            </a:r>
          </a:p>
        </p:txBody>
      </p:sp>
    </p:spTree>
    <p:extLst>
      <p:ext uri="{BB962C8B-B14F-4D97-AF65-F5344CB8AC3E}">
        <p14:creationId xmlns:p14="http://schemas.microsoft.com/office/powerpoint/2010/main" val="101182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0BA95-987F-423F-9D80-55ECB5D8FFAF}"/>
              </a:ext>
            </a:extLst>
          </p:cNvPr>
          <p:cNvSpPr>
            <a:spLocks noGrp="1"/>
          </p:cNvSpPr>
          <p:nvPr>
            <p:ph type="title"/>
          </p:nvPr>
        </p:nvSpPr>
        <p:spPr/>
        <p:txBody>
          <a:bodyPr/>
          <a:lstStyle/>
          <a:p>
            <a:r>
              <a:rPr lang="en-US" dirty="0"/>
              <a:t>Challenges with Duplicate values</a:t>
            </a:r>
          </a:p>
        </p:txBody>
      </p:sp>
      <p:sp>
        <p:nvSpPr>
          <p:cNvPr id="3" name="Content Placeholder 2">
            <a:extLst>
              <a:ext uri="{FF2B5EF4-FFF2-40B4-BE49-F238E27FC236}">
                <a16:creationId xmlns:a16="http://schemas.microsoft.com/office/drawing/2014/main" id="{99455F9F-5DD9-41E4-92E4-AA6CCAEB0678}"/>
              </a:ext>
            </a:extLst>
          </p:cNvPr>
          <p:cNvSpPr>
            <a:spLocks noGrp="1"/>
          </p:cNvSpPr>
          <p:nvPr>
            <p:ph idx="1"/>
          </p:nvPr>
        </p:nvSpPr>
        <p:spPr>
          <a:xfrm>
            <a:off x="1261871" y="1397876"/>
            <a:ext cx="5414981" cy="4782261"/>
          </a:xfrm>
        </p:spPr>
        <p:txBody>
          <a:bodyPr/>
          <a:lstStyle/>
          <a:p>
            <a:r>
              <a:rPr lang="en-US" dirty="0"/>
              <a:t>Say you have values 3, 2, 4,</a:t>
            </a:r>
            <a:r>
              <a:rPr lang="en-US" dirty="0">
                <a:highlight>
                  <a:srgbClr val="FF0000"/>
                </a:highlight>
              </a:rPr>
              <a:t> 3</a:t>
            </a:r>
          </a:p>
          <a:p>
            <a:r>
              <a:rPr lang="en-US" dirty="0"/>
              <a:t>Now say you have to add 3</a:t>
            </a:r>
          </a:p>
          <a:p>
            <a:r>
              <a:rPr lang="en-US" dirty="0"/>
              <a:t>Left &lt;= Root Node &lt; Right </a:t>
            </a:r>
          </a:p>
          <a:p>
            <a:r>
              <a:rPr lang="en-US" dirty="0"/>
              <a:t>And 3 is greater than 2 so it will go to Right side  </a:t>
            </a:r>
          </a:p>
          <a:p>
            <a:r>
              <a:rPr lang="en-US" dirty="0"/>
              <a:t>Duplicates can be present at any level so checking for them is intensive </a:t>
            </a:r>
          </a:p>
          <a:p>
            <a:endParaRPr lang="en-US" sz="2000" dirty="0"/>
          </a:p>
          <a:p>
            <a:r>
              <a:rPr lang="en-US" sz="2000" dirty="0"/>
              <a:t>Options: </a:t>
            </a:r>
          </a:p>
          <a:p>
            <a:pPr lvl="1"/>
            <a:r>
              <a:rPr lang="en-US" sz="1800" dirty="0"/>
              <a:t>Instead of a separate Node we can keep it as </a:t>
            </a:r>
            <a:r>
              <a:rPr lang="en-US" sz="1800" b="1" dirty="0"/>
              <a:t>a counter </a:t>
            </a:r>
          </a:p>
          <a:p>
            <a:pPr lvl="1"/>
            <a:endParaRPr lang="en-US" dirty="0"/>
          </a:p>
        </p:txBody>
      </p:sp>
      <p:grpSp>
        <p:nvGrpSpPr>
          <p:cNvPr id="13" name="Group 12">
            <a:extLst>
              <a:ext uri="{FF2B5EF4-FFF2-40B4-BE49-F238E27FC236}">
                <a16:creationId xmlns:a16="http://schemas.microsoft.com/office/drawing/2014/main" id="{51489CAE-7269-4302-BE68-96C0CB5BD4E6}"/>
              </a:ext>
            </a:extLst>
          </p:cNvPr>
          <p:cNvGrpSpPr/>
          <p:nvPr/>
        </p:nvGrpSpPr>
        <p:grpSpPr>
          <a:xfrm>
            <a:off x="7208586" y="4621172"/>
            <a:ext cx="3410447" cy="1569925"/>
            <a:chOff x="7208586" y="4621172"/>
            <a:chExt cx="3410447" cy="1569925"/>
          </a:xfrm>
        </p:grpSpPr>
        <p:sp>
          <p:nvSpPr>
            <p:cNvPr id="22" name="Oval 21">
              <a:extLst>
                <a:ext uri="{FF2B5EF4-FFF2-40B4-BE49-F238E27FC236}">
                  <a16:creationId xmlns:a16="http://schemas.microsoft.com/office/drawing/2014/main" id="{9BD2A334-7F5D-4904-8557-9E44C9531A39}"/>
                </a:ext>
              </a:extLst>
            </p:cNvPr>
            <p:cNvSpPr/>
            <p:nvPr/>
          </p:nvSpPr>
          <p:spPr>
            <a:xfrm>
              <a:off x="8320481" y="4621172"/>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3(2)</a:t>
              </a:r>
            </a:p>
          </p:txBody>
        </p:sp>
        <p:sp>
          <p:nvSpPr>
            <p:cNvPr id="23" name="Oval 22">
              <a:extLst>
                <a:ext uri="{FF2B5EF4-FFF2-40B4-BE49-F238E27FC236}">
                  <a16:creationId xmlns:a16="http://schemas.microsoft.com/office/drawing/2014/main" id="{4F1627A5-1A3A-41F7-B078-9719F31F2505}"/>
                </a:ext>
              </a:extLst>
            </p:cNvPr>
            <p:cNvSpPr/>
            <p:nvPr/>
          </p:nvSpPr>
          <p:spPr>
            <a:xfrm>
              <a:off x="7208586" y="5318856"/>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a:t>
              </a:r>
            </a:p>
          </p:txBody>
        </p:sp>
        <p:cxnSp>
          <p:nvCxnSpPr>
            <p:cNvPr id="24" name="Straight Connector 23">
              <a:extLst>
                <a:ext uri="{FF2B5EF4-FFF2-40B4-BE49-F238E27FC236}">
                  <a16:creationId xmlns:a16="http://schemas.microsoft.com/office/drawing/2014/main" id="{1EE28148-7B87-46C3-83E6-EBA376FF406D}"/>
                </a:ext>
              </a:extLst>
            </p:cNvPr>
            <p:cNvCxnSpPr>
              <a:cxnSpLocks/>
              <a:stCxn id="22" idx="2"/>
              <a:endCxn id="23" idx="7"/>
            </p:cNvCxnSpPr>
            <p:nvPr/>
          </p:nvCxnSpPr>
          <p:spPr>
            <a:xfrm flipH="1">
              <a:off x="7927490" y="5042296"/>
              <a:ext cx="392991" cy="399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1882FD7-DA84-44D7-BD33-B5F9CADA2FC8}"/>
                </a:ext>
              </a:extLst>
            </p:cNvPr>
            <p:cNvCxnSpPr>
              <a:cxnSpLocks/>
              <a:stCxn id="22" idx="6"/>
              <a:endCxn id="28" idx="1"/>
            </p:cNvCxnSpPr>
            <p:nvPr/>
          </p:nvCxnSpPr>
          <p:spPr>
            <a:xfrm>
              <a:off x="9162729" y="5042296"/>
              <a:ext cx="610483" cy="429897"/>
            </a:xfrm>
            <a:prstGeom prst="line">
              <a:avLst/>
            </a:prstGeom>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88A4507B-F000-459C-A0C8-CE609065A0BD}"/>
                </a:ext>
              </a:extLst>
            </p:cNvPr>
            <p:cNvSpPr/>
            <p:nvPr/>
          </p:nvSpPr>
          <p:spPr>
            <a:xfrm>
              <a:off x="9649868" y="5348849"/>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4(1)</a:t>
              </a:r>
            </a:p>
          </p:txBody>
        </p:sp>
        <p:sp>
          <p:nvSpPr>
            <p:cNvPr id="29" name="TextBox 28">
              <a:extLst>
                <a:ext uri="{FF2B5EF4-FFF2-40B4-BE49-F238E27FC236}">
                  <a16:creationId xmlns:a16="http://schemas.microsoft.com/office/drawing/2014/main" id="{53707948-6031-4138-8A3C-E36CF16E9F9F}"/>
                </a:ext>
              </a:extLst>
            </p:cNvPr>
            <p:cNvSpPr txBox="1"/>
            <p:nvPr/>
          </p:nvSpPr>
          <p:spPr>
            <a:xfrm>
              <a:off x="9331501" y="4621172"/>
              <a:ext cx="1287532" cy="369332"/>
            </a:xfrm>
            <a:prstGeom prst="rect">
              <a:avLst/>
            </a:prstGeom>
            <a:noFill/>
          </p:spPr>
          <p:txBody>
            <a:bodyPr wrap="none" rtlCol="0">
              <a:spAutoFit/>
            </a:bodyPr>
            <a:lstStyle/>
            <a:p>
              <a:r>
                <a:rPr lang="en-US" dirty="0"/>
                <a:t>Root Node</a:t>
              </a:r>
            </a:p>
          </p:txBody>
        </p:sp>
      </p:grpSp>
      <p:grpSp>
        <p:nvGrpSpPr>
          <p:cNvPr id="12" name="Group 11">
            <a:extLst>
              <a:ext uri="{FF2B5EF4-FFF2-40B4-BE49-F238E27FC236}">
                <a16:creationId xmlns:a16="http://schemas.microsoft.com/office/drawing/2014/main" id="{4D51A2F9-B901-466E-B383-6B690D9C6FAD}"/>
              </a:ext>
            </a:extLst>
          </p:cNvPr>
          <p:cNvGrpSpPr/>
          <p:nvPr/>
        </p:nvGrpSpPr>
        <p:grpSpPr>
          <a:xfrm>
            <a:off x="7155235" y="1111846"/>
            <a:ext cx="3263351" cy="2882641"/>
            <a:chOff x="7155235" y="1111846"/>
            <a:chExt cx="3263351" cy="2882641"/>
          </a:xfrm>
        </p:grpSpPr>
        <p:sp>
          <p:nvSpPr>
            <p:cNvPr id="4" name="Oval 3">
              <a:extLst>
                <a:ext uri="{FF2B5EF4-FFF2-40B4-BE49-F238E27FC236}">
                  <a16:creationId xmlns:a16="http://schemas.microsoft.com/office/drawing/2014/main" id="{41CDC6F3-73E0-4BBC-88C8-E50C81EE06AF}"/>
                </a:ext>
              </a:extLst>
            </p:cNvPr>
            <p:cNvSpPr/>
            <p:nvPr/>
          </p:nvSpPr>
          <p:spPr>
            <a:xfrm>
              <a:off x="8345332" y="1111846"/>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5" name="Oval 4">
              <a:extLst>
                <a:ext uri="{FF2B5EF4-FFF2-40B4-BE49-F238E27FC236}">
                  <a16:creationId xmlns:a16="http://schemas.microsoft.com/office/drawing/2014/main" id="{DE86C04A-EC52-46C7-B811-0FB4E39549AC}"/>
                </a:ext>
              </a:extLst>
            </p:cNvPr>
            <p:cNvSpPr/>
            <p:nvPr/>
          </p:nvSpPr>
          <p:spPr>
            <a:xfrm>
              <a:off x="7287336" y="1776085"/>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6" name="Straight Connector 5">
              <a:extLst>
                <a:ext uri="{FF2B5EF4-FFF2-40B4-BE49-F238E27FC236}">
                  <a16:creationId xmlns:a16="http://schemas.microsoft.com/office/drawing/2014/main" id="{225839BC-9B6D-4296-B748-9649DA6AAEA2}"/>
                </a:ext>
              </a:extLst>
            </p:cNvPr>
            <p:cNvCxnSpPr>
              <a:cxnSpLocks/>
              <a:stCxn id="4" idx="2"/>
              <a:endCxn id="5" idx="7"/>
            </p:cNvCxnSpPr>
            <p:nvPr/>
          </p:nvCxnSpPr>
          <p:spPr>
            <a:xfrm flipH="1">
              <a:off x="8006240" y="1532970"/>
              <a:ext cx="339092" cy="366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9AEE482-819C-4EA2-AD12-89D9D067A0D6}"/>
                </a:ext>
              </a:extLst>
            </p:cNvPr>
            <p:cNvCxnSpPr>
              <a:cxnSpLocks/>
              <a:stCxn id="4" idx="6"/>
              <a:endCxn id="10" idx="1"/>
            </p:cNvCxnSpPr>
            <p:nvPr/>
          </p:nvCxnSpPr>
          <p:spPr>
            <a:xfrm>
              <a:off x="9187580" y="1532970"/>
              <a:ext cx="289460" cy="477374"/>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48E77EEC-2A7E-45D9-8E35-959F9537A881}"/>
                </a:ext>
              </a:extLst>
            </p:cNvPr>
            <p:cNvSpPr/>
            <p:nvPr/>
          </p:nvSpPr>
          <p:spPr>
            <a:xfrm>
              <a:off x="8175786" y="2907809"/>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9" name="Straight Connector 8">
              <a:extLst>
                <a:ext uri="{FF2B5EF4-FFF2-40B4-BE49-F238E27FC236}">
                  <a16:creationId xmlns:a16="http://schemas.microsoft.com/office/drawing/2014/main" id="{8A443C62-80C0-4575-BE69-B2D29E975400}"/>
                </a:ext>
              </a:extLst>
            </p:cNvPr>
            <p:cNvCxnSpPr>
              <a:cxnSpLocks/>
              <a:stCxn id="5" idx="5"/>
              <a:endCxn id="8" idx="7"/>
            </p:cNvCxnSpPr>
            <p:nvPr/>
          </p:nvCxnSpPr>
          <p:spPr>
            <a:xfrm>
              <a:off x="8006240" y="2494989"/>
              <a:ext cx="888450" cy="536164"/>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530AD13E-B62E-4441-9688-8A281B444A1E}"/>
                </a:ext>
              </a:extLst>
            </p:cNvPr>
            <p:cNvSpPr/>
            <p:nvPr/>
          </p:nvSpPr>
          <p:spPr>
            <a:xfrm>
              <a:off x="9353696" y="1887000"/>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1" name="TextBox 10">
              <a:extLst>
                <a:ext uri="{FF2B5EF4-FFF2-40B4-BE49-F238E27FC236}">
                  <a16:creationId xmlns:a16="http://schemas.microsoft.com/office/drawing/2014/main" id="{C11E682D-50B8-4AA7-8236-6DC4F6E557FD}"/>
                </a:ext>
              </a:extLst>
            </p:cNvPr>
            <p:cNvSpPr txBox="1"/>
            <p:nvPr/>
          </p:nvSpPr>
          <p:spPr>
            <a:xfrm>
              <a:off x="9131054" y="1137742"/>
              <a:ext cx="1287532" cy="369332"/>
            </a:xfrm>
            <a:prstGeom prst="rect">
              <a:avLst/>
            </a:prstGeom>
            <a:noFill/>
          </p:spPr>
          <p:txBody>
            <a:bodyPr wrap="none" rtlCol="0">
              <a:spAutoFit/>
            </a:bodyPr>
            <a:lstStyle/>
            <a:p>
              <a:r>
                <a:rPr lang="en-US" dirty="0"/>
                <a:t>Root Node</a:t>
              </a:r>
            </a:p>
          </p:txBody>
        </p:sp>
        <p:sp>
          <p:nvSpPr>
            <p:cNvPr id="30" name="Rectangle 29">
              <a:extLst>
                <a:ext uri="{FF2B5EF4-FFF2-40B4-BE49-F238E27FC236}">
                  <a16:creationId xmlns:a16="http://schemas.microsoft.com/office/drawing/2014/main" id="{E862FC48-110C-4CD4-AF5F-37DDA4BEDED8}"/>
                </a:ext>
              </a:extLst>
            </p:cNvPr>
            <p:cNvSpPr/>
            <p:nvPr/>
          </p:nvSpPr>
          <p:spPr>
            <a:xfrm>
              <a:off x="7155235" y="3686710"/>
              <a:ext cx="2880917" cy="307777"/>
            </a:xfrm>
            <a:prstGeom prst="rect">
              <a:avLst/>
            </a:prstGeom>
          </p:spPr>
          <p:txBody>
            <a:bodyPr wrap="none">
              <a:spAutoFit/>
            </a:bodyPr>
            <a:lstStyle/>
            <a:p>
              <a:pPr lvl="1"/>
              <a:r>
                <a:rPr lang="en-US" sz="1400" dirty="0"/>
                <a:t>Left &lt;= Root Node &lt; Right </a:t>
              </a:r>
            </a:p>
          </p:txBody>
        </p:sp>
      </p:grpSp>
    </p:spTree>
    <p:extLst>
      <p:ext uri="{BB962C8B-B14F-4D97-AF65-F5344CB8AC3E}">
        <p14:creationId xmlns:p14="http://schemas.microsoft.com/office/powerpoint/2010/main" val="1898955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D5D08-5AAD-480A-9CB6-04AC258E6A65}"/>
              </a:ext>
            </a:extLst>
          </p:cNvPr>
          <p:cNvSpPr>
            <a:spLocks noGrp="1"/>
          </p:cNvSpPr>
          <p:nvPr>
            <p:ph type="title"/>
          </p:nvPr>
        </p:nvSpPr>
        <p:spPr/>
        <p:txBody>
          <a:bodyPr/>
          <a:lstStyle/>
          <a:p>
            <a:r>
              <a:rPr lang="en-US" dirty="0"/>
              <a:t>BST Duplicate values with counter</a:t>
            </a:r>
          </a:p>
        </p:txBody>
      </p:sp>
      <p:sp>
        <p:nvSpPr>
          <p:cNvPr id="3" name="Content Placeholder 2">
            <a:extLst>
              <a:ext uri="{FF2B5EF4-FFF2-40B4-BE49-F238E27FC236}">
                <a16:creationId xmlns:a16="http://schemas.microsoft.com/office/drawing/2014/main" id="{314F5264-ED2C-45E3-95E9-71E8ED909DEC}"/>
              </a:ext>
            </a:extLst>
          </p:cNvPr>
          <p:cNvSpPr>
            <a:spLocks noGrp="1"/>
          </p:cNvSpPr>
          <p:nvPr>
            <p:ph idx="1"/>
          </p:nvPr>
        </p:nvSpPr>
        <p:spPr/>
        <p:txBody>
          <a:bodyPr/>
          <a:lstStyle/>
          <a:p>
            <a:r>
              <a:rPr lang="en-US" dirty="0"/>
              <a:t>5, 10, 15, 3, 1, 5, 5, 5, 1</a:t>
            </a:r>
          </a:p>
        </p:txBody>
      </p:sp>
      <p:sp>
        <p:nvSpPr>
          <p:cNvPr id="4" name="Oval 3">
            <a:extLst>
              <a:ext uri="{FF2B5EF4-FFF2-40B4-BE49-F238E27FC236}">
                <a16:creationId xmlns:a16="http://schemas.microsoft.com/office/drawing/2014/main" id="{FABCCC2B-D059-49C5-B8C5-359AC4551267}"/>
              </a:ext>
            </a:extLst>
          </p:cNvPr>
          <p:cNvSpPr/>
          <p:nvPr/>
        </p:nvSpPr>
        <p:spPr>
          <a:xfrm>
            <a:off x="7247738" y="2046604"/>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5" name="Oval 4">
            <a:extLst>
              <a:ext uri="{FF2B5EF4-FFF2-40B4-BE49-F238E27FC236}">
                <a16:creationId xmlns:a16="http://schemas.microsoft.com/office/drawing/2014/main" id="{7DDC4DA0-DC09-4464-92DF-25021A7909A9}"/>
              </a:ext>
            </a:extLst>
          </p:cNvPr>
          <p:cNvSpPr/>
          <p:nvPr/>
        </p:nvSpPr>
        <p:spPr>
          <a:xfrm>
            <a:off x="6012499" y="2897625"/>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6" name="Straight Connector 5">
            <a:extLst>
              <a:ext uri="{FF2B5EF4-FFF2-40B4-BE49-F238E27FC236}">
                <a16:creationId xmlns:a16="http://schemas.microsoft.com/office/drawing/2014/main" id="{E95A4A8B-F991-4F3B-8FC0-43E5CE9789C5}"/>
              </a:ext>
            </a:extLst>
          </p:cNvPr>
          <p:cNvCxnSpPr>
            <a:cxnSpLocks/>
            <a:stCxn id="4" idx="2"/>
            <a:endCxn id="5" idx="7"/>
          </p:cNvCxnSpPr>
          <p:nvPr/>
        </p:nvCxnSpPr>
        <p:spPr>
          <a:xfrm flipH="1">
            <a:off x="6731403" y="2467728"/>
            <a:ext cx="516335" cy="553241"/>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EC95F35-C854-42E2-A553-F8A63DF9C935}"/>
              </a:ext>
            </a:extLst>
          </p:cNvPr>
          <p:cNvCxnSpPr>
            <a:cxnSpLocks/>
            <a:stCxn id="4" idx="6"/>
            <a:endCxn id="8" idx="1"/>
          </p:cNvCxnSpPr>
          <p:nvPr/>
        </p:nvCxnSpPr>
        <p:spPr>
          <a:xfrm>
            <a:off x="8089986" y="2467728"/>
            <a:ext cx="610483" cy="42989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E78EBD4B-1506-4D7E-BFE5-CDF955D07BD5}"/>
              </a:ext>
            </a:extLst>
          </p:cNvPr>
          <p:cNvSpPr/>
          <p:nvPr/>
        </p:nvSpPr>
        <p:spPr>
          <a:xfrm>
            <a:off x="8577125" y="2774281"/>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10(?)</a:t>
            </a:r>
          </a:p>
        </p:txBody>
      </p:sp>
      <p:sp>
        <p:nvSpPr>
          <p:cNvPr id="9" name="TextBox 8">
            <a:extLst>
              <a:ext uri="{FF2B5EF4-FFF2-40B4-BE49-F238E27FC236}">
                <a16:creationId xmlns:a16="http://schemas.microsoft.com/office/drawing/2014/main" id="{3939113C-AAA3-47C1-8D7D-A430BEF921E6}"/>
              </a:ext>
            </a:extLst>
          </p:cNvPr>
          <p:cNvSpPr txBox="1"/>
          <p:nvPr/>
        </p:nvSpPr>
        <p:spPr>
          <a:xfrm>
            <a:off x="8056703" y="1943954"/>
            <a:ext cx="1287532" cy="369332"/>
          </a:xfrm>
          <a:prstGeom prst="rect">
            <a:avLst/>
          </a:prstGeom>
          <a:noFill/>
        </p:spPr>
        <p:txBody>
          <a:bodyPr wrap="none" rtlCol="0">
            <a:spAutoFit/>
          </a:bodyPr>
          <a:lstStyle/>
          <a:p>
            <a:r>
              <a:rPr lang="en-US" dirty="0"/>
              <a:t>Root Node</a:t>
            </a:r>
          </a:p>
        </p:txBody>
      </p:sp>
      <p:sp>
        <p:nvSpPr>
          <p:cNvPr id="11" name="Oval 10">
            <a:extLst>
              <a:ext uri="{FF2B5EF4-FFF2-40B4-BE49-F238E27FC236}">
                <a16:creationId xmlns:a16="http://schemas.microsoft.com/office/drawing/2014/main" id="{91CCF6BD-C672-437F-8AEC-DF1B52517A71}"/>
              </a:ext>
            </a:extLst>
          </p:cNvPr>
          <p:cNvSpPr/>
          <p:nvPr/>
        </p:nvSpPr>
        <p:spPr>
          <a:xfrm>
            <a:off x="9549223" y="4203266"/>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cxnSp>
        <p:nvCxnSpPr>
          <p:cNvPr id="13" name="Straight Connector 12">
            <a:extLst>
              <a:ext uri="{FF2B5EF4-FFF2-40B4-BE49-F238E27FC236}">
                <a16:creationId xmlns:a16="http://schemas.microsoft.com/office/drawing/2014/main" id="{7CCC659A-02C0-4A30-91EC-4E1F6306A7FD}"/>
              </a:ext>
            </a:extLst>
          </p:cNvPr>
          <p:cNvCxnSpPr>
            <a:cxnSpLocks/>
            <a:stCxn id="8" idx="5"/>
            <a:endCxn id="11" idx="0"/>
          </p:cNvCxnSpPr>
          <p:nvPr/>
        </p:nvCxnSpPr>
        <p:spPr>
          <a:xfrm>
            <a:off x="9296029" y="3493185"/>
            <a:ext cx="674318" cy="710081"/>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9168E51D-D637-460F-9F77-07E6AD5FA6CC}"/>
              </a:ext>
            </a:extLst>
          </p:cNvPr>
          <p:cNvSpPr/>
          <p:nvPr/>
        </p:nvSpPr>
        <p:spPr>
          <a:xfrm>
            <a:off x="5244807" y="4203266"/>
            <a:ext cx="842248" cy="84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cxnSp>
        <p:nvCxnSpPr>
          <p:cNvPr id="16" name="Straight Connector 15">
            <a:extLst>
              <a:ext uri="{FF2B5EF4-FFF2-40B4-BE49-F238E27FC236}">
                <a16:creationId xmlns:a16="http://schemas.microsoft.com/office/drawing/2014/main" id="{D2E2B9B5-DC1C-4207-8890-6D4E7CCA1189}"/>
              </a:ext>
            </a:extLst>
          </p:cNvPr>
          <p:cNvCxnSpPr>
            <a:stCxn id="5" idx="3"/>
            <a:endCxn id="14" idx="0"/>
          </p:cNvCxnSpPr>
          <p:nvPr/>
        </p:nvCxnSpPr>
        <p:spPr>
          <a:xfrm flipH="1">
            <a:off x="5665931" y="3616529"/>
            <a:ext cx="469912" cy="5867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1792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3AD59-A956-4886-A1C4-D2D1BF0AA555}"/>
              </a:ext>
            </a:extLst>
          </p:cNvPr>
          <p:cNvSpPr>
            <a:spLocks noGrp="1"/>
          </p:cNvSpPr>
          <p:nvPr>
            <p:ph type="title"/>
          </p:nvPr>
        </p:nvSpPr>
        <p:spPr/>
        <p:txBody>
          <a:bodyPr/>
          <a:lstStyle/>
          <a:p>
            <a:r>
              <a:rPr lang="en-US" dirty="0"/>
              <a:t>Why do need Data Structures?</a:t>
            </a:r>
          </a:p>
        </p:txBody>
      </p:sp>
      <p:sp>
        <p:nvSpPr>
          <p:cNvPr id="3" name="Content Placeholder 2">
            <a:extLst>
              <a:ext uri="{FF2B5EF4-FFF2-40B4-BE49-F238E27FC236}">
                <a16:creationId xmlns:a16="http://schemas.microsoft.com/office/drawing/2014/main" id="{F19B30DA-FB6C-48EA-8BAA-4421BDF58D2C}"/>
              </a:ext>
            </a:extLst>
          </p:cNvPr>
          <p:cNvSpPr>
            <a:spLocks noGrp="1"/>
          </p:cNvSpPr>
          <p:nvPr>
            <p:ph idx="1"/>
          </p:nvPr>
        </p:nvSpPr>
        <p:spPr>
          <a:xfrm>
            <a:off x="1261872" y="1397876"/>
            <a:ext cx="4834128" cy="4782261"/>
          </a:xfrm>
        </p:spPr>
        <p:txBody>
          <a:bodyPr/>
          <a:lstStyle/>
          <a:p>
            <a:r>
              <a:rPr lang="en-US" dirty="0"/>
              <a:t>We need to Data, this is given.</a:t>
            </a:r>
          </a:p>
          <a:p>
            <a:r>
              <a:rPr lang="en-US" dirty="0"/>
              <a:t>Based on different type of application if we store and retrieve Data efficiently, we can achieve scale and make our compute more efficient. </a:t>
            </a:r>
          </a:p>
          <a:p>
            <a:r>
              <a:rPr lang="en-US" dirty="0"/>
              <a:t>With growing Digitization and for great user experience it is necessary to have optimization at every layer: </a:t>
            </a:r>
          </a:p>
          <a:p>
            <a:pPr lvl="1"/>
            <a:r>
              <a:rPr lang="en-US" dirty="0"/>
              <a:t>With respect to compute </a:t>
            </a:r>
          </a:p>
          <a:p>
            <a:pPr lvl="1"/>
            <a:r>
              <a:rPr lang="en-US" dirty="0"/>
              <a:t>And how Data is available for that compute </a:t>
            </a:r>
          </a:p>
        </p:txBody>
      </p:sp>
      <p:pic>
        <p:nvPicPr>
          <p:cNvPr id="4" name="Picture 3">
            <a:extLst>
              <a:ext uri="{FF2B5EF4-FFF2-40B4-BE49-F238E27FC236}">
                <a16:creationId xmlns:a16="http://schemas.microsoft.com/office/drawing/2014/main" id="{6E982E86-E277-4DC9-86B3-1424EFB07025}"/>
              </a:ext>
            </a:extLst>
          </p:cNvPr>
          <p:cNvPicPr>
            <a:picLocks noChangeAspect="1"/>
          </p:cNvPicPr>
          <p:nvPr/>
        </p:nvPicPr>
        <p:blipFill>
          <a:blip r:embed="rId2"/>
          <a:stretch>
            <a:fillRect/>
          </a:stretch>
        </p:blipFill>
        <p:spPr>
          <a:xfrm>
            <a:off x="6946641" y="1397876"/>
            <a:ext cx="3801570" cy="4627999"/>
          </a:xfrm>
          <a:prstGeom prst="rect">
            <a:avLst/>
          </a:prstGeom>
        </p:spPr>
      </p:pic>
    </p:spTree>
    <p:extLst>
      <p:ext uri="{BB962C8B-B14F-4D97-AF65-F5344CB8AC3E}">
        <p14:creationId xmlns:p14="http://schemas.microsoft.com/office/powerpoint/2010/main" val="4070123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p:txBody>
          <a:bodyPr/>
          <a:lstStyle/>
          <a:p>
            <a:r>
              <a:rPr lang="en-US" dirty="0"/>
              <a:t>Operations on BST – Search </a:t>
            </a:r>
          </a:p>
        </p:txBody>
      </p:sp>
      <p:sp>
        <p:nvSpPr>
          <p:cNvPr id="3" name="Content Placeholder 2">
            <a:extLst>
              <a:ext uri="{FF2B5EF4-FFF2-40B4-BE49-F238E27FC236}">
                <a16:creationId xmlns:a16="http://schemas.microsoft.com/office/drawing/2014/main" id="{AB2D48EC-2F5B-4198-B60A-83CA3078039E}"/>
              </a:ext>
            </a:extLst>
          </p:cNvPr>
          <p:cNvSpPr>
            <a:spLocks noGrp="1"/>
          </p:cNvSpPr>
          <p:nvPr>
            <p:ph idx="1"/>
          </p:nvPr>
        </p:nvSpPr>
        <p:spPr>
          <a:xfrm>
            <a:off x="1261872" y="1229268"/>
            <a:ext cx="8595360" cy="5262972"/>
          </a:xfrm>
        </p:spPr>
        <p:txBody>
          <a:bodyPr>
            <a:normAutofit/>
          </a:bodyPr>
          <a:lstStyle/>
          <a:p>
            <a:r>
              <a:rPr lang="en-US" sz="2400" dirty="0"/>
              <a:t>Check if BST is empty </a:t>
            </a:r>
          </a:p>
          <a:p>
            <a:pPr lvl="1"/>
            <a:r>
              <a:rPr lang="en-US" sz="2000" dirty="0"/>
              <a:t>YES : Then the given value is not present </a:t>
            </a:r>
          </a:p>
          <a:p>
            <a:pPr lvl="1"/>
            <a:r>
              <a:rPr lang="en-US" sz="2000" dirty="0"/>
              <a:t>NO: </a:t>
            </a:r>
          </a:p>
          <a:p>
            <a:pPr lvl="2"/>
            <a:r>
              <a:rPr lang="en-US" sz="1800" dirty="0"/>
              <a:t>Check root node value</a:t>
            </a:r>
          </a:p>
          <a:p>
            <a:pPr lvl="2"/>
            <a:r>
              <a:rPr lang="en-US" sz="1800" dirty="0"/>
              <a:t>Given value == Root node value </a:t>
            </a:r>
          </a:p>
          <a:p>
            <a:pPr lvl="3"/>
            <a:r>
              <a:rPr lang="en-US" sz="1800" dirty="0"/>
              <a:t>Value Found </a:t>
            </a:r>
          </a:p>
          <a:p>
            <a:pPr lvl="2"/>
            <a:r>
              <a:rPr lang="en-US" sz="1800" dirty="0"/>
              <a:t>Given value &lt; Root node value </a:t>
            </a:r>
          </a:p>
          <a:p>
            <a:pPr lvl="3"/>
            <a:r>
              <a:rPr lang="en-US" sz="1800" dirty="0"/>
              <a:t>Check the Left sub tree </a:t>
            </a:r>
          </a:p>
          <a:p>
            <a:pPr lvl="2"/>
            <a:r>
              <a:rPr lang="en-US" sz="1800" dirty="0"/>
              <a:t>Given value &gt; Root node value </a:t>
            </a:r>
          </a:p>
          <a:p>
            <a:pPr lvl="3"/>
            <a:r>
              <a:rPr lang="en-US" sz="1800" dirty="0"/>
              <a:t>Check the Right  sub tree </a:t>
            </a:r>
          </a:p>
          <a:p>
            <a:pPr lvl="3"/>
            <a:endParaRPr lang="en-US" sz="1800" dirty="0"/>
          </a:p>
          <a:p>
            <a:pPr lvl="2"/>
            <a:endParaRPr lang="en-US" sz="1800" dirty="0"/>
          </a:p>
          <a:p>
            <a:pPr lvl="2"/>
            <a:endParaRPr lang="en-US" sz="1800" dirty="0"/>
          </a:p>
          <a:p>
            <a:pPr lvl="2"/>
            <a:endParaRPr lang="en-US" sz="1800" dirty="0"/>
          </a:p>
        </p:txBody>
      </p:sp>
      <p:sp>
        <p:nvSpPr>
          <p:cNvPr id="4" name="Left Brace 3">
            <a:extLst>
              <a:ext uri="{FF2B5EF4-FFF2-40B4-BE49-F238E27FC236}">
                <a16:creationId xmlns:a16="http://schemas.microsoft.com/office/drawing/2014/main" id="{843E3DC7-80F4-47B7-88B4-91F0EE9C10C1}"/>
              </a:ext>
            </a:extLst>
          </p:cNvPr>
          <p:cNvSpPr/>
          <p:nvPr/>
        </p:nvSpPr>
        <p:spPr>
          <a:xfrm>
            <a:off x="1414915" y="2387065"/>
            <a:ext cx="392228" cy="160741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DAD4D306-A577-4F7F-872A-D9F1BAD1360A}"/>
              </a:ext>
            </a:extLst>
          </p:cNvPr>
          <p:cNvSpPr txBox="1"/>
          <p:nvPr/>
        </p:nvSpPr>
        <p:spPr>
          <a:xfrm rot="16200000">
            <a:off x="514747" y="3006108"/>
            <a:ext cx="1249060" cy="369332"/>
          </a:xfrm>
          <a:prstGeom prst="rect">
            <a:avLst/>
          </a:prstGeom>
          <a:noFill/>
        </p:spPr>
        <p:txBody>
          <a:bodyPr wrap="none" rtlCol="0">
            <a:spAutoFit/>
          </a:bodyPr>
          <a:lstStyle/>
          <a:p>
            <a:r>
              <a:rPr lang="en-US" dirty="0"/>
              <a:t>Recursion</a:t>
            </a:r>
          </a:p>
        </p:txBody>
      </p:sp>
      <p:sp>
        <p:nvSpPr>
          <p:cNvPr id="6" name="Oval 5">
            <a:extLst>
              <a:ext uri="{FF2B5EF4-FFF2-40B4-BE49-F238E27FC236}">
                <a16:creationId xmlns:a16="http://schemas.microsoft.com/office/drawing/2014/main" id="{5E494620-F164-472F-AD4B-42FC88A08D49}"/>
              </a:ext>
            </a:extLst>
          </p:cNvPr>
          <p:cNvSpPr/>
          <p:nvPr/>
        </p:nvSpPr>
        <p:spPr>
          <a:xfrm>
            <a:off x="7444912" y="220714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7" name="Oval 6">
            <a:extLst>
              <a:ext uri="{FF2B5EF4-FFF2-40B4-BE49-F238E27FC236}">
                <a16:creationId xmlns:a16="http://schemas.microsoft.com/office/drawing/2014/main" id="{71CE6B24-4591-4666-B771-ECFDDA124D29}"/>
              </a:ext>
            </a:extLst>
          </p:cNvPr>
          <p:cNvSpPr/>
          <p:nvPr/>
        </p:nvSpPr>
        <p:spPr>
          <a:xfrm>
            <a:off x="6442871" y="3422071"/>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8" name="Straight Connector 7">
            <a:extLst>
              <a:ext uri="{FF2B5EF4-FFF2-40B4-BE49-F238E27FC236}">
                <a16:creationId xmlns:a16="http://schemas.microsoft.com/office/drawing/2014/main" id="{2080973E-C232-4EBF-8DED-0AFCF6B900F8}"/>
              </a:ext>
            </a:extLst>
          </p:cNvPr>
          <p:cNvCxnSpPr>
            <a:cxnSpLocks/>
            <a:stCxn id="6" idx="3"/>
            <a:endCxn id="7" idx="7"/>
          </p:cNvCxnSpPr>
          <p:nvPr/>
        </p:nvCxnSpPr>
        <p:spPr>
          <a:xfrm flipH="1">
            <a:off x="7148451" y="2912722"/>
            <a:ext cx="417519" cy="63040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EB5CD4E-ED60-47F7-9212-8F5D263D27EC}"/>
              </a:ext>
            </a:extLst>
          </p:cNvPr>
          <p:cNvCxnSpPr>
            <a:cxnSpLocks/>
            <a:stCxn id="6" idx="5"/>
            <a:endCxn id="10" idx="1"/>
          </p:cNvCxnSpPr>
          <p:nvPr/>
        </p:nvCxnSpPr>
        <p:spPr>
          <a:xfrm>
            <a:off x="8150492" y="2912722"/>
            <a:ext cx="481784" cy="610322"/>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AAF4176-C25D-4DA7-A1AA-5B0FB4E9F2F6}"/>
              </a:ext>
            </a:extLst>
          </p:cNvPr>
          <p:cNvSpPr/>
          <p:nvPr/>
        </p:nvSpPr>
        <p:spPr>
          <a:xfrm>
            <a:off x="8511218" y="340198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11" name="Oval 10">
            <a:extLst>
              <a:ext uri="{FF2B5EF4-FFF2-40B4-BE49-F238E27FC236}">
                <a16:creationId xmlns:a16="http://schemas.microsoft.com/office/drawing/2014/main" id="{3A7BE6F1-5A66-4A14-ABC3-1D1F577C1BE3}"/>
              </a:ext>
            </a:extLst>
          </p:cNvPr>
          <p:cNvSpPr/>
          <p:nvPr/>
        </p:nvSpPr>
        <p:spPr>
          <a:xfrm>
            <a:off x="7737173" y="459533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ighlight>
                  <a:srgbClr val="FF0000"/>
                </a:highlight>
              </a:rPr>
              <a:t>15</a:t>
            </a:r>
          </a:p>
        </p:txBody>
      </p:sp>
      <p:sp>
        <p:nvSpPr>
          <p:cNvPr id="12" name="Oval 11">
            <a:extLst>
              <a:ext uri="{FF2B5EF4-FFF2-40B4-BE49-F238E27FC236}">
                <a16:creationId xmlns:a16="http://schemas.microsoft.com/office/drawing/2014/main" id="{EE48B079-E5BC-4A33-9CF7-8CF7913C7F0B}"/>
              </a:ext>
            </a:extLst>
          </p:cNvPr>
          <p:cNvSpPr/>
          <p:nvPr/>
        </p:nvSpPr>
        <p:spPr>
          <a:xfrm>
            <a:off x="9337856" y="459533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13" name="Straight Connector 12">
            <a:extLst>
              <a:ext uri="{FF2B5EF4-FFF2-40B4-BE49-F238E27FC236}">
                <a16:creationId xmlns:a16="http://schemas.microsoft.com/office/drawing/2014/main" id="{D5CBD8D2-1392-4768-A3B0-6C68F7C8E590}"/>
              </a:ext>
            </a:extLst>
          </p:cNvPr>
          <p:cNvCxnSpPr>
            <a:cxnSpLocks/>
            <a:stCxn id="10" idx="3"/>
            <a:endCxn id="11" idx="0"/>
          </p:cNvCxnSpPr>
          <p:nvPr/>
        </p:nvCxnSpPr>
        <p:spPr>
          <a:xfrm flipH="1">
            <a:off x="8150492" y="4107566"/>
            <a:ext cx="481784" cy="4877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A03E447-329D-4A84-BA36-4AFAA2D2B51C}"/>
              </a:ext>
            </a:extLst>
          </p:cNvPr>
          <p:cNvCxnSpPr>
            <a:cxnSpLocks/>
            <a:stCxn id="10" idx="5"/>
            <a:endCxn id="12" idx="0"/>
          </p:cNvCxnSpPr>
          <p:nvPr/>
        </p:nvCxnSpPr>
        <p:spPr>
          <a:xfrm>
            <a:off x="9216798" y="4107566"/>
            <a:ext cx="534377" cy="487766"/>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DEB090C-FD2A-44AF-B5A3-F2CC4D4D2E6F}"/>
              </a:ext>
            </a:extLst>
          </p:cNvPr>
          <p:cNvSpPr txBox="1"/>
          <p:nvPr/>
        </p:nvSpPr>
        <p:spPr>
          <a:xfrm>
            <a:off x="7158072" y="5787552"/>
            <a:ext cx="1984839" cy="369332"/>
          </a:xfrm>
          <a:prstGeom prst="rect">
            <a:avLst/>
          </a:prstGeom>
          <a:noFill/>
        </p:spPr>
        <p:txBody>
          <a:bodyPr wrap="none" rtlCol="0">
            <a:spAutoFit/>
          </a:bodyPr>
          <a:lstStyle/>
          <a:p>
            <a:r>
              <a:rPr lang="en-US" dirty="0"/>
              <a:t>Given value = 15</a:t>
            </a:r>
          </a:p>
        </p:txBody>
      </p:sp>
    </p:spTree>
    <p:extLst>
      <p:ext uri="{BB962C8B-B14F-4D97-AF65-F5344CB8AC3E}">
        <p14:creationId xmlns:p14="http://schemas.microsoft.com/office/powerpoint/2010/main" val="24643301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p:txBody>
          <a:bodyPr/>
          <a:lstStyle/>
          <a:p>
            <a:r>
              <a:rPr lang="en-US" dirty="0"/>
              <a:t>Operations on BST – Insertion</a:t>
            </a:r>
          </a:p>
        </p:txBody>
      </p:sp>
      <p:sp>
        <p:nvSpPr>
          <p:cNvPr id="3" name="Content Placeholder 2">
            <a:extLst>
              <a:ext uri="{FF2B5EF4-FFF2-40B4-BE49-F238E27FC236}">
                <a16:creationId xmlns:a16="http://schemas.microsoft.com/office/drawing/2014/main" id="{AB2D48EC-2F5B-4198-B60A-83CA3078039E}"/>
              </a:ext>
            </a:extLst>
          </p:cNvPr>
          <p:cNvSpPr>
            <a:spLocks noGrp="1"/>
          </p:cNvSpPr>
          <p:nvPr>
            <p:ph idx="1"/>
          </p:nvPr>
        </p:nvSpPr>
        <p:spPr>
          <a:xfrm>
            <a:off x="1261872" y="1229268"/>
            <a:ext cx="8595360" cy="5262972"/>
          </a:xfrm>
        </p:spPr>
        <p:txBody>
          <a:bodyPr>
            <a:normAutofit/>
          </a:bodyPr>
          <a:lstStyle/>
          <a:p>
            <a:r>
              <a:rPr lang="en-US" sz="2400" dirty="0"/>
              <a:t>Check if BST is empty </a:t>
            </a:r>
          </a:p>
          <a:p>
            <a:pPr lvl="1"/>
            <a:r>
              <a:rPr lang="en-US" sz="2000" dirty="0"/>
              <a:t>YES : Then add the new value – easy </a:t>
            </a:r>
          </a:p>
          <a:p>
            <a:pPr lvl="1"/>
            <a:r>
              <a:rPr lang="en-US" sz="2000" dirty="0"/>
              <a:t>NO: </a:t>
            </a:r>
          </a:p>
          <a:p>
            <a:pPr lvl="2"/>
            <a:r>
              <a:rPr lang="en-US" sz="1800" dirty="0"/>
              <a:t>Check root node value</a:t>
            </a:r>
          </a:p>
          <a:p>
            <a:pPr lvl="2"/>
            <a:r>
              <a:rPr lang="en-US" sz="1800" dirty="0"/>
              <a:t>New value == Root node value </a:t>
            </a:r>
          </a:p>
          <a:p>
            <a:pPr lvl="3"/>
            <a:r>
              <a:rPr lang="en-US" sz="1800" dirty="0"/>
              <a:t>Adding duplicate value (depends) - ignore</a:t>
            </a:r>
          </a:p>
          <a:p>
            <a:pPr lvl="2"/>
            <a:r>
              <a:rPr lang="en-US" sz="1800" dirty="0"/>
              <a:t>New value &gt; Root node value </a:t>
            </a:r>
          </a:p>
          <a:p>
            <a:pPr lvl="3"/>
            <a:r>
              <a:rPr lang="en-US" sz="1800" dirty="0"/>
              <a:t>Go to Right side of Subtree </a:t>
            </a:r>
          </a:p>
          <a:p>
            <a:pPr lvl="2"/>
            <a:r>
              <a:rPr lang="en-US" sz="1800" dirty="0"/>
              <a:t>New value &lt; Root node value </a:t>
            </a:r>
          </a:p>
          <a:p>
            <a:pPr lvl="3"/>
            <a:r>
              <a:rPr lang="en-US" sz="1800" dirty="0"/>
              <a:t>Check the Left  sub tree </a:t>
            </a:r>
          </a:p>
          <a:p>
            <a:pPr lvl="3"/>
            <a:endParaRPr lang="en-US" sz="1800" dirty="0"/>
          </a:p>
          <a:p>
            <a:pPr lvl="2"/>
            <a:endParaRPr lang="en-US" sz="1800" dirty="0"/>
          </a:p>
          <a:p>
            <a:pPr lvl="2"/>
            <a:endParaRPr lang="en-US" sz="1800" dirty="0"/>
          </a:p>
          <a:p>
            <a:pPr lvl="2"/>
            <a:endParaRPr lang="en-US" sz="1800" dirty="0"/>
          </a:p>
        </p:txBody>
      </p:sp>
      <p:sp>
        <p:nvSpPr>
          <p:cNvPr id="4" name="Left Brace 3">
            <a:extLst>
              <a:ext uri="{FF2B5EF4-FFF2-40B4-BE49-F238E27FC236}">
                <a16:creationId xmlns:a16="http://schemas.microsoft.com/office/drawing/2014/main" id="{843E3DC7-80F4-47B7-88B4-91F0EE9C10C1}"/>
              </a:ext>
            </a:extLst>
          </p:cNvPr>
          <p:cNvSpPr/>
          <p:nvPr/>
        </p:nvSpPr>
        <p:spPr>
          <a:xfrm>
            <a:off x="1414914" y="2387065"/>
            <a:ext cx="413319" cy="218818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DAD4D306-A577-4F7F-872A-D9F1BAD1360A}"/>
              </a:ext>
            </a:extLst>
          </p:cNvPr>
          <p:cNvSpPr txBox="1"/>
          <p:nvPr/>
        </p:nvSpPr>
        <p:spPr>
          <a:xfrm rot="16200000">
            <a:off x="529197" y="3296490"/>
            <a:ext cx="1249060" cy="369332"/>
          </a:xfrm>
          <a:prstGeom prst="rect">
            <a:avLst/>
          </a:prstGeom>
          <a:noFill/>
        </p:spPr>
        <p:txBody>
          <a:bodyPr wrap="none" rtlCol="0">
            <a:spAutoFit/>
          </a:bodyPr>
          <a:lstStyle/>
          <a:p>
            <a:r>
              <a:rPr lang="en-US" dirty="0"/>
              <a:t>Recursion</a:t>
            </a:r>
          </a:p>
        </p:txBody>
      </p:sp>
      <p:sp>
        <p:nvSpPr>
          <p:cNvPr id="6" name="Oval 5">
            <a:extLst>
              <a:ext uri="{FF2B5EF4-FFF2-40B4-BE49-F238E27FC236}">
                <a16:creationId xmlns:a16="http://schemas.microsoft.com/office/drawing/2014/main" id="{5E494620-F164-472F-AD4B-42FC88A08D49}"/>
              </a:ext>
            </a:extLst>
          </p:cNvPr>
          <p:cNvSpPr/>
          <p:nvPr/>
        </p:nvSpPr>
        <p:spPr>
          <a:xfrm>
            <a:off x="8057503" y="218705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a:t>
            </a:r>
          </a:p>
        </p:txBody>
      </p:sp>
      <p:sp>
        <p:nvSpPr>
          <p:cNvPr id="7" name="Oval 6">
            <a:extLst>
              <a:ext uri="{FF2B5EF4-FFF2-40B4-BE49-F238E27FC236}">
                <a16:creationId xmlns:a16="http://schemas.microsoft.com/office/drawing/2014/main" id="{71CE6B24-4591-4666-B771-ECFDDA124D29}"/>
              </a:ext>
            </a:extLst>
          </p:cNvPr>
          <p:cNvSpPr/>
          <p:nvPr/>
        </p:nvSpPr>
        <p:spPr>
          <a:xfrm>
            <a:off x="6524121" y="3428124"/>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8" name="Straight Connector 7">
            <a:extLst>
              <a:ext uri="{FF2B5EF4-FFF2-40B4-BE49-F238E27FC236}">
                <a16:creationId xmlns:a16="http://schemas.microsoft.com/office/drawing/2014/main" id="{2080973E-C232-4EBF-8DED-0AFCF6B900F8}"/>
              </a:ext>
            </a:extLst>
          </p:cNvPr>
          <p:cNvCxnSpPr>
            <a:cxnSpLocks/>
            <a:stCxn id="6" idx="3"/>
            <a:endCxn id="7" idx="7"/>
          </p:cNvCxnSpPr>
          <p:nvPr/>
        </p:nvCxnSpPr>
        <p:spPr>
          <a:xfrm flipH="1">
            <a:off x="7229701" y="2892637"/>
            <a:ext cx="948860" cy="65654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EB5CD4E-ED60-47F7-9212-8F5D263D27EC}"/>
              </a:ext>
            </a:extLst>
          </p:cNvPr>
          <p:cNvCxnSpPr>
            <a:cxnSpLocks/>
            <a:stCxn id="6" idx="5"/>
            <a:endCxn id="10" idx="1"/>
          </p:cNvCxnSpPr>
          <p:nvPr/>
        </p:nvCxnSpPr>
        <p:spPr>
          <a:xfrm>
            <a:off x="8763083" y="2892637"/>
            <a:ext cx="481784" cy="610322"/>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AAF4176-C25D-4DA7-A1AA-5B0FB4E9F2F6}"/>
              </a:ext>
            </a:extLst>
          </p:cNvPr>
          <p:cNvSpPr/>
          <p:nvPr/>
        </p:nvSpPr>
        <p:spPr>
          <a:xfrm>
            <a:off x="9123809" y="3381901"/>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11" name="Oval 10">
            <a:extLst>
              <a:ext uri="{FF2B5EF4-FFF2-40B4-BE49-F238E27FC236}">
                <a16:creationId xmlns:a16="http://schemas.microsoft.com/office/drawing/2014/main" id="{3A7BE6F1-5A66-4A14-ABC3-1D1F577C1BE3}"/>
              </a:ext>
            </a:extLst>
          </p:cNvPr>
          <p:cNvSpPr/>
          <p:nvPr/>
        </p:nvSpPr>
        <p:spPr>
          <a:xfrm>
            <a:off x="8349764" y="457524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25</a:t>
            </a:r>
          </a:p>
        </p:txBody>
      </p:sp>
      <p:sp>
        <p:nvSpPr>
          <p:cNvPr id="12" name="Oval 11">
            <a:extLst>
              <a:ext uri="{FF2B5EF4-FFF2-40B4-BE49-F238E27FC236}">
                <a16:creationId xmlns:a16="http://schemas.microsoft.com/office/drawing/2014/main" id="{EE48B079-E5BC-4A33-9CF7-8CF7913C7F0B}"/>
              </a:ext>
            </a:extLst>
          </p:cNvPr>
          <p:cNvSpPr/>
          <p:nvPr/>
        </p:nvSpPr>
        <p:spPr>
          <a:xfrm>
            <a:off x="9950447" y="4575247"/>
            <a:ext cx="826638" cy="826638"/>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13" name="Straight Connector 12">
            <a:extLst>
              <a:ext uri="{FF2B5EF4-FFF2-40B4-BE49-F238E27FC236}">
                <a16:creationId xmlns:a16="http://schemas.microsoft.com/office/drawing/2014/main" id="{D5CBD8D2-1392-4768-A3B0-6C68F7C8E590}"/>
              </a:ext>
            </a:extLst>
          </p:cNvPr>
          <p:cNvCxnSpPr>
            <a:cxnSpLocks/>
            <a:stCxn id="10" idx="3"/>
            <a:endCxn id="11" idx="0"/>
          </p:cNvCxnSpPr>
          <p:nvPr/>
        </p:nvCxnSpPr>
        <p:spPr>
          <a:xfrm flipH="1">
            <a:off x="8763083" y="4087481"/>
            <a:ext cx="481784" cy="4877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A03E447-329D-4A84-BA36-4AFAA2D2B51C}"/>
              </a:ext>
            </a:extLst>
          </p:cNvPr>
          <p:cNvCxnSpPr>
            <a:cxnSpLocks/>
            <a:stCxn id="10" idx="5"/>
            <a:endCxn id="12" idx="0"/>
          </p:cNvCxnSpPr>
          <p:nvPr/>
        </p:nvCxnSpPr>
        <p:spPr>
          <a:xfrm>
            <a:off x="9829389" y="4087481"/>
            <a:ext cx="534377" cy="487766"/>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DEB090C-FD2A-44AF-B5A3-F2CC4D4D2E6F}"/>
              </a:ext>
            </a:extLst>
          </p:cNvPr>
          <p:cNvSpPr txBox="1"/>
          <p:nvPr/>
        </p:nvSpPr>
        <p:spPr>
          <a:xfrm>
            <a:off x="7966261" y="6136799"/>
            <a:ext cx="1963999" cy="369332"/>
          </a:xfrm>
          <a:prstGeom prst="rect">
            <a:avLst/>
          </a:prstGeom>
          <a:noFill/>
        </p:spPr>
        <p:txBody>
          <a:bodyPr wrap="none" rtlCol="0">
            <a:spAutoFit/>
          </a:bodyPr>
          <a:lstStyle/>
          <a:p>
            <a:r>
              <a:rPr lang="en-US" dirty="0"/>
              <a:t>New value = 120</a:t>
            </a:r>
          </a:p>
        </p:txBody>
      </p:sp>
      <p:sp>
        <p:nvSpPr>
          <p:cNvPr id="16" name="Oval 15">
            <a:extLst>
              <a:ext uri="{FF2B5EF4-FFF2-40B4-BE49-F238E27FC236}">
                <a16:creationId xmlns:a16="http://schemas.microsoft.com/office/drawing/2014/main" id="{74FA0F22-8149-468C-B7AA-AA7D7A764BE0}"/>
              </a:ext>
            </a:extLst>
          </p:cNvPr>
          <p:cNvSpPr/>
          <p:nvPr/>
        </p:nvSpPr>
        <p:spPr>
          <a:xfrm>
            <a:off x="5569286" y="4737973"/>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7" name="Oval 16">
            <a:extLst>
              <a:ext uri="{FF2B5EF4-FFF2-40B4-BE49-F238E27FC236}">
                <a16:creationId xmlns:a16="http://schemas.microsoft.com/office/drawing/2014/main" id="{3A90F61A-2CDD-4A75-8189-E23CEAA7D8A9}"/>
              </a:ext>
            </a:extLst>
          </p:cNvPr>
          <p:cNvSpPr/>
          <p:nvPr/>
        </p:nvSpPr>
        <p:spPr>
          <a:xfrm>
            <a:off x="7169969" y="4737973"/>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9" name="Oval 18">
            <a:extLst>
              <a:ext uri="{FF2B5EF4-FFF2-40B4-BE49-F238E27FC236}">
                <a16:creationId xmlns:a16="http://schemas.microsoft.com/office/drawing/2014/main" id="{D342EEFF-573D-4BDF-B6A4-83A12B542DD1}"/>
              </a:ext>
            </a:extLst>
          </p:cNvPr>
          <p:cNvSpPr/>
          <p:nvPr/>
        </p:nvSpPr>
        <p:spPr>
          <a:xfrm>
            <a:off x="4421338" y="5907208"/>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Oval 19">
            <a:extLst>
              <a:ext uri="{FF2B5EF4-FFF2-40B4-BE49-F238E27FC236}">
                <a16:creationId xmlns:a16="http://schemas.microsoft.com/office/drawing/2014/main" id="{A7C68F98-FA1B-4A55-9905-FB38853A8101}"/>
              </a:ext>
            </a:extLst>
          </p:cNvPr>
          <p:cNvSpPr/>
          <p:nvPr/>
        </p:nvSpPr>
        <p:spPr>
          <a:xfrm>
            <a:off x="6022021" y="5907208"/>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22" name="Straight Connector 21">
            <a:extLst>
              <a:ext uri="{FF2B5EF4-FFF2-40B4-BE49-F238E27FC236}">
                <a16:creationId xmlns:a16="http://schemas.microsoft.com/office/drawing/2014/main" id="{BD72F854-B2E4-4CF3-9A8A-5A488C1645AE}"/>
              </a:ext>
            </a:extLst>
          </p:cNvPr>
          <p:cNvCxnSpPr>
            <a:cxnSpLocks/>
            <a:stCxn id="7" idx="4"/>
          </p:cNvCxnSpPr>
          <p:nvPr/>
        </p:nvCxnSpPr>
        <p:spPr>
          <a:xfrm flipH="1">
            <a:off x="6108194" y="4254762"/>
            <a:ext cx="829246" cy="4832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96B0153-A05A-4BE7-8D35-8C6FB61D9ED6}"/>
              </a:ext>
            </a:extLst>
          </p:cNvPr>
          <p:cNvCxnSpPr>
            <a:stCxn id="16" idx="3"/>
            <a:endCxn id="19" idx="0"/>
          </p:cNvCxnSpPr>
          <p:nvPr/>
        </p:nvCxnSpPr>
        <p:spPr>
          <a:xfrm flipH="1">
            <a:off x="4834657" y="5443553"/>
            <a:ext cx="855687" cy="463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04E29D5-761C-4B0D-BA25-58583A41740C}"/>
              </a:ext>
            </a:extLst>
          </p:cNvPr>
          <p:cNvCxnSpPr>
            <a:stCxn id="16" idx="3"/>
            <a:endCxn id="20" idx="0"/>
          </p:cNvCxnSpPr>
          <p:nvPr/>
        </p:nvCxnSpPr>
        <p:spPr>
          <a:xfrm>
            <a:off x="5690344" y="5443553"/>
            <a:ext cx="744996" cy="463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4AD0F2F-3F52-4C37-B4E6-74044164BA7C}"/>
              </a:ext>
            </a:extLst>
          </p:cNvPr>
          <p:cNvCxnSpPr>
            <a:stCxn id="7" idx="4"/>
          </p:cNvCxnSpPr>
          <p:nvPr/>
        </p:nvCxnSpPr>
        <p:spPr>
          <a:xfrm>
            <a:off x="6937440" y="4254762"/>
            <a:ext cx="733277" cy="5563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35909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p:txBody>
          <a:bodyPr/>
          <a:lstStyle/>
          <a:p>
            <a:r>
              <a:rPr lang="en-US" dirty="0"/>
              <a:t>Operations on BST – Deletion</a:t>
            </a:r>
          </a:p>
        </p:txBody>
      </p:sp>
      <p:sp>
        <p:nvSpPr>
          <p:cNvPr id="3" name="Content Placeholder 2">
            <a:extLst>
              <a:ext uri="{FF2B5EF4-FFF2-40B4-BE49-F238E27FC236}">
                <a16:creationId xmlns:a16="http://schemas.microsoft.com/office/drawing/2014/main" id="{AB2D48EC-2F5B-4198-B60A-83CA3078039E}"/>
              </a:ext>
            </a:extLst>
          </p:cNvPr>
          <p:cNvSpPr>
            <a:spLocks noGrp="1"/>
          </p:cNvSpPr>
          <p:nvPr>
            <p:ph idx="1"/>
          </p:nvPr>
        </p:nvSpPr>
        <p:spPr>
          <a:xfrm>
            <a:off x="1261872" y="1229268"/>
            <a:ext cx="8595360" cy="5262972"/>
          </a:xfrm>
        </p:spPr>
        <p:txBody>
          <a:bodyPr>
            <a:normAutofit lnSpcReduction="10000"/>
          </a:bodyPr>
          <a:lstStyle/>
          <a:p>
            <a:r>
              <a:rPr lang="en-US" sz="2400" dirty="0"/>
              <a:t>Before Deleting the node we have to search </a:t>
            </a:r>
          </a:p>
          <a:p>
            <a:r>
              <a:rPr lang="en-US" sz="2400" dirty="0"/>
              <a:t>Deletion is complex: </a:t>
            </a:r>
          </a:p>
          <a:p>
            <a:pPr lvl="1"/>
            <a:r>
              <a:rPr lang="en-US" sz="2200" dirty="0"/>
              <a:t>Property is not violated and </a:t>
            </a:r>
          </a:p>
          <a:p>
            <a:pPr lvl="1"/>
            <a:r>
              <a:rPr lang="en-US" sz="2200" dirty="0"/>
              <a:t>No other nodes are lost</a:t>
            </a:r>
          </a:p>
          <a:p>
            <a:r>
              <a:rPr lang="en-US" sz="2400" dirty="0"/>
              <a:t>Check if BST is empty </a:t>
            </a:r>
          </a:p>
          <a:p>
            <a:pPr lvl="1"/>
            <a:r>
              <a:rPr lang="en-US" sz="2000" dirty="0"/>
              <a:t>YES : Cannot delete any node– easy </a:t>
            </a:r>
          </a:p>
          <a:p>
            <a:pPr lvl="1"/>
            <a:r>
              <a:rPr lang="en-US" sz="2000" dirty="0"/>
              <a:t>NO: </a:t>
            </a:r>
          </a:p>
          <a:p>
            <a:pPr lvl="2"/>
            <a:r>
              <a:rPr lang="en-US" sz="1800" dirty="0"/>
              <a:t>Perform search </a:t>
            </a:r>
          </a:p>
          <a:p>
            <a:pPr lvl="2"/>
            <a:r>
              <a:rPr lang="en-US" sz="1800" dirty="0"/>
              <a:t>Not found</a:t>
            </a:r>
          </a:p>
          <a:p>
            <a:pPr lvl="2"/>
            <a:r>
              <a:rPr lang="en-US" sz="1800" dirty="0"/>
              <a:t>Node found</a:t>
            </a:r>
          </a:p>
          <a:p>
            <a:pPr lvl="3"/>
            <a:r>
              <a:rPr lang="en-US" sz="1800" dirty="0"/>
              <a:t>Case1: Node with 0 child </a:t>
            </a:r>
          </a:p>
          <a:p>
            <a:pPr lvl="3"/>
            <a:r>
              <a:rPr lang="en-US" sz="1800" dirty="0"/>
              <a:t>Case2: Node with 1 child Node </a:t>
            </a:r>
          </a:p>
          <a:p>
            <a:pPr lvl="3"/>
            <a:r>
              <a:rPr lang="en-US" sz="1800" dirty="0"/>
              <a:t>Case3:Node with 2 child Node </a:t>
            </a:r>
          </a:p>
          <a:p>
            <a:pPr lvl="3"/>
            <a:r>
              <a:rPr lang="en-US" sz="1800" dirty="0"/>
              <a:t>Node with 3 child Node </a:t>
            </a:r>
          </a:p>
          <a:p>
            <a:pPr lvl="3"/>
            <a:endParaRPr lang="en-US" sz="1800" dirty="0"/>
          </a:p>
          <a:p>
            <a:pPr lvl="2"/>
            <a:endParaRPr lang="en-US" sz="1800" dirty="0"/>
          </a:p>
          <a:p>
            <a:pPr lvl="2"/>
            <a:endParaRPr lang="en-US" sz="1800" dirty="0"/>
          </a:p>
          <a:p>
            <a:pPr lvl="2"/>
            <a:endParaRPr lang="en-US" sz="1800" dirty="0"/>
          </a:p>
        </p:txBody>
      </p:sp>
      <p:sp>
        <p:nvSpPr>
          <p:cNvPr id="6" name="Oval 5">
            <a:extLst>
              <a:ext uri="{FF2B5EF4-FFF2-40B4-BE49-F238E27FC236}">
                <a16:creationId xmlns:a16="http://schemas.microsoft.com/office/drawing/2014/main" id="{5E494620-F164-472F-AD4B-42FC88A08D49}"/>
              </a:ext>
            </a:extLst>
          </p:cNvPr>
          <p:cNvSpPr/>
          <p:nvPr/>
        </p:nvSpPr>
        <p:spPr>
          <a:xfrm>
            <a:off x="8057503" y="218705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a:t>
            </a:r>
          </a:p>
        </p:txBody>
      </p:sp>
      <p:sp>
        <p:nvSpPr>
          <p:cNvPr id="7" name="Oval 6">
            <a:extLst>
              <a:ext uri="{FF2B5EF4-FFF2-40B4-BE49-F238E27FC236}">
                <a16:creationId xmlns:a16="http://schemas.microsoft.com/office/drawing/2014/main" id="{71CE6B24-4591-4666-B771-ECFDDA124D29}"/>
              </a:ext>
            </a:extLst>
          </p:cNvPr>
          <p:cNvSpPr/>
          <p:nvPr/>
        </p:nvSpPr>
        <p:spPr>
          <a:xfrm>
            <a:off x="6524121" y="3428124"/>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8" name="Straight Connector 7">
            <a:extLst>
              <a:ext uri="{FF2B5EF4-FFF2-40B4-BE49-F238E27FC236}">
                <a16:creationId xmlns:a16="http://schemas.microsoft.com/office/drawing/2014/main" id="{2080973E-C232-4EBF-8DED-0AFCF6B900F8}"/>
              </a:ext>
            </a:extLst>
          </p:cNvPr>
          <p:cNvCxnSpPr>
            <a:cxnSpLocks/>
            <a:stCxn id="6" idx="3"/>
            <a:endCxn id="7" idx="7"/>
          </p:cNvCxnSpPr>
          <p:nvPr/>
        </p:nvCxnSpPr>
        <p:spPr>
          <a:xfrm flipH="1">
            <a:off x="7229701" y="2892637"/>
            <a:ext cx="948860" cy="65654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EB5CD4E-ED60-47F7-9212-8F5D263D27EC}"/>
              </a:ext>
            </a:extLst>
          </p:cNvPr>
          <p:cNvCxnSpPr>
            <a:cxnSpLocks/>
            <a:stCxn id="6" idx="5"/>
            <a:endCxn id="10" idx="1"/>
          </p:cNvCxnSpPr>
          <p:nvPr/>
        </p:nvCxnSpPr>
        <p:spPr>
          <a:xfrm>
            <a:off x="8763083" y="2892637"/>
            <a:ext cx="481784" cy="610322"/>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AAF4176-C25D-4DA7-A1AA-5B0FB4E9F2F6}"/>
              </a:ext>
            </a:extLst>
          </p:cNvPr>
          <p:cNvSpPr/>
          <p:nvPr/>
        </p:nvSpPr>
        <p:spPr>
          <a:xfrm>
            <a:off x="9123809" y="3381901"/>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11" name="Oval 10">
            <a:extLst>
              <a:ext uri="{FF2B5EF4-FFF2-40B4-BE49-F238E27FC236}">
                <a16:creationId xmlns:a16="http://schemas.microsoft.com/office/drawing/2014/main" id="{3A7BE6F1-5A66-4A14-ABC3-1D1F577C1BE3}"/>
              </a:ext>
            </a:extLst>
          </p:cNvPr>
          <p:cNvSpPr/>
          <p:nvPr/>
        </p:nvSpPr>
        <p:spPr>
          <a:xfrm>
            <a:off x="8349764" y="457524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25</a:t>
            </a:r>
          </a:p>
        </p:txBody>
      </p:sp>
      <p:sp>
        <p:nvSpPr>
          <p:cNvPr id="12" name="Oval 11">
            <a:extLst>
              <a:ext uri="{FF2B5EF4-FFF2-40B4-BE49-F238E27FC236}">
                <a16:creationId xmlns:a16="http://schemas.microsoft.com/office/drawing/2014/main" id="{EE48B079-E5BC-4A33-9CF7-8CF7913C7F0B}"/>
              </a:ext>
            </a:extLst>
          </p:cNvPr>
          <p:cNvSpPr/>
          <p:nvPr/>
        </p:nvSpPr>
        <p:spPr>
          <a:xfrm>
            <a:off x="9950447" y="4575247"/>
            <a:ext cx="826638" cy="826638"/>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13" name="Straight Connector 12">
            <a:extLst>
              <a:ext uri="{FF2B5EF4-FFF2-40B4-BE49-F238E27FC236}">
                <a16:creationId xmlns:a16="http://schemas.microsoft.com/office/drawing/2014/main" id="{D5CBD8D2-1392-4768-A3B0-6C68F7C8E590}"/>
              </a:ext>
            </a:extLst>
          </p:cNvPr>
          <p:cNvCxnSpPr>
            <a:cxnSpLocks/>
            <a:stCxn id="10" idx="3"/>
            <a:endCxn id="11" idx="0"/>
          </p:cNvCxnSpPr>
          <p:nvPr/>
        </p:nvCxnSpPr>
        <p:spPr>
          <a:xfrm flipH="1">
            <a:off x="8763083" y="4087481"/>
            <a:ext cx="481784" cy="4877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A03E447-329D-4A84-BA36-4AFAA2D2B51C}"/>
              </a:ext>
            </a:extLst>
          </p:cNvPr>
          <p:cNvCxnSpPr>
            <a:cxnSpLocks/>
            <a:stCxn id="10" idx="5"/>
            <a:endCxn id="12" idx="0"/>
          </p:cNvCxnSpPr>
          <p:nvPr/>
        </p:nvCxnSpPr>
        <p:spPr>
          <a:xfrm>
            <a:off x="9829389" y="4087481"/>
            <a:ext cx="534377" cy="487766"/>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74FA0F22-8149-468C-B7AA-AA7D7A764BE0}"/>
              </a:ext>
            </a:extLst>
          </p:cNvPr>
          <p:cNvSpPr/>
          <p:nvPr/>
        </p:nvSpPr>
        <p:spPr>
          <a:xfrm>
            <a:off x="5569286" y="4737973"/>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7" name="Oval 16">
            <a:extLst>
              <a:ext uri="{FF2B5EF4-FFF2-40B4-BE49-F238E27FC236}">
                <a16:creationId xmlns:a16="http://schemas.microsoft.com/office/drawing/2014/main" id="{3A90F61A-2CDD-4A75-8189-E23CEAA7D8A9}"/>
              </a:ext>
            </a:extLst>
          </p:cNvPr>
          <p:cNvSpPr/>
          <p:nvPr/>
        </p:nvSpPr>
        <p:spPr>
          <a:xfrm>
            <a:off x="7169969" y="4737973"/>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9" name="Oval 18">
            <a:extLst>
              <a:ext uri="{FF2B5EF4-FFF2-40B4-BE49-F238E27FC236}">
                <a16:creationId xmlns:a16="http://schemas.microsoft.com/office/drawing/2014/main" id="{D342EEFF-573D-4BDF-B6A4-83A12B542DD1}"/>
              </a:ext>
            </a:extLst>
          </p:cNvPr>
          <p:cNvSpPr/>
          <p:nvPr/>
        </p:nvSpPr>
        <p:spPr>
          <a:xfrm>
            <a:off x="4421338" y="5907208"/>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Oval 19">
            <a:extLst>
              <a:ext uri="{FF2B5EF4-FFF2-40B4-BE49-F238E27FC236}">
                <a16:creationId xmlns:a16="http://schemas.microsoft.com/office/drawing/2014/main" id="{A7C68F98-FA1B-4A55-9905-FB38853A8101}"/>
              </a:ext>
            </a:extLst>
          </p:cNvPr>
          <p:cNvSpPr/>
          <p:nvPr/>
        </p:nvSpPr>
        <p:spPr>
          <a:xfrm>
            <a:off x="6022021" y="5907208"/>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22" name="Straight Connector 21">
            <a:extLst>
              <a:ext uri="{FF2B5EF4-FFF2-40B4-BE49-F238E27FC236}">
                <a16:creationId xmlns:a16="http://schemas.microsoft.com/office/drawing/2014/main" id="{BD72F854-B2E4-4CF3-9A8A-5A488C1645AE}"/>
              </a:ext>
            </a:extLst>
          </p:cNvPr>
          <p:cNvCxnSpPr>
            <a:cxnSpLocks/>
            <a:stCxn id="7" idx="4"/>
          </p:cNvCxnSpPr>
          <p:nvPr/>
        </p:nvCxnSpPr>
        <p:spPr>
          <a:xfrm flipH="1">
            <a:off x="6108194" y="4254762"/>
            <a:ext cx="829246" cy="4832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96B0153-A05A-4BE7-8D35-8C6FB61D9ED6}"/>
              </a:ext>
            </a:extLst>
          </p:cNvPr>
          <p:cNvCxnSpPr>
            <a:stCxn id="16" idx="3"/>
            <a:endCxn id="19" idx="0"/>
          </p:cNvCxnSpPr>
          <p:nvPr/>
        </p:nvCxnSpPr>
        <p:spPr>
          <a:xfrm flipH="1">
            <a:off x="4834657" y="5443553"/>
            <a:ext cx="855687" cy="463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04E29D5-761C-4B0D-BA25-58583A41740C}"/>
              </a:ext>
            </a:extLst>
          </p:cNvPr>
          <p:cNvCxnSpPr>
            <a:stCxn id="16" idx="3"/>
            <a:endCxn id="20" idx="0"/>
          </p:cNvCxnSpPr>
          <p:nvPr/>
        </p:nvCxnSpPr>
        <p:spPr>
          <a:xfrm>
            <a:off x="5690344" y="5443553"/>
            <a:ext cx="744996" cy="463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4AD0F2F-3F52-4C37-B4E6-74044164BA7C}"/>
              </a:ext>
            </a:extLst>
          </p:cNvPr>
          <p:cNvCxnSpPr>
            <a:stCxn id="7" idx="4"/>
          </p:cNvCxnSpPr>
          <p:nvPr/>
        </p:nvCxnSpPr>
        <p:spPr>
          <a:xfrm>
            <a:off x="6937440" y="4254762"/>
            <a:ext cx="733277" cy="5563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99245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p:txBody>
          <a:bodyPr/>
          <a:lstStyle/>
          <a:p>
            <a:r>
              <a:rPr lang="en-US" dirty="0"/>
              <a:t>Operations on BST – Deletion</a:t>
            </a:r>
          </a:p>
        </p:txBody>
      </p:sp>
      <p:sp>
        <p:nvSpPr>
          <p:cNvPr id="3" name="Content Placeholder 2">
            <a:extLst>
              <a:ext uri="{FF2B5EF4-FFF2-40B4-BE49-F238E27FC236}">
                <a16:creationId xmlns:a16="http://schemas.microsoft.com/office/drawing/2014/main" id="{AB2D48EC-2F5B-4198-B60A-83CA3078039E}"/>
              </a:ext>
            </a:extLst>
          </p:cNvPr>
          <p:cNvSpPr>
            <a:spLocks noGrp="1"/>
          </p:cNvSpPr>
          <p:nvPr>
            <p:ph idx="1"/>
          </p:nvPr>
        </p:nvSpPr>
        <p:spPr>
          <a:xfrm>
            <a:off x="1261872" y="1229268"/>
            <a:ext cx="4643823" cy="5262972"/>
          </a:xfrm>
        </p:spPr>
        <p:txBody>
          <a:bodyPr>
            <a:normAutofit/>
          </a:bodyPr>
          <a:lstStyle/>
          <a:p>
            <a:r>
              <a:rPr lang="en-US" sz="2200" dirty="0"/>
              <a:t>Case1: Node with 0 child </a:t>
            </a:r>
          </a:p>
          <a:p>
            <a:r>
              <a:rPr lang="en-US" sz="2200" dirty="0"/>
              <a:t>To Delete: 30 </a:t>
            </a:r>
          </a:p>
          <a:p>
            <a:pPr lvl="1"/>
            <a:r>
              <a:rPr lang="en-US" sz="2000" dirty="0"/>
              <a:t>Check with root Node </a:t>
            </a:r>
          </a:p>
          <a:p>
            <a:pPr lvl="1"/>
            <a:r>
              <a:rPr lang="en-US" sz="2000" dirty="0"/>
              <a:t>30 &gt; 15 – Value on right side </a:t>
            </a:r>
          </a:p>
          <a:p>
            <a:pPr lvl="1"/>
            <a:r>
              <a:rPr lang="en-US" sz="2000" dirty="0"/>
              <a:t>Move to next node </a:t>
            </a:r>
          </a:p>
          <a:p>
            <a:pPr lvl="1"/>
            <a:r>
              <a:rPr lang="en-US" sz="2000" dirty="0"/>
              <a:t>30 &gt; 20  - Value on Right side </a:t>
            </a:r>
          </a:p>
          <a:p>
            <a:pPr lvl="1"/>
            <a:r>
              <a:rPr lang="en-US" sz="2000" dirty="0"/>
              <a:t>Move to next node </a:t>
            </a:r>
          </a:p>
          <a:p>
            <a:pPr lvl="1"/>
            <a:r>
              <a:rPr lang="en-US" sz="2000" dirty="0"/>
              <a:t>30 = 30 </a:t>
            </a:r>
          </a:p>
          <a:p>
            <a:pPr lvl="1"/>
            <a:r>
              <a:rPr lang="en-US" sz="2000" dirty="0"/>
              <a:t>Since this a leaf node it can be “safely” Deleted</a:t>
            </a:r>
          </a:p>
          <a:p>
            <a:pPr lvl="1"/>
            <a:endParaRPr lang="en-US" sz="2000" dirty="0"/>
          </a:p>
          <a:p>
            <a:pPr lvl="1"/>
            <a:endParaRPr lang="en-US" sz="2000" dirty="0"/>
          </a:p>
          <a:p>
            <a:pPr lvl="3"/>
            <a:endParaRPr lang="en-US" sz="1800" dirty="0"/>
          </a:p>
          <a:p>
            <a:pPr lvl="2"/>
            <a:endParaRPr lang="en-US" sz="1800" dirty="0"/>
          </a:p>
          <a:p>
            <a:pPr lvl="2"/>
            <a:endParaRPr lang="en-US" sz="1800" dirty="0"/>
          </a:p>
          <a:p>
            <a:pPr lvl="2"/>
            <a:endParaRPr lang="en-US" sz="1800" dirty="0"/>
          </a:p>
        </p:txBody>
      </p:sp>
      <p:sp>
        <p:nvSpPr>
          <p:cNvPr id="6" name="Oval 5">
            <a:extLst>
              <a:ext uri="{FF2B5EF4-FFF2-40B4-BE49-F238E27FC236}">
                <a16:creationId xmlns:a16="http://schemas.microsoft.com/office/drawing/2014/main" id="{5E494620-F164-472F-AD4B-42FC88A08D49}"/>
              </a:ext>
            </a:extLst>
          </p:cNvPr>
          <p:cNvSpPr/>
          <p:nvPr/>
        </p:nvSpPr>
        <p:spPr>
          <a:xfrm>
            <a:off x="7971006" y="196555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sp>
        <p:nvSpPr>
          <p:cNvPr id="7" name="Oval 6">
            <a:extLst>
              <a:ext uri="{FF2B5EF4-FFF2-40B4-BE49-F238E27FC236}">
                <a16:creationId xmlns:a16="http://schemas.microsoft.com/office/drawing/2014/main" id="{71CE6B24-4591-4666-B771-ECFDDA124D29}"/>
              </a:ext>
            </a:extLst>
          </p:cNvPr>
          <p:cNvSpPr/>
          <p:nvPr/>
        </p:nvSpPr>
        <p:spPr>
          <a:xfrm>
            <a:off x="6437624" y="320661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8" name="Straight Connector 7">
            <a:extLst>
              <a:ext uri="{FF2B5EF4-FFF2-40B4-BE49-F238E27FC236}">
                <a16:creationId xmlns:a16="http://schemas.microsoft.com/office/drawing/2014/main" id="{2080973E-C232-4EBF-8DED-0AFCF6B900F8}"/>
              </a:ext>
            </a:extLst>
          </p:cNvPr>
          <p:cNvCxnSpPr>
            <a:cxnSpLocks/>
            <a:stCxn id="6" idx="3"/>
            <a:endCxn id="7" idx="7"/>
          </p:cNvCxnSpPr>
          <p:nvPr/>
        </p:nvCxnSpPr>
        <p:spPr>
          <a:xfrm flipH="1">
            <a:off x="7143204" y="2671130"/>
            <a:ext cx="948860" cy="65654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EB5CD4E-ED60-47F7-9212-8F5D263D27EC}"/>
              </a:ext>
            </a:extLst>
          </p:cNvPr>
          <p:cNvCxnSpPr>
            <a:cxnSpLocks/>
            <a:stCxn id="6" idx="5"/>
            <a:endCxn id="10" idx="1"/>
          </p:cNvCxnSpPr>
          <p:nvPr/>
        </p:nvCxnSpPr>
        <p:spPr>
          <a:xfrm>
            <a:off x="8676586" y="2671130"/>
            <a:ext cx="481784" cy="610322"/>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AAF4176-C25D-4DA7-A1AA-5B0FB4E9F2F6}"/>
              </a:ext>
            </a:extLst>
          </p:cNvPr>
          <p:cNvSpPr/>
          <p:nvPr/>
        </p:nvSpPr>
        <p:spPr>
          <a:xfrm>
            <a:off x="9037312" y="3160394"/>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12" name="Oval 11">
            <a:extLst>
              <a:ext uri="{FF2B5EF4-FFF2-40B4-BE49-F238E27FC236}">
                <a16:creationId xmlns:a16="http://schemas.microsoft.com/office/drawing/2014/main" id="{EE48B079-E5BC-4A33-9CF7-8CF7913C7F0B}"/>
              </a:ext>
            </a:extLst>
          </p:cNvPr>
          <p:cNvSpPr/>
          <p:nvPr/>
        </p:nvSpPr>
        <p:spPr>
          <a:xfrm>
            <a:off x="9863950" y="4353740"/>
            <a:ext cx="826638" cy="826638"/>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cxnSp>
        <p:nvCxnSpPr>
          <p:cNvPr id="14" name="Straight Connector 13">
            <a:extLst>
              <a:ext uri="{FF2B5EF4-FFF2-40B4-BE49-F238E27FC236}">
                <a16:creationId xmlns:a16="http://schemas.microsoft.com/office/drawing/2014/main" id="{5A03E447-329D-4A84-BA36-4AFAA2D2B51C}"/>
              </a:ext>
            </a:extLst>
          </p:cNvPr>
          <p:cNvCxnSpPr>
            <a:cxnSpLocks/>
            <a:stCxn id="10" idx="5"/>
            <a:endCxn id="12" idx="0"/>
          </p:cNvCxnSpPr>
          <p:nvPr/>
        </p:nvCxnSpPr>
        <p:spPr>
          <a:xfrm>
            <a:off x="9742892" y="3865974"/>
            <a:ext cx="534377" cy="487766"/>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74FA0F22-8149-468C-B7AA-AA7D7A764BE0}"/>
              </a:ext>
            </a:extLst>
          </p:cNvPr>
          <p:cNvSpPr/>
          <p:nvPr/>
        </p:nvSpPr>
        <p:spPr>
          <a:xfrm>
            <a:off x="5482789" y="451646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7" name="Oval 16">
            <a:extLst>
              <a:ext uri="{FF2B5EF4-FFF2-40B4-BE49-F238E27FC236}">
                <a16:creationId xmlns:a16="http://schemas.microsoft.com/office/drawing/2014/main" id="{3A90F61A-2CDD-4A75-8189-E23CEAA7D8A9}"/>
              </a:ext>
            </a:extLst>
          </p:cNvPr>
          <p:cNvSpPr/>
          <p:nvPr/>
        </p:nvSpPr>
        <p:spPr>
          <a:xfrm>
            <a:off x="7083472" y="451646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cxnSp>
        <p:nvCxnSpPr>
          <p:cNvPr id="22" name="Straight Connector 21">
            <a:extLst>
              <a:ext uri="{FF2B5EF4-FFF2-40B4-BE49-F238E27FC236}">
                <a16:creationId xmlns:a16="http://schemas.microsoft.com/office/drawing/2014/main" id="{BD72F854-B2E4-4CF3-9A8A-5A488C1645AE}"/>
              </a:ext>
            </a:extLst>
          </p:cNvPr>
          <p:cNvCxnSpPr>
            <a:cxnSpLocks/>
            <a:stCxn id="7" idx="4"/>
          </p:cNvCxnSpPr>
          <p:nvPr/>
        </p:nvCxnSpPr>
        <p:spPr>
          <a:xfrm flipH="1">
            <a:off x="6021697" y="4033255"/>
            <a:ext cx="829246" cy="4832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4AD0F2F-3F52-4C37-B4E6-74044164BA7C}"/>
              </a:ext>
            </a:extLst>
          </p:cNvPr>
          <p:cNvCxnSpPr>
            <a:stCxn id="7" idx="4"/>
          </p:cNvCxnSpPr>
          <p:nvPr/>
        </p:nvCxnSpPr>
        <p:spPr>
          <a:xfrm>
            <a:off x="6850943" y="4033255"/>
            <a:ext cx="733277" cy="556341"/>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64B6689C-EE7E-44FD-854B-3E1DC72E873F}"/>
              </a:ext>
            </a:extLst>
          </p:cNvPr>
          <p:cNvSpPr/>
          <p:nvPr/>
        </p:nvSpPr>
        <p:spPr>
          <a:xfrm>
            <a:off x="9450631" y="5259400"/>
            <a:ext cx="1654620" cy="369332"/>
          </a:xfrm>
          <a:prstGeom prst="rect">
            <a:avLst/>
          </a:prstGeom>
        </p:spPr>
        <p:txBody>
          <a:bodyPr wrap="none">
            <a:spAutoFit/>
          </a:bodyPr>
          <a:lstStyle/>
          <a:p>
            <a:r>
              <a:rPr lang="en-US" dirty="0"/>
              <a:t>To Delete: 30 </a:t>
            </a:r>
          </a:p>
        </p:txBody>
      </p:sp>
    </p:spTree>
    <p:extLst>
      <p:ext uri="{BB962C8B-B14F-4D97-AF65-F5344CB8AC3E}">
        <p14:creationId xmlns:p14="http://schemas.microsoft.com/office/powerpoint/2010/main" val="7067701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p:txBody>
          <a:bodyPr/>
          <a:lstStyle/>
          <a:p>
            <a:r>
              <a:rPr lang="en-US" dirty="0"/>
              <a:t>Operations on BST – Deletion</a:t>
            </a:r>
          </a:p>
        </p:txBody>
      </p:sp>
      <p:sp>
        <p:nvSpPr>
          <p:cNvPr id="3" name="Content Placeholder 2">
            <a:extLst>
              <a:ext uri="{FF2B5EF4-FFF2-40B4-BE49-F238E27FC236}">
                <a16:creationId xmlns:a16="http://schemas.microsoft.com/office/drawing/2014/main" id="{AB2D48EC-2F5B-4198-B60A-83CA3078039E}"/>
              </a:ext>
            </a:extLst>
          </p:cNvPr>
          <p:cNvSpPr>
            <a:spLocks noGrp="1"/>
          </p:cNvSpPr>
          <p:nvPr>
            <p:ph idx="1"/>
          </p:nvPr>
        </p:nvSpPr>
        <p:spPr>
          <a:xfrm>
            <a:off x="1261872" y="1229268"/>
            <a:ext cx="4643823" cy="5262972"/>
          </a:xfrm>
        </p:spPr>
        <p:txBody>
          <a:bodyPr>
            <a:normAutofit/>
          </a:bodyPr>
          <a:lstStyle/>
          <a:p>
            <a:r>
              <a:rPr lang="en-US" sz="2200" dirty="0"/>
              <a:t>Case2: Node with 1 child (Replace the node with its child)</a:t>
            </a:r>
          </a:p>
          <a:p>
            <a:r>
              <a:rPr lang="en-US" sz="2200" dirty="0"/>
              <a:t>To Delete: 30 </a:t>
            </a:r>
          </a:p>
          <a:p>
            <a:pPr lvl="1"/>
            <a:r>
              <a:rPr lang="en-US" sz="2000" dirty="0"/>
              <a:t>Check with root Node </a:t>
            </a:r>
          </a:p>
          <a:p>
            <a:pPr lvl="1"/>
            <a:r>
              <a:rPr lang="en-US" sz="2000" dirty="0"/>
              <a:t>30 &lt;50  – Value on left side </a:t>
            </a:r>
          </a:p>
          <a:p>
            <a:pPr lvl="1"/>
            <a:r>
              <a:rPr lang="en-US" sz="2000" dirty="0"/>
              <a:t>Move to next node </a:t>
            </a:r>
          </a:p>
          <a:p>
            <a:pPr lvl="1"/>
            <a:r>
              <a:rPr lang="en-US" sz="2000" dirty="0"/>
              <a:t>30 == 20  - Value found</a:t>
            </a:r>
          </a:p>
          <a:p>
            <a:pPr lvl="1"/>
            <a:r>
              <a:rPr lang="en-US" sz="2000" dirty="0"/>
              <a:t>Delete Node 30 and replace the node with its child node 10</a:t>
            </a:r>
          </a:p>
          <a:p>
            <a:pPr lvl="1"/>
            <a:endParaRPr lang="en-US" sz="2000" dirty="0"/>
          </a:p>
          <a:p>
            <a:pPr lvl="3"/>
            <a:endParaRPr lang="en-US" sz="1800" dirty="0"/>
          </a:p>
          <a:p>
            <a:pPr lvl="2"/>
            <a:endParaRPr lang="en-US" sz="1800" dirty="0"/>
          </a:p>
          <a:p>
            <a:pPr lvl="2"/>
            <a:endParaRPr lang="en-US" sz="1800" dirty="0"/>
          </a:p>
          <a:p>
            <a:pPr lvl="2"/>
            <a:endParaRPr lang="en-US" sz="1800" dirty="0"/>
          </a:p>
        </p:txBody>
      </p:sp>
      <p:sp>
        <p:nvSpPr>
          <p:cNvPr id="6" name="Oval 5">
            <a:extLst>
              <a:ext uri="{FF2B5EF4-FFF2-40B4-BE49-F238E27FC236}">
                <a16:creationId xmlns:a16="http://schemas.microsoft.com/office/drawing/2014/main" id="{5E494620-F164-472F-AD4B-42FC88A08D49}"/>
              </a:ext>
            </a:extLst>
          </p:cNvPr>
          <p:cNvSpPr/>
          <p:nvPr/>
        </p:nvSpPr>
        <p:spPr>
          <a:xfrm>
            <a:off x="8351618" y="189242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a:t>
            </a:r>
          </a:p>
        </p:txBody>
      </p:sp>
      <p:sp>
        <p:nvSpPr>
          <p:cNvPr id="7" name="Oval 6">
            <a:extLst>
              <a:ext uri="{FF2B5EF4-FFF2-40B4-BE49-F238E27FC236}">
                <a16:creationId xmlns:a16="http://schemas.microsoft.com/office/drawing/2014/main" id="{71CE6B24-4591-4666-B771-ECFDDA124D29}"/>
              </a:ext>
            </a:extLst>
          </p:cNvPr>
          <p:cNvSpPr/>
          <p:nvPr/>
        </p:nvSpPr>
        <p:spPr>
          <a:xfrm>
            <a:off x="7554796" y="3115151"/>
            <a:ext cx="826638" cy="826638"/>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cxnSp>
        <p:nvCxnSpPr>
          <p:cNvPr id="8" name="Straight Connector 7">
            <a:extLst>
              <a:ext uri="{FF2B5EF4-FFF2-40B4-BE49-F238E27FC236}">
                <a16:creationId xmlns:a16="http://schemas.microsoft.com/office/drawing/2014/main" id="{2080973E-C232-4EBF-8DED-0AFCF6B900F8}"/>
              </a:ext>
            </a:extLst>
          </p:cNvPr>
          <p:cNvCxnSpPr>
            <a:cxnSpLocks/>
            <a:stCxn id="6" idx="3"/>
            <a:endCxn id="7" idx="7"/>
          </p:cNvCxnSpPr>
          <p:nvPr/>
        </p:nvCxnSpPr>
        <p:spPr>
          <a:xfrm flipH="1">
            <a:off x="8260376" y="2598000"/>
            <a:ext cx="212300" cy="638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EB5CD4E-ED60-47F7-9212-8F5D263D27EC}"/>
              </a:ext>
            </a:extLst>
          </p:cNvPr>
          <p:cNvCxnSpPr>
            <a:cxnSpLocks/>
            <a:stCxn id="6" idx="5"/>
            <a:endCxn id="10" idx="1"/>
          </p:cNvCxnSpPr>
          <p:nvPr/>
        </p:nvCxnSpPr>
        <p:spPr>
          <a:xfrm>
            <a:off x="9057198" y="2598000"/>
            <a:ext cx="481784" cy="610322"/>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AAF4176-C25D-4DA7-A1AA-5B0FB4E9F2F6}"/>
              </a:ext>
            </a:extLst>
          </p:cNvPr>
          <p:cNvSpPr/>
          <p:nvPr/>
        </p:nvSpPr>
        <p:spPr>
          <a:xfrm>
            <a:off x="9417924" y="3087264"/>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70</a:t>
            </a:r>
          </a:p>
        </p:txBody>
      </p:sp>
      <p:sp>
        <p:nvSpPr>
          <p:cNvPr id="12" name="Oval 11">
            <a:extLst>
              <a:ext uri="{FF2B5EF4-FFF2-40B4-BE49-F238E27FC236}">
                <a16:creationId xmlns:a16="http://schemas.microsoft.com/office/drawing/2014/main" id="{EE48B079-E5BC-4A33-9CF7-8CF7913C7F0B}"/>
              </a:ext>
            </a:extLst>
          </p:cNvPr>
          <p:cNvSpPr/>
          <p:nvPr/>
        </p:nvSpPr>
        <p:spPr>
          <a:xfrm>
            <a:off x="10244562" y="4280610"/>
            <a:ext cx="826638" cy="8266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14" name="Straight Connector 13">
            <a:extLst>
              <a:ext uri="{FF2B5EF4-FFF2-40B4-BE49-F238E27FC236}">
                <a16:creationId xmlns:a16="http://schemas.microsoft.com/office/drawing/2014/main" id="{5A03E447-329D-4A84-BA36-4AFAA2D2B51C}"/>
              </a:ext>
            </a:extLst>
          </p:cNvPr>
          <p:cNvCxnSpPr>
            <a:cxnSpLocks/>
            <a:stCxn id="10" idx="5"/>
            <a:endCxn id="12" idx="0"/>
          </p:cNvCxnSpPr>
          <p:nvPr/>
        </p:nvCxnSpPr>
        <p:spPr>
          <a:xfrm>
            <a:off x="10123504" y="3792844"/>
            <a:ext cx="534377" cy="487766"/>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74FA0F22-8149-468C-B7AA-AA7D7A764BE0}"/>
              </a:ext>
            </a:extLst>
          </p:cNvPr>
          <p:cNvSpPr/>
          <p:nvPr/>
        </p:nvSpPr>
        <p:spPr>
          <a:xfrm>
            <a:off x="6801038" y="428061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17" name="Oval 16">
            <a:extLst>
              <a:ext uri="{FF2B5EF4-FFF2-40B4-BE49-F238E27FC236}">
                <a16:creationId xmlns:a16="http://schemas.microsoft.com/office/drawing/2014/main" id="{3A90F61A-2CDD-4A75-8189-E23CEAA7D8A9}"/>
              </a:ext>
            </a:extLst>
          </p:cNvPr>
          <p:cNvSpPr/>
          <p:nvPr/>
        </p:nvSpPr>
        <p:spPr>
          <a:xfrm>
            <a:off x="6286307" y="566560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cxnSp>
        <p:nvCxnSpPr>
          <p:cNvPr id="22" name="Straight Connector 21">
            <a:extLst>
              <a:ext uri="{FF2B5EF4-FFF2-40B4-BE49-F238E27FC236}">
                <a16:creationId xmlns:a16="http://schemas.microsoft.com/office/drawing/2014/main" id="{BD72F854-B2E4-4CF3-9A8A-5A488C1645AE}"/>
              </a:ext>
            </a:extLst>
          </p:cNvPr>
          <p:cNvCxnSpPr>
            <a:cxnSpLocks/>
            <a:stCxn id="7" idx="3"/>
            <a:endCxn id="16" idx="7"/>
          </p:cNvCxnSpPr>
          <p:nvPr/>
        </p:nvCxnSpPr>
        <p:spPr>
          <a:xfrm flipH="1">
            <a:off x="7506618" y="3820731"/>
            <a:ext cx="169236" cy="580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4AD0F2F-3F52-4C37-B4E6-74044164BA7C}"/>
              </a:ext>
            </a:extLst>
          </p:cNvPr>
          <p:cNvCxnSpPr>
            <a:cxnSpLocks/>
            <a:stCxn id="16" idx="3"/>
            <a:endCxn id="17" idx="0"/>
          </p:cNvCxnSpPr>
          <p:nvPr/>
        </p:nvCxnSpPr>
        <p:spPr>
          <a:xfrm flipH="1">
            <a:off x="6699626" y="4986190"/>
            <a:ext cx="222470" cy="679412"/>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64B6689C-EE7E-44FD-854B-3E1DC72E873F}"/>
              </a:ext>
            </a:extLst>
          </p:cNvPr>
          <p:cNvSpPr/>
          <p:nvPr/>
        </p:nvSpPr>
        <p:spPr>
          <a:xfrm>
            <a:off x="7862907" y="3926174"/>
            <a:ext cx="1654620" cy="369332"/>
          </a:xfrm>
          <a:prstGeom prst="rect">
            <a:avLst/>
          </a:prstGeom>
        </p:spPr>
        <p:txBody>
          <a:bodyPr wrap="none">
            <a:spAutoFit/>
          </a:bodyPr>
          <a:lstStyle/>
          <a:p>
            <a:r>
              <a:rPr lang="en-US" dirty="0"/>
              <a:t>To Delete: 30 </a:t>
            </a:r>
          </a:p>
        </p:txBody>
      </p:sp>
      <p:sp>
        <p:nvSpPr>
          <p:cNvPr id="25" name="Oval 24">
            <a:extLst>
              <a:ext uri="{FF2B5EF4-FFF2-40B4-BE49-F238E27FC236}">
                <a16:creationId xmlns:a16="http://schemas.microsoft.com/office/drawing/2014/main" id="{41C70E8C-C7DA-4ADC-A7FE-6E389A84C223}"/>
              </a:ext>
            </a:extLst>
          </p:cNvPr>
          <p:cNvSpPr/>
          <p:nvPr/>
        </p:nvSpPr>
        <p:spPr>
          <a:xfrm>
            <a:off x="8614956" y="4295506"/>
            <a:ext cx="826638" cy="8266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60</a:t>
            </a:r>
          </a:p>
        </p:txBody>
      </p:sp>
      <p:cxnSp>
        <p:nvCxnSpPr>
          <p:cNvPr id="26" name="Straight Connector 25">
            <a:extLst>
              <a:ext uri="{FF2B5EF4-FFF2-40B4-BE49-F238E27FC236}">
                <a16:creationId xmlns:a16="http://schemas.microsoft.com/office/drawing/2014/main" id="{EE654CEE-1580-4848-AF5F-E5C6C9FC42CE}"/>
              </a:ext>
            </a:extLst>
          </p:cNvPr>
          <p:cNvCxnSpPr>
            <a:cxnSpLocks/>
            <a:stCxn id="10" idx="3"/>
          </p:cNvCxnSpPr>
          <p:nvPr/>
        </p:nvCxnSpPr>
        <p:spPr>
          <a:xfrm flipH="1">
            <a:off x="9108469" y="3792844"/>
            <a:ext cx="430513" cy="502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FC9ECE2-62D6-4AC5-B61B-527EA9070FE9}"/>
              </a:ext>
            </a:extLst>
          </p:cNvPr>
          <p:cNvCxnSpPr>
            <a:cxnSpLocks/>
          </p:cNvCxnSpPr>
          <p:nvPr/>
        </p:nvCxnSpPr>
        <p:spPr>
          <a:xfrm flipV="1">
            <a:off x="6724415" y="3651903"/>
            <a:ext cx="395362" cy="918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7A407AA4-C841-4505-BE99-2E7504E12A57}"/>
              </a:ext>
            </a:extLst>
          </p:cNvPr>
          <p:cNvSpPr/>
          <p:nvPr/>
        </p:nvSpPr>
        <p:spPr>
          <a:xfrm rot="17686967">
            <a:off x="5801346" y="3867483"/>
            <a:ext cx="1887055" cy="369332"/>
          </a:xfrm>
          <a:prstGeom prst="rect">
            <a:avLst/>
          </a:prstGeom>
        </p:spPr>
        <p:txBody>
          <a:bodyPr wrap="none">
            <a:spAutoFit/>
          </a:bodyPr>
          <a:lstStyle/>
          <a:p>
            <a:r>
              <a:rPr lang="en-US" dirty="0"/>
              <a:t>Becomes parent</a:t>
            </a:r>
          </a:p>
        </p:txBody>
      </p:sp>
    </p:spTree>
    <p:extLst>
      <p:ext uri="{BB962C8B-B14F-4D97-AF65-F5344CB8AC3E}">
        <p14:creationId xmlns:p14="http://schemas.microsoft.com/office/powerpoint/2010/main" val="31283174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p:txBody>
          <a:bodyPr/>
          <a:lstStyle/>
          <a:p>
            <a:r>
              <a:rPr lang="en-US" dirty="0"/>
              <a:t>Operations on BST – Deletion</a:t>
            </a:r>
          </a:p>
        </p:txBody>
      </p:sp>
      <p:sp>
        <p:nvSpPr>
          <p:cNvPr id="3" name="Content Placeholder 2">
            <a:extLst>
              <a:ext uri="{FF2B5EF4-FFF2-40B4-BE49-F238E27FC236}">
                <a16:creationId xmlns:a16="http://schemas.microsoft.com/office/drawing/2014/main" id="{AB2D48EC-2F5B-4198-B60A-83CA3078039E}"/>
              </a:ext>
            </a:extLst>
          </p:cNvPr>
          <p:cNvSpPr>
            <a:spLocks noGrp="1"/>
          </p:cNvSpPr>
          <p:nvPr>
            <p:ph idx="1"/>
          </p:nvPr>
        </p:nvSpPr>
        <p:spPr>
          <a:xfrm>
            <a:off x="1261872" y="1229268"/>
            <a:ext cx="4643823" cy="3622047"/>
          </a:xfrm>
        </p:spPr>
        <p:txBody>
          <a:bodyPr>
            <a:normAutofit/>
          </a:bodyPr>
          <a:lstStyle/>
          <a:p>
            <a:r>
              <a:rPr lang="en-US" sz="2200" dirty="0"/>
              <a:t>Case3: Node with 2 child (Replace the node with its child)</a:t>
            </a:r>
          </a:p>
          <a:p>
            <a:r>
              <a:rPr lang="en-US" sz="2200" dirty="0"/>
              <a:t>To delete: 70</a:t>
            </a:r>
          </a:p>
          <a:p>
            <a:pPr lvl="1"/>
            <a:r>
              <a:rPr lang="en-US" sz="2000" dirty="0"/>
              <a:t>Option#1:</a:t>
            </a:r>
          </a:p>
          <a:p>
            <a:pPr lvl="2"/>
            <a:r>
              <a:rPr lang="en-US" sz="1800" dirty="0"/>
              <a:t>Replace 70 with biggest value in </a:t>
            </a:r>
            <a:r>
              <a:rPr lang="en-US" sz="1800" dirty="0" err="1"/>
              <a:t>LeftSubtree</a:t>
            </a:r>
            <a:endParaRPr lang="en-US" sz="1800" dirty="0"/>
          </a:p>
          <a:p>
            <a:pPr lvl="1"/>
            <a:r>
              <a:rPr lang="en-US" sz="2000" dirty="0"/>
              <a:t>Option#2: </a:t>
            </a:r>
          </a:p>
          <a:p>
            <a:pPr lvl="2"/>
            <a:r>
              <a:rPr lang="en-US" sz="1800" dirty="0"/>
              <a:t>Replace 70 with smallest vale in </a:t>
            </a:r>
            <a:r>
              <a:rPr lang="en-US" sz="1800" dirty="0" err="1"/>
              <a:t>RightSubTree</a:t>
            </a:r>
            <a:endParaRPr lang="en-US" sz="1800" dirty="0"/>
          </a:p>
          <a:p>
            <a:pPr lvl="1"/>
            <a:endParaRPr lang="en-US" sz="2000" dirty="0"/>
          </a:p>
          <a:p>
            <a:pPr lvl="3"/>
            <a:endParaRPr lang="en-US" sz="1800" dirty="0"/>
          </a:p>
          <a:p>
            <a:pPr lvl="2"/>
            <a:endParaRPr lang="en-US" sz="1800" dirty="0"/>
          </a:p>
          <a:p>
            <a:pPr lvl="2"/>
            <a:endParaRPr lang="en-US" sz="1800" dirty="0"/>
          </a:p>
          <a:p>
            <a:pPr lvl="2"/>
            <a:endParaRPr lang="en-US" sz="1800" dirty="0"/>
          </a:p>
        </p:txBody>
      </p:sp>
      <p:sp>
        <p:nvSpPr>
          <p:cNvPr id="6" name="Oval 5">
            <a:extLst>
              <a:ext uri="{FF2B5EF4-FFF2-40B4-BE49-F238E27FC236}">
                <a16:creationId xmlns:a16="http://schemas.microsoft.com/office/drawing/2014/main" id="{5E494620-F164-472F-AD4B-42FC88A08D49}"/>
              </a:ext>
            </a:extLst>
          </p:cNvPr>
          <p:cNvSpPr/>
          <p:nvPr/>
        </p:nvSpPr>
        <p:spPr>
          <a:xfrm>
            <a:off x="8351618" y="147229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sp>
        <p:nvSpPr>
          <p:cNvPr id="7" name="Oval 6">
            <a:extLst>
              <a:ext uri="{FF2B5EF4-FFF2-40B4-BE49-F238E27FC236}">
                <a16:creationId xmlns:a16="http://schemas.microsoft.com/office/drawing/2014/main" id="{71CE6B24-4591-4666-B771-ECFDDA124D29}"/>
              </a:ext>
            </a:extLst>
          </p:cNvPr>
          <p:cNvSpPr/>
          <p:nvPr/>
        </p:nvSpPr>
        <p:spPr>
          <a:xfrm>
            <a:off x="7554796" y="2695021"/>
            <a:ext cx="826638" cy="826638"/>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70</a:t>
            </a:r>
          </a:p>
        </p:txBody>
      </p:sp>
      <p:cxnSp>
        <p:nvCxnSpPr>
          <p:cNvPr id="8" name="Straight Connector 7">
            <a:extLst>
              <a:ext uri="{FF2B5EF4-FFF2-40B4-BE49-F238E27FC236}">
                <a16:creationId xmlns:a16="http://schemas.microsoft.com/office/drawing/2014/main" id="{2080973E-C232-4EBF-8DED-0AFCF6B900F8}"/>
              </a:ext>
            </a:extLst>
          </p:cNvPr>
          <p:cNvCxnSpPr>
            <a:cxnSpLocks/>
            <a:stCxn id="6" idx="3"/>
            <a:endCxn id="7" idx="7"/>
          </p:cNvCxnSpPr>
          <p:nvPr/>
        </p:nvCxnSpPr>
        <p:spPr>
          <a:xfrm flipH="1">
            <a:off x="8260376" y="2177870"/>
            <a:ext cx="212300" cy="638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EB5CD4E-ED60-47F7-9212-8F5D263D27EC}"/>
              </a:ext>
            </a:extLst>
          </p:cNvPr>
          <p:cNvCxnSpPr>
            <a:cxnSpLocks/>
            <a:stCxn id="6" idx="5"/>
            <a:endCxn id="10" idx="1"/>
          </p:cNvCxnSpPr>
          <p:nvPr/>
        </p:nvCxnSpPr>
        <p:spPr>
          <a:xfrm>
            <a:off x="9057198" y="2177870"/>
            <a:ext cx="481784" cy="610322"/>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AAF4176-C25D-4DA7-A1AA-5B0FB4E9F2F6}"/>
              </a:ext>
            </a:extLst>
          </p:cNvPr>
          <p:cNvSpPr/>
          <p:nvPr/>
        </p:nvSpPr>
        <p:spPr>
          <a:xfrm>
            <a:off x="9417924" y="2667134"/>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150</a:t>
            </a:r>
          </a:p>
        </p:txBody>
      </p:sp>
      <p:sp>
        <p:nvSpPr>
          <p:cNvPr id="12" name="Oval 11">
            <a:extLst>
              <a:ext uri="{FF2B5EF4-FFF2-40B4-BE49-F238E27FC236}">
                <a16:creationId xmlns:a16="http://schemas.microsoft.com/office/drawing/2014/main" id="{EE48B079-E5BC-4A33-9CF7-8CF7913C7F0B}"/>
              </a:ext>
            </a:extLst>
          </p:cNvPr>
          <p:cNvSpPr/>
          <p:nvPr/>
        </p:nvSpPr>
        <p:spPr>
          <a:xfrm>
            <a:off x="10244562" y="3860480"/>
            <a:ext cx="826638" cy="8266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300</a:t>
            </a:r>
          </a:p>
        </p:txBody>
      </p:sp>
      <p:cxnSp>
        <p:nvCxnSpPr>
          <p:cNvPr id="14" name="Straight Connector 13">
            <a:extLst>
              <a:ext uri="{FF2B5EF4-FFF2-40B4-BE49-F238E27FC236}">
                <a16:creationId xmlns:a16="http://schemas.microsoft.com/office/drawing/2014/main" id="{5A03E447-329D-4A84-BA36-4AFAA2D2B51C}"/>
              </a:ext>
            </a:extLst>
          </p:cNvPr>
          <p:cNvCxnSpPr>
            <a:cxnSpLocks/>
            <a:stCxn id="10" idx="5"/>
            <a:endCxn id="12" idx="0"/>
          </p:cNvCxnSpPr>
          <p:nvPr/>
        </p:nvCxnSpPr>
        <p:spPr>
          <a:xfrm>
            <a:off x="10123504" y="3372714"/>
            <a:ext cx="534377" cy="487766"/>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74FA0F22-8149-468C-B7AA-AA7D7A764BE0}"/>
              </a:ext>
            </a:extLst>
          </p:cNvPr>
          <p:cNvSpPr/>
          <p:nvPr/>
        </p:nvSpPr>
        <p:spPr>
          <a:xfrm>
            <a:off x="6293139" y="3981538"/>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a:t>
            </a:r>
          </a:p>
        </p:txBody>
      </p:sp>
      <p:sp>
        <p:nvSpPr>
          <p:cNvPr id="17" name="Oval 16">
            <a:extLst>
              <a:ext uri="{FF2B5EF4-FFF2-40B4-BE49-F238E27FC236}">
                <a16:creationId xmlns:a16="http://schemas.microsoft.com/office/drawing/2014/main" id="{3A90F61A-2CDD-4A75-8189-E23CEAA7D8A9}"/>
              </a:ext>
            </a:extLst>
          </p:cNvPr>
          <p:cNvSpPr/>
          <p:nvPr/>
        </p:nvSpPr>
        <p:spPr>
          <a:xfrm>
            <a:off x="5491477" y="5261048"/>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cxnSp>
        <p:nvCxnSpPr>
          <p:cNvPr id="22" name="Straight Connector 21">
            <a:extLst>
              <a:ext uri="{FF2B5EF4-FFF2-40B4-BE49-F238E27FC236}">
                <a16:creationId xmlns:a16="http://schemas.microsoft.com/office/drawing/2014/main" id="{BD72F854-B2E4-4CF3-9A8A-5A488C1645AE}"/>
              </a:ext>
            </a:extLst>
          </p:cNvPr>
          <p:cNvCxnSpPr>
            <a:cxnSpLocks/>
            <a:stCxn id="7" idx="3"/>
            <a:endCxn id="16" idx="7"/>
          </p:cNvCxnSpPr>
          <p:nvPr/>
        </p:nvCxnSpPr>
        <p:spPr>
          <a:xfrm flipH="1">
            <a:off x="6998719" y="3400601"/>
            <a:ext cx="677135" cy="7019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4AD0F2F-3F52-4C37-B4E6-74044164BA7C}"/>
              </a:ext>
            </a:extLst>
          </p:cNvPr>
          <p:cNvCxnSpPr>
            <a:cxnSpLocks/>
            <a:stCxn id="16" idx="3"/>
            <a:endCxn id="17" idx="0"/>
          </p:cNvCxnSpPr>
          <p:nvPr/>
        </p:nvCxnSpPr>
        <p:spPr>
          <a:xfrm flipH="1">
            <a:off x="5904796" y="4687118"/>
            <a:ext cx="509401" cy="57393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64B6689C-EE7E-44FD-854B-3E1DC72E873F}"/>
              </a:ext>
            </a:extLst>
          </p:cNvPr>
          <p:cNvSpPr/>
          <p:nvPr/>
        </p:nvSpPr>
        <p:spPr>
          <a:xfrm>
            <a:off x="6636244" y="2348106"/>
            <a:ext cx="1654620" cy="369332"/>
          </a:xfrm>
          <a:prstGeom prst="rect">
            <a:avLst/>
          </a:prstGeom>
        </p:spPr>
        <p:txBody>
          <a:bodyPr wrap="none">
            <a:spAutoFit/>
          </a:bodyPr>
          <a:lstStyle/>
          <a:p>
            <a:r>
              <a:rPr lang="en-US" dirty="0"/>
              <a:t>To Delete: 70 </a:t>
            </a:r>
          </a:p>
        </p:txBody>
      </p:sp>
      <p:cxnSp>
        <p:nvCxnSpPr>
          <p:cNvPr id="26" name="Straight Connector 25">
            <a:extLst>
              <a:ext uri="{FF2B5EF4-FFF2-40B4-BE49-F238E27FC236}">
                <a16:creationId xmlns:a16="http://schemas.microsoft.com/office/drawing/2014/main" id="{EE654CEE-1580-4848-AF5F-E5C6C9FC42CE}"/>
              </a:ext>
            </a:extLst>
          </p:cNvPr>
          <p:cNvCxnSpPr>
            <a:cxnSpLocks/>
            <a:stCxn id="7" idx="5"/>
            <a:endCxn id="20" idx="0"/>
          </p:cNvCxnSpPr>
          <p:nvPr/>
        </p:nvCxnSpPr>
        <p:spPr>
          <a:xfrm>
            <a:off x="8260376" y="3400601"/>
            <a:ext cx="838887" cy="537114"/>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644A3928-A526-454D-A0D1-F8703899559F}"/>
              </a:ext>
            </a:extLst>
          </p:cNvPr>
          <p:cNvSpPr/>
          <p:nvPr/>
        </p:nvSpPr>
        <p:spPr>
          <a:xfrm>
            <a:off x="8685944" y="3937715"/>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a:t>
            </a:r>
          </a:p>
        </p:txBody>
      </p:sp>
      <p:sp>
        <p:nvSpPr>
          <p:cNvPr id="23" name="Oval 22">
            <a:extLst>
              <a:ext uri="{FF2B5EF4-FFF2-40B4-BE49-F238E27FC236}">
                <a16:creationId xmlns:a16="http://schemas.microsoft.com/office/drawing/2014/main" id="{0559AEC2-8F65-44E7-A8B5-BF989F4B64E4}"/>
              </a:ext>
            </a:extLst>
          </p:cNvPr>
          <p:cNvSpPr/>
          <p:nvPr/>
        </p:nvSpPr>
        <p:spPr>
          <a:xfrm>
            <a:off x="6796123" y="5261048"/>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ighlight>
                  <a:srgbClr val="00FF00"/>
                </a:highlight>
              </a:rPr>
              <a:t>60</a:t>
            </a:r>
          </a:p>
        </p:txBody>
      </p:sp>
      <p:cxnSp>
        <p:nvCxnSpPr>
          <p:cNvPr id="24" name="Straight Connector 23">
            <a:extLst>
              <a:ext uri="{FF2B5EF4-FFF2-40B4-BE49-F238E27FC236}">
                <a16:creationId xmlns:a16="http://schemas.microsoft.com/office/drawing/2014/main" id="{8D060DEC-56E5-4152-B76A-3BF7024E2FE7}"/>
              </a:ext>
            </a:extLst>
          </p:cNvPr>
          <p:cNvCxnSpPr>
            <a:cxnSpLocks/>
            <a:stCxn id="16" idx="5"/>
            <a:endCxn id="23" idx="0"/>
          </p:cNvCxnSpPr>
          <p:nvPr/>
        </p:nvCxnSpPr>
        <p:spPr>
          <a:xfrm>
            <a:off x="6998719" y="4687118"/>
            <a:ext cx="210723" cy="573930"/>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2D035CD6-5A04-4E5C-AC09-CEF7B4851810}"/>
              </a:ext>
            </a:extLst>
          </p:cNvPr>
          <p:cNvSpPr/>
          <p:nvPr/>
        </p:nvSpPr>
        <p:spPr>
          <a:xfrm>
            <a:off x="8120469" y="5261048"/>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ighlight>
                  <a:srgbClr val="00FF00"/>
                </a:highlight>
              </a:rPr>
              <a:t>80</a:t>
            </a:r>
          </a:p>
        </p:txBody>
      </p:sp>
      <p:sp>
        <p:nvSpPr>
          <p:cNvPr id="34" name="Oval 33">
            <a:extLst>
              <a:ext uri="{FF2B5EF4-FFF2-40B4-BE49-F238E27FC236}">
                <a16:creationId xmlns:a16="http://schemas.microsoft.com/office/drawing/2014/main" id="{A3F6D51E-6A94-41CB-B45D-B9894CC05371}"/>
              </a:ext>
            </a:extLst>
          </p:cNvPr>
          <p:cNvSpPr/>
          <p:nvPr/>
        </p:nvSpPr>
        <p:spPr>
          <a:xfrm>
            <a:off x="9243894" y="5188333"/>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95</a:t>
            </a:r>
          </a:p>
        </p:txBody>
      </p:sp>
      <p:cxnSp>
        <p:nvCxnSpPr>
          <p:cNvPr id="35" name="Straight Connector 34">
            <a:extLst>
              <a:ext uri="{FF2B5EF4-FFF2-40B4-BE49-F238E27FC236}">
                <a16:creationId xmlns:a16="http://schemas.microsoft.com/office/drawing/2014/main" id="{BEB4656D-293E-482D-A51B-865E3B9CF20F}"/>
              </a:ext>
            </a:extLst>
          </p:cNvPr>
          <p:cNvCxnSpPr>
            <a:cxnSpLocks/>
            <a:stCxn id="20" idx="3"/>
            <a:endCxn id="32" idx="0"/>
          </p:cNvCxnSpPr>
          <p:nvPr/>
        </p:nvCxnSpPr>
        <p:spPr>
          <a:xfrm flipH="1">
            <a:off x="8533788" y="4643295"/>
            <a:ext cx="273214" cy="6177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F41E696-9351-4F72-BF1F-88BB39F2344A}"/>
              </a:ext>
            </a:extLst>
          </p:cNvPr>
          <p:cNvCxnSpPr>
            <a:cxnSpLocks/>
            <a:stCxn id="20" idx="5"/>
            <a:endCxn id="34" idx="0"/>
          </p:cNvCxnSpPr>
          <p:nvPr/>
        </p:nvCxnSpPr>
        <p:spPr>
          <a:xfrm>
            <a:off x="9391524" y="4643295"/>
            <a:ext cx="265689" cy="545038"/>
          </a:xfrm>
          <a:prstGeom prst="line">
            <a:avLst/>
          </a:prstGeom>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7DAB2D5A-31D1-49B9-A045-643A1ABA89ED}"/>
              </a:ext>
            </a:extLst>
          </p:cNvPr>
          <p:cNvSpPr/>
          <p:nvPr/>
        </p:nvSpPr>
        <p:spPr>
          <a:xfrm>
            <a:off x="5450982" y="3926099"/>
            <a:ext cx="2254803" cy="263176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00E597D-2CCF-4EB7-8CB2-5E1F91535E37}"/>
              </a:ext>
            </a:extLst>
          </p:cNvPr>
          <p:cNvSpPr/>
          <p:nvPr/>
        </p:nvSpPr>
        <p:spPr>
          <a:xfrm>
            <a:off x="8011969" y="3917752"/>
            <a:ext cx="2111535" cy="2631760"/>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FB850945-6C22-4AC3-8860-2AA5DF8AD217}"/>
              </a:ext>
            </a:extLst>
          </p:cNvPr>
          <p:cNvSpPr/>
          <p:nvPr/>
        </p:nvSpPr>
        <p:spPr>
          <a:xfrm>
            <a:off x="5976931" y="6497419"/>
            <a:ext cx="1459054" cy="369332"/>
          </a:xfrm>
          <a:prstGeom prst="rect">
            <a:avLst/>
          </a:prstGeom>
        </p:spPr>
        <p:txBody>
          <a:bodyPr wrap="none">
            <a:spAutoFit/>
          </a:bodyPr>
          <a:lstStyle/>
          <a:p>
            <a:r>
              <a:rPr lang="en-US" dirty="0" err="1"/>
              <a:t>LeftSubtree</a:t>
            </a:r>
            <a:endParaRPr lang="en-US" dirty="0"/>
          </a:p>
        </p:txBody>
      </p:sp>
      <p:sp>
        <p:nvSpPr>
          <p:cNvPr id="53" name="Rectangle 52">
            <a:extLst>
              <a:ext uri="{FF2B5EF4-FFF2-40B4-BE49-F238E27FC236}">
                <a16:creationId xmlns:a16="http://schemas.microsoft.com/office/drawing/2014/main" id="{1AA163B1-7BFE-4375-9655-89ABAD0CF5EC}"/>
              </a:ext>
            </a:extLst>
          </p:cNvPr>
          <p:cNvSpPr/>
          <p:nvPr/>
        </p:nvSpPr>
        <p:spPr>
          <a:xfrm>
            <a:off x="7449559" y="6519292"/>
            <a:ext cx="2603598" cy="369332"/>
          </a:xfrm>
          <a:prstGeom prst="rect">
            <a:avLst/>
          </a:prstGeom>
        </p:spPr>
        <p:txBody>
          <a:bodyPr wrap="none">
            <a:spAutoFit/>
          </a:bodyPr>
          <a:lstStyle/>
          <a:p>
            <a:pPr lvl="2"/>
            <a:r>
              <a:rPr lang="en-US" dirty="0" err="1"/>
              <a:t>RightSubTree</a:t>
            </a:r>
            <a:endParaRPr lang="en-US" dirty="0"/>
          </a:p>
        </p:txBody>
      </p:sp>
    </p:spTree>
    <p:extLst>
      <p:ext uri="{BB962C8B-B14F-4D97-AF65-F5344CB8AC3E}">
        <p14:creationId xmlns:p14="http://schemas.microsoft.com/office/powerpoint/2010/main" val="31404278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a:xfrm>
            <a:off x="253078" y="254134"/>
            <a:ext cx="9692640" cy="790378"/>
          </a:xfrm>
        </p:spPr>
        <p:txBody>
          <a:bodyPr>
            <a:normAutofit fontScale="90000"/>
          </a:bodyPr>
          <a:lstStyle/>
          <a:p>
            <a:r>
              <a:rPr lang="en-US" dirty="0"/>
              <a:t>Operations on BST – Deletion(Simple)</a:t>
            </a:r>
          </a:p>
        </p:txBody>
      </p:sp>
      <p:sp>
        <p:nvSpPr>
          <p:cNvPr id="6" name="Oval 5">
            <a:extLst>
              <a:ext uri="{FF2B5EF4-FFF2-40B4-BE49-F238E27FC236}">
                <a16:creationId xmlns:a16="http://schemas.microsoft.com/office/drawing/2014/main" id="{5E494620-F164-472F-AD4B-42FC88A08D49}"/>
              </a:ext>
            </a:extLst>
          </p:cNvPr>
          <p:cNvSpPr/>
          <p:nvPr/>
        </p:nvSpPr>
        <p:spPr>
          <a:xfrm>
            <a:off x="2467802" y="1563911"/>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sp>
        <p:nvSpPr>
          <p:cNvPr id="7" name="Oval 6">
            <a:extLst>
              <a:ext uri="{FF2B5EF4-FFF2-40B4-BE49-F238E27FC236}">
                <a16:creationId xmlns:a16="http://schemas.microsoft.com/office/drawing/2014/main" id="{71CE6B24-4591-4666-B771-ECFDDA124D29}"/>
              </a:ext>
            </a:extLst>
          </p:cNvPr>
          <p:cNvSpPr/>
          <p:nvPr/>
        </p:nvSpPr>
        <p:spPr>
          <a:xfrm>
            <a:off x="1670980" y="2786642"/>
            <a:ext cx="826638" cy="826638"/>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8" name="Straight Connector 7">
            <a:extLst>
              <a:ext uri="{FF2B5EF4-FFF2-40B4-BE49-F238E27FC236}">
                <a16:creationId xmlns:a16="http://schemas.microsoft.com/office/drawing/2014/main" id="{2080973E-C232-4EBF-8DED-0AFCF6B900F8}"/>
              </a:ext>
            </a:extLst>
          </p:cNvPr>
          <p:cNvCxnSpPr>
            <a:cxnSpLocks/>
            <a:stCxn id="6" idx="3"/>
            <a:endCxn id="7" idx="7"/>
          </p:cNvCxnSpPr>
          <p:nvPr/>
        </p:nvCxnSpPr>
        <p:spPr>
          <a:xfrm flipH="1">
            <a:off x="2376560" y="2269491"/>
            <a:ext cx="212300" cy="638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EB5CD4E-ED60-47F7-9212-8F5D263D27EC}"/>
              </a:ext>
            </a:extLst>
          </p:cNvPr>
          <p:cNvCxnSpPr>
            <a:cxnSpLocks/>
            <a:stCxn id="6" idx="5"/>
            <a:endCxn id="10" idx="1"/>
          </p:cNvCxnSpPr>
          <p:nvPr/>
        </p:nvCxnSpPr>
        <p:spPr>
          <a:xfrm>
            <a:off x="3173382" y="2269491"/>
            <a:ext cx="481784" cy="610322"/>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AAF4176-C25D-4DA7-A1AA-5B0FB4E9F2F6}"/>
              </a:ext>
            </a:extLst>
          </p:cNvPr>
          <p:cNvSpPr/>
          <p:nvPr/>
        </p:nvSpPr>
        <p:spPr>
          <a:xfrm>
            <a:off x="3534108" y="2758755"/>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12" name="Oval 11">
            <a:extLst>
              <a:ext uri="{FF2B5EF4-FFF2-40B4-BE49-F238E27FC236}">
                <a16:creationId xmlns:a16="http://schemas.microsoft.com/office/drawing/2014/main" id="{EE48B079-E5BC-4A33-9CF7-8CF7913C7F0B}"/>
              </a:ext>
            </a:extLst>
          </p:cNvPr>
          <p:cNvSpPr/>
          <p:nvPr/>
        </p:nvSpPr>
        <p:spPr>
          <a:xfrm>
            <a:off x="4360746" y="3952101"/>
            <a:ext cx="826638" cy="8266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cxnSp>
        <p:nvCxnSpPr>
          <p:cNvPr id="14" name="Straight Connector 13">
            <a:extLst>
              <a:ext uri="{FF2B5EF4-FFF2-40B4-BE49-F238E27FC236}">
                <a16:creationId xmlns:a16="http://schemas.microsoft.com/office/drawing/2014/main" id="{5A03E447-329D-4A84-BA36-4AFAA2D2B51C}"/>
              </a:ext>
            </a:extLst>
          </p:cNvPr>
          <p:cNvCxnSpPr>
            <a:cxnSpLocks/>
            <a:stCxn id="10" idx="5"/>
            <a:endCxn id="12" idx="0"/>
          </p:cNvCxnSpPr>
          <p:nvPr/>
        </p:nvCxnSpPr>
        <p:spPr>
          <a:xfrm>
            <a:off x="4239688" y="3464335"/>
            <a:ext cx="534377" cy="487766"/>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74FA0F22-8149-468C-B7AA-AA7D7A764BE0}"/>
              </a:ext>
            </a:extLst>
          </p:cNvPr>
          <p:cNvSpPr/>
          <p:nvPr/>
        </p:nvSpPr>
        <p:spPr>
          <a:xfrm>
            <a:off x="409323" y="4073159"/>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22" name="Straight Connector 21">
            <a:extLst>
              <a:ext uri="{FF2B5EF4-FFF2-40B4-BE49-F238E27FC236}">
                <a16:creationId xmlns:a16="http://schemas.microsoft.com/office/drawing/2014/main" id="{BD72F854-B2E4-4CF3-9A8A-5A488C1645AE}"/>
              </a:ext>
            </a:extLst>
          </p:cNvPr>
          <p:cNvCxnSpPr>
            <a:cxnSpLocks/>
            <a:stCxn id="7" idx="3"/>
            <a:endCxn id="16" idx="7"/>
          </p:cNvCxnSpPr>
          <p:nvPr/>
        </p:nvCxnSpPr>
        <p:spPr>
          <a:xfrm flipH="1">
            <a:off x="1114903" y="3492222"/>
            <a:ext cx="677135" cy="701995"/>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64B6689C-EE7E-44FD-854B-3E1DC72E873F}"/>
              </a:ext>
            </a:extLst>
          </p:cNvPr>
          <p:cNvSpPr/>
          <p:nvPr/>
        </p:nvSpPr>
        <p:spPr>
          <a:xfrm>
            <a:off x="752428" y="2439727"/>
            <a:ext cx="1654620" cy="369332"/>
          </a:xfrm>
          <a:prstGeom prst="rect">
            <a:avLst/>
          </a:prstGeom>
        </p:spPr>
        <p:txBody>
          <a:bodyPr wrap="none">
            <a:spAutoFit/>
          </a:bodyPr>
          <a:lstStyle/>
          <a:p>
            <a:r>
              <a:rPr lang="en-US" dirty="0"/>
              <a:t>To Delete: 10 </a:t>
            </a:r>
          </a:p>
        </p:txBody>
      </p:sp>
      <p:cxnSp>
        <p:nvCxnSpPr>
          <p:cNvPr id="26" name="Straight Connector 25">
            <a:extLst>
              <a:ext uri="{FF2B5EF4-FFF2-40B4-BE49-F238E27FC236}">
                <a16:creationId xmlns:a16="http://schemas.microsoft.com/office/drawing/2014/main" id="{EE654CEE-1580-4848-AF5F-E5C6C9FC42CE}"/>
              </a:ext>
            </a:extLst>
          </p:cNvPr>
          <p:cNvCxnSpPr>
            <a:cxnSpLocks/>
            <a:stCxn id="7" idx="5"/>
            <a:endCxn id="20" idx="0"/>
          </p:cNvCxnSpPr>
          <p:nvPr/>
        </p:nvCxnSpPr>
        <p:spPr>
          <a:xfrm>
            <a:off x="2376560" y="3492222"/>
            <a:ext cx="838887" cy="537114"/>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644A3928-A526-454D-A0D1-F8703899559F}"/>
              </a:ext>
            </a:extLst>
          </p:cNvPr>
          <p:cNvSpPr/>
          <p:nvPr/>
        </p:nvSpPr>
        <p:spPr>
          <a:xfrm>
            <a:off x="2802128" y="402933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52" name="Rectangle 51">
            <a:extLst>
              <a:ext uri="{FF2B5EF4-FFF2-40B4-BE49-F238E27FC236}">
                <a16:creationId xmlns:a16="http://schemas.microsoft.com/office/drawing/2014/main" id="{FB850945-6C22-4AC3-8860-2AA5DF8AD217}"/>
              </a:ext>
            </a:extLst>
          </p:cNvPr>
          <p:cNvSpPr/>
          <p:nvPr/>
        </p:nvSpPr>
        <p:spPr>
          <a:xfrm>
            <a:off x="211926" y="5019216"/>
            <a:ext cx="1459054" cy="369332"/>
          </a:xfrm>
          <a:prstGeom prst="rect">
            <a:avLst/>
          </a:prstGeom>
        </p:spPr>
        <p:txBody>
          <a:bodyPr wrap="none">
            <a:spAutoFit/>
          </a:bodyPr>
          <a:lstStyle/>
          <a:p>
            <a:r>
              <a:rPr lang="en-US" dirty="0" err="1"/>
              <a:t>LeftSubtree</a:t>
            </a:r>
            <a:endParaRPr lang="en-US" dirty="0"/>
          </a:p>
        </p:txBody>
      </p:sp>
      <p:sp>
        <p:nvSpPr>
          <p:cNvPr id="53" name="Rectangle 52">
            <a:extLst>
              <a:ext uri="{FF2B5EF4-FFF2-40B4-BE49-F238E27FC236}">
                <a16:creationId xmlns:a16="http://schemas.microsoft.com/office/drawing/2014/main" id="{1AA163B1-7BFE-4375-9655-89ABAD0CF5EC}"/>
              </a:ext>
            </a:extLst>
          </p:cNvPr>
          <p:cNvSpPr/>
          <p:nvPr/>
        </p:nvSpPr>
        <p:spPr>
          <a:xfrm>
            <a:off x="1488588" y="5070299"/>
            <a:ext cx="2603598" cy="369332"/>
          </a:xfrm>
          <a:prstGeom prst="rect">
            <a:avLst/>
          </a:prstGeom>
        </p:spPr>
        <p:txBody>
          <a:bodyPr wrap="none">
            <a:spAutoFit/>
          </a:bodyPr>
          <a:lstStyle/>
          <a:p>
            <a:pPr lvl="2"/>
            <a:r>
              <a:rPr lang="en-US" dirty="0" err="1"/>
              <a:t>RightSubTree</a:t>
            </a:r>
            <a:endParaRPr lang="en-US" dirty="0"/>
          </a:p>
        </p:txBody>
      </p:sp>
      <p:sp>
        <p:nvSpPr>
          <p:cNvPr id="70" name="Oval 69">
            <a:extLst>
              <a:ext uri="{FF2B5EF4-FFF2-40B4-BE49-F238E27FC236}">
                <a16:creationId xmlns:a16="http://schemas.microsoft.com/office/drawing/2014/main" id="{33DB34AB-CAA2-40EE-8541-587C2C719D61}"/>
              </a:ext>
            </a:extLst>
          </p:cNvPr>
          <p:cNvSpPr/>
          <p:nvPr/>
        </p:nvSpPr>
        <p:spPr>
          <a:xfrm>
            <a:off x="8095903" y="103044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sp>
        <p:nvSpPr>
          <p:cNvPr id="71" name="Oval 70">
            <a:extLst>
              <a:ext uri="{FF2B5EF4-FFF2-40B4-BE49-F238E27FC236}">
                <a16:creationId xmlns:a16="http://schemas.microsoft.com/office/drawing/2014/main" id="{41913489-825A-4463-8B6F-D81E9563DC55}"/>
              </a:ext>
            </a:extLst>
          </p:cNvPr>
          <p:cNvSpPr/>
          <p:nvPr/>
        </p:nvSpPr>
        <p:spPr>
          <a:xfrm>
            <a:off x="7340029" y="1933025"/>
            <a:ext cx="826638" cy="826638"/>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72" name="Straight Connector 71">
            <a:extLst>
              <a:ext uri="{FF2B5EF4-FFF2-40B4-BE49-F238E27FC236}">
                <a16:creationId xmlns:a16="http://schemas.microsoft.com/office/drawing/2014/main" id="{20A798C1-C7AF-424E-819C-8FA5A7D6662E}"/>
              </a:ext>
            </a:extLst>
          </p:cNvPr>
          <p:cNvCxnSpPr>
            <a:cxnSpLocks/>
            <a:stCxn id="70" idx="3"/>
            <a:endCxn id="71" idx="7"/>
          </p:cNvCxnSpPr>
          <p:nvPr/>
        </p:nvCxnSpPr>
        <p:spPr>
          <a:xfrm flipH="1">
            <a:off x="8045609" y="1736022"/>
            <a:ext cx="171352" cy="318061"/>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2785563-C2E6-4C75-A030-73A10A5B13A4}"/>
              </a:ext>
            </a:extLst>
          </p:cNvPr>
          <p:cNvCxnSpPr>
            <a:cxnSpLocks/>
            <a:stCxn id="70" idx="5"/>
            <a:endCxn id="74" idx="1"/>
          </p:cNvCxnSpPr>
          <p:nvPr/>
        </p:nvCxnSpPr>
        <p:spPr>
          <a:xfrm>
            <a:off x="8801483" y="1736022"/>
            <a:ext cx="456718" cy="243176"/>
          </a:xfrm>
          <a:prstGeom prst="line">
            <a:avLst/>
          </a:prstGeom>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9E47FC58-D983-4FBB-919C-90182117775D}"/>
              </a:ext>
            </a:extLst>
          </p:cNvPr>
          <p:cNvSpPr/>
          <p:nvPr/>
        </p:nvSpPr>
        <p:spPr>
          <a:xfrm>
            <a:off x="9137143" y="185814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75" name="Oval 74">
            <a:extLst>
              <a:ext uri="{FF2B5EF4-FFF2-40B4-BE49-F238E27FC236}">
                <a16:creationId xmlns:a16="http://schemas.microsoft.com/office/drawing/2014/main" id="{42578792-3A55-48F2-BBA7-4949B33202D0}"/>
              </a:ext>
            </a:extLst>
          </p:cNvPr>
          <p:cNvSpPr/>
          <p:nvPr/>
        </p:nvSpPr>
        <p:spPr>
          <a:xfrm>
            <a:off x="9813217" y="2855849"/>
            <a:ext cx="826638" cy="8266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cxnSp>
        <p:nvCxnSpPr>
          <p:cNvPr id="76" name="Straight Connector 75">
            <a:extLst>
              <a:ext uri="{FF2B5EF4-FFF2-40B4-BE49-F238E27FC236}">
                <a16:creationId xmlns:a16="http://schemas.microsoft.com/office/drawing/2014/main" id="{87108254-AF68-4A07-BF3C-0E7029285B32}"/>
              </a:ext>
            </a:extLst>
          </p:cNvPr>
          <p:cNvCxnSpPr>
            <a:cxnSpLocks/>
            <a:stCxn id="74" idx="5"/>
            <a:endCxn id="75" idx="0"/>
          </p:cNvCxnSpPr>
          <p:nvPr/>
        </p:nvCxnSpPr>
        <p:spPr>
          <a:xfrm>
            <a:off x="9842723" y="2563720"/>
            <a:ext cx="383813" cy="292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E1CF4ED-A04D-4D18-B559-91F670DE1CEC}"/>
              </a:ext>
            </a:extLst>
          </p:cNvPr>
          <p:cNvCxnSpPr>
            <a:cxnSpLocks/>
            <a:stCxn id="71" idx="5"/>
            <a:endCxn id="81" idx="0"/>
          </p:cNvCxnSpPr>
          <p:nvPr/>
        </p:nvCxnSpPr>
        <p:spPr>
          <a:xfrm>
            <a:off x="8045609" y="2638605"/>
            <a:ext cx="460842" cy="450655"/>
          </a:xfrm>
          <a:prstGeom prst="line">
            <a:avLst/>
          </a:prstGeom>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03D4DCD6-6C56-48E9-BDF4-8ED55175E2A2}"/>
              </a:ext>
            </a:extLst>
          </p:cNvPr>
          <p:cNvSpPr/>
          <p:nvPr/>
        </p:nvSpPr>
        <p:spPr>
          <a:xfrm>
            <a:off x="8093132" y="308926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84" name="Oval 83">
            <a:extLst>
              <a:ext uri="{FF2B5EF4-FFF2-40B4-BE49-F238E27FC236}">
                <a16:creationId xmlns:a16="http://schemas.microsoft.com/office/drawing/2014/main" id="{A40AADEB-179E-46EB-98D7-990DDA4FFEC1}"/>
              </a:ext>
            </a:extLst>
          </p:cNvPr>
          <p:cNvSpPr/>
          <p:nvPr/>
        </p:nvSpPr>
        <p:spPr>
          <a:xfrm>
            <a:off x="8115432" y="4243661"/>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sp>
        <p:nvSpPr>
          <p:cNvPr id="85" name="Oval 84">
            <a:extLst>
              <a:ext uri="{FF2B5EF4-FFF2-40B4-BE49-F238E27FC236}">
                <a16:creationId xmlns:a16="http://schemas.microsoft.com/office/drawing/2014/main" id="{44B0710E-6EC0-4D6D-B4B8-7DF29AA0D9A0}"/>
              </a:ext>
            </a:extLst>
          </p:cNvPr>
          <p:cNvSpPr/>
          <p:nvPr/>
        </p:nvSpPr>
        <p:spPr>
          <a:xfrm>
            <a:off x="7218971" y="5082824"/>
            <a:ext cx="826638" cy="826638"/>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cxnSp>
        <p:nvCxnSpPr>
          <p:cNvPr id="86" name="Straight Connector 85">
            <a:extLst>
              <a:ext uri="{FF2B5EF4-FFF2-40B4-BE49-F238E27FC236}">
                <a16:creationId xmlns:a16="http://schemas.microsoft.com/office/drawing/2014/main" id="{AC8904AA-4E4F-4B52-BA67-0C35D98E8B42}"/>
              </a:ext>
            </a:extLst>
          </p:cNvPr>
          <p:cNvCxnSpPr>
            <a:cxnSpLocks/>
            <a:stCxn id="84" idx="3"/>
            <a:endCxn id="85" idx="7"/>
          </p:cNvCxnSpPr>
          <p:nvPr/>
        </p:nvCxnSpPr>
        <p:spPr>
          <a:xfrm flipH="1">
            <a:off x="7924551" y="4949241"/>
            <a:ext cx="311939" cy="254641"/>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E27D0B54-9EB0-4BF4-AF07-51E6204986DA}"/>
              </a:ext>
            </a:extLst>
          </p:cNvPr>
          <p:cNvCxnSpPr>
            <a:cxnSpLocks/>
            <a:stCxn id="84" idx="5"/>
            <a:endCxn id="88" idx="1"/>
          </p:cNvCxnSpPr>
          <p:nvPr/>
        </p:nvCxnSpPr>
        <p:spPr>
          <a:xfrm>
            <a:off x="8821012" y="4949241"/>
            <a:ext cx="286625" cy="210623"/>
          </a:xfrm>
          <a:prstGeom prst="line">
            <a:avLst/>
          </a:prstGeom>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D8B34439-30BC-459A-8A99-79C86247E2A5}"/>
              </a:ext>
            </a:extLst>
          </p:cNvPr>
          <p:cNvSpPr/>
          <p:nvPr/>
        </p:nvSpPr>
        <p:spPr>
          <a:xfrm>
            <a:off x="8986579" y="503880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89" name="Oval 88">
            <a:extLst>
              <a:ext uri="{FF2B5EF4-FFF2-40B4-BE49-F238E27FC236}">
                <a16:creationId xmlns:a16="http://schemas.microsoft.com/office/drawing/2014/main" id="{792F7BA6-8E2A-464C-950A-6A2E4E82D674}"/>
              </a:ext>
            </a:extLst>
          </p:cNvPr>
          <p:cNvSpPr/>
          <p:nvPr/>
        </p:nvSpPr>
        <p:spPr>
          <a:xfrm>
            <a:off x="9813217" y="5960367"/>
            <a:ext cx="826638" cy="8266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cxnSp>
        <p:nvCxnSpPr>
          <p:cNvPr id="90" name="Straight Connector 89">
            <a:extLst>
              <a:ext uri="{FF2B5EF4-FFF2-40B4-BE49-F238E27FC236}">
                <a16:creationId xmlns:a16="http://schemas.microsoft.com/office/drawing/2014/main" id="{1370C804-7D1F-469F-87A7-CE706DB3881F}"/>
              </a:ext>
            </a:extLst>
          </p:cNvPr>
          <p:cNvCxnSpPr>
            <a:cxnSpLocks/>
            <a:stCxn id="88" idx="5"/>
            <a:endCxn id="89" idx="0"/>
          </p:cNvCxnSpPr>
          <p:nvPr/>
        </p:nvCxnSpPr>
        <p:spPr>
          <a:xfrm>
            <a:off x="9692159" y="5744386"/>
            <a:ext cx="534377" cy="215981"/>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29437C9-3046-4B92-AE19-823406864DFA}"/>
              </a:ext>
            </a:extLst>
          </p:cNvPr>
          <p:cNvCxnSpPr>
            <a:cxnSpLocks/>
            <a:stCxn id="85" idx="3"/>
            <a:endCxn id="93" idx="0"/>
          </p:cNvCxnSpPr>
          <p:nvPr/>
        </p:nvCxnSpPr>
        <p:spPr>
          <a:xfrm flipH="1">
            <a:off x="6926710" y="5788404"/>
            <a:ext cx="413319" cy="244476"/>
          </a:xfrm>
          <a:prstGeom prst="line">
            <a:avLst/>
          </a:prstGeom>
        </p:spPr>
        <p:style>
          <a:lnRef idx="1">
            <a:schemeClr val="accent1"/>
          </a:lnRef>
          <a:fillRef idx="0">
            <a:schemeClr val="accent1"/>
          </a:fillRef>
          <a:effectRef idx="0">
            <a:schemeClr val="accent1"/>
          </a:effectRef>
          <a:fontRef idx="minor">
            <a:schemeClr val="tx1"/>
          </a:fontRef>
        </p:style>
      </p:cxnSp>
      <p:sp>
        <p:nvSpPr>
          <p:cNvPr id="93" name="Oval 92">
            <a:extLst>
              <a:ext uri="{FF2B5EF4-FFF2-40B4-BE49-F238E27FC236}">
                <a16:creationId xmlns:a16="http://schemas.microsoft.com/office/drawing/2014/main" id="{C0641E2F-3E4B-46A3-8892-9E66F72E5A82}"/>
              </a:ext>
            </a:extLst>
          </p:cNvPr>
          <p:cNvSpPr/>
          <p:nvPr/>
        </p:nvSpPr>
        <p:spPr>
          <a:xfrm>
            <a:off x="6513391" y="603288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15" name="Arrow: Right 114">
            <a:extLst>
              <a:ext uri="{FF2B5EF4-FFF2-40B4-BE49-F238E27FC236}">
                <a16:creationId xmlns:a16="http://schemas.microsoft.com/office/drawing/2014/main" id="{059CD649-AE12-4DC7-AF19-B802B1836CE1}"/>
              </a:ext>
            </a:extLst>
          </p:cNvPr>
          <p:cNvSpPr/>
          <p:nvPr/>
        </p:nvSpPr>
        <p:spPr>
          <a:xfrm rot="20028704">
            <a:off x="5352892" y="2150794"/>
            <a:ext cx="1427970" cy="9025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Arrow: Right 115">
            <a:extLst>
              <a:ext uri="{FF2B5EF4-FFF2-40B4-BE49-F238E27FC236}">
                <a16:creationId xmlns:a16="http://schemas.microsoft.com/office/drawing/2014/main" id="{E8EEE318-ECFE-43A1-9918-F2C51C2454F8}"/>
              </a:ext>
            </a:extLst>
          </p:cNvPr>
          <p:cNvSpPr/>
          <p:nvPr/>
        </p:nvSpPr>
        <p:spPr>
          <a:xfrm rot="1491872">
            <a:off x="5258155" y="4606942"/>
            <a:ext cx="1427970" cy="9025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19398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A9C1A-AEFD-447C-8AE4-207C26DAEDB3}"/>
              </a:ext>
            </a:extLst>
          </p:cNvPr>
          <p:cNvSpPr>
            <a:spLocks noGrp="1"/>
          </p:cNvSpPr>
          <p:nvPr>
            <p:ph type="title"/>
          </p:nvPr>
        </p:nvSpPr>
        <p:spPr>
          <a:xfrm>
            <a:off x="232317" y="242796"/>
            <a:ext cx="9692640" cy="790378"/>
          </a:xfrm>
        </p:spPr>
        <p:txBody>
          <a:bodyPr>
            <a:normAutofit/>
          </a:bodyPr>
          <a:lstStyle/>
          <a:p>
            <a:r>
              <a:rPr lang="en-US" dirty="0"/>
              <a:t>Operations on BST – Deletion</a:t>
            </a:r>
          </a:p>
        </p:txBody>
      </p:sp>
      <p:sp>
        <p:nvSpPr>
          <p:cNvPr id="4" name="Oval 3">
            <a:extLst>
              <a:ext uri="{FF2B5EF4-FFF2-40B4-BE49-F238E27FC236}">
                <a16:creationId xmlns:a16="http://schemas.microsoft.com/office/drawing/2014/main" id="{569EB19D-9427-4BAC-9B30-5EDF8AAE795D}"/>
              </a:ext>
            </a:extLst>
          </p:cNvPr>
          <p:cNvSpPr/>
          <p:nvPr/>
        </p:nvSpPr>
        <p:spPr>
          <a:xfrm>
            <a:off x="1426757" y="130281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45</a:t>
            </a:r>
          </a:p>
        </p:txBody>
      </p:sp>
      <p:sp>
        <p:nvSpPr>
          <p:cNvPr id="5" name="Oval 4">
            <a:extLst>
              <a:ext uri="{FF2B5EF4-FFF2-40B4-BE49-F238E27FC236}">
                <a16:creationId xmlns:a16="http://schemas.microsoft.com/office/drawing/2014/main" id="{31F29694-C4CC-44E5-8C1E-51CC57CF8404}"/>
              </a:ext>
            </a:extLst>
          </p:cNvPr>
          <p:cNvSpPr/>
          <p:nvPr/>
        </p:nvSpPr>
        <p:spPr>
          <a:xfrm>
            <a:off x="511124" y="2615540"/>
            <a:ext cx="826638" cy="8266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39</a:t>
            </a:r>
          </a:p>
        </p:txBody>
      </p:sp>
      <p:cxnSp>
        <p:nvCxnSpPr>
          <p:cNvPr id="6" name="Straight Connector 5">
            <a:extLst>
              <a:ext uri="{FF2B5EF4-FFF2-40B4-BE49-F238E27FC236}">
                <a16:creationId xmlns:a16="http://schemas.microsoft.com/office/drawing/2014/main" id="{92C0AF5D-02D6-4ABB-9805-3F898F4BB8E5}"/>
              </a:ext>
            </a:extLst>
          </p:cNvPr>
          <p:cNvCxnSpPr>
            <a:cxnSpLocks/>
            <a:stCxn id="4" idx="3"/>
            <a:endCxn id="5" idx="7"/>
          </p:cNvCxnSpPr>
          <p:nvPr/>
        </p:nvCxnSpPr>
        <p:spPr>
          <a:xfrm flipH="1">
            <a:off x="1216704" y="2008392"/>
            <a:ext cx="331111" cy="728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CA1C54F-6385-4BB3-8119-EAC491F9C1AA}"/>
              </a:ext>
            </a:extLst>
          </p:cNvPr>
          <p:cNvCxnSpPr>
            <a:cxnSpLocks/>
            <a:stCxn id="4" idx="5"/>
            <a:endCxn id="8" idx="1"/>
          </p:cNvCxnSpPr>
          <p:nvPr/>
        </p:nvCxnSpPr>
        <p:spPr>
          <a:xfrm>
            <a:off x="2132337" y="2008392"/>
            <a:ext cx="481784" cy="610322"/>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9C27A3F4-E485-4169-8E33-12B9FAC95EA4}"/>
              </a:ext>
            </a:extLst>
          </p:cNvPr>
          <p:cNvSpPr/>
          <p:nvPr/>
        </p:nvSpPr>
        <p:spPr>
          <a:xfrm>
            <a:off x="2493063" y="2497656"/>
            <a:ext cx="826638" cy="826638"/>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56</a:t>
            </a:r>
          </a:p>
        </p:txBody>
      </p:sp>
      <p:sp>
        <p:nvSpPr>
          <p:cNvPr id="9" name="Oval 8">
            <a:extLst>
              <a:ext uri="{FF2B5EF4-FFF2-40B4-BE49-F238E27FC236}">
                <a16:creationId xmlns:a16="http://schemas.microsoft.com/office/drawing/2014/main" id="{F55C9EA8-11AB-40E6-B250-ACB7D3BFA5A2}"/>
              </a:ext>
            </a:extLst>
          </p:cNvPr>
          <p:cNvSpPr/>
          <p:nvPr/>
        </p:nvSpPr>
        <p:spPr>
          <a:xfrm>
            <a:off x="3319701" y="3691002"/>
            <a:ext cx="826638" cy="8266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78</a:t>
            </a:r>
          </a:p>
        </p:txBody>
      </p:sp>
      <p:cxnSp>
        <p:nvCxnSpPr>
          <p:cNvPr id="10" name="Straight Connector 9">
            <a:extLst>
              <a:ext uri="{FF2B5EF4-FFF2-40B4-BE49-F238E27FC236}">
                <a16:creationId xmlns:a16="http://schemas.microsoft.com/office/drawing/2014/main" id="{1529E99D-1D4C-4378-B700-611101ACF055}"/>
              </a:ext>
            </a:extLst>
          </p:cNvPr>
          <p:cNvCxnSpPr>
            <a:cxnSpLocks/>
            <a:stCxn id="8" idx="5"/>
            <a:endCxn id="9" idx="0"/>
          </p:cNvCxnSpPr>
          <p:nvPr/>
        </p:nvCxnSpPr>
        <p:spPr>
          <a:xfrm>
            <a:off x="3198643" y="3203236"/>
            <a:ext cx="534377" cy="487766"/>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7C06519-3E55-4FDC-AC23-F5B8083BD3F6}"/>
              </a:ext>
            </a:extLst>
          </p:cNvPr>
          <p:cNvSpPr/>
          <p:nvPr/>
        </p:nvSpPr>
        <p:spPr>
          <a:xfrm>
            <a:off x="2823301" y="2203923"/>
            <a:ext cx="1654620" cy="369332"/>
          </a:xfrm>
          <a:prstGeom prst="rect">
            <a:avLst/>
          </a:prstGeom>
        </p:spPr>
        <p:txBody>
          <a:bodyPr wrap="none">
            <a:spAutoFit/>
          </a:bodyPr>
          <a:lstStyle/>
          <a:p>
            <a:r>
              <a:rPr lang="en-US" dirty="0"/>
              <a:t>To Delete: 56 </a:t>
            </a:r>
          </a:p>
        </p:txBody>
      </p:sp>
      <p:cxnSp>
        <p:nvCxnSpPr>
          <p:cNvPr id="16" name="Straight Connector 15">
            <a:extLst>
              <a:ext uri="{FF2B5EF4-FFF2-40B4-BE49-F238E27FC236}">
                <a16:creationId xmlns:a16="http://schemas.microsoft.com/office/drawing/2014/main" id="{4C59B2AE-714E-4EE3-A22F-B7CCE6CAC3B5}"/>
              </a:ext>
            </a:extLst>
          </p:cNvPr>
          <p:cNvCxnSpPr>
            <a:cxnSpLocks/>
            <a:stCxn id="8" idx="3"/>
            <a:endCxn id="17" idx="0"/>
          </p:cNvCxnSpPr>
          <p:nvPr/>
        </p:nvCxnSpPr>
        <p:spPr>
          <a:xfrm flipH="1">
            <a:off x="2174402" y="3203236"/>
            <a:ext cx="439719" cy="565001"/>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F0B0C556-7AF1-41EF-9495-FB98D01A8EDD}"/>
              </a:ext>
            </a:extLst>
          </p:cNvPr>
          <p:cNvSpPr/>
          <p:nvPr/>
        </p:nvSpPr>
        <p:spPr>
          <a:xfrm>
            <a:off x="1761083" y="376823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54</a:t>
            </a:r>
          </a:p>
        </p:txBody>
      </p:sp>
      <p:sp>
        <p:nvSpPr>
          <p:cNvPr id="21" name="Oval 20">
            <a:extLst>
              <a:ext uri="{FF2B5EF4-FFF2-40B4-BE49-F238E27FC236}">
                <a16:creationId xmlns:a16="http://schemas.microsoft.com/office/drawing/2014/main" id="{12745F4D-EBDD-48D5-8FF1-A3F5C38A54BD}"/>
              </a:ext>
            </a:extLst>
          </p:cNvPr>
          <p:cNvSpPr/>
          <p:nvPr/>
        </p:nvSpPr>
        <p:spPr>
          <a:xfrm>
            <a:off x="2319033" y="5018855"/>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ighlight>
                  <a:srgbClr val="00FF00"/>
                </a:highlight>
              </a:rPr>
              <a:t>55</a:t>
            </a:r>
          </a:p>
        </p:txBody>
      </p:sp>
      <p:cxnSp>
        <p:nvCxnSpPr>
          <p:cNvPr id="23" name="Straight Connector 22">
            <a:extLst>
              <a:ext uri="{FF2B5EF4-FFF2-40B4-BE49-F238E27FC236}">
                <a16:creationId xmlns:a16="http://schemas.microsoft.com/office/drawing/2014/main" id="{B6C3F3ED-AFD3-4BF7-BBF4-91DB95947C6B}"/>
              </a:ext>
            </a:extLst>
          </p:cNvPr>
          <p:cNvCxnSpPr>
            <a:cxnSpLocks/>
            <a:stCxn id="17" idx="5"/>
            <a:endCxn id="21" idx="0"/>
          </p:cNvCxnSpPr>
          <p:nvPr/>
        </p:nvCxnSpPr>
        <p:spPr>
          <a:xfrm>
            <a:off x="2466663" y="4473817"/>
            <a:ext cx="265689" cy="545038"/>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64A0AC78-BC92-47A6-AFCF-3781D6856356}"/>
              </a:ext>
            </a:extLst>
          </p:cNvPr>
          <p:cNvSpPr/>
          <p:nvPr/>
        </p:nvSpPr>
        <p:spPr>
          <a:xfrm>
            <a:off x="887775" y="4591701"/>
            <a:ext cx="1459054" cy="369332"/>
          </a:xfrm>
          <a:prstGeom prst="rect">
            <a:avLst/>
          </a:prstGeom>
        </p:spPr>
        <p:txBody>
          <a:bodyPr wrap="none">
            <a:spAutoFit/>
          </a:bodyPr>
          <a:lstStyle/>
          <a:p>
            <a:r>
              <a:rPr lang="en-US" dirty="0" err="1"/>
              <a:t>LeftSubtree</a:t>
            </a:r>
            <a:endParaRPr lang="en-US" dirty="0"/>
          </a:p>
        </p:txBody>
      </p:sp>
      <p:sp>
        <p:nvSpPr>
          <p:cNvPr id="26" name="Rectangle 25">
            <a:extLst>
              <a:ext uri="{FF2B5EF4-FFF2-40B4-BE49-F238E27FC236}">
                <a16:creationId xmlns:a16="http://schemas.microsoft.com/office/drawing/2014/main" id="{6322DFA8-B16B-4581-BD2C-B9E56779B336}"/>
              </a:ext>
            </a:extLst>
          </p:cNvPr>
          <p:cNvSpPr/>
          <p:nvPr/>
        </p:nvSpPr>
        <p:spPr>
          <a:xfrm>
            <a:off x="2373229" y="4548428"/>
            <a:ext cx="2603598" cy="369332"/>
          </a:xfrm>
          <a:prstGeom prst="rect">
            <a:avLst/>
          </a:prstGeom>
        </p:spPr>
        <p:txBody>
          <a:bodyPr wrap="none">
            <a:spAutoFit/>
          </a:bodyPr>
          <a:lstStyle/>
          <a:p>
            <a:pPr lvl="2"/>
            <a:r>
              <a:rPr lang="en-US" dirty="0" err="1"/>
              <a:t>RightSubTree</a:t>
            </a:r>
            <a:endParaRPr lang="en-US" dirty="0"/>
          </a:p>
        </p:txBody>
      </p:sp>
      <p:sp>
        <p:nvSpPr>
          <p:cNvPr id="32" name="Rectangle 31">
            <a:extLst>
              <a:ext uri="{FF2B5EF4-FFF2-40B4-BE49-F238E27FC236}">
                <a16:creationId xmlns:a16="http://schemas.microsoft.com/office/drawing/2014/main" id="{FB2ABC63-C845-4624-8281-1F2054873508}"/>
              </a:ext>
            </a:extLst>
          </p:cNvPr>
          <p:cNvSpPr/>
          <p:nvPr/>
        </p:nvSpPr>
        <p:spPr>
          <a:xfrm>
            <a:off x="895947" y="3691001"/>
            <a:ext cx="2302695" cy="2326739"/>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42D4089-703B-4755-AC25-73596DE42348}"/>
              </a:ext>
            </a:extLst>
          </p:cNvPr>
          <p:cNvSpPr/>
          <p:nvPr/>
        </p:nvSpPr>
        <p:spPr>
          <a:xfrm>
            <a:off x="3292076" y="3678643"/>
            <a:ext cx="1886819" cy="2326739"/>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34F5621-862C-4789-9412-CB16052ECBBA}"/>
              </a:ext>
            </a:extLst>
          </p:cNvPr>
          <p:cNvSpPr/>
          <p:nvPr/>
        </p:nvSpPr>
        <p:spPr>
          <a:xfrm>
            <a:off x="8045213" y="256785"/>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45</a:t>
            </a:r>
          </a:p>
        </p:txBody>
      </p:sp>
      <p:sp>
        <p:nvSpPr>
          <p:cNvPr id="35" name="Oval 34">
            <a:extLst>
              <a:ext uri="{FF2B5EF4-FFF2-40B4-BE49-F238E27FC236}">
                <a16:creationId xmlns:a16="http://schemas.microsoft.com/office/drawing/2014/main" id="{37BEE1E0-4668-4E9B-A6B2-9F74D7329C70}"/>
              </a:ext>
            </a:extLst>
          </p:cNvPr>
          <p:cNvSpPr/>
          <p:nvPr/>
        </p:nvSpPr>
        <p:spPr>
          <a:xfrm>
            <a:off x="7351506" y="1174948"/>
            <a:ext cx="826638" cy="8266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39</a:t>
            </a:r>
          </a:p>
        </p:txBody>
      </p:sp>
      <p:cxnSp>
        <p:nvCxnSpPr>
          <p:cNvPr id="36" name="Straight Connector 35">
            <a:extLst>
              <a:ext uri="{FF2B5EF4-FFF2-40B4-BE49-F238E27FC236}">
                <a16:creationId xmlns:a16="http://schemas.microsoft.com/office/drawing/2014/main" id="{EFC8760C-69EF-4413-AE94-B9366385E504}"/>
              </a:ext>
            </a:extLst>
          </p:cNvPr>
          <p:cNvCxnSpPr>
            <a:cxnSpLocks/>
            <a:stCxn id="34" idx="3"/>
            <a:endCxn id="35" idx="7"/>
          </p:cNvCxnSpPr>
          <p:nvPr/>
        </p:nvCxnSpPr>
        <p:spPr>
          <a:xfrm flipH="1">
            <a:off x="8057086" y="962365"/>
            <a:ext cx="109185" cy="3336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3E9FA69-C347-49B9-B61C-0F1576F67CBA}"/>
              </a:ext>
            </a:extLst>
          </p:cNvPr>
          <p:cNvCxnSpPr>
            <a:cxnSpLocks/>
            <a:stCxn id="34" idx="5"/>
            <a:endCxn id="38" idx="1"/>
          </p:cNvCxnSpPr>
          <p:nvPr/>
        </p:nvCxnSpPr>
        <p:spPr>
          <a:xfrm>
            <a:off x="8750793" y="962365"/>
            <a:ext cx="163123" cy="264157"/>
          </a:xfrm>
          <a:prstGeom prst="line">
            <a:avLst/>
          </a:prstGeom>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FE6CEE49-8E16-4204-B758-3A10DDCD4710}"/>
              </a:ext>
            </a:extLst>
          </p:cNvPr>
          <p:cNvSpPr/>
          <p:nvPr/>
        </p:nvSpPr>
        <p:spPr>
          <a:xfrm>
            <a:off x="8792858" y="1105464"/>
            <a:ext cx="826638" cy="826638"/>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ighlight>
                  <a:srgbClr val="00FF00"/>
                </a:highlight>
              </a:rPr>
              <a:t>55</a:t>
            </a:r>
          </a:p>
        </p:txBody>
      </p:sp>
      <p:sp>
        <p:nvSpPr>
          <p:cNvPr id="39" name="Oval 38">
            <a:extLst>
              <a:ext uri="{FF2B5EF4-FFF2-40B4-BE49-F238E27FC236}">
                <a16:creationId xmlns:a16="http://schemas.microsoft.com/office/drawing/2014/main" id="{C1C4566C-62DF-47D7-9F7E-D6A1D62BC8E8}"/>
              </a:ext>
            </a:extLst>
          </p:cNvPr>
          <p:cNvSpPr/>
          <p:nvPr/>
        </p:nvSpPr>
        <p:spPr>
          <a:xfrm>
            <a:off x="9938157" y="2644975"/>
            <a:ext cx="826638" cy="8266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78</a:t>
            </a:r>
          </a:p>
        </p:txBody>
      </p:sp>
      <p:cxnSp>
        <p:nvCxnSpPr>
          <p:cNvPr id="40" name="Straight Connector 39">
            <a:extLst>
              <a:ext uri="{FF2B5EF4-FFF2-40B4-BE49-F238E27FC236}">
                <a16:creationId xmlns:a16="http://schemas.microsoft.com/office/drawing/2014/main" id="{97CB4A86-1190-4D31-AC92-9B835B36FA83}"/>
              </a:ext>
            </a:extLst>
          </p:cNvPr>
          <p:cNvCxnSpPr>
            <a:cxnSpLocks/>
            <a:stCxn id="38" idx="5"/>
            <a:endCxn id="39" idx="0"/>
          </p:cNvCxnSpPr>
          <p:nvPr/>
        </p:nvCxnSpPr>
        <p:spPr>
          <a:xfrm>
            <a:off x="9498438" y="1811044"/>
            <a:ext cx="853038" cy="8339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A66CAEB-8449-475E-888E-0182347363A0}"/>
              </a:ext>
            </a:extLst>
          </p:cNvPr>
          <p:cNvCxnSpPr>
            <a:cxnSpLocks/>
            <a:stCxn id="38" idx="3"/>
            <a:endCxn id="43" idx="0"/>
          </p:cNvCxnSpPr>
          <p:nvPr/>
        </p:nvCxnSpPr>
        <p:spPr>
          <a:xfrm flipH="1">
            <a:off x="8598102" y="1811044"/>
            <a:ext cx="315814" cy="330013"/>
          </a:xfrm>
          <a:prstGeom prst="line">
            <a:avLst/>
          </a:prstGeom>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323C574C-55D0-4D4D-A825-15F0FA099EAB}"/>
              </a:ext>
            </a:extLst>
          </p:cNvPr>
          <p:cNvSpPr/>
          <p:nvPr/>
        </p:nvSpPr>
        <p:spPr>
          <a:xfrm>
            <a:off x="8184783" y="214105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54</a:t>
            </a:r>
          </a:p>
        </p:txBody>
      </p:sp>
      <p:sp>
        <p:nvSpPr>
          <p:cNvPr id="46" name="Rectangle 45">
            <a:extLst>
              <a:ext uri="{FF2B5EF4-FFF2-40B4-BE49-F238E27FC236}">
                <a16:creationId xmlns:a16="http://schemas.microsoft.com/office/drawing/2014/main" id="{2A9C7AD8-7C6F-4C55-8506-6A3B469991C6}"/>
              </a:ext>
            </a:extLst>
          </p:cNvPr>
          <p:cNvSpPr/>
          <p:nvPr/>
        </p:nvSpPr>
        <p:spPr>
          <a:xfrm>
            <a:off x="6183356" y="3014025"/>
            <a:ext cx="3534942" cy="369332"/>
          </a:xfrm>
          <a:prstGeom prst="rect">
            <a:avLst/>
          </a:prstGeom>
        </p:spPr>
        <p:txBody>
          <a:bodyPr wrap="none">
            <a:spAutoFit/>
          </a:bodyPr>
          <a:lstStyle/>
          <a:p>
            <a:r>
              <a:rPr lang="en-US" dirty="0"/>
              <a:t>Largest value from the left side</a:t>
            </a:r>
          </a:p>
        </p:txBody>
      </p:sp>
      <p:sp>
        <p:nvSpPr>
          <p:cNvPr id="57" name="Oval 56">
            <a:extLst>
              <a:ext uri="{FF2B5EF4-FFF2-40B4-BE49-F238E27FC236}">
                <a16:creationId xmlns:a16="http://schemas.microsoft.com/office/drawing/2014/main" id="{F15C878C-9FF1-49A4-9D9E-CE50965F418B}"/>
              </a:ext>
            </a:extLst>
          </p:cNvPr>
          <p:cNvSpPr/>
          <p:nvPr/>
        </p:nvSpPr>
        <p:spPr>
          <a:xfrm>
            <a:off x="7966220" y="351408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45</a:t>
            </a:r>
          </a:p>
        </p:txBody>
      </p:sp>
      <p:sp>
        <p:nvSpPr>
          <p:cNvPr id="58" name="Oval 57">
            <a:extLst>
              <a:ext uri="{FF2B5EF4-FFF2-40B4-BE49-F238E27FC236}">
                <a16:creationId xmlns:a16="http://schemas.microsoft.com/office/drawing/2014/main" id="{B3E1AFCC-B62D-4BDE-A305-726DA85FF827}"/>
              </a:ext>
            </a:extLst>
          </p:cNvPr>
          <p:cNvSpPr/>
          <p:nvPr/>
        </p:nvSpPr>
        <p:spPr>
          <a:xfrm>
            <a:off x="7014000" y="4363023"/>
            <a:ext cx="826638" cy="8266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39</a:t>
            </a:r>
          </a:p>
        </p:txBody>
      </p:sp>
      <p:cxnSp>
        <p:nvCxnSpPr>
          <p:cNvPr id="59" name="Straight Connector 58">
            <a:extLst>
              <a:ext uri="{FF2B5EF4-FFF2-40B4-BE49-F238E27FC236}">
                <a16:creationId xmlns:a16="http://schemas.microsoft.com/office/drawing/2014/main" id="{18ECC35D-B4B9-4ED8-855D-DE63290EA48D}"/>
              </a:ext>
            </a:extLst>
          </p:cNvPr>
          <p:cNvCxnSpPr>
            <a:cxnSpLocks/>
            <a:stCxn id="57" idx="3"/>
            <a:endCxn id="58" idx="7"/>
          </p:cNvCxnSpPr>
          <p:nvPr/>
        </p:nvCxnSpPr>
        <p:spPr>
          <a:xfrm flipH="1">
            <a:off x="7719580" y="4219660"/>
            <a:ext cx="367698" cy="26442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A00EDCF-1694-4BEE-B131-4259B5D8F594}"/>
              </a:ext>
            </a:extLst>
          </p:cNvPr>
          <p:cNvCxnSpPr>
            <a:cxnSpLocks/>
            <a:stCxn id="57" idx="5"/>
            <a:endCxn id="61" idx="1"/>
          </p:cNvCxnSpPr>
          <p:nvPr/>
        </p:nvCxnSpPr>
        <p:spPr>
          <a:xfrm>
            <a:off x="8671800" y="4219660"/>
            <a:ext cx="289669" cy="128424"/>
          </a:xfrm>
          <a:prstGeom prst="line">
            <a:avLst/>
          </a:prstGeom>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F3FBA6D0-A9BA-4E8F-B86F-B68174D5E0DA}"/>
              </a:ext>
            </a:extLst>
          </p:cNvPr>
          <p:cNvSpPr/>
          <p:nvPr/>
        </p:nvSpPr>
        <p:spPr>
          <a:xfrm>
            <a:off x="8840411" y="4227026"/>
            <a:ext cx="826638" cy="826638"/>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78</a:t>
            </a:r>
          </a:p>
        </p:txBody>
      </p:sp>
      <p:sp>
        <p:nvSpPr>
          <p:cNvPr id="62" name="Oval 61">
            <a:extLst>
              <a:ext uri="{FF2B5EF4-FFF2-40B4-BE49-F238E27FC236}">
                <a16:creationId xmlns:a16="http://schemas.microsoft.com/office/drawing/2014/main" id="{B4A77142-5AF8-44A6-A400-D57EEF3E64C7}"/>
              </a:ext>
            </a:extLst>
          </p:cNvPr>
          <p:cNvSpPr/>
          <p:nvPr/>
        </p:nvSpPr>
        <p:spPr>
          <a:xfrm>
            <a:off x="9326835" y="6235507"/>
            <a:ext cx="826638" cy="8266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55</a:t>
            </a:r>
          </a:p>
        </p:txBody>
      </p:sp>
      <p:cxnSp>
        <p:nvCxnSpPr>
          <p:cNvPr id="63" name="Straight Connector 62">
            <a:extLst>
              <a:ext uri="{FF2B5EF4-FFF2-40B4-BE49-F238E27FC236}">
                <a16:creationId xmlns:a16="http://schemas.microsoft.com/office/drawing/2014/main" id="{74CB8CBC-FF38-47E2-B500-129F99ADFD52}"/>
              </a:ext>
            </a:extLst>
          </p:cNvPr>
          <p:cNvCxnSpPr>
            <a:cxnSpLocks/>
            <a:stCxn id="66" idx="4"/>
            <a:endCxn id="62" idx="0"/>
          </p:cNvCxnSpPr>
          <p:nvPr/>
        </p:nvCxnSpPr>
        <p:spPr>
          <a:xfrm>
            <a:off x="8792858" y="6061284"/>
            <a:ext cx="947296" cy="174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9EC6447-1437-4C89-A4A6-E684C93E7A97}"/>
              </a:ext>
            </a:extLst>
          </p:cNvPr>
          <p:cNvCxnSpPr>
            <a:cxnSpLocks/>
            <a:stCxn id="61" idx="3"/>
            <a:endCxn id="66" idx="0"/>
          </p:cNvCxnSpPr>
          <p:nvPr/>
        </p:nvCxnSpPr>
        <p:spPr>
          <a:xfrm flipH="1">
            <a:off x="8792858" y="4932606"/>
            <a:ext cx="168611" cy="302040"/>
          </a:xfrm>
          <a:prstGeom prst="line">
            <a:avLst/>
          </a:prstGeom>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D1D7016E-A347-4D5E-AB86-A056911A0417}"/>
              </a:ext>
            </a:extLst>
          </p:cNvPr>
          <p:cNvSpPr/>
          <p:nvPr/>
        </p:nvSpPr>
        <p:spPr>
          <a:xfrm>
            <a:off x="8379539" y="523464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54</a:t>
            </a:r>
          </a:p>
        </p:txBody>
      </p:sp>
      <p:sp>
        <p:nvSpPr>
          <p:cNvPr id="67" name="Rectangle 66">
            <a:extLst>
              <a:ext uri="{FF2B5EF4-FFF2-40B4-BE49-F238E27FC236}">
                <a16:creationId xmlns:a16="http://schemas.microsoft.com/office/drawing/2014/main" id="{0F074405-EEBB-40B3-BF20-00C3F619F515}"/>
              </a:ext>
            </a:extLst>
          </p:cNvPr>
          <p:cNvSpPr/>
          <p:nvPr/>
        </p:nvSpPr>
        <p:spPr>
          <a:xfrm>
            <a:off x="7211389" y="6382342"/>
            <a:ext cx="3650358" cy="369332"/>
          </a:xfrm>
          <a:prstGeom prst="rect">
            <a:avLst/>
          </a:prstGeom>
        </p:spPr>
        <p:txBody>
          <a:bodyPr wrap="none">
            <a:spAutoFit/>
          </a:bodyPr>
          <a:lstStyle/>
          <a:p>
            <a:r>
              <a:rPr lang="en-US" dirty="0"/>
              <a:t>Smallest value from the left side</a:t>
            </a:r>
          </a:p>
        </p:txBody>
      </p:sp>
    </p:spTree>
    <p:extLst>
      <p:ext uri="{BB962C8B-B14F-4D97-AF65-F5344CB8AC3E}">
        <p14:creationId xmlns:p14="http://schemas.microsoft.com/office/powerpoint/2010/main" val="8918405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p:txBody>
          <a:bodyPr/>
          <a:lstStyle/>
          <a:p>
            <a:r>
              <a:rPr lang="en-US" dirty="0"/>
              <a:t>Operations on BST – Traversal38</a:t>
            </a:r>
          </a:p>
        </p:txBody>
      </p:sp>
      <p:sp>
        <p:nvSpPr>
          <p:cNvPr id="3" name="Content Placeholder 2">
            <a:extLst>
              <a:ext uri="{FF2B5EF4-FFF2-40B4-BE49-F238E27FC236}">
                <a16:creationId xmlns:a16="http://schemas.microsoft.com/office/drawing/2014/main" id="{AB2D48EC-2F5B-4198-B60A-83CA3078039E}"/>
              </a:ext>
            </a:extLst>
          </p:cNvPr>
          <p:cNvSpPr>
            <a:spLocks noGrp="1"/>
          </p:cNvSpPr>
          <p:nvPr>
            <p:ph idx="1"/>
          </p:nvPr>
        </p:nvSpPr>
        <p:spPr>
          <a:xfrm>
            <a:off x="1261872" y="1229268"/>
            <a:ext cx="5881332" cy="5262972"/>
          </a:xfrm>
        </p:spPr>
        <p:txBody>
          <a:bodyPr>
            <a:normAutofit/>
          </a:bodyPr>
          <a:lstStyle/>
          <a:p>
            <a:r>
              <a:rPr lang="en-US" sz="2200" dirty="0"/>
              <a:t>Visiting each node exactly once. </a:t>
            </a:r>
          </a:p>
          <a:p>
            <a:r>
              <a:rPr lang="en-US" sz="2200" dirty="0"/>
              <a:t>For Linear data structure it is easier, sequential </a:t>
            </a:r>
          </a:p>
          <a:p>
            <a:r>
              <a:rPr lang="en-US" sz="2200" dirty="0"/>
              <a:t>Traversal path can be different. </a:t>
            </a:r>
          </a:p>
          <a:p>
            <a:r>
              <a:rPr lang="en-US" sz="2200" dirty="0"/>
              <a:t>Many different Traversal Algorithm:</a:t>
            </a:r>
          </a:p>
          <a:p>
            <a:pPr lvl="1"/>
            <a:r>
              <a:rPr lang="en-US" sz="2000" b="1" dirty="0"/>
              <a:t>Pre-Order</a:t>
            </a:r>
            <a:r>
              <a:rPr lang="en-US" sz="2000" dirty="0"/>
              <a:t> Traversal </a:t>
            </a:r>
          </a:p>
          <a:p>
            <a:pPr lvl="1"/>
            <a:r>
              <a:rPr lang="en-US" sz="2000" dirty="0"/>
              <a:t>Visit the root-node </a:t>
            </a:r>
          </a:p>
          <a:p>
            <a:pPr lvl="1"/>
            <a:r>
              <a:rPr lang="en-US" sz="2000" dirty="0"/>
              <a:t>Traverse the left sub tree </a:t>
            </a:r>
          </a:p>
          <a:p>
            <a:pPr lvl="1"/>
            <a:r>
              <a:rPr lang="en-US" sz="2000" dirty="0"/>
              <a:t>Traverse the Right subtree</a:t>
            </a:r>
          </a:p>
          <a:p>
            <a:pPr lvl="1"/>
            <a:endParaRPr lang="en-US" sz="2000" dirty="0"/>
          </a:p>
          <a:p>
            <a:pPr lvl="1"/>
            <a:endParaRPr lang="en-US" sz="2000" dirty="0"/>
          </a:p>
          <a:p>
            <a:pPr lvl="3"/>
            <a:endParaRPr lang="en-US" sz="1800" dirty="0"/>
          </a:p>
          <a:p>
            <a:pPr lvl="2"/>
            <a:endParaRPr lang="en-US" sz="1800" dirty="0"/>
          </a:p>
          <a:p>
            <a:pPr lvl="2"/>
            <a:endParaRPr lang="en-US" sz="1800" dirty="0"/>
          </a:p>
          <a:p>
            <a:pPr lvl="2"/>
            <a:endParaRPr lang="en-US" sz="1800" dirty="0"/>
          </a:p>
        </p:txBody>
      </p:sp>
      <p:sp>
        <p:nvSpPr>
          <p:cNvPr id="6" name="Oval 5">
            <a:extLst>
              <a:ext uri="{FF2B5EF4-FFF2-40B4-BE49-F238E27FC236}">
                <a16:creationId xmlns:a16="http://schemas.microsoft.com/office/drawing/2014/main" id="{5E494620-F164-472F-AD4B-42FC88A08D49}"/>
              </a:ext>
            </a:extLst>
          </p:cNvPr>
          <p:cNvSpPr/>
          <p:nvPr/>
        </p:nvSpPr>
        <p:spPr>
          <a:xfrm>
            <a:off x="7971006" y="196555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7" name="Oval 6">
            <a:extLst>
              <a:ext uri="{FF2B5EF4-FFF2-40B4-BE49-F238E27FC236}">
                <a16:creationId xmlns:a16="http://schemas.microsoft.com/office/drawing/2014/main" id="{71CE6B24-4591-4666-B771-ECFDDA124D29}"/>
              </a:ext>
            </a:extLst>
          </p:cNvPr>
          <p:cNvSpPr/>
          <p:nvPr/>
        </p:nvSpPr>
        <p:spPr>
          <a:xfrm>
            <a:off x="6939183" y="3160394"/>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8" name="Straight Connector 7">
            <a:extLst>
              <a:ext uri="{FF2B5EF4-FFF2-40B4-BE49-F238E27FC236}">
                <a16:creationId xmlns:a16="http://schemas.microsoft.com/office/drawing/2014/main" id="{2080973E-C232-4EBF-8DED-0AFCF6B900F8}"/>
              </a:ext>
            </a:extLst>
          </p:cNvPr>
          <p:cNvCxnSpPr>
            <a:cxnSpLocks/>
            <a:stCxn id="6" idx="3"/>
            <a:endCxn id="7" idx="7"/>
          </p:cNvCxnSpPr>
          <p:nvPr/>
        </p:nvCxnSpPr>
        <p:spPr>
          <a:xfrm flipH="1">
            <a:off x="7644763" y="2671130"/>
            <a:ext cx="447301" cy="610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EB5CD4E-ED60-47F7-9212-8F5D263D27EC}"/>
              </a:ext>
            </a:extLst>
          </p:cNvPr>
          <p:cNvCxnSpPr>
            <a:cxnSpLocks/>
            <a:stCxn id="6" idx="5"/>
            <a:endCxn id="10" idx="1"/>
          </p:cNvCxnSpPr>
          <p:nvPr/>
        </p:nvCxnSpPr>
        <p:spPr>
          <a:xfrm>
            <a:off x="8676586" y="2671130"/>
            <a:ext cx="481784" cy="610322"/>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AAF4176-C25D-4DA7-A1AA-5B0FB4E9F2F6}"/>
              </a:ext>
            </a:extLst>
          </p:cNvPr>
          <p:cNvSpPr/>
          <p:nvPr/>
        </p:nvSpPr>
        <p:spPr>
          <a:xfrm>
            <a:off x="9037312" y="3160394"/>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5" name="Left Brace 4">
            <a:extLst>
              <a:ext uri="{FF2B5EF4-FFF2-40B4-BE49-F238E27FC236}">
                <a16:creationId xmlns:a16="http://schemas.microsoft.com/office/drawing/2014/main" id="{E8CCF6A5-180D-4F84-B113-03561EED3E58}"/>
              </a:ext>
            </a:extLst>
          </p:cNvPr>
          <p:cNvSpPr/>
          <p:nvPr/>
        </p:nvSpPr>
        <p:spPr>
          <a:xfrm>
            <a:off x="1261872" y="3860754"/>
            <a:ext cx="345989" cy="9391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B9E09DE-8A83-40E6-92FB-49CA158EC83F}"/>
              </a:ext>
            </a:extLst>
          </p:cNvPr>
          <p:cNvSpPr txBox="1"/>
          <p:nvPr/>
        </p:nvSpPr>
        <p:spPr>
          <a:xfrm rot="16200000">
            <a:off x="-28065" y="4007145"/>
            <a:ext cx="1933543" cy="646331"/>
          </a:xfrm>
          <a:prstGeom prst="rect">
            <a:avLst/>
          </a:prstGeom>
          <a:noFill/>
        </p:spPr>
        <p:txBody>
          <a:bodyPr wrap="none" rtlCol="0">
            <a:spAutoFit/>
          </a:bodyPr>
          <a:lstStyle/>
          <a:p>
            <a:pPr algn="ctr"/>
            <a:r>
              <a:rPr lang="en-US" dirty="0"/>
              <a:t>Recursive to</a:t>
            </a:r>
          </a:p>
          <a:p>
            <a:pPr algn="ctr"/>
            <a:r>
              <a:rPr lang="en-US" dirty="0"/>
              <a:t> child root nodes</a:t>
            </a:r>
          </a:p>
        </p:txBody>
      </p:sp>
      <p:sp>
        <p:nvSpPr>
          <p:cNvPr id="15" name="TextBox 14">
            <a:extLst>
              <a:ext uri="{FF2B5EF4-FFF2-40B4-BE49-F238E27FC236}">
                <a16:creationId xmlns:a16="http://schemas.microsoft.com/office/drawing/2014/main" id="{A9B3FC10-4CCF-481D-9EDA-4D54131B548C}"/>
              </a:ext>
            </a:extLst>
          </p:cNvPr>
          <p:cNvSpPr txBox="1"/>
          <p:nvPr/>
        </p:nvSpPr>
        <p:spPr>
          <a:xfrm>
            <a:off x="7197942" y="4291630"/>
            <a:ext cx="2372765" cy="369332"/>
          </a:xfrm>
          <a:prstGeom prst="rect">
            <a:avLst/>
          </a:prstGeom>
          <a:noFill/>
        </p:spPr>
        <p:txBody>
          <a:bodyPr wrap="none" rtlCol="0">
            <a:spAutoFit/>
          </a:bodyPr>
          <a:lstStyle/>
          <a:p>
            <a:r>
              <a:rPr lang="en-US" dirty="0"/>
              <a:t>Traversal: 30, 10, 20</a:t>
            </a:r>
          </a:p>
        </p:txBody>
      </p:sp>
    </p:spTree>
    <p:extLst>
      <p:ext uri="{BB962C8B-B14F-4D97-AF65-F5344CB8AC3E}">
        <p14:creationId xmlns:p14="http://schemas.microsoft.com/office/powerpoint/2010/main" val="9137477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a:xfrm>
            <a:off x="508447" y="254341"/>
            <a:ext cx="9692640" cy="790378"/>
          </a:xfrm>
        </p:spPr>
        <p:txBody>
          <a:bodyPr/>
          <a:lstStyle/>
          <a:p>
            <a:r>
              <a:rPr lang="en-US" dirty="0"/>
              <a:t>Operations on BST – Traversal38</a:t>
            </a:r>
          </a:p>
        </p:txBody>
      </p:sp>
      <p:sp>
        <p:nvSpPr>
          <p:cNvPr id="3" name="Content Placeholder 2">
            <a:extLst>
              <a:ext uri="{FF2B5EF4-FFF2-40B4-BE49-F238E27FC236}">
                <a16:creationId xmlns:a16="http://schemas.microsoft.com/office/drawing/2014/main" id="{AB2D48EC-2F5B-4198-B60A-83CA3078039E}"/>
              </a:ext>
            </a:extLst>
          </p:cNvPr>
          <p:cNvSpPr>
            <a:spLocks noGrp="1"/>
          </p:cNvSpPr>
          <p:nvPr>
            <p:ph idx="1"/>
          </p:nvPr>
        </p:nvSpPr>
        <p:spPr>
          <a:xfrm>
            <a:off x="1261872" y="1229268"/>
            <a:ext cx="5881332" cy="5262972"/>
          </a:xfrm>
        </p:spPr>
        <p:txBody>
          <a:bodyPr>
            <a:normAutofit/>
          </a:bodyPr>
          <a:lstStyle/>
          <a:p>
            <a:r>
              <a:rPr lang="en-US" sz="2200" dirty="0"/>
              <a:t>Many different Traversal Algorithm:</a:t>
            </a:r>
          </a:p>
          <a:p>
            <a:pPr lvl="1"/>
            <a:r>
              <a:rPr lang="en-US" sz="2000" b="1" dirty="0"/>
              <a:t>Pre-Order</a:t>
            </a:r>
            <a:r>
              <a:rPr lang="en-US" sz="2000" dirty="0"/>
              <a:t> Traversal </a:t>
            </a:r>
          </a:p>
          <a:p>
            <a:pPr lvl="1"/>
            <a:r>
              <a:rPr lang="en-US" sz="2000" dirty="0"/>
              <a:t>Visit the root-node </a:t>
            </a:r>
          </a:p>
          <a:p>
            <a:pPr lvl="1"/>
            <a:r>
              <a:rPr lang="en-US" sz="2000" dirty="0"/>
              <a:t>Traverse the left sub tree </a:t>
            </a:r>
          </a:p>
          <a:p>
            <a:pPr lvl="1"/>
            <a:r>
              <a:rPr lang="en-US" sz="2000" dirty="0"/>
              <a:t>Traverse the Right subtree</a:t>
            </a:r>
          </a:p>
          <a:p>
            <a:pPr lvl="1"/>
            <a:endParaRPr lang="en-US" sz="2000" dirty="0"/>
          </a:p>
          <a:p>
            <a:pPr lvl="1"/>
            <a:endParaRPr lang="en-US" sz="2000" dirty="0"/>
          </a:p>
          <a:p>
            <a:pPr lvl="3"/>
            <a:endParaRPr lang="en-US" sz="1800" dirty="0"/>
          </a:p>
          <a:p>
            <a:pPr lvl="2"/>
            <a:endParaRPr lang="en-US" sz="1800" dirty="0"/>
          </a:p>
          <a:p>
            <a:pPr lvl="2"/>
            <a:endParaRPr lang="en-US" sz="1800" dirty="0"/>
          </a:p>
          <a:p>
            <a:pPr lvl="2"/>
            <a:endParaRPr lang="en-US" sz="1800" dirty="0"/>
          </a:p>
        </p:txBody>
      </p:sp>
      <p:sp>
        <p:nvSpPr>
          <p:cNvPr id="6" name="Oval 5">
            <a:extLst>
              <a:ext uri="{FF2B5EF4-FFF2-40B4-BE49-F238E27FC236}">
                <a16:creationId xmlns:a16="http://schemas.microsoft.com/office/drawing/2014/main" id="{5E494620-F164-472F-AD4B-42FC88A08D49}"/>
              </a:ext>
            </a:extLst>
          </p:cNvPr>
          <p:cNvSpPr/>
          <p:nvPr/>
        </p:nvSpPr>
        <p:spPr>
          <a:xfrm>
            <a:off x="7368763" y="137152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a:t>
            </a:r>
          </a:p>
        </p:txBody>
      </p:sp>
      <p:sp>
        <p:nvSpPr>
          <p:cNvPr id="7" name="Oval 6">
            <a:extLst>
              <a:ext uri="{FF2B5EF4-FFF2-40B4-BE49-F238E27FC236}">
                <a16:creationId xmlns:a16="http://schemas.microsoft.com/office/drawing/2014/main" id="{71CE6B24-4591-4666-B771-ECFDDA124D29}"/>
              </a:ext>
            </a:extLst>
          </p:cNvPr>
          <p:cNvSpPr/>
          <p:nvPr/>
        </p:nvSpPr>
        <p:spPr>
          <a:xfrm>
            <a:off x="6161654" y="219634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8" name="Straight Connector 7">
            <a:extLst>
              <a:ext uri="{FF2B5EF4-FFF2-40B4-BE49-F238E27FC236}">
                <a16:creationId xmlns:a16="http://schemas.microsoft.com/office/drawing/2014/main" id="{2080973E-C232-4EBF-8DED-0AFCF6B900F8}"/>
              </a:ext>
            </a:extLst>
          </p:cNvPr>
          <p:cNvCxnSpPr>
            <a:cxnSpLocks/>
            <a:stCxn id="6" idx="3"/>
            <a:endCxn id="7" idx="7"/>
          </p:cNvCxnSpPr>
          <p:nvPr/>
        </p:nvCxnSpPr>
        <p:spPr>
          <a:xfrm flipH="1">
            <a:off x="6867234" y="2077106"/>
            <a:ext cx="622587" cy="240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EB5CD4E-ED60-47F7-9212-8F5D263D27EC}"/>
              </a:ext>
            </a:extLst>
          </p:cNvPr>
          <p:cNvCxnSpPr>
            <a:cxnSpLocks/>
            <a:stCxn id="6" idx="5"/>
            <a:endCxn id="10" idx="1"/>
          </p:cNvCxnSpPr>
          <p:nvPr/>
        </p:nvCxnSpPr>
        <p:spPr>
          <a:xfrm>
            <a:off x="8074343" y="2077106"/>
            <a:ext cx="1117530" cy="300048"/>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AAF4176-C25D-4DA7-A1AA-5B0FB4E9F2F6}"/>
              </a:ext>
            </a:extLst>
          </p:cNvPr>
          <p:cNvSpPr/>
          <p:nvPr/>
        </p:nvSpPr>
        <p:spPr>
          <a:xfrm>
            <a:off x="9070815" y="225609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5" name="Left Brace 4">
            <a:extLst>
              <a:ext uri="{FF2B5EF4-FFF2-40B4-BE49-F238E27FC236}">
                <a16:creationId xmlns:a16="http://schemas.microsoft.com/office/drawing/2014/main" id="{E8CCF6A5-180D-4F84-B113-03561EED3E58}"/>
              </a:ext>
            </a:extLst>
          </p:cNvPr>
          <p:cNvSpPr/>
          <p:nvPr/>
        </p:nvSpPr>
        <p:spPr>
          <a:xfrm>
            <a:off x="1288717" y="1965550"/>
            <a:ext cx="345989" cy="9391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B9E09DE-8A83-40E6-92FB-49CA158EC83F}"/>
              </a:ext>
            </a:extLst>
          </p:cNvPr>
          <p:cNvSpPr txBox="1"/>
          <p:nvPr/>
        </p:nvSpPr>
        <p:spPr>
          <a:xfrm rot="16200000">
            <a:off x="114738" y="2139063"/>
            <a:ext cx="1933543" cy="646331"/>
          </a:xfrm>
          <a:prstGeom prst="rect">
            <a:avLst/>
          </a:prstGeom>
          <a:noFill/>
        </p:spPr>
        <p:txBody>
          <a:bodyPr wrap="none" rtlCol="0">
            <a:spAutoFit/>
          </a:bodyPr>
          <a:lstStyle/>
          <a:p>
            <a:pPr algn="ctr"/>
            <a:r>
              <a:rPr lang="en-US" dirty="0"/>
              <a:t>Recursive to</a:t>
            </a:r>
          </a:p>
          <a:p>
            <a:pPr algn="ctr"/>
            <a:r>
              <a:rPr lang="en-US" dirty="0"/>
              <a:t> child root nodes</a:t>
            </a:r>
          </a:p>
        </p:txBody>
      </p:sp>
      <p:sp>
        <p:nvSpPr>
          <p:cNvPr id="15" name="TextBox 14">
            <a:extLst>
              <a:ext uri="{FF2B5EF4-FFF2-40B4-BE49-F238E27FC236}">
                <a16:creationId xmlns:a16="http://schemas.microsoft.com/office/drawing/2014/main" id="{A9B3FC10-4CCF-481D-9EDA-4D54131B548C}"/>
              </a:ext>
            </a:extLst>
          </p:cNvPr>
          <p:cNvSpPr txBox="1"/>
          <p:nvPr/>
        </p:nvSpPr>
        <p:spPr>
          <a:xfrm>
            <a:off x="1581752" y="3078307"/>
            <a:ext cx="4264036" cy="3693319"/>
          </a:xfrm>
          <a:prstGeom prst="rect">
            <a:avLst/>
          </a:prstGeom>
          <a:noFill/>
        </p:spPr>
        <p:txBody>
          <a:bodyPr wrap="square" rtlCol="0">
            <a:spAutoFit/>
          </a:bodyPr>
          <a:lstStyle/>
          <a:p>
            <a:r>
              <a:rPr lang="en-US" dirty="0"/>
              <a:t>Traversal: </a:t>
            </a:r>
          </a:p>
          <a:p>
            <a:r>
              <a:rPr lang="en-US" dirty="0"/>
              <a:t>Root: 30,</a:t>
            </a:r>
          </a:p>
          <a:p>
            <a:r>
              <a:rPr lang="en-US" dirty="0"/>
              <a:t>Left subtree:  towards 10</a:t>
            </a:r>
          </a:p>
          <a:p>
            <a:r>
              <a:rPr lang="en-US" dirty="0"/>
              <a:t>Root:10</a:t>
            </a:r>
          </a:p>
          <a:p>
            <a:r>
              <a:rPr lang="en-US" dirty="0"/>
              <a:t>Left subtree: 5</a:t>
            </a:r>
          </a:p>
          <a:p>
            <a:r>
              <a:rPr lang="en-US" dirty="0"/>
              <a:t>Root: 5</a:t>
            </a:r>
          </a:p>
          <a:p>
            <a:r>
              <a:rPr lang="en-US" dirty="0"/>
              <a:t>Left subtree: 3(leaf)</a:t>
            </a:r>
          </a:p>
          <a:p>
            <a:r>
              <a:rPr lang="en-US" dirty="0"/>
              <a:t>Right subtree: 7(leaf)</a:t>
            </a:r>
          </a:p>
          <a:p>
            <a:r>
              <a:rPr lang="en-US" dirty="0"/>
              <a:t>Right subtree: 12</a:t>
            </a:r>
          </a:p>
          <a:p>
            <a:r>
              <a:rPr lang="en-US" dirty="0"/>
              <a:t>Right Subtree: 30</a:t>
            </a:r>
          </a:p>
          <a:p>
            <a:r>
              <a:rPr lang="en-US" dirty="0"/>
              <a:t>Root : 30</a:t>
            </a:r>
          </a:p>
          <a:p>
            <a:r>
              <a:rPr lang="en-US" dirty="0"/>
              <a:t>Left Subtree: 25(leaf)</a:t>
            </a:r>
          </a:p>
          <a:p>
            <a:r>
              <a:rPr lang="en-US" dirty="0"/>
              <a:t>Right subtree: 100(leaf)</a:t>
            </a:r>
          </a:p>
        </p:txBody>
      </p:sp>
      <p:sp>
        <p:nvSpPr>
          <p:cNvPr id="14" name="Oval 13">
            <a:extLst>
              <a:ext uri="{FF2B5EF4-FFF2-40B4-BE49-F238E27FC236}">
                <a16:creationId xmlns:a16="http://schemas.microsoft.com/office/drawing/2014/main" id="{46CE9910-69ED-4A79-8A9C-B03ED93BF84B}"/>
              </a:ext>
            </a:extLst>
          </p:cNvPr>
          <p:cNvSpPr/>
          <p:nvPr/>
        </p:nvSpPr>
        <p:spPr>
          <a:xfrm>
            <a:off x="5233709" y="354245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6" name="Oval 15">
            <a:extLst>
              <a:ext uri="{FF2B5EF4-FFF2-40B4-BE49-F238E27FC236}">
                <a16:creationId xmlns:a16="http://schemas.microsoft.com/office/drawing/2014/main" id="{E3052B78-8A4B-4646-9FAB-DC2F9008A431}"/>
              </a:ext>
            </a:extLst>
          </p:cNvPr>
          <p:cNvSpPr/>
          <p:nvPr/>
        </p:nvSpPr>
        <p:spPr>
          <a:xfrm>
            <a:off x="6988292" y="354245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7" name="Oval 16">
            <a:extLst>
              <a:ext uri="{FF2B5EF4-FFF2-40B4-BE49-F238E27FC236}">
                <a16:creationId xmlns:a16="http://schemas.microsoft.com/office/drawing/2014/main" id="{F4D16186-40D4-4851-B0B8-1546A89AFA0E}"/>
              </a:ext>
            </a:extLst>
          </p:cNvPr>
          <p:cNvSpPr/>
          <p:nvPr/>
        </p:nvSpPr>
        <p:spPr>
          <a:xfrm>
            <a:off x="4440293" y="5017345"/>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8" name="Oval 17">
            <a:extLst>
              <a:ext uri="{FF2B5EF4-FFF2-40B4-BE49-F238E27FC236}">
                <a16:creationId xmlns:a16="http://schemas.microsoft.com/office/drawing/2014/main" id="{591D30F1-452C-4BFC-A344-3FD098DC9DFA}"/>
              </a:ext>
            </a:extLst>
          </p:cNvPr>
          <p:cNvSpPr/>
          <p:nvPr/>
        </p:nvSpPr>
        <p:spPr>
          <a:xfrm>
            <a:off x="6086515" y="505333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9" name="Oval 18">
            <a:extLst>
              <a:ext uri="{FF2B5EF4-FFF2-40B4-BE49-F238E27FC236}">
                <a16:creationId xmlns:a16="http://schemas.microsoft.com/office/drawing/2014/main" id="{30DD3FBB-1A4D-4787-8982-B7F5287CAFCA}"/>
              </a:ext>
            </a:extLst>
          </p:cNvPr>
          <p:cNvSpPr/>
          <p:nvPr/>
        </p:nvSpPr>
        <p:spPr>
          <a:xfrm>
            <a:off x="8533188" y="348392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25</a:t>
            </a:r>
          </a:p>
        </p:txBody>
      </p:sp>
      <p:sp>
        <p:nvSpPr>
          <p:cNvPr id="20" name="Oval 19">
            <a:extLst>
              <a:ext uri="{FF2B5EF4-FFF2-40B4-BE49-F238E27FC236}">
                <a16:creationId xmlns:a16="http://schemas.microsoft.com/office/drawing/2014/main" id="{0A608AFA-BBDF-456B-B13D-7E14A325FA1D}"/>
              </a:ext>
            </a:extLst>
          </p:cNvPr>
          <p:cNvSpPr/>
          <p:nvPr/>
        </p:nvSpPr>
        <p:spPr>
          <a:xfrm>
            <a:off x="10001366" y="3482473"/>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23" name="Straight Connector 22">
            <a:extLst>
              <a:ext uri="{FF2B5EF4-FFF2-40B4-BE49-F238E27FC236}">
                <a16:creationId xmlns:a16="http://schemas.microsoft.com/office/drawing/2014/main" id="{C20DEAA6-19E2-485F-A536-DFFFFF8FCC53}"/>
              </a:ext>
            </a:extLst>
          </p:cNvPr>
          <p:cNvCxnSpPr>
            <a:stCxn id="7" idx="3"/>
          </p:cNvCxnSpPr>
          <p:nvPr/>
        </p:nvCxnSpPr>
        <p:spPr>
          <a:xfrm flipH="1">
            <a:off x="5807676" y="2901920"/>
            <a:ext cx="475036" cy="640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B29D945-B5DE-43EA-A1F2-3EEE4388AC4D}"/>
              </a:ext>
            </a:extLst>
          </p:cNvPr>
          <p:cNvCxnSpPr>
            <a:stCxn id="7" idx="5"/>
            <a:endCxn id="16" idx="0"/>
          </p:cNvCxnSpPr>
          <p:nvPr/>
        </p:nvCxnSpPr>
        <p:spPr>
          <a:xfrm>
            <a:off x="6867234" y="2901920"/>
            <a:ext cx="534377" cy="640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5F27314-7ED9-427B-B502-41C7236EF93E}"/>
              </a:ext>
            </a:extLst>
          </p:cNvPr>
          <p:cNvCxnSpPr>
            <a:stCxn id="14" idx="3"/>
            <a:endCxn id="17" idx="0"/>
          </p:cNvCxnSpPr>
          <p:nvPr/>
        </p:nvCxnSpPr>
        <p:spPr>
          <a:xfrm flipH="1">
            <a:off x="4853612" y="4248030"/>
            <a:ext cx="501155" cy="769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F59E97-2EEE-4AB9-8D55-97D72DF1A524}"/>
              </a:ext>
            </a:extLst>
          </p:cNvPr>
          <p:cNvCxnSpPr>
            <a:stCxn id="14" idx="5"/>
            <a:endCxn id="18" idx="0"/>
          </p:cNvCxnSpPr>
          <p:nvPr/>
        </p:nvCxnSpPr>
        <p:spPr>
          <a:xfrm>
            <a:off x="5939289" y="4248030"/>
            <a:ext cx="560545" cy="805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872DC9-9F2A-491B-B055-794AE259BF48}"/>
              </a:ext>
            </a:extLst>
          </p:cNvPr>
          <p:cNvCxnSpPr>
            <a:stCxn id="10" idx="3"/>
            <a:endCxn id="19" idx="0"/>
          </p:cNvCxnSpPr>
          <p:nvPr/>
        </p:nvCxnSpPr>
        <p:spPr>
          <a:xfrm flipH="1">
            <a:off x="8946507" y="2961676"/>
            <a:ext cx="245366" cy="5222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85E8F26-B75C-4F67-811E-DE0ED7FD9EED}"/>
              </a:ext>
            </a:extLst>
          </p:cNvPr>
          <p:cNvCxnSpPr>
            <a:stCxn id="10" idx="5"/>
            <a:endCxn id="20" idx="0"/>
          </p:cNvCxnSpPr>
          <p:nvPr/>
        </p:nvCxnSpPr>
        <p:spPr>
          <a:xfrm>
            <a:off x="9776395" y="2961676"/>
            <a:ext cx="638290" cy="52079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9299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020054-5CDA-4397-88FE-2E76E8829AB9}"/>
              </a:ext>
            </a:extLst>
          </p:cNvPr>
          <p:cNvPicPr>
            <a:picLocks noChangeAspect="1"/>
          </p:cNvPicPr>
          <p:nvPr/>
        </p:nvPicPr>
        <p:blipFill>
          <a:blip r:embed="rId3"/>
          <a:stretch>
            <a:fillRect/>
          </a:stretch>
        </p:blipFill>
        <p:spPr>
          <a:xfrm>
            <a:off x="1157832" y="1727840"/>
            <a:ext cx="8459712" cy="3799493"/>
          </a:xfrm>
          <a:prstGeom prst="rect">
            <a:avLst/>
          </a:prstGeom>
        </p:spPr>
      </p:pic>
      <p:sp>
        <p:nvSpPr>
          <p:cNvPr id="2" name="Title 1">
            <a:extLst>
              <a:ext uri="{FF2B5EF4-FFF2-40B4-BE49-F238E27FC236}">
                <a16:creationId xmlns:a16="http://schemas.microsoft.com/office/drawing/2014/main" id="{F352D300-1F46-45CD-B396-B9143CBCBED5}"/>
              </a:ext>
            </a:extLst>
          </p:cNvPr>
          <p:cNvSpPr>
            <a:spLocks noGrp="1"/>
          </p:cNvSpPr>
          <p:nvPr>
            <p:ph type="title"/>
          </p:nvPr>
        </p:nvSpPr>
        <p:spPr/>
        <p:txBody>
          <a:bodyPr/>
          <a:lstStyle/>
          <a:p>
            <a:r>
              <a:rPr lang="en-US" dirty="0"/>
              <a:t>Types of Data Structure</a:t>
            </a:r>
          </a:p>
        </p:txBody>
      </p:sp>
      <p:sp>
        <p:nvSpPr>
          <p:cNvPr id="6" name="Rectangle: Rounded Corners 5">
            <a:extLst>
              <a:ext uri="{FF2B5EF4-FFF2-40B4-BE49-F238E27FC236}">
                <a16:creationId xmlns:a16="http://schemas.microsoft.com/office/drawing/2014/main" id="{37A7B8F7-2C2F-4E21-AC33-0CB7CDE71E69}"/>
              </a:ext>
            </a:extLst>
          </p:cNvPr>
          <p:cNvSpPr/>
          <p:nvPr/>
        </p:nvSpPr>
        <p:spPr>
          <a:xfrm>
            <a:off x="6201678" y="2952206"/>
            <a:ext cx="3842952" cy="31468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tree</a:t>
            </a:r>
          </a:p>
        </p:txBody>
      </p:sp>
    </p:spTree>
    <p:extLst>
      <p:ext uri="{BB962C8B-B14F-4D97-AF65-F5344CB8AC3E}">
        <p14:creationId xmlns:p14="http://schemas.microsoft.com/office/powerpoint/2010/main" val="28829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p:txBody>
          <a:bodyPr/>
          <a:lstStyle/>
          <a:p>
            <a:r>
              <a:rPr lang="en-US" dirty="0"/>
              <a:t>Operations on BST – Traversal38</a:t>
            </a:r>
          </a:p>
        </p:txBody>
      </p:sp>
      <p:sp>
        <p:nvSpPr>
          <p:cNvPr id="3" name="Content Placeholder 2">
            <a:extLst>
              <a:ext uri="{FF2B5EF4-FFF2-40B4-BE49-F238E27FC236}">
                <a16:creationId xmlns:a16="http://schemas.microsoft.com/office/drawing/2014/main" id="{AB2D48EC-2F5B-4198-B60A-83CA3078039E}"/>
              </a:ext>
            </a:extLst>
          </p:cNvPr>
          <p:cNvSpPr>
            <a:spLocks noGrp="1"/>
          </p:cNvSpPr>
          <p:nvPr>
            <p:ph idx="1"/>
          </p:nvPr>
        </p:nvSpPr>
        <p:spPr>
          <a:xfrm>
            <a:off x="1261872" y="1229268"/>
            <a:ext cx="5881332" cy="5262972"/>
          </a:xfrm>
        </p:spPr>
        <p:txBody>
          <a:bodyPr>
            <a:normAutofit/>
          </a:bodyPr>
          <a:lstStyle/>
          <a:p>
            <a:r>
              <a:rPr lang="en-US" sz="2200" dirty="0"/>
              <a:t>Many different Traversal Algorithm:</a:t>
            </a:r>
          </a:p>
          <a:p>
            <a:pPr lvl="1"/>
            <a:r>
              <a:rPr lang="en-US" sz="2000" b="1" dirty="0"/>
              <a:t>In-Order</a:t>
            </a:r>
            <a:r>
              <a:rPr lang="en-US" sz="2000" dirty="0"/>
              <a:t> Traversal </a:t>
            </a:r>
          </a:p>
          <a:p>
            <a:pPr lvl="1"/>
            <a:r>
              <a:rPr lang="en-US" sz="2000" dirty="0"/>
              <a:t>Visit left subtree </a:t>
            </a:r>
          </a:p>
          <a:p>
            <a:pPr lvl="1"/>
            <a:r>
              <a:rPr lang="en-US" sz="2000" dirty="0"/>
              <a:t>Visit Root</a:t>
            </a:r>
          </a:p>
          <a:p>
            <a:pPr lvl="1"/>
            <a:r>
              <a:rPr lang="en-US" sz="2000" dirty="0"/>
              <a:t>Visit Right subtree</a:t>
            </a:r>
          </a:p>
          <a:p>
            <a:pPr lvl="1"/>
            <a:endParaRPr lang="en-US" sz="2000" dirty="0"/>
          </a:p>
          <a:p>
            <a:pPr marL="274320" lvl="1" indent="0">
              <a:buNone/>
            </a:pPr>
            <a:r>
              <a:rPr lang="en-US" sz="2000" dirty="0"/>
              <a:t>We get values in </a:t>
            </a:r>
            <a:r>
              <a:rPr lang="en-US" sz="2000" b="1" dirty="0"/>
              <a:t>ascending </a:t>
            </a:r>
            <a:r>
              <a:rPr lang="en-US" sz="2000" dirty="0"/>
              <a:t>order</a:t>
            </a:r>
          </a:p>
          <a:p>
            <a:pPr lvl="1"/>
            <a:endParaRPr lang="en-US" sz="2000" dirty="0"/>
          </a:p>
          <a:p>
            <a:pPr lvl="3"/>
            <a:endParaRPr lang="en-US" sz="1800" dirty="0"/>
          </a:p>
          <a:p>
            <a:pPr lvl="2"/>
            <a:endParaRPr lang="en-US" sz="1800" dirty="0"/>
          </a:p>
          <a:p>
            <a:pPr lvl="2"/>
            <a:endParaRPr lang="en-US" sz="1800" dirty="0"/>
          </a:p>
          <a:p>
            <a:pPr lvl="2"/>
            <a:endParaRPr lang="en-US" sz="1800" dirty="0"/>
          </a:p>
        </p:txBody>
      </p:sp>
      <p:sp>
        <p:nvSpPr>
          <p:cNvPr id="6" name="Oval 5">
            <a:extLst>
              <a:ext uri="{FF2B5EF4-FFF2-40B4-BE49-F238E27FC236}">
                <a16:creationId xmlns:a16="http://schemas.microsoft.com/office/drawing/2014/main" id="{5E494620-F164-472F-AD4B-42FC88A08D49}"/>
              </a:ext>
            </a:extLst>
          </p:cNvPr>
          <p:cNvSpPr/>
          <p:nvPr/>
        </p:nvSpPr>
        <p:spPr>
          <a:xfrm>
            <a:off x="7971006" y="196555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7" name="Oval 6">
            <a:extLst>
              <a:ext uri="{FF2B5EF4-FFF2-40B4-BE49-F238E27FC236}">
                <a16:creationId xmlns:a16="http://schemas.microsoft.com/office/drawing/2014/main" id="{71CE6B24-4591-4666-B771-ECFDDA124D29}"/>
              </a:ext>
            </a:extLst>
          </p:cNvPr>
          <p:cNvSpPr/>
          <p:nvPr/>
        </p:nvSpPr>
        <p:spPr>
          <a:xfrm>
            <a:off x="6939183" y="3160394"/>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8" name="Straight Connector 7">
            <a:extLst>
              <a:ext uri="{FF2B5EF4-FFF2-40B4-BE49-F238E27FC236}">
                <a16:creationId xmlns:a16="http://schemas.microsoft.com/office/drawing/2014/main" id="{2080973E-C232-4EBF-8DED-0AFCF6B900F8}"/>
              </a:ext>
            </a:extLst>
          </p:cNvPr>
          <p:cNvCxnSpPr>
            <a:cxnSpLocks/>
            <a:stCxn id="6" idx="3"/>
            <a:endCxn id="7" idx="7"/>
          </p:cNvCxnSpPr>
          <p:nvPr/>
        </p:nvCxnSpPr>
        <p:spPr>
          <a:xfrm flipH="1">
            <a:off x="7644763" y="2671130"/>
            <a:ext cx="447301" cy="610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EB5CD4E-ED60-47F7-9212-8F5D263D27EC}"/>
              </a:ext>
            </a:extLst>
          </p:cNvPr>
          <p:cNvCxnSpPr>
            <a:cxnSpLocks/>
            <a:stCxn id="6" idx="5"/>
            <a:endCxn id="10" idx="1"/>
          </p:cNvCxnSpPr>
          <p:nvPr/>
        </p:nvCxnSpPr>
        <p:spPr>
          <a:xfrm>
            <a:off x="8676586" y="2671130"/>
            <a:ext cx="481784" cy="610322"/>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AAF4176-C25D-4DA7-A1AA-5B0FB4E9F2F6}"/>
              </a:ext>
            </a:extLst>
          </p:cNvPr>
          <p:cNvSpPr/>
          <p:nvPr/>
        </p:nvSpPr>
        <p:spPr>
          <a:xfrm>
            <a:off x="9037312" y="3160394"/>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a:t>
            </a:r>
          </a:p>
        </p:txBody>
      </p:sp>
      <p:sp>
        <p:nvSpPr>
          <p:cNvPr id="5" name="Left Brace 4">
            <a:extLst>
              <a:ext uri="{FF2B5EF4-FFF2-40B4-BE49-F238E27FC236}">
                <a16:creationId xmlns:a16="http://schemas.microsoft.com/office/drawing/2014/main" id="{E8CCF6A5-180D-4F84-B113-03561EED3E58}"/>
              </a:ext>
            </a:extLst>
          </p:cNvPr>
          <p:cNvSpPr/>
          <p:nvPr/>
        </p:nvSpPr>
        <p:spPr>
          <a:xfrm>
            <a:off x="1281022" y="2037177"/>
            <a:ext cx="345989" cy="9391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B9E09DE-8A83-40E6-92FB-49CA158EC83F}"/>
              </a:ext>
            </a:extLst>
          </p:cNvPr>
          <p:cNvSpPr txBox="1"/>
          <p:nvPr/>
        </p:nvSpPr>
        <p:spPr>
          <a:xfrm rot="16200000">
            <a:off x="-191187" y="2283776"/>
            <a:ext cx="1933543" cy="646331"/>
          </a:xfrm>
          <a:prstGeom prst="rect">
            <a:avLst/>
          </a:prstGeom>
          <a:noFill/>
        </p:spPr>
        <p:txBody>
          <a:bodyPr wrap="none" rtlCol="0">
            <a:spAutoFit/>
          </a:bodyPr>
          <a:lstStyle/>
          <a:p>
            <a:pPr algn="ctr"/>
            <a:r>
              <a:rPr lang="en-US" dirty="0"/>
              <a:t>Recursive to</a:t>
            </a:r>
          </a:p>
          <a:p>
            <a:pPr algn="ctr"/>
            <a:r>
              <a:rPr lang="en-US" dirty="0"/>
              <a:t> child root nodes</a:t>
            </a:r>
          </a:p>
        </p:txBody>
      </p:sp>
      <p:sp>
        <p:nvSpPr>
          <p:cNvPr id="15" name="TextBox 14">
            <a:extLst>
              <a:ext uri="{FF2B5EF4-FFF2-40B4-BE49-F238E27FC236}">
                <a16:creationId xmlns:a16="http://schemas.microsoft.com/office/drawing/2014/main" id="{A9B3FC10-4CCF-481D-9EDA-4D54131B548C}"/>
              </a:ext>
            </a:extLst>
          </p:cNvPr>
          <p:cNvSpPr txBox="1"/>
          <p:nvPr/>
        </p:nvSpPr>
        <p:spPr>
          <a:xfrm>
            <a:off x="7143204" y="4291630"/>
            <a:ext cx="2372765" cy="369332"/>
          </a:xfrm>
          <a:prstGeom prst="rect">
            <a:avLst/>
          </a:prstGeom>
          <a:noFill/>
        </p:spPr>
        <p:txBody>
          <a:bodyPr wrap="none" rtlCol="0">
            <a:spAutoFit/>
          </a:bodyPr>
          <a:lstStyle/>
          <a:p>
            <a:r>
              <a:rPr lang="en-US" dirty="0"/>
              <a:t>Traversal: 10, 30, 50</a:t>
            </a:r>
          </a:p>
        </p:txBody>
      </p:sp>
    </p:spTree>
    <p:extLst>
      <p:ext uri="{BB962C8B-B14F-4D97-AF65-F5344CB8AC3E}">
        <p14:creationId xmlns:p14="http://schemas.microsoft.com/office/powerpoint/2010/main" val="12599238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a:xfrm>
            <a:off x="508447" y="254341"/>
            <a:ext cx="9692640" cy="790378"/>
          </a:xfrm>
        </p:spPr>
        <p:txBody>
          <a:bodyPr/>
          <a:lstStyle/>
          <a:p>
            <a:r>
              <a:rPr lang="en-US" dirty="0"/>
              <a:t>Operations on BST – Traversal</a:t>
            </a:r>
          </a:p>
        </p:txBody>
      </p:sp>
      <p:sp>
        <p:nvSpPr>
          <p:cNvPr id="3" name="Content Placeholder 2">
            <a:extLst>
              <a:ext uri="{FF2B5EF4-FFF2-40B4-BE49-F238E27FC236}">
                <a16:creationId xmlns:a16="http://schemas.microsoft.com/office/drawing/2014/main" id="{AB2D48EC-2F5B-4198-B60A-83CA3078039E}"/>
              </a:ext>
            </a:extLst>
          </p:cNvPr>
          <p:cNvSpPr>
            <a:spLocks noGrp="1"/>
          </p:cNvSpPr>
          <p:nvPr>
            <p:ph idx="1"/>
          </p:nvPr>
        </p:nvSpPr>
        <p:spPr>
          <a:xfrm>
            <a:off x="1261872" y="1229268"/>
            <a:ext cx="5881332" cy="5262972"/>
          </a:xfrm>
        </p:spPr>
        <p:txBody>
          <a:bodyPr>
            <a:normAutofit/>
          </a:bodyPr>
          <a:lstStyle/>
          <a:p>
            <a:pPr lvl="1"/>
            <a:r>
              <a:rPr lang="en-US" sz="2000" b="1" dirty="0"/>
              <a:t>In-Order</a:t>
            </a:r>
            <a:r>
              <a:rPr lang="en-US" sz="2000" dirty="0"/>
              <a:t> Traversal </a:t>
            </a:r>
          </a:p>
          <a:p>
            <a:pPr lvl="1"/>
            <a:r>
              <a:rPr lang="en-US" sz="2000" dirty="0"/>
              <a:t>Visit the Left subtree </a:t>
            </a:r>
          </a:p>
          <a:p>
            <a:pPr lvl="1"/>
            <a:r>
              <a:rPr lang="en-US" sz="2000" dirty="0"/>
              <a:t>Visit the root </a:t>
            </a:r>
          </a:p>
          <a:p>
            <a:pPr lvl="1"/>
            <a:r>
              <a:rPr lang="en-US" sz="2000" dirty="0"/>
              <a:t>Visit the Right subtree</a:t>
            </a:r>
          </a:p>
          <a:p>
            <a:pPr lvl="1"/>
            <a:endParaRPr lang="en-US" sz="2000" dirty="0"/>
          </a:p>
          <a:p>
            <a:pPr lvl="1"/>
            <a:endParaRPr lang="en-US" sz="2000" dirty="0"/>
          </a:p>
          <a:p>
            <a:pPr lvl="3"/>
            <a:endParaRPr lang="en-US" sz="1800" dirty="0"/>
          </a:p>
          <a:p>
            <a:pPr lvl="2"/>
            <a:endParaRPr lang="en-US" sz="1800" dirty="0"/>
          </a:p>
          <a:p>
            <a:pPr lvl="2"/>
            <a:endParaRPr lang="en-US" sz="1800" dirty="0"/>
          </a:p>
          <a:p>
            <a:pPr lvl="2"/>
            <a:endParaRPr lang="en-US" sz="1800" dirty="0"/>
          </a:p>
        </p:txBody>
      </p:sp>
      <p:sp>
        <p:nvSpPr>
          <p:cNvPr id="6" name="Oval 5">
            <a:extLst>
              <a:ext uri="{FF2B5EF4-FFF2-40B4-BE49-F238E27FC236}">
                <a16:creationId xmlns:a16="http://schemas.microsoft.com/office/drawing/2014/main" id="{5E494620-F164-472F-AD4B-42FC88A08D49}"/>
              </a:ext>
            </a:extLst>
          </p:cNvPr>
          <p:cNvSpPr/>
          <p:nvPr/>
        </p:nvSpPr>
        <p:spPr>
          <a:xfrm>
            <a:off x="7368763" y="137152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a:t>
            </a:r>
          </a:p>
        </p:txBody>
      </p:sp>
      <p:sp>
        <p:nvSpPr>
          <p:cNvPr id="7" name="Oval 6">
            <a:extLst>
              <a:ext uri="{FF2B5EF4-FFF2-40B4-BE49-F238E27FC236}">
                <a16:creationId xmlns:a16="http://schemas.microsoft.com/office/drawing/2014/main" id="{71CE6B24-4591-4666-B771-ECFDDA124D29}"/>
              </a:ext>
            </a:extLst>
          </p:cNvPr>
          <p:cNvSpPr/>
          <p:nvPr/>
        </p:nvSpPr>
        <p:spPr>
          <a:xfrm>
            <a:off x="6161654" y="219634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8" name="Straight Connector 7">
            <a:extLst>
              <a:ext uri="{FF2B5EF4-FFF2-40B4-BE49-F238E27FC236}">
                <a16:creationId xmlns:a16="http://schemas.microsoft.com/office/drawing/2014/main" id="{2080973E-C232-4EBF-8DED-0AFCF6B900F8}"/>
              </a:ext>
            </a:extLst>
          </p:cNvPr>
          <p:cNvCxnSpPr>
            <a:cxnSpLocks/>
            <a:stCxn id="6" idx="3"/>
            <a:endCxn id="7" idx="7"/>
          </p:cNvCxnSpPr>
          <p:nvPr/>
        </p:nvCxnSpPr>
        <p:spPr>
          <a:xfrm flipH="1">
            <a:off x="6867234" y="2077106"/>
            <a:ext cx="622587" cy="240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EB5CD4E-ED60-47F7-9212-8F5D263D27EC}"/>
              </a:ext>
            </a:extLst>
          </p:cNvPr>
          <p:cNvCxnSpPr>
            <a:cxnSpLocks/>
            <a:stCxn id="6" idx="5"/>
            <a:endCxn id="10" idx="1"/>
          </p:cNvCxnSpPr>
          <p:nvPr/>
        </p:nvCxnSpPr>
        <p:spPr>
          <a:xfrm>
            <a:off x="8074343" y="2077106"/>
            <a:ext cx="1117530" cy="300048"/>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AAF4176-C25D-4DA7-A1AA-5B0FB4E9F2F6}"/>
              </a:ext>
            </a:extLst>
          </p:cNvPr>
          <p:cNvSpPr/>
          <p:nvPr/>
        </p:nvSpPr>
        <p:spPr>
          <a:xfrm>
            <a:off x="9070815" y="225609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5" name="Left Brace 4">
            <a:extLst>
              <a:ext uri="{FF2B5EF4-FFF2-40B4-BE49-F238E27FC236}">
                <a16:creationId xmlns:a16="http://schemas.microsoft.com/office/drawing/2014/main" id="{E8CCF6A5-180D-4F84-B113-03561EED3E58}"/>
              </a:ext>
            </a:extLst>
          </p:cNvPr>
          <p:cNvSpPr/>
          <p:nvPr/>
        </p:nvSpPr>
        <p:spPr>
          <a:xfrm>
            <a:off x="1258711" y="1637225"/>
            <a:ext cx="345989" cy="9391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B9E09DE-8A83-40E6-92FB-49CA158EC83F}"/>
              </a:ext>
            </a:extLst>
          </p:cNvPr>
          <p:cNvSpPr txBox="1"/>
          <p:nvPr/>
        </p:nvSpPr>
        <p:spPr>
          <a:xfrm rot="16200000">
            <a:off x="30583" y="1872874"/>
            <a:ext cx="1933543" cy="646331"/>
          </a:xfrm>
          <a:prstGeom prst="rect">
            <a:avLst/>
          </a:prstGeom>
          <a:noFill/>
        </p:spPr>
        <p:txBody>
          <a:bodyPr wrap="none" rtlCol="0">
            <a:spAutoFit/>
          </a:bodyPr>
          <a:lstStyle/>
          <a:p>
            <a:pPr algn="ctr"/>
            <a:r>
              <a:rPr lang="en-US" dirty="0"/>
              <a:t>Recursive to</a:t>
            </a:r>
          </a:p>
          <a:p>
            <a:pPr algn="ctr"/>
            <a:r>
              <a:rPr lang="en-US" dirty="0"/>
              <a:t> child root nodes</a:t>
            </a:r>
          </a:p>
        </p:txBody>
      </p:sp>
      <p:sp>
        <p:nvSpPr>
          <p:cNvPr id="15" name="TextBox 14">
            <a:extLst>
              <a:ext uri="{FF2B5EF4-FFF2-40B4-BE49-F238E27FC236}">
                <a16:creationId xmlns:a16="http://schemas.microsoft.com/office/drawing/2014/main" id="{A9B3FC10-4CCF-481D-9EDA-4D54131B548C}"/>
              </a:ext>
            </a:extLst>
          </p:cNvPr>
          <p:cNvSpPr txBox="1"/>
          <p:nvPr/>
        </p:nvSpPr>
        <p:spPr>
          <a:xfrm>
            <a:off x="1576848" y="2961676"/>
            <a:ext cx="4264036" cy="3139321"/>
          </a:xfrm>
          <a:prstGeom prst="rect">
            <a:avLst/>
          </a:prstGeom>
          <a:noFill/>
        </p:spPr>
        <p:txBody>
          <a:bodyPr wrap="square" rtlCol="0">
            <a:spAutoFit/>
          </a:bodyPr>
          <a:lstStyle/>
          <a:p>
            <a:r>
              <a:rPr lang="en-US" dirty="0"/>
              <a:t>Traversal: </a:t>
            </a:r>
          </a:p>
          <a:p>
            <a:r>
              <a:rPr lang="en-US" dirty="0"/>
              <a:t>Leftmost : 3(leaf)</a:t>
            </a:r>
          </a:p>
          <a:p>
            <a:r>
              <a:rPr lang="en-US" dirty="0"/>
              <a:t>Root: 5 </a:t>
            </a:r>
          </a:p>
          <a:p>
            <a:r>
              <a:rPr lang="en-US" dirty="0"/>
              <a:t>Right subtree: 7(leaf)</a:t>
            </a:r>
          </a:p>
          <a:p>
            <a:r>
              <a:rPr lang="en-US" dirty="0"/>
              <a:t>Root node: 10</a:t>
            </a:r>
          </a:p>
          <a:p>
            <a:r>
              <a:rPr lang="en-US" dirty="0"/>
              <a:t>Right Subtree: 12 (leaf)</a:t>
            </a:r>
          </a:p>
          <a:p>
            <a:r>
              <a:rPr lang="en-US" dirty="0"/>
              <a:t>Root node: 21</a:t>
            </a:r>
          </a:p>
          <a:p>
            <a:r>
              <a:rPr lang="en-US" dirty="0"/>
              <a:t>Leftmost: 25(leaf)</a:t>
            </a:r>
          </a:p>
          <a:p>
            <a:r>
              <a:rPr lang="en-US" dirty="0"/>
              <a:t>Root node: 30 </a:t>
            </a:r>
          </a:p>
          <a:p>
            <a:r>
              <a:rPr lang="en-US" dirty="0"/>
              <a:t>Right subtree: 100(leaf)</a:t>
            </a:r>
          </a:p>
          <a:p>
            <a:endParaRPr lang="en-US" dirty="0"/>
          </a:p>
        </p:txBody>
      </p:sp>
      <p:sp>
        <p:nvSpPr>
          <p:cNvPr id="14" name="Oval 13">
            <a:extLst>
              <a:ext uri="{FF2B5EF4-FFF2-40B4-BE49-F238E27FC236}">
                <a16:creationId xmlns:a16="http://schemas.microsoft.com/office/drawing/2014/main" id="{46CE9910-69ED-4A79-8A9C-B03ED93BF84B}"/>
              </a:ext>
            </a:extLst>
          </p:cNvPr>
          <p:cNvSpPr/>
          <p:nvPr/>
        </p:nvSpPr>
        <p:spPr>
          <a:xfrm>
            <a:off x="5233709" y="354245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6" name="Oval 15">
            <a:extLst>
              <a:ext uri="{FF2B5EF4-FFF2-40B4-BE49-F238E27FC236}">
                <a16:creationId xmlns:a16="http://schemas.microsoft.com/office/drawing/2014/main" id="{E3052B78-8A4B-4646-9FAB-DC2F9008A431}"/>
              </a:ext>
            </a:extLst>
          </p:cNvPr>
          <p:cNvSpPr/>
          <p:nvPr/>
        </p:nvSpPr>
        <p:spPr>
          <a:xfrm>
            <a:off x="6988292" y="354245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7" name="Oval 16">
            <a:extLst>
              <a:ext uri="{FF2B5EF4-FFF2-40B4-BE49-F238E27FC236}">
                <a16:creationId xmlns:a16="http://schemas.microsoft.com/office/drawing/2014/main" id="{F4D16186-40D4-4851-B0B8-1546A89AFA0E}"/>
              </a:ext>
            </a:extLst>
          </p:cNvPr>
          <p:cNvSpPr/>
          <p:nvPr/>
        </p:nvSpPr>
        <p:spPr>
          <a:xfrm>
            <a:off x="4440293" y="5017345"/>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8" name="Oval 17">
            <a:extLst>
              <a:ext uri="{FF2B5EF4-FFF2-40B4-BE49-F238E27FC236}">
                <a16:creationId xmlns:a16="http://schemas.microsoft.com/office/drawing/2014/main" id="{591D30F1-452C-4BFC-A344-3FD098DC9DFA}"/>
              </a:ext>
            </a:extLst>
          </p:cNvPr>
          <p:cNvSpPr/>
          <p:nvPr/>
        </p:nvSpPr>
        <p:spPr>
          <a:xfrm>
            <a:off x="6086515" y="505333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9" name="Oval 18">
            <a:extLst>
              <a:ext uri="{FF2B5EF4-FFF2-40B4-BE49-F238E27FC236}">
                <a16:creationId xmlns:a16="http://schemas.microsoft.com/office/drawing/2014/main" id="{30DD3FBB-1A4D-4787-8982-B7F5287CAFCA}"/>
              </a:ext>
            </a:extLst>
          </p:cNvPr>
          <p:cNvSpPr/>
          <p:nvPr/>
        </p:nvSpPr>
        <p:spPr>
          <a:xfrm>
            <a:off x="8533188" y="348392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25</a:t>
            </a:r>
          </a:p>
        </p:txBody>
      </p:sp>
      <p:sp>
        <p:nvSpPr>
          <p:cNvPr id="20" name="Oval 19">
            <a:extLst>
              <a:ext uri="{FF2B5EF4-FFF2-40B4-BE49-F238E27FC236}">
                <a16:creationId xmlns:a16="http://schemas.microsoft.com/office/drawing/2014/main" id="{0A608AFA-BBDF-456B-B13D-7E14A325FA1D}"/>
              </a:ext>
            </a:extLst>
          </p:cNvPr>
          <p:cNvSpPr/>
          <p:nvPr/>
        </p:nvSpPr>
        <p:spPr>
          <a:xfrm>
            <a:off x="10001366" y="3482473"/>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23" name="Straight Connector 22">
            <a:extLst>
              <a:ext uri="{FF2B5EF4-FFF2-40B4-BE49-F238E27FC236}">
                <a16:creationId xmlns:a16="http://schemas.microsoft.com/office/drawing/2014/main" id="{C20DEAA6-19E2-485F-A536-DFFFFF8FCC53}"/>
              </a:ext>
            </a:extLst>
          </p:cNvPr>
          <p:cNvCxnSpPr>
            <a:stCxn id="7" idx="3"/>
          </p:cNvCxnSpPr>
          <p:nvPr/>
        </p:nvCxnSpPr>
        <p:spPr>
          <a:xfrm flipH="1">
            <a:off x="5807676" y="2901920"/>
            <a:ext cx="475036" cy="640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B29D945-B5DE-43EA-A1F2-3EEE4388AC4D}"/>
              </a:ext>
            </a:extLst>
          </p:cNvPr>
          <p:cNvCxnSpPr>
            <a:stCxn id="7" idx="5"/>
            <a:endCxn id="16" idx="0"/>
          </p:cNvCxnSpPr>
          <p:nvPr/>
        </p:nvCxnSpPr>
        <p:spPr>
          <a:xfrm>
            <a:off x="6867234" y="2901920"/>
            <a:ext cx="534377" cy="640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5F27314-7ED9-427B-B502-41C7236EF93E}"/>
              </a:ext>
            </a:extLst>
          </p:cNvPr>
          <p:cNvCxnSpPr>
            <a:stCxn id="14" idx="3"/>
            <a:endCxn id="17" idx="0"/>
          </p:cNvCxnSpPr>
          <p:nvPr/>
        </p:nvCxnSpPr>
        <p:spPr>
          <a:xfrm flipH="1">
            <a:off x="4853612" y="4248030"/>
            <a:ext cx="501155" cy="769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F59E97-2EEE-4AB9-8D55-97D72DF1A524}"/>
              </a:ext>
            </a:extLst>
          </p:cNvPr>
          <p:cNvCxnSpPr>
            <a:stCxn id="14" idx="5"/>
            <a:endCxn id="18" idx="0"/>
          </p:cNvCxnSpPr>
          <p:nvPr/>
        </p:nvCxnSpPr>
        <p:spPr>
          <a:xfrm>
            <a:off x="5939289" y="4248030"/>
            <a:ext cx="560545" cy="805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872DC9-9F2A-491B-B055-794AE259BF48}"/>
              </a:ext>
            </a:extLst>
          </p:cNvPr>
          <p:cNvCxnSpPr>
            <a:stCxn id="10" idx="3"/>
            <a:endCxn id="19" idx="0"/>
          </p:cNvCxnSpPr>
          <p:nvPr/>
        </p:nvCxnSpPr>
        <p:spPr>
          <a:xfrm flipH="1">
            <a:off x="8946507" y="2961676"/>
            <a:ext cx="245366" cy="5222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85E8F26-B75C-4F67-811E-DE0ED7FD9EED}"/>
              </a:ext>
            </a:extLst>
          </p:cNvPr>
          <p:cNvCxnSpPr>
            <a:stCxn id="10" idx="5"/>
            <a:endCxn id="20" idx="0"/>
          </p:cNvCxnSpPr>
          <p:nvPr/>
        </p:nvCxnSpPr>
        <p:spPr>
          <a:xfrm>
            <a:off x="9776395" y="2961676"/>
            <a:ext cx="638290" cy="52079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7109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a:xfrm>
            <a:off x="645107" y="450809"/>
            <a:ext cx="9692640" cy="790378"/>
          </a:xfrm>
        </p:spPr>
        <p:txBody>
          <a:bodyPr>
            <a:normAutofit fontScale="90000"/>
          </a:bodyPr>
          <a:lstStyle/>
          <a:p>
            <a:r>
              <a:rPr lang="en-US" dirty="0"/>
              <a:t>Operations on BST – Traversal</a:t>
            </a:r>
            <a:br>
              <a:rPr lang="en-US" dirty="0"/>
            </a:br>
            <a:r>
              <a:rPr lang="en-US" dirty="0"/>
              <a:t>Try it yourself</a:t>
            </a:r>
          </a:p>
        </p:txBody>
      </p:sp>
      <p:sp>
        <p:nvSpPr>
          <p:cNvPr id="3" name="Content Placeholder 2">
            <a:extLst>
              <a:ext uri="{FF2B5EF4-FFF2-40B4-BE49-F238E27FC236}">
                <a16:creationId xmlns:a16="http://schemas.microsoft.com/office/drawing/2014/main" id="{AB2D48EC-2F5B-4198-B60A-83CA3078039E}"/>
              </a:ext>
            </a:extLst>
          </p:cNvPr>
          <p:cNvSpPr>
            <a:spLocks noGrp="1"/>
          </p:cNvSpPr>
          <p:nvPr>
            <p:ph idx="1"/>
          </p:nvPr>
        </p:nvSpPr>
        <p:spPr>
          <a:xfrm>
            <a:off x="1253090" y="1829909"/>
            <a:ext cx="5881332" cy="1720522"/>
          </a:xfrm>
        </p:spPr>
        <p:txBody>
          <a:bodyPr>
            <a:normAutofit/>
          </a:bodyPr>
          <a:lstStyle/>
          <a:p>
            <a:pPr lvl="1"/>
            <a:r>
              <a:rPr lang="en-US" sz="2000" b="1" dirty="0"/>
              <a:t>In-Order</a:t>
            </a:r>
            <a:r>
              <a:rPr lang="en-US" sz="2000" dirty="0"/>
              <a:t> Traversal </a:t>
            </a:r>
          </a:p>
          <a:p>
            <a:pPr lvl="1"/>
            <a:r>
              <a:rPr lang="en-US" sz="2000" dirty="0"/>
              <a:t>Visit the Left subtree </a:t>
            </a:r>
          </a:p>
          <a:p>
            <a:pPr lvl="1"/>
            <a:r>
              <a:rPr lang="en-US" sz="2000" dirty="0"/>
              <a:t>Visit the root </a:t>
            </a:r>
          </a:p>
          <a:p>
            <a:pPr lvl="1"/>
            <a:r>
              <a:rPr lang="en-US" sz="2000" dirty="0"/>
              <a:t>Visit the Right subtree</a:t>
            </a:r>
          </a:p>
          <a:p>
            <a:pPr lvl="1"/>
            <a:endParaRPr lang="en-US" sz="2000" dirty="0"/>
          </a:p>
          <a:p>
            <a:pPr lvl="1"/>
            <a:endParaRPr lang="en-US" sz="2000" dirty="0"/>
          </a:p>
          <a:p>
            <a:pPr lvl="3"/>
            <a:endParaRPr lang="en-US" sz="1800" dirty="0"/>
          </a:p>
          <a:p>
            <a:pPr lvl="2"/>
            <a:endParaRPr lang="en-US" sz="1800" dirty="0"/>
          </a:p>
          <a:p>
            <a:pPr lvl="2"/>
            <a:endParaRPr lang="en-US" sz="1800" dirty="0"/>
          </a:p>
          <a:p>
            <a:pPr lvl="2"/>
            <a:endParaRPr lang="en-US" sz="1800" dirty="0"/>
          </a:p>
        </p:txBody>
      </p:sp>
      <p:sp>
        <p:nvSpPr>
          <p:cNvPr id="6" name="Oval 5">
            <a:extLst>
              <a:ext uri="{FF2B5EF4-FFF2-40B4-BE49-F238E27FC236}">
                <a16:creationId xmlns:a16="http://schemas.microsoft.com/office/drawing/2014/main" id="{5E494620-F164-472F-AD4B-42FC88A08D49}"/>
              </a:ext>
            </a:extLst>
          </p:cNvPr>
          <p:cNvSpPr/>
          <p:nvPr/>
        </p:nvSpPr>
        <p:spPr>
          <a:xfrm>
            <a:off x="7368763" y="137152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7" name="Oval 6">
            <a:extLst>
              <a:ext uri="{FF2B5EF4-FFF2-40B4-BE49-F238E27FC236}">
                <a16:creationId xmlns:a16="http://schemas.microsoft.com/office/drawing/2014/main" id="{71CE6B24-4591-4666-B771-ECFDDA124D29}"/>
              </a:ext>
            </a:extLst>
          </p:cNvPr>
          <p:cNvSpPr/>
          <p:nvPr/>
        </p:nvSpPr>
        <p:spPr>
          <a:xfrm>
            <a:off x="6161654" y="219634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8" name="Straight Connector 7">
            <a:extLst>
              <a:ext uri="{FF2B5EF4-FFF2-40B4-BE49-F238E27FC236}">
                <a16:creationId xmlns:a16="http://schemas.microsoft.com/office/drawing/2014/main" id="{2080973E-C232-4EBF-8DED-0AFCF6B900F8}"/>
              </a:ext>
            </a:extLst>
          </p:cNvPr>
          <p:cNvCxnSpPr>
            <a:cxnSpLocks/>
            <a:stCxn id="6" idx="3"/>
            <a:endCxn id="7" idx="7"/>
          </p:cNvCxnSpPr>
          <p:nvPr/>
        </p:nvCxnSpPr>
        <p:spPr>
          <a:xfrm flipH="1">
            <a:off x="6867234" y="2077106"/>
            <a:ext cx="622587" cy="240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EB5CD4E-ED60-47F7-9212-8F5D263D27EC}"/>
              </a:ext>
            </a:extLst>
          </p:cNvPr>
          <p:cNvCxnSpPr>
            <a:cxnSpLocks/>
            <a:stCxn id="6" idx="5"/>
            <a:endCxn id="10" idx="1"/>
          </p:cNvCxnSpPr>
          <p:nvPr/>
        </p:nvCxnSpPr>
        <p:spPr>
          <a:xfrm>
            <a:off x="8074343" y="2077106"/>
            <a:ext cx="1117530" cy="300048"/>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AAF4176-C25D-4DA7-A1AA-5B0FB4E9F2F6}"/>
              </a:ext>
            </a:extLst>
          </p:cNvPr>
          <p:cNvSpPr/>
          <p:nvPr/>
        </p:nvSpPr>
        <p:spPr>
          <a:xfrm>
            <a:off x="9070815" y="225609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a:t>
            </a:r>
          </a:p>
        </p:txBody>
      </p:sp>
      <p:sp>
        <p:nvSpPr>
          <p:cNvPr id="5" name="Left Brace 4">
            <a:extLst>
              <a:ext uri="{FF2B5EF4-FFF2-40B4-BE49-F238E27FC236}">
                <a16:creationId xmlns:a16="http://schemas.microsoft.com/office/drawing/2014/main" id="{E8CCF6A5-180D-4F84-B113-03561EED3E58}"/>
              </a:ext>
            </a:extLst>
          </p:cNvPr>
          <p:cNvSpPr/>
          <p:nvPr/>
        </p:nvSpPr>
        <p:spPr>
          <a:xfrm>
            <a:off x="1271497" y="2279176"/>
            <a:ext cx="345989" cy="9391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B9E09DE-8A83-40E6-92FB-49CA158EC83F}"/>
              </a:ext>
            </a:extLst>
          </p:cNvPr>
          <p:cNvSpPr txBox="1"/>
          <p:nvPr/>
        </p:nvSpPr>
        <p:spPr>
          <a:xfrm rot="16200000">
            <a:off x="-32457" y="2483691"/>
            <a:ext cx="1933543" cy="646331"/>
          </a:xfrm>
          <a:prstGeom prst="rect">
            <a:avLst/>
          </a:prstGeom>
          <a:noFill/>
        </p:spPr>
        <p:txBody>
          <a:bodyPr wrap="none" rtlCol="0">
            <a:spAutoFit/>
          </a:bodyPr>
          <a:lstStyle/>
          <a:p>
            <a:pPr algn="ctr"/>
            <a:r>
              <a:rPr lang="en-US" dirty="0"/>
              <a:t>Recursive to</a:t>
            </a:r>
          </a:p>
          <a:p>
            <a:pPr algn="ctr"/>
            <a:r>
              <a:rPr lang="en-US" dirty="0"/>
              <a:t> child root nodes</a:t>
            </a:r>
          </a:p>
        </p:txBody>
      </p:sp>
      <p:sp>
        <p:nvSpPr>
          <p:cNvPr id="15" name="TextBox 14">
            <a:extLst>
              <a:ext uri="{FF2B5EF4-FFF2-40B4-BE49-F238E27FC236}">
                <a16:creationId xmlns:a16="http://schemas.microsoft.com/office/drawing/2014/main" id="{A9B3FC10-4CCF-481D-9EDA-4D54131B548C}"/>
              </a:ext>
            </a:extLst>
          </p:cNvPr>
          <p:cNvSpPr txBox="1"/>
          <p:nvPr/>
        </p:nvSpPr>
        <p:spPr>
          <a:xfrm>
            <a:off x="8436250" y="5415698"/>
            <a:ext cx="4264036" cy="646331"/>
          </a:xfrm>
          <a:prstGeom prst="rect">
            <a:avLst/>
          </a:prstGeom>
          <a:noFill/>
        </p:spPr>
        <p:txBody>
          <a:bodyPr wrap="square" rtlCol="0">
            <a:spAutoFit/>
          </a:bodyPr>
          <a:lstStyle/>
          <a:p>
            <a:r>
              <a:rPr lang="en-US" dirty="0"/>
              <a:t>Answer in notes</a:t>
            </a:r>
          </a:p>
          <a:p>
            <a:endParaRPr lang="en-US" dirty="0"/>
          </a:p>
        </p:txBody>
      </p:sp>
      <p:sp>
        <p:nvSpPr>
          <p:cNvPr id="14" name="Oval 13">
            <a:extLst>
              <a:ext uri="{FF2B5EF4-FFF2-40B4-BE49-F238E27FC236}">
                <a16:creationId xmlns:a16="http://schemas.microsoft.com/office/drawing/2014/main" id="{46CE9910-69ED-4A79-8A9C-B03ED93BF84B}"/>
              </a:ext>
            </a:extLst>
          </p:cNvPr>
          <p:cNvSpPr/>
          <p:nvPr/>
        </p:nvSpPr>
        <p:spPr>
          <a:xfrm>
            <a:off x="5233709" y="354245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6" name="Oval 15">
            <a:extLst>
              <a:ext uri="{FF2B5EF4-FFF2-40B4-BE49-F238E27FC236}">
                <a16:creationId xmlns:a16="http://schemas.microsoft.com/office/drawing/2014/main" id="{E3052B78-8A4B-4646-9FAB-DC2F9008A431}"/>
              </a:ext>
            </a:extLst>
          </p:cNvPr>
          <p:cNvSpPr/>
          <p:nvPr/>
        </p:nvSpPr>
        <p:spPr>
          <a:xfrm>
            <a:off x="6988292" y="354245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17" name="Oval 16">
            <a:extLst>
              <a:ext uri="{FF2B5EF4-FFF2-40B4-BE49-F238E27FC236}">
                <a16:creationId xmlns:a16="http://schemas.microsoft.com/office/drawing/2014/main" id="{F4D16186-40D4-4851-B0B8-1546A89AFA0E}"/>
              </a:ext>
            </a:extLst>
          </p:cNvPr>
          <p:cNvSpPr/>
          <p:nvPr/>
        </p:nvSpPr>
        <p:spPr>
          <a:xfrm>
            <a:off x="4440293" y="5017345"/>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8" name="Oval 17">
            <a:extLst>
              <a:ext uri="{FF2B5EF4-FFF2-40B4-BE49-F238E27FC236}">
                <a16:creationId xmlns:a16="http://schemas.microsoft.com/office/drawing/2014/main" id="{591D30F1-452C-4BFC-A344-3FD098DC9DFA}"/>
              </a:ext>
            </a:extLst>
          </p:cNvPr>
          <p:cNvSpPr/>
          <p:nvPr/>
        </p:nvSpPr>
        <p:spPr>
          <a:xfrm>
            <a:off x="6086515" y="505333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19" name="Oval 18">
            <a:extLst>
              <a:ext uri="{FF2B5EF4-FFF2-40B4-BE49-F238E27FC236}">
                <a16:creationId xmlns:a16="http://schemas.microsoft.com/office/drawing/2014/main" id="{30DD3FBB-1A4D-4787-8982-B7F5287CAFCA}"/>
              </a:ext>
            </a:extLst>
          </p:cNvPr>
          <p:cNvSpPr/>
          <p:nvPr/>
        </p:nvSpPr>
        <p:spPr>
          <a:xfrm>
            <a:off x="8533188" y="348392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40</a:t>
            </a:r>
          </a:p>
        </p:txBody>
      </p:sp>
      <p:sp>
        <p:nvSpPr>
          <p:cNvPr id="20" name="Oval 19">
            <a:extLst>
              <a:ext uri="{FF2B5EF4-FFF2-40B4-BE49-F238E27FC236}">
                <a16:creationId xmlns:a16="http://schemas.microsoft.com/office/drawing/2014/main" id="{0A608AFA-BBDF-456B-B13D-7E14A325FA1D}"/>
              </a:ext>
            </a:extLst>
          </p:cNvPr>
          <p:cNvSpPr/>
          <p:nvPr/>
        </p:nvSpPr>
        <p:spPr>
          <a:xfrm>
            <a:off x="10001366" y="3482473"/>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23" name="Straight Connector 22">
            <a:extLst>
              <a:ext uri="{FF2B5EF4-FFF2-40B4-BE49-F238E27FC236}">
                <a16:creationId xmlns:a16="http://schemas.microsoft.com/office/drawing/2014/main" id="{C20DEAA6-19E2-485F-A536-DFFFFF8FCC53}"/>
              </a:ext>
            </a:extLst>
          </p:cNvPr>
          <p:cNvCxnSpPr>
            <a:stCxn id="7" idx="3"/>
          </p:cNvCxnSpPr>
          <p:nvPr/>
        </p:nvCxnSpPr>
        <p:spPr>
          <a:xfrm flipH="1">
            <a:off x="5807676" y="2901920"/>
            <a:ext cx="475036" cy="640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B29D945-B5DE-43EA-A1F2-3EEE4388AC4D}"/>
              </a:ext>
            </a:extLst>
          </p:cNvPr>
          <p:cNvCxnSpPr>
            <a:stCxn id="7" idx="5"/>
            <a:endCxn id="16" idx="0"/>
          </p:cNvCxnSpPr>
          <p:nvPr/>
        </p:nvCxnSpPr>
        <p:spPr>
          <a:xfrm>
            <a:off x="6867234" y="2901920"/>
            <a:ext cx="534377" cy="640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5F27314-7ED9-427B-B502-41C7236EF93E}"/>
              </a:ext>
            </a:extLst>
          </p:cNvPr>
          <p:cNvCxnSpPr>
            <a:stCxn id="14" idx="3"/>
            <a:endCxn id="17" idx="0"/>
          </p:cNvCxnSpPr>
          <p:nvPr/>
        </p:nvCxnSpPr>
        <p:spPr>
          <a:xfrm flipH="1">
            <a:off x="4853612" y="4248030"/>
            <a:ext cx="501155" cy="769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F59E97-2EEE-4AB9-8D55-97D72DF1A524}"/>
              </a:ext>
            </a:extLst>
          </p:cNvPr>
          <p:cNvCxnSpPr>
            <a:stCxn id="14" idx="5"/>
            <a:endCxn id="18" idx="0"/>
          </p:cNvCxnSpPr>
          <p:nvPr/>
        </p:nvCxnSpPr>
        <p:spPr>
          <a:xfrm>
            <a:off x="5939289" y="4248030"/>
            <a:ext cx="560545" cy="805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872DC9-9F2A-491B-B055-794AE259BF48}"/>
              </a:ext>
            </a:extLst>
          </p:cNvPr>
          <p:cNvCxnSpPr>
            <a:stCxn id="10" idx="3"/>
            <a:endCxn id="19" idx="0"/>
          </p:cNvCxnSpPr>
          <p:nvPr/>
        </p:nvCxnSpPr>
        <p:spPr>
          <a:xfrm flipH="1">
            <a:off x="8946507" y="2961676"/>
            <a:ext cx="245366" cy="5222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85E8F26-B75C-4F67-811E-DE0ED7FD9EED}"/>
              </a:ext>
            </a:extLst>
          </p:cNvPr>
          <p:cNvCxnSpPr>
            <a:stCxn id="10" idx="5"/>
            <a:endCxn id="20" idx="0"/>
          </p:cNvCxnSpPr>
          <p:nvPr/>
        </p:nvCxnSpPr>
        <p:spPr>
          <a:xfrm>
            <a:off x="9776395" y="2961676"/>
            <a:ext cx="638290" cy="52079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95168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a:xfrm>
            <a:off x="645107" y="450809"/>
            <a:ext cx="9692640" cy="790378"/>
          </a:xfrm>
        </p:spPr>
        <p:txBody>
          <a:bodyPr>
            <a:normAutofit fontScale="90000"/>
          </a:bodyPr>
          <a:lstStyle/>
          <a:p>
            <a:r>
              <a:rPr lang="en-US" dirty="0"/>
              <a:t>Operations on BST – Traversal</a:t>
            </a:r>
            <a:br>
              <a:rPr lang="en-US" dirty="0"/>
            </a:br>
            <a:r>
              <a:rPr lang="en-US" dirty="0"/>
              <a:t>Try it yourself</a:t>
            </a:r>
          </a:p>
        </p:txBody>
      </p:sp>
      <p:sp>
        <p:nvSpPr>
          <p:cNvPr id="6" name="Oval 5">
            <a:extLst>
              <a:ext uri="{FF2B5EF4-FFF2-40B4-BE49-F238E27FC236}">
                <a16:creationId xmlns:a16="http://schemas.microsoft.com/office/drawing/2014/main" id="{5E494620-F164-472F-AD4B-42FC88A08D49}"/>
              </a:ext>
            </a:extLst>
          </p:cNvPr>
          <p:cNvSpPr/>
          <p:nvPr/>
        </p:nvSpPr>
        <p:spPr>
          <a:xfrm>
            <a:off x="2843354" y="144207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7" name="Oval 6">
            <a:extLst>
              <a:ext uri="{FF2B5EF4-FFF2-40B4-BE49-F238E27FC236}">
                <a16:creationId xmlns:a16="http://schemas.microsoft.com/office/drawing/2014/main" id="{71CE6B24-4591-4666-B771-ECFDDA124D29}"/>
              </a:ext>
            </a:extLst>
          </p:cNvPr>
          <p:cNvSpPr/>
          <p:nvPr/>
        </p:nvSpPr>
        <p:spPr>
          <a:xfrm>
            <a:off x="2013466" y="225513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8" name="Straight Connector 7">
            <a:extLst>
              <a:ext uri="{FF2B5EF4-FFF2-40B4-BE49-F238E27FC236}">
                <a16:creationId xmlns:a16="http://schemas.microsoft.com/office/drawing/2014/main" id="{2080973E-C232-4EBF-8DED-0AFCF6B900F8}"/>
              </a:ext>
            </a:extLst>
          </p:cNvPr>
          <p:cNvCxnSpPr>
            <a:cxnSpLocks/>
            <a:stCxn id="6" idx="3"/>
            <a:endCxn id="7" idx="7"/>
          </p:cNvCxnSpPr>
          <p:nvPr/>
        </p:nvCxnSpPr>
        <p:spPr>
          <a:xfrm flipH="1">
            <a:off x="2719046" y="2147650"/>
            <a:ext cx="245366" cy="228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EB5CD4E-ED60-47F7-9212-8F5D263D27EC}"/>
              </a:ext>
            </a:extLst>
          </p:cNvPr>
          <p:cNvCxnSpPr>
            <a:cxnSpLocks/>
            <a:stCxn id="6" idx="5"/>
            <a:endCxn id="10" idx="1"/>
          </p:cNvCxnSpPr>
          <p:nvPr/>
        </p:nvCxnSpPr>
        <p:spPr>
          <a:xfrm>
            <a:off x="3548934" y="2147650"/>
            <a:ext cx="242116" cy="349598"/>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AAF4176-C25D-4DA7-A1AA-5B0FB4E9F2F6}"/>
              </a:ext>
            </a:extLst>
          </p:cNvPr>
          <p:cNvSpPr/>
          <p:nvPr/>
        </p:nvSpPr>
        <p:spPr>
          <a:xfrm>
            <a:off x="3669992" y="237619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sp>
        <p:nvSpPr>
          <p:cNvPr id="15" name="TextBox 14">
            <a:extLst>
              <a:ext uri="{FF2B5EF4-FFF2-40B4-BE49-F238E27FC236}">
                <a16:creationId xmlns:a16="http://schemas.microsoft.com/office/drawing/2014/main" id="{A9B3FC10-4CCF-481D-9EDA-4D54131B548C}"/>
              </a:ext>
            </a:extLst>
          </p:cNvPr>
          <p:cNvSpPr txBox="1"/>
          <p:nvPr/>
        </p:nvSpPr>
        <p:spPr>
          <a:xfrm>
            <a:off x="1554439" y="5483861"/>
            <a:ext cx="2528872" cy="923330"/>
          </a:xfrm>
          <a:prstGeom prst="rect">
            <a:avLst/>
          </a:prstGeom>
          <a:noFill/>
        </p:spPr>
        <p:txBody>
          <a:bodyPr wrap="square" rtlCol="0">
            <a:spAutoFit/>
          </a:bodyPr>
          <a:lstStyle/>
          <a:p>
            <a:r>
              <a:rPr lang="en-US" dirty="0"/>
              <a:t>Pre-Order path :</a:t>
            </a:r>
          </a:p>
          <a:p>
            <a:r>
              <a:rPr lang="en-US" dirty="0"/>
              <a:t>In-Order Path :</a:t>
            </a:r>
          </a:p>
          <a:p>
            <a:endParaRPr lang="en-US" dirty="0"/>
          </a:p>
        </p:txBody>
      </p:sp>
      <p:sp>
        <p:nvSpPr>
          <p:cNvPr id="14" name="Oval 13">
            <a:extLst>
              <a:ext uri="{FF2B5EF4-FFF2-40B4-BE49-F238E27FC236}">
                <a16:creationId xmlns:a16="http://schemas.microsoft.com/office/drawing/2014/main" id="{46CE9910-69ED-4A79-8A9C-B03ED93BF84B}"/>
              </a:ext>
            </a:extLst>
          </p:cNvPr>
          <p:cNvSpPr/>
          <p:nvPr/>
        </p:nvSpPr>
        <p:spPr>
          <a:xfrm>
            <a:off x="1496234" y="3310471"/>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7" name="Oval 16">
            <a:extLst>
              <a:ext uri="{FF2B5EF4-FFF2-40B4-BE49-F238E27FC236}">
                <a16:creationId xmlns:a16="http://schemas.microsoft.com/office/drawing/2014/main" id="{F4D16186-40D4-4851-B0B8-1546A89AFA0E}"/>
              </a:ext>
            </a:extLst>
          </p:cNvPr>
          <p:cNvSpPr/>
          <p:nvPr/>
        </p:nvSpPr>
        <p:spPr>
          <a:xfrm>
            <a:off x="1038458" y="442852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8" name="Oval 17">
            <a:extLst>
              <a:ext uri="{FF2B5EF4-FFF2-40B4-BE49-F238E27FC236}">
                <a16:creationId xmlns:a16="http://schemas.microsoft.com/office/drawing/2014/main" id="{591D30F1-452C-4BFC-A344-3FD098DC9DFA}"/>
              </a:ext>
            </a:extLst>
          </p:cNvPr>
          <p:cNvSpPr/>
          <p:nvPr/>
        </p:nvSpPr>
        <p:spPr>
          <a:xfrm>
            <a:off x="2055133" y="442852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cxnSp>
        <p:nvCxnSpPr>
          <p:cNvPr id="23" name="Straight Connector 22">
            <a:extLst>
              <a:ext uri="{FF2B5EF4-FFF2-40B4-BE49-F238E27FC236}">
                <a16:creationId xmlns:a16="http://schemas.microsoft.com/office/drawing/2014/main" id="{C20DEAA6-19E2-485F-A536-DFFFFF8FCC53}"/>
              </a:ext>
            </a:extLst>
          </p:cNvPr>
          <p:cNvCxnSpPr>
            <a:cxnSpLocks/>
            <a:stCxn id="7" idx="3"/>
            <a:endCxn id="14" idx="0"/>
          </p:cNvCxnSpPr>
          <p:nvPr/>
        </p:nvCxnSpPr>
        <p:spPr>
          <a:xfrm flipH="1">
            <a:off x="1909553" y="2960712"/>
            <a:ext cx="224971" cy="3497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5F27314-7ED9-427B-B502-41C7236EF93E}"/>
              </a:ext>
            </a:extLst>
          </p:cNvPr>
          <p:cNvCxnSpPr>
            <a:stCxn id="14" idx="3"/>
            <a:endCxn id="17" idx="0"/>
          </p:cNvCxnSpPr>
          <p:nvPr/>
        </p:nvCxnSpPr>
        <p:spPr>
          <a:xfrm flipH="1">
            <a:off x="1451777" y="4016051"/>
            <a:ext cx="165515" cy="412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F59E97-2EEE-4AB9-8D55-97D72DF1A524}"/>
              </a:ext>
            </a:extLst>
          </p:cNvPr>
          <p:cNvCxnSpPr>
            <a:stCxn id="14" idx="5"/>
            <a:endCxn id="18" idx="0"/>
          </p:cNvCxnSpPr>
          <p:nvPr/>
        </p:nvCxnSpPr>
        <p:spPr>
          <a:xfrm>
            <a:off x="2201814" y="4016051"/>
            <a:ext cx="266638" cy="412471"/>
          </a:xfrm>
          <a:prstGeom prst="line">
            <a:avLst/>
          </a:prstGeom>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DCA43734-269C-4F6F-830C-D4B8A863CB52}"/>
              </a:ext>
            </a:extLst>
          </p:cNvPr>
          <p:cNvSpPr/>
          <p:nvPr/>
        </p:nvSpPr>
        <p:spPr>
          <a:xfrm>
            <a:off x="7219502" y="1334588"/>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a:t>
            </a:r>
          </a:p>
        </p:txBody>
      </p:sp>
      <p:sp>
        <p:nvSpPr>
          <p:cNvPr id="43" name="Oval 42">
            <a:extLst>
              <a:ext uri="{FF2B5EF4-FFF2-40B4-BE49-F238E27FC236}">
                <a16:creationId xmlns:a16="http://schemas.microsoft.com/office/drawing/2014/main" id="{F2A300ED-740B-47A2-BC37-B39F92C8B967}"/>
              </a:ext>
            </a:extLst>
          </p:cNvPr>
          <p:cNvSpPr/>
          <p:nvPr/>
        </p:nvSpPr>
        <p:spPr>
          <a:xfrm>
            <a:off x="6389614" y="214765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44" name="Straight Connector 43">
            <a:extLst>
              <a:ext uri="{FF2B5EF4-FFF2-40B4-BE49-F238E27FC236}">
                <a16:creationId xmlns:a16="http://schemas.microsoft.com/office/drawing/2014/main" id="{EF7AE409-C58B-4609-9604-99558B279664}"/>
              </a:ext>
            </a:extLst>
          </p:cNvPr>
          <p:cNvCxnSpPr>
            <a:cxnSpLocks/>
            <a:stCxn id="42" idx="3"/>
            <a:endCxn id="43" idx="7"/>
          </p:cNvCxnSpPr>
          <p:nvPr/>
        </p:nvCxnSpPr>
        <p:spPr>
          <a:xfrm flipH="1">
            <a:off x="7095194" y="2040168"/>
            <a:ext cx="245366" cy="228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12A7237-778A-4E78-81C9-326CBF04FCA0}"/>
              </a:ext>
            </a:extLst>
          </p:cNvPr>
          <p:cNvCxnSpPr>
            <a:cxnSpLocks/>
            <a:stCxn id="42" idx="5"/>
            <a:endCxn id="46" idx="1"/>
          </p:cNvCxnSpPr>
          <p:nvPr/>
        </p:nvCxnSpPr>
        <p:spPr>
          <a:xfrm>
            <a:off x="7925082" y="2040168"/>
            <a:ext cx="242116" cy="34959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ADA3B5AC-8589-4EEC-875C-1BE8C8BFC888}"/>
              </a:ext>
            </a:extLst>
          </p:cNvPr>
          <p:cNvSpPr/>
          <p:nvPr/>
        </p:nvSpPr>
        <p:spPr>
          <a:xfrm>
            <a:off x="8046140" y="2268708"/>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500</a:t>
            </a:r>
          </a:p>
        </p:txBody>
      </p:sp>
      <p:sp>
        <p:nvSpPr>
          <p:cNvPr id="47" name="TextBox 46">
            <a:extLst>
              <a:ext uri="{FF2B5EF4-FFF2-40B4-BE49-F238E27FC236}">
                <a16:creationId xmlns:a16="http://schemas.microsoft.com/office/drawing/2014/main" id="{B32E4CD8-7D14-41C8-844E-3F86C5E6A09E}"/>
              </a:ext>
            </a:extLst>
          </p:cNvPr>
          <p:cNvSpPr txBox="1"/>
          <p:nvPr/>
        </p:nvSpPr>
        <p:spPr>
          <a:xfrm>
            <a:off x="6806719" y="5416447"/>
            <a:ext cx="2838315" cy="923330"/>
          </a:xfrm>
          <a:prstGeom prst="rect">
            <a:avLst/>
          </a:prstGeom>
          <a:noFill/>
        </p:spPr>
        <p:txBody>
          <a:bodyPr wrap="square" rtlCol="0">
            <a:spAutoFit/>
          </a:bodyPr>
          <a:lstStyle/>
          <a:p>
            <a:r>
              <a:rPr lang="en-US" dirty="0"/>
              <a:t>Pre-Order path :</a:t>
            </a:r>
          </a:p>
          <a:p>
            <a:r>
              <a:rPr lang="en-US" dirty="0"/>
              <a:t>In-Order Path :</a:t>
            </a:r>
          </a:p>
          <a:p>
            <a:endParaRPr lang="en-US" dirty="0"/>
          </a:p>
        </p:txBody>
      </p:sp>
      <p:sp>
        <p:nvSpPr>
          <p:cNvPr id="48" name="Oval 47">
            <a:extLst>
              <a:ext uri="{FF2B5EF4-FFF2-40B4-BE49-F238E27FC236}">
                <a16:creationId xmlns:a16="http://schemas.microsoft.com/office/drawing/2014/main" id="{CCEF19B4-7D86-4650-9665-EE01D064A14A}"/>
              </a:ext>
            </a:extLst>
          </p:cNvPr>
          <p:cNvSpPr/>
          <p:nvPr/>
        </p:nvSpPr>
        <p:spPr>
          <a:xfrm>
            <a:off x="7139651" y="323080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300</a:t>
            </a:r>
          </a:p>
        </p:txBody>
      </p:sp>
      <p:sp>
        <p:nvSpPr>
          <p:cNvPr id="49" name="Oval 48">
            <a:extLst>
              <a:ext uri="{FF2B5EF4-FFF2-40B4-BE49-F238E27FC236}">
                <a16:creationId xmlns:a16="http://schemas.microsoft.com/office/drawing/2014/main" id="{8992B85E-3C3B-4235-8130-375C13ACDF6E}"/>
              </a:ext>
            </a:extLst>
          </p:cNvPr>
          <p:cNvSpPr/>
          <p:nvPr/>
        </p:nvSpPr>
        <p:spPr>
          <a:xfrm>
            <a:off x="9004945" y="328816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700</a:t>
            </a:r>
          </a:p>
        </p:txBody>
      </p:sp>
      <p:sp>
        <p:nvSpPr>
          <p:cNvPr id="50" name="Oval 49">
            <a:extLst>
              <a:ext uri="{FF2B5EF4-FFF2-40B4-BE49-F238E27FC236}">
                <a16:creationId xmlns:a16="http://schemas.microsoft.com/office/drawing/2014/main" id="{D02478F3-BE69-4870-9886-5FE9D8C0BF05}"/>
              </a:ext>
            </a:extLst>
          </p:cNvPr>
          <p:cNvSpPr/>
          <p:nvPr/>
        </p:nvSpPr>
        <p:spPr>
          <a:xfrm>
            <a:off x="8459459" y="452261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600</a:t>
            </a:r>
          </a:p>
        </p:txBody>
      </p:sp>
      <p:cxnSp>
        <p:nvCxnSpPr>
          <p:cNvPr id="52" name="Straight Connector 51">
            <a:extLst>
              <a:ext uri="{FF2B5EF4-FFF2-40B4-BE49-F238E27FC236}">
                <a16:creationId xmlns:a16="http://schemas.microsoft.com/office/drawing/2014/main" id="{E8A5D606-D19F-4006-ADBC-272B6BBACB1A}"/>
              </a:ext>
            </a:extLst>
          </p:cNvPr>
          <p:cNvCxnSpPr>
            <a:cxnSpLocks/>
            <a:stCxn id="46" idx="5"/>
            <a:endCxn id="49" idx="0"/>
          </p:cNvCxnSpPr>
          <p:nvPr/>
        </p:nvCxnSpPr>
        <p:spPr>
          <a:xfrm>
            <a:off x="8751720" y="2974288"/>
            <a:ext cx="666544" cy="313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EE63CEE-B665-4E08-A329-84047C82DAB1}"/>
              </a:ext>
            </a:extLst>
          </p:cNvPr>
          <p:cNvCxnSpPr>
            <a:cxnSpLocks/>
            <a:stCxn id="49" idx="3"/>
            <a:endCxn id="50" idx="0"/>
          </p:cNvCxnSpPr>
          <p:nvPr/>
        </p:nvCxnSpPr>
        <p:spPr>
          <a:xfrm flipH="1">
            <a:off x="8872778" y="3993746"/>
            <a:ext cx="253225" cy="528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5116F26-F57A-4BAB-B9DD-777A82023A23}"/>
              </a:ext>
            </a:extLst>
          </p:cNvPr>
          <p:cNvCxnSpPr>
            <a:stCxn id="48" idx="0"/>
            <a:endCxn id="46" idx="3"/>
          </p:cNvCxnSpPr>
          <p:nvPr/>
        </p:nvCxnSpPr>
        <p:spPr>
          <a:xfrm flipV="1">
            <a:off x="7552970" y="2974288"/>
            <a:ext cx="614228" cy="256519"/>
          </a:xfrm>
          <a:prstGeom prst="line">
            <a:avLst/>
          </a:prstGeom>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DB59DBB0-395E-4DEB-8B00-ED172C97B357}"/>
              </a:ext>
            </a:extLst>
          </p:cNvPr>
          <p:cNvSpPr/>
          <p:nvPr/>
        </p:nvSpPr>
        <p:spPr>
          <a:xfrm>
            <a:off x="4083311" y="1177619"/>
            <a:ext cx="569387" cy="923330"/>
          </a:xfrm>
          <a:prstGeom prst="rect">
            <a:avLst/>
          </a:prstGeom>
          <a:noFill/>
        </p:spPr>
        <p:txBody>
          <a:bodyPr wrap="none" lIns="91440" tIns="45720" rIns="91440" bIns="45720">
            <a:spAutoFit/>
          </a:bodyPr>
          <a:lstStyle/>
          <a:p>
            <a:pPr algn="ctr"/>
            <a:r>
              <a:rPr lang="en-US" sz="5400" b="0" cap="none" spc="0" dirty="0">
                <a:ln w="0"/>
                <a:solidFill>
                  <a:srgbClr val="C00000"/>
                </a:solidFill>
                <a:effectLst>
                  <a:outerShdw blurRad="38100" dist="19050" dir="2700000" algn="tl" rotWithShape="0">
                    <a:schemeClr val="dk1">
                      <a:alpha val="40000"/>
                    </a:schemeClr>
                  </a:outerShdw>
                </a:effectLst>
              </a:rPr>
              <a:t>1</a:t>
            </a:r>
          </a:p>
        </p:txBody>
      </p:sp>
      <p:sp>
        <p:nvSpPr>
          <p:cNvPr id="61" name="Rectangle 60">
            <a:extLst>
              <a:ext uri="{FF2B5EF4-FFF2-40B4-BE49-F238E27FC236}">
                <a16:creationId xmlns:a16="http://schemas.microsoft.com/office/drawing/2014/main" id="{78AA26F7-D4D2-4962-86D7-33666999EF9E}"/>
              </a:ext>
            </a:extLst>
          </p:cNvPr>
          <p:cNvSpPr/>
          <p:nvPr/>
        </p:nvSpPr>
        <p:spPr>
          <a:xfrm>
            <a:off x="8417761" y="998112"/>
            <a:ext cx="569387" cy="923330"/>
          </a:xfrm>
          <a:prstGeom prst="rect">
            <a:avLst/>
          </a:prstGeom>
          <a:noFill/>
        </p:spPr>
        <p:txBody>
          <a:bodyPr wrap="none" lIns="91440" tIns="45720" rIns="91440" bIns="45720">
            <a:spAutoFit/>
          </a:bodyPr>
          <a:lstStyle/>
          <a:p>
            <a:pPr algn="ctr"/>
            <a:r>
              <a:rPr lang="en-US" sz="5400" b="0" cap="none" spc="0" dirty="0">
                <a:ln w="0"/>
                <a:solidFill>
                  <a:srgbClr val="C00000"/>
                </a:solidFill>
                <a:effectLst>
                  <a:outerShdw blurRad="38100" dist="19050" dir="2700000" algn="tl" rotWithShape="0">
                    <a:schemeClr val="dk1">
                      <a:alpha val="40000"/>
                    </a:schemeClr>
                  </a:outerShdw>
                </a:effectLst>
              </a:rPr>
              <a:t>2</a:t>
            </a:r>
          </a:p>
        </p:txBody>
      </p:sp>
    </p:spTree>
    <p:extLst>
      <p:ext uri="{BB962C8B-B14F-4D97-AF65-F5344CB8AC3E}">
        <p14:creationId xmlns:p14="http://schemas.microsoft.com/office/powerpoint/2010/main" val="6212043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a:xfrm>
            <a:off x="508447" y="254341"/>
            <a:ext cx="9692640" cy="790378"/>
          </a:xfrm>
        </p:spPr>
        <p:txBody>
          <a:bodyPr/>
          <a:lstStyle/>
          <a:p>
            <a:r>
              <a:rPr lang="en-US" dirty="0"/>
              <a:t>Operations on BST – Traversal</a:t>
            </a:r>
          </a:p>
        </p:txBody>
      </p:sp>
      <p:sp>
        <p:nvSpPr>
          <p:cNvPr id="3" name="Content Placeholder 2">
            <a:extLst>
              <a:ext uri="{FF2B5EF4-FFF2-40B4-BE49-F238E27FC236}">
                <a16:creationId xmlns:a16="http://schemas.microsoft.com/office/drawing/2014/main" id="{AB2D48EC-2F5B-4198-B60A-83CA3078039E}"/>
              </a:ext>
            </a:extLst>
          </p:cNvPr>
          <p:cNvSpPr>
            <a:spLocks noGrp="1"/>
          </p:cNvSpPr>
          <p:nvPr>
            <p:ph idx="1"/>
          </p:nvPr>
        </p:nvSpPr>
        <p:spPr>
          <a:xfrm>
            <a:off x="1261872" y="1229268"/>
            <a:ext cx="5881332" cy="5262972"/>
          </a:xfrm>
        </p:spPr>
        <p:txBody>
          <a:bodyPr>
            <a:normAutofit/>
          </a:bodyPr>
          <a:lstStyle/>
          <a:p>
            <a:r>
              <a:rPr lang="en-US" sz="2200" dirty="0"/>
              <a:t>Many different Traversal Algorithm:</a:t>
            </a:r>
          </a:p>
          <a:p>
            <a:pPr lvl="1"/>
            <a:r>
              <a:rPr lang="en-US" sz="2000" b="1" dirty="0"/>
              <a:t>Post-Order</a:t>
            </a:r>
            <a:r>
              <a:rPr lang="en-US" sz="2000" dirty="0"/>
              <a:t> Traversal </a:t>
            </a:r>
          </a:p>
          <a:p>
            <a:pPr lvl="1"/>
            <a:r>
              <a:rPr lang="en-US" sz="2000" dirty="0"/>
              <a:t>Visit the Left subtree </a:t>
            </a:r>
          </a:p>
          <a:p>
            <a:pPr lvl="1"/>
            <a:r>
              <a:rPr lang="en-US" sz="2000" dirty="0"/>
              <a:t>Traverse the Right subtree</a:t>
            </a:r>
          </a:p>
          <a:p>
            <a:pPr lvl="1"/>
            <a:r>
              <a:rPr lang="en-US" sz="2000" dirty="0"/>
              <a:t>Visit the Right subtree</a:t>
            </a:r>
          </a:p>
          <a:p>
            <a:pPr lvl="1"/>
            <a:endParaRPr lang="en-US" sz="2000" dirty="0"/>
          </a:p>
          <a:p>
            <a:pPr lvl="1"/>
            <a:endParaRPr lang="en-US" sz="2000" dirty="0"/>
          </a:p>
          <a:p>
            <a:pPr lvl="3"/>
            <a:endParaRPr lang="en-US" sz="1800" dirty="0"/>
          </a:p>
          <a:p>
            <a:pPr lvl="2"/>
            <a:endParaRPr lang="en-US" sz="1800" dirty="0"/>
          </a:p>
          <a:p>
            <a:pPr lvl="2"/>
            <a:endParaRPr lang="en-US" sz="1800" dirty="0"/>
          </a:p>
          <a:p>
            <a:pPr lvl="2"/>
            <a:endParaRPr lang="en-US" sz="1800" dirty="0"/>
          </a:p>
        </p:txBody>
      </p:sp>
      <p:sp>
        <p:nvSpPr>
          <p:cNvPr id="6" name="Oval 5">
            <a:extLst>
              <a:ext uri="{FF2B5EF4-FFF2-40B4-BE49-F238E27FC236}">
                <a16:creationId xmlns:a16="http://schemas.microsoft.com/office/drawing/2014/main" id="{5E494620-F164-472F-AD4B-42FC88A08D49}"/>
              </a:ext>
            </a:extLst>
          </p:cNvPr>
          <p:cNvSpPr/>
          <p:nvPr/>
        </p:nvSpPr>
        <p:spPr>
          <a:xfrm>
            <a:off x="7368763" y="137152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a:t>
            </a:r>
          </a:p>
        </p:txBody>
      </p:sp>
      <p:sp>
        <p:nvSpPr>
          <p:cNvPr id="7" name="Oval 6">
            <a:extLst>
              <a:ext uri="{FF2B5EF4-FFF2-40B4-BE49-F238E27FC236}">
                <a16:creationId xmlns:a16="http://schemas.microsoft.com/office/drawing/2014/main" id="{71CE6B24-4591-4666-B771-ECFDDA124D29}"/>
              </a:ext>
            </a:extLst>
          </p:cNvPr>
          <p:cNvSpPr/>
          <p:nvPr/>
        </p:nvSpPr>
        <p:spPr>
          <a:xfrm>
            <a:off x="6161654" y="219634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8" name="Straight Connector 7">
            <a:extLst>
              <a:ext uri="{FF2B5EF4-FFF2-40B4-BE49-F238E27FC236}">
                <a16:creationId xmlns:a16="http://schemas.microsoft.com/office/drawing/2014/main" id="{2080973E-C232-4EBF-8DED-0AFCF6B900F8}"/>
              </a:ext>
            </a:extLst>
          </p:cNvPr>
          <p:cNvCxnSpPr>
            <a:cxnSpLocks/>
            <a:stCxn id="6" idx="3"/>
            <a:endCxn id="7" idx="7"/>
          </p:cNvCxnSpPr>
          <p:nvPr/>
        </p:nvCxnSpPr>
        <p:spPr>
          <a:xfrm flipH="1">
            <a:off x="6867234" y="2077106"/>
            <a:ext cx="622587" cy="240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EB5CD4E-ED60-47F7-9212-8F5D263D27EC}"/>
              </a:ext>
            </a:extLst>
          </p:cNvPr>
          <p:cNvCxnSpPr>
            <a:cxnSpLocks/>
            <a:stCxn id="6" idx="5"/>
            <a:endCxn id="10" idx="1"/>
          </p:cNvCxnSpPr>
          <p:nvPr/>
        </p:nvCxnSpPr>
        <p:spPr>
          <a:xfrm>
            <a:off x="8074343" y="2077106"/>
            <a:ext cx="1117530" cy="300048"/>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AAF4176-C25D-4DA7-A1AA-5B0FB4E9F2F6}"/>
              </a:ext>
            </a:extLst>
          </p:cNvPr>
          <p:cNvSpPr/>
          <p:nvPr/>
        </p:nvSpPr>
        <p:spPr>
          <a:xfrm>
            <a:off x="9070815" y="225609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5" name="Left Brace 4">
            <a:extLst>
              <a:ext uri="{FF2B5EF4-FFF2-40B4-BE49-F238E27FC236}">
                <a16:creationId xmlns:a16="http://schemas.microsoft.com/office/drawing/2014/main" id="{E8CCF6A5-180D-4F84-B113-03561EED3E58}"/>
              </a:ext>
            </a:extLst>
          </p:cNvPr>
          <p:cNvSpPr/>
          <p:nvPr/>
        </p:nvSpPr>
        <p:spPr>
          <a:xfrm>
            <a:off x="1288717" y="1965550"/>
            <a:ext cx="345989" cy="9391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B9E09DE-8A83-40E6-92FB-49CA158EC83F}"/>
              </a:ext>
            </a:extLst>
          </p:cNvPr>
          <p:cNvSpPr txBox="1"/>
          <p:nvPr/>
        </p:nvSpPr>
        <p:spPr>
          <a:xfrm rot="16200000">
            <a:off x="114738" y="2139063"/>
            <a:ext cx="1933543" cy="646331"/>
          </a:xfrm>
          <a:prstGeom prst="rect">
            <a:avLst/>
          </a:prstGeom>
          <a:noFill/>
        </p:spPr>
        <p:txBody>
          <a:bodyPr wrap="none" rtlCol="0">
            <a:spAutoFit/>
          </a:bodyPr>
          <a:lstStyle/>
          <a:p>
            <a:pPr algn="ctr"/>
            <a:r>
              <a:rPr lang="en-US" dirty="0"/>
              <a:t>Recursive to</a:t>
            </a:r>
          </a:p>
          <a:p>
            <a:pPr algn="ctr"/>
            <a:r>
              <a:rPr lang="en-US" dirty="0"/>
              <a:t> child root nodes</a:t>
            </a:r>
          </a:p>
        </p:txBody>
      </p:sp>
      <p:sp>
        <p:nvSpPr>
          <p:cNvPr id="15" name="TextBox 14">
            <a:extLst>
              <a:ext uri="{FF2B5EF4-FFF2-40B4-BE49-F238E27FC236}">
                <a16:creationId xmlns:a16="http://schemas.microsoft.com/office/drawing/2014/main" id="{A9B3FC10-4CCF-481D-9EDA-4D54131B548C}"/>
              </a:ext>
            </a:extLst>
          </p:cNvPr>
          <p:cNvSpPr txBox="1"/>
          <p:nvPr/>
        </p:nvSpPr>
        <p:spPr>
          <a:xfrm>
            <a:off x="1807311" y="3046002"/>
            <a:ext cx="5682510" cy="3970318"/>
          </a:xfrm>
          <a:prstGeom prst="rect">
            <a:avLst/>
          </a:prstGeom>
          <a:noFill/>
        </p:spPr>
        <p:txBody>
          <a:bodyPr wrap="square" rtlCol="0">
            <a:spAutoFit/>
          </a:bodyPr>
          <a:lstStyle/>
          <a:p>
            <a:r>
              <a:rPr lang="en-US" dirty="0"/>
              <a:t>Traversal: </a:t>
            </a:r>
          </a:p>
          <a:p>
            <a:r>
              <a:rPr lang="en-US" dirty="0"/>
              <a:t>Leftmost: 3(leaf)</a:t>
            </a:r>
          </a:p>
          <a:p>
            <a:r>
              <a:rPr lang="en-US" dirty="0"/>
              <a:t>Right: 7(leaf)</a:t>
            </a:r>
          </a:p>
          <a:p>
            <a:r>
              <a:rPr lang="en-US" dirty="0"/>
              <a:t>Root: 5</a:t>
            </a:r>
          </a:p>
          <a:p>
            <a:r>
              <a:rPr lang="en-US" dirty="0"/>
              <a:t>Left is completed</a:t>
            </a:r>
          </a:p>
          <a:p>
            <a:r>
              <a:rPr lang="en-US" dirty="0"/>
              <a:t>Right: 12(leaf)</a:t>
            </a:r>
          </a:p>
          <a:p>
            <a:r>
              <a:rPr lang="en-US" dirty="0"/>
              <a:t>Root: 10</a:t>
            </a:r>
          </a:p>
          <a:p>
            <a:r>
              <a:rPr lang="en-US" dirty="0"/>
              <a:t>Left completed</a:t>
            </a:r>
          </a:p>
          <a:p>
            <a:r>
              <a:rPr lang="en-US" dirty="0"/>
              <a:t>Leftmost: 25</a:t>
            </a:r>
          </a:p>
          <a:p>
            <a:r>
              <a:rPr lang="en-US" dirty="0"/>
              <a:t>Right: 100(leaf)</a:t>
            </a:r>
          </a:p>
          <a:p>
            <a:r>
              <a:rPr lang="en-US" dirty="0"/>
              <a:t>Root: 30</a:t>
            </a:r>
          </a:p>
          <a:p>
            <a:r>
              <a:rPr lang="en-US" dirty="0"/>
              <a:t>Right completed</a:t>
            </a:r>
          </a:p>
          <a:p>
            <a:r>
              <a:rPr lang="en-US" dirty="0"/>
              <a:t>Root: 21</a:t>
            </a:r>
          </a:p>
          <a:p>
            <a:endParaRPr lang="en-US" dirty="0"/>
          </a:p>
        </p:txBody>
      </p:sp>
      <p:sp>
        <p:nvSpPr>
          <p:cNvPr id="14" name="Oval 13">
            <a:extLst>
              <a:ext uri="{FF2B5EF4-FFF2-40B4-BE49-F238E27FC236}">
                <a16:creationId xmlns:a16="http://schemas.microsoft.com/office/drawing/2014/main" id="{46CE9910-69ED-4A79-8A9C-B03ED93BF84B}"/>
              </a:ext>
            </a:extLst>
          </p:cNvPr>
          <p:cNvSpPr/>
          <p:nvPr/>
        </p:nvSpPr>
        <p:spPr>
          <a:xfrm>
            <a:off x="5233709" y="354245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6" name="Oval 15">
            <a:extLst>
              <a:ext uri="{FF2B5EF4-FFF2-40B4-BE49-F238E27FC236}">
                <a16:creationId xmlns:a16="http://schemas.microsoft.com/office/drawing/2014/main" id="{E3052B78-8A4B-4646-9FAB-DC2F9008A431}"/>
              </a:ext>
            </a:extLst>
          </p:cNvPr>
          <p:cNvSpPr/>
          <p:nvPr/>
        </p:nvSpPr>
        <p:spPr>
          <a:xfrm>
            <a:off x="6988292" y="354245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7" name="Oval 16">
            <a:extLst>
              <a:ext uri="{FF2B5EF4-FFF2-40B4-BE49-F238E27FC236}">
                <a16:creationId xmlns:a16="http://schemas.microsoft.com/office/drawing/2014/main" id="{F4D16186-40D4-4851-B0B8-1546A89AFA0E}"/>
              </a:ext>
            </a:extLst>
          </p:cNvPr>
          <p:cNvSpPr/>
          <p:nvPr/>
        </p:nvSpPr>
        <p:spPr>
          <a:xfrm>
            <a:off x="4440293" y="5017345"/>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8" name="Oval 17">
            <a:extLst>
              <a:ext uri="{FF2B5EF4-FFF2-40B4-BE49-F238E27FC236}">
                <a16:creationId xmlns:a16="http://schemas.microsoft.com/office/drawing/2014/main" id="{591D30F1-452C-4BFC-A344-3FD098DC9DFA}"/>
              </a:ext>
            </a:extLst>
          </p:cNvPr>
          <p:cNvSpPr/>
          <p:nvPr/>
        </p:nvSpPr>
        <p:spPr>
          <a:xfrm>
            <a:off x="6086515" y="505333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9" name="Oval 18">
            <a:extLst>
              <a:ext uri="{FF2B5EF4-FFF2-40B4-BE49-F238E27FC236}">
                <a16:creationId xmlns:a16="http://schemas.microsoft.com/office/drawing/2014/main" id="{30DD3FBB-1A4D-4787-8982-B7F5287CAFCA}"/>
              </a:ext>
            </a:extLst>
          </p:cNvPr>
          <p:cNvSpPr/>
          <p:nvPr/>
        </p:nvSpPr>
        <p:spPr>
          <a:xfrm>
            <a:off x="8533188" y="348392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25</a:t>
            </a:r>
          </a:p>
        </p:txBody>
      </p:sp>
      <p:sp>
        <p:nvSpPr>
          <p:cNvPr id="20" name="Oval 19">
            <a:extLst>
              <a:ext uri="{FF2B5EF4-FFF2-40B4-BE49-F238E27FC236}">
                <a16:creationId xmlns:a16="http://schemas.microsoft.com/office/drawing/2014/main" id="{0A608AFA-BBDF-456B-B13D-7E14A325FA1D}"/>
              </a:ext>
            </a:extLst>
          </p:cNvPr>
          <p:cNvSpPr/>
          <p:nvPr/>
        </p:nvSpPr>
        <p:spPr>
          <a:xfrm>
            <a:off x="10001366" y="3482473"/>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23" name="Straight Connector 22">
            <a:extLst>
              <a:ext uri="{FF2B5EF4-FFF2-40B4-BE49-F238E27FC236}">
                <a16:creationId xmlns:a16="http://schemas.microsoft.com/office/drawing/2014/main" id="{C20DEAA6-19E2-485F-A536-DFFFFF8FCC53}"/>
              </a:ext>
            </a:extLst>
          </p:cNvPr>
          <p:cNvCxnSpPr>
            <a:stCxn id="7" idx="3"/>
          </p:cNvCxnSpPr>
          <p:nvPr/>
        </p:nvCxnSpPr>
        <p:spPr>
          <a:xfrm flipH="1">
            <a:off x="5807676" y="2901920"/>
            <a:ext cx="475036" cy="640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B29D945-B5DE-43EA-A1F2-3EEE4388AC4D}"/>
              </a:ext>
            </a:extLst>
          </p:cNvPr>
          <p:cNvCxnSpPr>
            <a:stCxn id="7" idx="5"/>
            <a:endCxn id="16" idx="0"/>
          </p:cNvCxnSpPr>
          <p:nvPr/>
        </p:nvCxnSpPr>
        <p:spPr>
          <a:xfrm>
            <a:off x="6867234" y="2901920"/>
            <a:ext cx="534377" cy="640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5F27314-7ED9-427B-B502-41C7236EF93E}"/>
              </a:ext>
            </a:extLst>
          </p:cNvPr>
          <p:cNvCxnSpPr>
            <a:stCxn id="14" idx="3"/>
            <a:endCxn id="17" idx="0"/>
          </p:cNvCxnSpPr>
          <p:nvPr/>
        </p:nvCxnSpPr>
        <p:spPr>
          <a:xfrm flipH="1">
            <a:off x="4853612" y="4248030"/>
            <a:ext cx="501155" cy="769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F59E97-2EEE-4AB9-8D55-97D72DF1A524}"/>
              </a:ext>
            </a:extLst>
          </p:cNvPr>
          <p:cNvCxnSpPr>
            <a:stCxn id="14" idx="5"/>
            <a:endCxn id="18" idx="0"/>
          </p:cNvCxnSpPr>
          <p:nvPr/>
        </p:nvCxnSpPr>
        <p:spPr>
          <a:xfrm>
            <a:off x="5939289" y="4248030"/>
            <a:ext cx="560545" cy="805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872DC9-9F2A-491B-B055-794AE259BF48}"/>
              </a:ext>
            </a:extLst>
          </p:cNvPr>
          <p:cNvCxnSpPr>
            <a:stCxn id="10" idx="3"/>
            <a:endCxn id="19" idx="0"/>
          </p:cNvCxnSpPr>
          <p:nvPr/>
        </p:nvCxnSpPr>
        <p:spPr>
          <a:xfrm flipH="1">
            <a:off x="8946507" y="2961676"/>
            <a:ext cx="245366" cy="5222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85E8F26-B75C-4F67-811E-DE0ED7FD9EED}"/>
              </a:ext>
            </a:extLst>
          </p:cNvPr>
          <p:cNvCxnSpPr>
            <a:stCxn id="10" idx="5"/>
            <a:endCxn id="20" idx="0"/>
          </p:cNvCxnSpPr>
          <p:nvPr/>
        </p:nvCxnSpPr>
        <p:spPr>
          <a:xfrm>
            <a:off x="9776395" y="2961676"/>
            <a:ext cx="638290" cy="520797"/>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4E2F31E9-3C8A-4E5B-9058-28F158ABABBE}"/>
              </a:ext>
            </a:extLst>
          </p:cNvPr>
          <p:cNvSpPr/>
          <p:nvPr/>
        </p:nvSpPr>
        <p:spPr>
          <a:xfrm>
            <a:off x="6042681" y="6159599"/>
            <a:ext cx="3733714" cy="369332"/>
          </a:xfrm>
          <a:prstGeom prst="rect">
            <a:avLst/>
          </a:prstGeom>
        </p:spPr>
        <p:txBody>
          <a:bodyPr wrap="none">
            <a:spAutoFit/>
          </a:bodyPr>
          <a:lstStyle/>
          <a:p>
            <a:r>
              <a:rPr lang="en-US" dirty="0"/>
              <a:t>Post-Order: 3,7,5,12,25,100,30,21</a:t>
            </a:r>
          </a:p>
        </p:txBody>
      </p:sp>
    </p:spTree>
    <p:extLst>
      <p:ext uri="{BB962C8B-B14F-4D97-AF65-F5344CB8AC3E}">
        <p14:creationId xmlns:p14="http://schemas.microsoft.com/office/powerpoint/2010/main" val="40390853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a:xfrm>
            <a:off x="508447" y="254341"/>
            <a:ext cx="9692640" cy="790378"/>
          </a:xfrm>
        </p:spPr>
        <p:txBody>
          <a:bodyPr/>
          <a:lstStyle/>
          <a:p>
            <a:r>
              <a:rPr lang="en-US" dirty="0"/>
              <a:t>Operations on BST – Traversal</a:t>
            </a:r>
          </a:p>
        </p:txBody>
      </p:sp>
      <p:sp>
        <p:nvSpPr>
          <p:cNvPr id="3" name="Content Placeholder 2">
            <a:extLst>
              <a:ext uri="{FF2B5EF4-FFF2-40B4-BE49-F238E27FC236}">
                <a16:creationId xmlns:a16="http://schemas.microsoft.com/office/drawing/2014/main" id="{AB2D48EC-2F5B-4198-B60A-83CA3078039E}"/>
              </a:ext>
            </a:extLst>
          </p:cNvPr>
          <p:cNvSpPr>
            <a:spLocks noGrp="1"/>
          </p:cNvSpPr>
          <p:nvPr>
            <p:ph idx="1"/>
          </p:nvPr>
        </p:nvSpPr>
        <p:spPr>
          <a:xfrm>
            <a:off x="1261872" y="1229268"/>
            <a:ext cx="5881332" cy="5262972"/>
          </a:xfrm>
        </p:spPr>
        <p:txBody>
          <a:bodyPr>
            <a:normAutofit/>
          </a:bodyPr>
          <a:lstStyle/>
          <a:p>
            <a:r>
              <a:rPr lang="en-US" sz="2200" dirty="0"/>
              <a:t>Many different Traversal Algorithm:</a:t>
            </a:r>
          </a:p>
          <a:p>
            <a:pPr lvl="1"/>
            <a:r>
              <a:rPr lang="en-US" sz="2000" b="1" dirty="0"/>
              <a:t>Post-Order</a:t>
            </a:r>
            <a:r>
              <a:rPr lang="en-US" sz="2000" dirty="0"/>
              <a:t> Traversal </a:t>
            </a:r>
          </a:p>
          <a:p>
            <a:pPr lvl="1"/>
            <a:r>
              <a:rPr lang="en-US" sz="2000" dirty="0"/>
              <a:t>Visit the Left subtree </a:t>
            </a:r>
          </a:p>
          <a:p>
            <a:pPr lvl="1"/>
            <a:r>
              <a:rPr lang="en-US" sz="2000" dirty="0"/>
              <a:t>Traverse the Right subtree</a:t>
            </a:r>
          </a:p>
          <a:p>
            <a:pPr lvl="1"/>
            <a:r>
              <a:rPr lang="en-US" sz="2000" dirty="0"/>
              <a:t>Visit the Right subtree</a:t>
            </a:r>
          </a:p>
          <a:p>
            <a:pPr lvl="1"/>
            <a:endParaRPr lang="en-US" sz="2000" dirty="0"/>
          </a:p>
          <a:p>
            <a:pPr lvl="1"/>
            <a:endParaRPr lang="en-US" sz="2000" dirty="0"/>
          </a:p>
          <a:p>
            <a:pPr lvl="3"/>
            <a:endParaRPr lang="en-US" sz="1800" dirty="0"/>
          </a:p>
          <a:p>
            <a:pPr lvl="2"/>
            <a:endParaRPr lang="en-US" sz="1800" dirty="0"/>
          </a:p>
          <a:p>
            <a:pPr lvl="2"/>
            <a:endParaRPr lang="en-US" sz="1800" dirty="0"/>
          </a:p>
          <a:p>
            <a:pPr lvl="2"/>
            <a:endParaRPr lang="en-US" sz="1800" dirty="0"/>
          </a:p>
        </p:txBody>
      </p:sp>
      <p:sp>
        <p:nvSpPr>
          <p:cNvPr id="6" name="Oval 5">
            <a:extLst>
              <a:ext uri="{FF2B5EF4-FFF2-40B4-BE49-F238E27FC236}">
                <a16:creationId xmlns:a16="http://schemas.microsoft.com/office/drawing/2014/main" id="{5E494620-F164-472F-AD4B-42FC88A08D49}"/>
              </a:ext>
            </a:extLst>
          </p:cNvPr>
          <p:cNvSpPr/>
          <p:nvPr/>
        </p:nvSpPr>
        <p:spPr>
          <a:xfrm>
            <a:off x="7368763" y="137152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7" name="Oval 6">
            <a:extLst>
              <a:ext uri="{FF2B5EF4-FFF2-40B4-BE49-F238E27FC236}">
                <a16:creationId xmlns:a16="http://schemas.microsoft.com/office/drawing/2014/main" id="{71CE6B24-4591-4666-B771-ECFDDA124D29}"/>
              </a:ext>
            </a:extLst>
          </p:cNvPr>
          <p:cNvSpPr/>
          <p:nvPr/>
        </p:nvSpPr>
        <p:spPr>
          <a:xfrm>
            <a:off x="6161654" y="219634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8" name="Straight Connector 7">
            <a:extLst>
              <a:ext uri="{FF2B5EF4-FFF2-40B4-BE49-F238E27FC236}">
                <a16:creationId xmlns:a16="http://schemas.microsoft.com/office/drawing/2014/main" id="{2080973E-C232-4EBF-8DED-0AFCF6B900F8}"/>
              </a:ext>
            </a:extLst>
          </p:cNvPr>
          <p:cNvCxnSpPr>
            <a:cxnSpLocks/>
            <a:stCxn id="6" idx="3"/>
            <a:endCxn id="7" idx="7"/>
          </p:cNvCxnSpPr>
          <p:nvPr/>
        </p:nvCxnSpPr>
        <p:spPr>
          <a:xfrm flipH="1">
            <a:off x="6867234" y="2077106"/>
            <a:ext cx="622587" cy="240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EB5CD4E-ED60-47F7-9212-8F5D263D27EC}"/>
              </a:ext>
            </a:extLst>
          </p:cNvPr>
          <p:cNvCxnSpPr>
            <a:cxnSpLocks/>
            <a:stCxn id="6" idx="5"/>
            <a:endCxn id="10" idx="1"/>
          </p:cNvCxnSpPr>
          <p:nvPr/>
        </p:nvCxnSpPr>
        <p:spPr>
          <a:xfrm>
            <a:off x="8074343" y="2077106"/>
            <a:ext cx="1117530" cy="300048"/>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AAF4176-C25D-4DA7-A1AA-5B0FB4E9F2F6}"/>
              </a:ext>
            </a:extLst>
          </p:cNvPr>
          <p:cNvSpPr/>
          <p:nvPr/>
        </p:nvSpPr>
        <p:spPr>
          <a:xfrm>
            <a:off x="9070815" y="225609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a:t>
            </a:r>
          </a:p>
        </p:txBody>
      </p:sp>
      <p:sp>
        <p:nvSpPr>
          <p:cNvPr id="5" name="Left Brace 4">
            <a:extLst>
              <a:ext uri="{FF2B5EF4-FFF2-40B4-BE49-F238E27FC236}">
                <a16:creationId xmlns:a16="http://schemas.microsoft.com/office/drawing/2014/main" id="{E8CCF6A5-180D-4F84-B113-03561EED3E58}"/>
              </a:ext>
            </a:extLst>
          </p:cNvPr>
          <p:cNvSpPr/>
          <p:nvPr/>
        </p:nvSpPr>
        <p:spPr>
          <a:xfrm>
            <a:off x="1288717" y="1965550"/>
            <a:ext cx="345989" cy="9391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B9E09DE-8A83-40E6-92FB-49CA158EC83F}"/>
              </a:ext>
            </a:extLst>
          </p:cNvPr>
          <p:cNvSpPr txBox="1"/>
          <p:nvPr/>
        </p:nvSpPr>
        <p:spPr>
          <a:xfrm rot="16200000">
            <a:off x="114738" y="2139063"/>
            <a:ext cx="1933543" cy="646331"/>
          </a:xfrm>
          <a:prstGeom prst="rect">
            <a:avLst/>
          </a:prstGeom>
          <a:noFill/>
        </p:spPr>
        <p:txBody>
          <a:bodyPr wrap="none" rtlCol="0">
            <a:spAutoFit/>
          </a:bodyPr>
          <a:lstStyle/>
          <a:p>
            <a:pPr algn="ctr"/>
            <a:r>
              <a:rPr lang="en-US" dirty="0"/>
              <a:t>Recursive to</a:t>
            </a:r>
          </a:p>
          <a:p>
            <a:pPr algn="ctr"/>
            <a:r>
              <a:rPr lang="en-US" dirty="0"/>
              <a:t> child root nodes</a:t>
            </a:r>
          </a:p>
        </p:txBody>
      </p:sp>
      <p:sp>
        <p:nvSpPr>
          <p:cNvPr id="15" name="TextBox 14">
            <a:extLst>
              <a:ext uri="{FF2B5EF4-FFF2-40B4-BE49-F238E27FC236}">
                <a16:creationId xmlns:a16="http://schemas.microsoft.com/office/drawing/2014/main" id="{A9B3FC10-4CCF-481D-9EDA-4D54131B548C}"/>
              </a:ext>
            </a:extLst>
          </p:cNvPr>
          <p:cNvSpPr txBox="1"/>
          <p:nvPr/>
        </p:nvSpPr>
        <p:spPr>
          <a:xfrm>
            <a:off x="1807311" y="3046002"/>
            <a:ext cx="5682510" cy="646331"/>
          </a:xfrm>
          <a:prstGeom prst="rect">
            <a:avLst/>
          </a:prstGeom>
          <a:noFill/>
        </p:spPr>
        <p:txBody>
          <a:bodyPr wrap="square" rtlCol="0">
            <a:spAutoFit/>
          </a:bodyPr>
          <a:lstStyle/>
          <a:p>
            <a:r>
              <a:rPr lang="en-US" dirty="0"/>
              <a:t>Traversal: </a:t>
            </a:r>
          </a:p>
          <a:p>
            <a:endParaRPr lang="en-US" dirty="0"/>
          </a:p>
        </p:txBody>
      </p:sp>
      <p:sp>
        <p:nvSpPr>
          <p:cNvPr id="14" name="Oval 13">
            <a:extLst>
              <a:ext uri="{FF2B5EF4-FFF2-40B4-BE49-F238E27FC236}">
                <a16:creationId xmlns:a16="http://schemas.microsoft.com/office/drawing/2014/main" id="{46CE9910-69ED-4A79-8A9C-B03ED93BF84B}"/>
              </a:ext>
            </a:extLst>
          </p:cNvPr>
          <p:cNvSpPr/>
          <p:nvPr/>
        </p:nvSpPr>
        <p:spPr>
          <a:xfrm>
            <a:off x="5233709" y="354245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6" name="Oval 15">
            <a:extLst>
              <a:ext uri="{FF2B5EF4-FFF2-40B4-BE49-F238E27FC236}">
                <a16:creationId xmlns:a16="http://schemas.microsoft.com/office/drawing/2014/main" id="{E3052B78-8A4B-4646-9FAB-DC2F9008A431}"/>
              </a:ext>
            </a:extLst>
          </p:cNvPr>
          <p:cNvSpPr/>
          <p:nvPr/>
        </p:nvSpPr>
        <p:spPr>
          <a:xfrm>
            <a:off x="6988292" y="354245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17" name="Oval 16">
            <a:extLst>
              <a:ext uri="{FF2B5EF4-FFF2-40B4-BE49-F238E27FC236}">
                <a16:creationId xmlns:a16="http://schemas.microsoft.com/office/drawing/2014/main" id="{F4D16186-40D4-4851-B0B8-1546A89AFA0E}"/>
              </a:ext>
            </a:extLst>
          </p:cNvPr>
          <p:cNvSpPr/>
          <p:nvPr/>
        </p:nvSpPr>
        <p:spPr>
          <a:xfrm>
            <a:off x="4440293" y="5017345"/>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8" name="Oval 17">
            <a:extLst>
              <a:ext uri="{FF2B5EF4-FFF2-40B4-BE49-F238E27FC236}">
                <a16:creationId xmlns:a16="http://schemas.microsoft.com/office/drawing/2014/main" id="{591D30F1-452C-4BFC-A344-3FD098DC9DFA}"/>
              </a:ext>
            </a:extLst>
          </p:cNvPr>
          <p:cNvSpPr/>
          <p:nvPr/>
        </p:nvSpPr>
        <p:spPr>
          <a:xfrm>
            <a:off x="6086515" y="505333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19" name="Oval 18">
            <a:extLst>
              <a:ext uri="{FF2B5EF4-FFF2-40B4-BE49-F238E27FC236}">
                <a16:creationId xmlns:a16="http://schemas.microsoft.com/office/drawing/2014/main" id="{30DD3FBB-1A4D-4787-8982-B7F5287CAFCA}"/>
              </a:ext>
            </a:extLst>
          </p:cNvPr>
          <p:cNvSpPr/>
          <p:nvPr/>
        </p:nvSpPr>
        <p:spPr>
          <a:xfrm>
            <a:off x="8533188" y="348392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40</a:t>
            </a:r>
          </a:p>
        </p:txBody>
      </p:sp>
      <p:sp>
        <p:nvSpPr>
          <p:cNvPr id="20" name="Oval 19">
            <a:extLst>
              <a:ext uri="{FF2B5EF4-FFF2-40B4-BE49-F238E27FC236}">
                <a16:creationId xmlns:a16="http://schemas.microsoft.com/office/drawing/2014/main" id="{0A608AFA-BBDF-456B-B13D-7E14A325FA1D}"/>
              </a:ext>
            </a:extLst>
          </p:cNvPr>
          <p:cNvSpPr/>
          <p:nvPr/>
        </p:nvSpPr>
        <p:spPr>
          <a:xfrm>
            <a:off x="10001366" y="3482473"/>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23" name="Straight Connector 22">
            <a:extLst>
              <a:ext uri="{FF2B5EF4-FFF2-40B4-BE49-F238E27FC236}">
                <a16:creationId xmlns:a16="http://schemas.microsoft.com/office/drawing/2014/main" id="{C20DEAA6-19E2-485F-A536-DFFFFF8FCC53}"/>
              </a:ext>
            </a:extLst>
          </p:cNvPr>
          <p:cNvCxnSpPr>
            <a:stCxn id="7" idx="3"/>
          </p:cNvCxnSpPr>
          <p:nvPr/>
        </p:nvCxnSpPr>
        <p:spPr>
          <a:xfrm flipH="1">
            <a:off x="5807676" y="2901920"/>
            <a:ext cx="475036" cy="640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B29D945-B5DE-43EA-A1F2-3EEE4388AC4D}"/>
              </a:ext>
            </a:extLst>
          </p:cNvPr>
          <p:cNvCxnSpPr>
            <a:stCxn id="7" idx="5"/>
            <a:endCxn id="16" idx="0"/>
          </p:cNvCxnSpPr>
          <p:nvPr/>
        </p:nvCxnSpPr>
        <p:spPr>
          <a:xfrm>
            <a:off x="6867234" y="2901920"/>
            <a:ext cx="534377" cy="640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5F27314-7ED9-427B-B502-41C7236EF93E}"/>
              </a:ext>
            </a:extLst>
          </p:cNvPr>
          <p:cNvCxnSpPr>
            <a:stCxn id="14" idx="3"/>
            <a:endCxn id="17" idx="0"/>
          </p:cNvCxnSpPr>
          <p:nvPr/>
        </p:nvCxnSpPr>
        <p:spPr>
          <a:xfrm flipH="1">
            <a:off x="4853612" y="4248030"/>
            <a:ext cx="501155" cy="769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F59E97-2EEE-4AB9-8D55-97D72DF1A524}"/>
              </a:ext>
            </a:extLst>
          </p:cNvPr>
          <p:cNvCxnSpPr>
            <a:stCxn id="14" idx="5"/>
            <a:endCxn id="18" idx="0"/>
          </p:cNvCxnSpPr>
          <p:nvPr/>
        </p:nvCxnSpPr>
        <p:spPr>
          <a:xfrm>
            <a:off x="5939289" y="4248030"/>
            <a:ext cx="560545" cy="805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872DC9-9F2A-491B-B055-794AE259BF48}"/>
              </a:ext>
            </a:extLst>
          </p:cNvPr>
          <p:cNvCxnSpPr>
            <a:stCxn id="10" idx="3"/>
            <a:endCxn id="19" idx="0"/>
          </p:cNvCxnSpPr>
          <p:nvPr/>
        </p:nvCxnSpPr>
        <p:spPr>
          <a:xfrm flipH="1">
            <a:off x="8946507" y="2961676"/>
            <a:ext cx="245366" cy="5222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85E8F26-B75C-4F67-811E-DE0ED7FD9EED}"/>
              </a:ext>
            </a:extLst>
          </p:cNvPr>
          <p:cNvCxnSpPr>
            <a:stCxn id="10" idx="5"/>
            <a:endCxn id="20" idx="0"/>
          </p:cNvCxnSpPr>
          <p:nvPr/>
        </p:nvCxnSpPr>
        <p:spPr>
          <a:xfrm>
            <a:off x="9776395" y="2961676"/>
            <a:ext cx="638290" cy="520797"/>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4E2F31E9-3C8A-4E5B-9058-28F158ABABBE}"/>
              </a:ext>
            </a:extLst>
          </p:cNvPr>
          <p:cNvSpPr/>
          <p:nvPr/>
        </p:nvSpPr>
        <p:spPr>
          <a:xfrm>
            <a:off x="5104189" y="6193683"/>
            <a:ext cx="4567276" cy="369332"/>
          </a:xfrm>
          <a:prstGeom prst="rect">
            <a:avLst/>
          </a:prstGeom>
        </p:spPr>
        <p:txBody>
          <a:bodyPr wrap="none">
            <a:spAutoFit/>
          </a:bodyPr>
          <a:lstStyle/>
          <a:p>
            <a:r>
              <a:rPr lang="en-US" dirty="0"/>
              <a:t>Post-Order: 1, 9, 7, 20, 10, 40, 100, 50, 30</a:t>
            </a:r>
          </a:p>
        </p:txBody>
      </p:sp>
    </p:spTree>
    <p:extLst>
      <p:ext uri="{BB962C8B-B14F-4D97-AF65-F5344CB8AC3E}">
        <p14:creationId xmlns:p14="http://schemas.microsoft.com/office/powerpoint/2010/main" val="39483481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a:xfrm>
            <a:off x="508447" y="254341"/>
            <a:ext cx="9692640" cy="790378"/>
          </a:xfrm>
        </p:spPr>
        <p:txBody>
          <a:bodyPr/>
          <a:lstStyle/>
          <a:p>
            <a:r>
              <a:rPr lang="en-US" dirty="0"/>
              <a:t>Operations on BST – Traversal</a:t>
            </a:r>
          </a:p>
        </p:txBody>
      </p:sp>
      <p:sp>
        <p:nvSpPr>
          <p:cNvPr id="3" name="Content Placeholder 2">
            <a:extLst>
              <a:ext uri="{FF2B5EF4-FFF2-40B4-BE49-F238E27FC236}">
                <a16:creationId xmlns:a16="http://schemas.microsoft.com/office/drawing/2014/main" id="{AB2D48EC-2F5B-4198-B60A-83CA3078039E}"/>
              </a:ext>
            </a:extLst>
          </p:cNvPr>
          <p:cNvSpPr>
            <a:spLocks noGrp="1"/>
          </p:cNvSpPr>
          <p:nvPr>
            <p:ph idx="1"/>
          </p:nvPr>
        </p:nvSpPr>
        <p:spPr>
          <a:xfrm>
            <a:off x="1261872" y="1229268"/>
            <a:ext cx="5881332" cy="5262972"/>
          </a:xfrm>
        </p:spPr>
        <p:txBody>
          <a:bodyPr>
            <a:normAutofit/>
          </a:bodyPr>
          <a:lstStyle/>
          <a:p>
            <a:r>
              <a:rPr lang="en-US" sz="2200" dirty="0"/>
              <a:t>Many different Traversal Algorithm:</a:t>
            </a:r>
          </a:p>
          <a:p>
            <a:pPr lvl="1"/>
            <a:r>
              <a:rPr lang="en-US" sz="2000" b="1" dirty="0"/>
              <a:t>Level-order </a:t>
            </a:r>
            <a:r>
              <a:rPr lang="en-US" sz="2000" dirty="0"/>
              <a:t>Traversal </a:t>
            </a:r>
          </a:p>
          <a:p>
            <a:pPr lvl="1"/>
            <a:r>
              <a:rPr lang="en-US" sz="2000" dirty="0"/>
              <a:t>Visit all the nodes in one level before visiting the next level </a:t>
            </a:r>
          </a:p>
          <a:p>
            <a:pPr lvl="1"/>
            <a:endParaRPr lang="en-US" sz="2000" dirty="0"/>
          </a:p>
          <a:p>
            <a:pPr lvl="3"/>
            <a:endParaRPr lang="en-US" sz="1800" dirty="0"/>
          </a:p>
          <a:p>
            <a:pPr marL="548640" lvl="2" indent="0">
              <a:buNone/>
            </a:pPr>
            <a:endParaRPr lang="en-US" sz="1800" dirty="0"/>
          </a:p>
          <a:p>
            <a:pPr lvl="2"/>
            <a:endParaRPr lang="en-US" sz="1800" dirty="0"/>
          </a:p>
        </p:txBody>
      </p:sp>
      <p:sp>
        <p:nvSpPr>
          <p:cNvPr id="6" name="Oval 5">
            <a:extLst>
              <a:ext uri="{FF2B5EF4-FFF2-40B4-BE49-F238E27FC236}">
                <a16:creationId xmlns:a16="http://schemas.microsoft.com/office/drawing/2014/main" id="{5E494620-F164-472F-AD4B-42FC88A08D49}"/>
              </a:ext>
            </a:extLst>
          </p:cNvPr>
          <p:cNvSpPr/>
          <p:nvPr/>
        </p:nvSpPr>
        <p:spPr>
          <a:xfrm>
            <a:off x="7368763" y="137152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a:t>
            </a:r>
          </a:p>
        </p:txBody>
      </p:sp>
      <p:sp>
        <p:nvSpPr>
          <p:cNvPr id="7" name="Oval 6">
            <a:extLst>
              <a:ext uri="{FF2B5EF4-FFF2-40B4-BE49-F238E27FC236}">
                <a16:creationId xmlns:a16="http://schemas.microsoft.com/office/drawing/2014/main" id="{71CE6B24-4591-4666-B771-ECFDDA124D29}"/>
              </a:ext>
            </a:extLst>
          </p:cNvPr>
          <p:cNvSpPr/>
          <p:nvPr/>
        </p:nvSpPr>
        <p:spPr>
          <a:xfrm>
            <a:off x="6161654" y="219634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8" name="Straight Connector 7">
            <a:extLst>
              <a:ext uri="{FF2B5EF4-FFF2-40B4-BE49-F238E27FC236}">
                <a16:creationId xmlns:a16="http://schemas.microsoft.com/office/drawing/2014/main" id="{2080973E-C232-4EBF-8DED-0AFCF6B900F8}"/>
              </a:ext>
            </a:extLst>
          </p:cNvPr>
          <p:cNvCxnSpPr>
            <a:cxnSpLocks/>
            <a:stCxn id="6" idx="3"/>
            <a:endCxn id="7" idx="7"/>
          </p:cNvCxnSpPr>
          <p:nvPr/>
        </p:nvCxnSpPr>
        <p:spPr>
          <a:xfrm flipH="1">
            <a:off x="6867234" y="2077106"/>
            <a:ext cx="622587" cy="240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EB5CD4E-ED60-47F7-9212-8F5D263D27EC}"/>
              </a:ext>
            </a:extLst>
          </p:cNvPr>
          <p:cNvCxnSpPr>
            <a:cxnSpLocks/>
            <a:stCxn id="6" idx="5"/>
            <a:endCxn id="10" idx="1"/>
          </p:cNvCxnSpPr>
          <p:nvPr/>
        </p:nvCxnSpPr>
        <p:spPr>
          <a:xfrm>
            <a:off x="8074343" y="2077106"/>
            <a:ext cx="1117530" cy="300048"/>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AAF4176-C25D-4DA7-A1AA-5B0FB4E9F2F6}"/>
              </a:ext>
            </a:extLst>
          </p:cNvPr>
          <p:cNvSpPr/>
          <p:nvPr/>
        </p:nvSpPr>
        <p:spPr>
          <a:xfrm>
            <a:off x="9070815" y="225609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5" name="Left Brace 4">
            <a:extLst>
              <a:ext uri="{FF2B5EF4-FFF2-40B4-BE49-F238E27FC236}">
                <a16:creationId xmlns:a16="http://schemas.microsoft.com/office/drawing/2014/main" id="{E8CCF6A5-180D-4F84-B113-03561EED3E58}"/>
              </a:ext>
            </a:extLst>
          </p:cNvPr>
          <p:cNvSpPr/>
          <p:nvPr/>
        </p:nvSpPr>
        <p:spPr>
          <a:xfrm>
            <a:off x="1261873" y="1965550"/>
            <a:ext cx="372834" cy="5428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B9E09DE-8A83-40E6-92FB-49CA158EC83F}"/>
              </a:ext>
            </a:extLst>
          </p:cNvPr>
          <p:cNvSpPr txBox="1"/>
          <p:nvPr/>
        </p:nvSpPr>
        <p:spPr>
          <a:xfrm rot="16200000">
            <a:off x="-37855" y="1955156"/>
            <a:ext cx="1933543" cy="646331"/>
          </a:xfrm>
          <a:prstGeom prst="rect">
            <a:avLst/>
          </a:prstGeom>
          <a:noFill/>
        </p:spPr>
        <p:txBody>
          <a:bodyPr wrap="none" rtlCol="0">
            <a:spAutoFit/>
          </a:bodyPr>
          <a:lstStyle/>
          <a:p>
            <a:pPr algn="ctr"/>
            <a:r>
              <a:rPr lang="en-US" dirty="0"/>
              <a:t>Recursive to</a:t>
            </a:r>
          </a:p>
          <a:p>
            <a:pPr algn="ctr"/>
            <a:r>
              <a:rPr lang="en-US" dirty="0"/>
              <a:t> child root nodes</a:t>
            </a:r>
          </a:p>
        </p:txBody>
      </p:sp>
      <p:sp>
        <p:nvSpPr>
          <p:cNvPr id="14" name="Oval 13">
            <a:extLst>
              <a:ext uri="{FF2B5EF4-FFF2-40B4-BE49-F238E27FC236}">
                <a16:creationId xmlns:a16="http://schemas.microsoft.com/office/drawing/2014/main" id="{46CE9910-69ED-4A79-8A9C-B03ED93BF84B}"/>
              </a:ext>
            </a:extLst>
          </p:cNvPr>
          <p:cNvSpPr/>
          <p:nvPr/>
        </p:nvSpPr>
        <p:spPr>
          <a:xfrm>
            <a:off x="5233709" y="354245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6" name="Oval 15">
            <a:extLst>
              <a:ext uri="{FF2B5EF4-FFF2-40B4-BE49-F238E27FC236}">
                <a16:creationId xmlns:a16="http://schemas.microsoft.com/office/drawing/2014/main" id="{E3052B78-8A4B-4646-9FAB-DC2F9008A431}"/>
              </a:ext>
            </a:extLst>
          </p:cNvPr>
          <p:cNvSpPr/>
          <p:nvPr/>
        </p:nvSpPr>
        <p:spPr>
          <a:xfrm>
            <a:off x="6988292" y="354245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7" name="Oval 16">
            <a:extLst>
              <a:ext uri="{FF2B5EF4-FFF2-40B4-BE49-F238E27FC236}">
                <a16:creationId xmlns:a16="http://schemas.microsoft.com/office/drawing/2014/main" id="{F4D16186-40D4-4851-B0B8-1546A89AFA0E}"/>
              </a:ext>
            </a:extLst>
          </p:cNvPr>
          <p:cNvSpPr/>
          <p:nvPr/>
        </p:nvSpPr>
        <p:spPr>
          <a:xfrm>
            <a:off x="4440293" y="5017345"/>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8" name="Oval 17">
            <a:extLst>
              <a:ext uri="{FF2B5EF4-FFF2-40B4-BE49-F238E27FC236}">
                <a16:creationId xmlns:a16="http://schemas.microsoft.com/office/drawing/2014/main" id="{591D30F1-452C-4BFC-A344-3FD098DC9DFA}"/>
              </a:ext>
            </a:extLst>
          </p:cNvPr>
          <p:cNvSpPr/>
          <p:nvPr/>
        </p:nvSpPr>
        <p:spPr>
          <a:xfrm>
            <a:off x="6086515" y="505333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9" name="Oval 18">
            <a:extLst>
              <a:ext uri="{FF2B5EF4-FFF2-40B4-BE49-F238E27FC236}">
                <a16:creationId xmlns:a16="http://schemas.microsoft.com/office/drawing/2014/main" id="{30DD3FBB-1A4D-4787-8982-B7F5287CAFCA}"/>
              </a:ext>
            </a:extLst>
          </p:cNvPr>
          <p:cNvSpPr/>
          <p:nvPr/>
        </p:nvSpPr>
        <p:spPr>
          <a:xfrm>
            <a:off x="8533188" y="348392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25</a:t>
            </a:r>
          </a:p>
        </p:txBody>
      </p:sp>
      <p:sp>
        <p:nvSpPr>
          <p:cNvPr id="20" name="Oval 19">
            <a:extLst>
              <a:ext uri="{FF2B5EF4-FFF2-40B4-BE49-F238E27FC236}">
                <a16:creationId xmlns:a16="http://schemas.microsoft.com/office/drawing/2014/main" id="{0A608AFA-BBDF-456B-B13D-7E14A325FA1D}"/>
              </a:ext>
            </a:extLst>
          </p:cNvPr>
          <p:cNvSpPr/>
          <p:nvPr/>
        </p:nvSpPr>
        <p:spPr>
          <a:xfrm>
            <a:off x="10001366" y="3482473"/>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23" name="Straight Connector 22">
            <a:extLst>
              <a:ext uri="{FF2B5EF4-FFF2-40B4-BE49-F238E27FC236}">
                <a16:creationId xmlns:a16="http://schemas.microsoft.com/office/drawing/2014/main" id="{C20DEAA6-19E2-485F-A536-DFFFFF8FCC53}"/>
              </a:ext>
            </a:extLst>
          </p:cNvPr>
          <p:cNvCxnSpPr>
            <a:stCxn id="7" idx="3"/>
          </p:cNvCxnSpPr>
          <p:nvPr/>
        </p:nvCxnSpPr>
        <p:spPr>
          <a:xfrm flipH="1">
            <a:off x="5807676" y="2901920"/>
            <a:ext cx="475036" cy="640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B29D945-B5DE-43EA-A1F2-3EEE4388AC4D}"/>
              </a:ext>
            </a:extLst>
          </p:cNvPr>
          <p:cNvCxnSpPr>
            <a:stCxn id="7" idx="5"/>
            <a:endCxn id="16" idx="0"/>
          </p:cNvCxnSpPr>
          <p:nvPr/>
        </p:nvCxnSpPr>
        <p:spPr>
          <a:xfrm>
            <a:off x="6867234" y="2901920"/>
            <a:ext cx="534377" cy="640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5F27314-7ED9-427B-B502-41C7236EF93E}"/>
              </a:ext>
            </a:extLst>
          </p:cNvPr>
          <p:cNvCxnSpPr>
            <a:stCxn id="14" idx="3"/>
            <a:endCxn id="17" idx="0"/>
          </p:cNvCxnSpPr>
          <p:nvPr/>
        </p:nvCxnSpPr>
        <p:spPr>
          <a:xfrm flipH="1">
            <a:off x="4853612" y="4248030"/>
            <a:ext cx="501155" cy="769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F59E97-2EEE-4AB9-8D55-97D72DF1A524}"/>
              </a:ext>
            </a:extLst>
          </p:cNvPr>
          <p:cNvCxnSpPr>
            <a:stCxn id="14" idx="5"/>
            <a:endCxn id="18" idx="0"/>
          </p:cNvCxnSpPr>
          <p:nvPr/>
        </p:nvCxnSpPr>
        <p:spPr>
          <a:xfrm>
            <a:off x="5939289" y="4248030"/>
            <a:ext cx="560545" cy="805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872DC9-9F2A-491B-B055-794AE259BF48}"/>
              </a:ext>
            </a:extLst>
          </p:cNvPr>
          <p:cNvCxnSpPr>
            <a:stCxn id="10" idx="3"/>
            <a:endCxn id="19" idx="0"/>
          </p:cNvCxnSpPr>
          <p:nvPr/>
        </p:nvCxnSpPr>
        <p:spPr>
          <a:xfrm flipH="1">
            <a:off x="8946507" y="2961676"/>
            <a:ext cx="245366" cy="5222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85E8F26-B75C-4F67-811E-DE0ED7FD9EED}"/>
              </a:ext>
            </a:extLst>
          </p:cNvPr>
          <p:cNvCxnSpPr>
            <a:stCxn id="10" idx="5"/>
            <a:endCxn id="20" idx="0"/>
          </p:cNvCxnSpPr>
          <p:nvPr/>
        </p:nvCxnSpPr>
        <p:spPr>
          <a:xfrm>
            <a:off x="9776395" y="2961676"/>
            <a:ext cx="638290" cy="520797"/>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4E2F31E9-3C8A-4E5B-9058-28F158ABABBE}"/>
              </a:ext>
            </a:extLst>
          </p:cNvPr>
          <p:cNvSpPr/>
          <p:nvPr/>
        </p:nvSpPr>
        <p:spPr>
          <a:xfrm>
            <a:off x="6022945" y="6095779"/>
            <a:ext cx="4168129" cy="369332"/>
          </a:xfrm>
          <a:prstGeom prst="rect">
            <a:avLst/>
          </a:prstGeom>
        </p:spPr>
        <p:txBody>
          <a:bodyPr wrap="none">
            <a:spAutoFit/>
          </a:bodyPr>
          <a:lstStyle/>
          <a:p>
            <a:r>
              <a:rPr lang="en-US" dirty="0"/>
              <a:t>Level-Order: 21,10,30,5,12,25,100,3,7</a:t>
            </a:r>
          </a:p>
        </p:txBody>
      </p:sp>
      <p:cxnSp>
        <p:nvCxnSpPr>
          <p:cNvPr id="13" name="Straight Connector 12">
            <a:extLst>
              <a:ext uri="{FF2B5EF4-FFF2-40B4-BE49-F238E27FC236}">
                <a16:creationId xmlns:a16="http://schemas.microsoft.com/office/drawing/2014/main" id="{4BDB44B2-FA73-4CE3-9E84-587C40CA0690}"/>
              </a:ext>
            </a:extLst>
          </p:cNvPr>
          <p:cNvCxnSpPr>
            <a:cxnSpLocks/>
          </p:cNvCxnSpPr>
          <p:nvPr/>
        </p:nvCxnSpPr>
        <p:spPr>
          <a:xfrm flipV="1">
            <a:off x="7986726" y="1777511"/>
            <a:ext cx="1192790" cy="215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2EBDC54-4F4C-4429-9893-474A9D65F409}"/>
              </a:ext>
            </a:extLst>
          </p:cNvPr>
          <p:cNvCxnSpPr>
            <a:cxnSpLocks/>
          </p:cNvCxnSpPr>
          <p:nvPr/>
        </p:nvCxnSpPr>
        <p:spPr>
          <a:xfrm flipV="1">
            <a:off x="6793866" y="2647654"/>
            <a:ext cx="3301674" cy="2581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2F904DD-51DC-4C4B-8105-06859F7F89A1}"/>
              </a:ext>
            </a:extLst>
          </p:cNvPr>
          <p:cNvCxnSpPr>
            <a:cxnSpLocks/>
            <a:endCxn id="20" idx="6"/>
          </p:cNvCxnSpPr>
          <p:nvPr/>
        </p:nvCxnSpPr>
        <p:spPr>
          <a:xfrm flipV="1">
            <a:off x="5939289" y="3895792"/>
            <a:ext cx="4888715" cy="8749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98F0C54-E9C5-4594-ABD5-AC6699743FAF}"/>
              </a:ext>
            </a:extLst>
          </p:cNvPr>
          <p:cNvCxnSpPr>
            <a:cxnSpLocks/>
          </p:cNvCxnSpPr>
          <p:nvPr/>
        </p:nvCxnSpPr>
        <p:spPr>
          <a:xfrm>
            <a:off x="5016554" y="5478451"/>
            <a:ext cx="279837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4533000-E170-4B65-9CFF-139D2CF508AF}"/>
              </a:ext>
            </a:extLst>
          </p:cNvPr>
          <p:cNvSpPr txBox="1"/>
          <p:nvPr/>
        </p:nvSpPr>
        <p:spPr>
          <a:xfrm>
            <a:off x="8214980" y="1408179"/>
            <a:ext cx="957313" cy="369332"/>
          </a:xfrm>
          <a:prstGeom prst="rect">
            <a:avLst/>
          </a:prstGeom>
          <a:noFill/>
        </p:spPr>
        <p:txBody>
          <a:bodyPr wrap="none" rtlCol="0">
            <a:spAutoFit/>
          </a:bodyPr>
          <a:lstStyle/>
          <a:p>
            <a:r>
              <a:rPr lang="en-US" dirty="0"/>
              <a:t>Level 0</a:t>
            </a:r>
          </a:p>
        </p:txBody>
      </p:sp>
      <p:sp>
        <p:nvSpPr>
          <p:cNvPr id="34" name="TextBox 33">
            <a:extLst>
              <a:ext uri="{FF2B5EF4-FFF2-40B4-BE49-F238E27FC236}">
                <a16:creationId xmlns:a16="http://schemas.microsoft.com/office/drawing/2014/main" id="{5CED80AE-9A60-4D5B-94F6-2DC343B8B570}"/>
              </a:ext>
            </a:extLst>
          </p:cNvPr>
          <p:cNvSpPr txBox="1"/>
          <p:nvPr/>
        </p:nvSpPr>
        <p:spPr>
          <a:xfrm>
            <a:off x="7572814" y="2278322"/>
            <a:ext cx="957313" cy="369332"/>
          </a:xfrm>
          <a:prstGeom prst="rect">
            <a:avLst/>
          </a:prstGeom>
          <a:noFill/>
        </p:spPr>
        <p:txBody>
          <a:bodyPr wrap="none" rtlCol="0">
            <a:spAutoFit/>
          </a:bodyPr>
          <a:lstStyle/>
          <a:p>
            <a:r>
              <a:rPr lang="en-US" dirty="0"/>
              <a:t>Level 1</a:t>
            </a:r>
          </a:p>
        </p:txBody>
      </p:sp>
      <p:sp>
        <p:nvSpPr>
          <p:cNvPr id="35" name="TextBox 34">
            <a:extLst>
              <a:ext uri="{FF2B5EF4-FFF2-40B4-BE49-F238E27FC236}">
                <a16:creationId xmlns:a16="http://schemas.microsoft.com/office/drawing/2014/main" id="{AC0252B2-C0D0-4FD0-86EE-ACFBBF3683AB}"/>
              </a:ext>
            </a:extLst>
          </p:cNvPr>
          <p:cNvSpPr txBox="1"/>
          <p:nvPr/>
        </p:nvSpPr>
        <p:spPr>
          <a:xfrm>
            <a:off x="7696933" y="3373768"/>
            <a:ext cx="957313" cy="369332"/>
          </a:xfrm>
          <a:prstGeom prst="rect">
            <a:avLst/>
          </a:prstGeom>
          <a:noFill/>
        </p:spPr>
        <p:txBody>
          <a:bodyPr wrap="none" rtlCol="0">
            <a:spAutoFit/>
          </a:bodyPr>
          <a:lstStyle/>
          <a:p>
            <a:r>
              <a:rPr lang="en-US" dirty="0"/>
              <a:t>Level 2</a:t>
            </a:r>
          </a:p>
        </p:txBody>
      </p:sp>
      <p:sp>
        <p:nvSpPr>
          <p:cNvPr id="36" name="TextBox 35">
            <a:extLst>
              <a:ext uri="{FF2B5EF4-FFF2-40B4-BE49-F238E27FC236}">
                <a16:creationId xmlns:a16="http://schemas.microsoft.com/office/drawing/2014/main" id="{352F1919-D0E5-484C-8EE7-0CAE7A74661D}"/>
              </a:ext>
            </a:extLst>
          </p:cNvPr>
          <p:cNvSpPr txBox="1"/>
          <p:nvPr/>
        </p:nvSpPr>
        <p:spPr>
          <a:xfrm>
            <a:off x="6939642" y="5061332"/>
            <a:ext cx="957313" cy="369332"/>
          </a:xfrm>
          <a:prstGeom prst="rect">
            <a:avLst/>
          </a:prstGeom>
          <a:noFill/>
        </p:spPr>
        <p:txBody>
          <a:bodyPr wrap="none" rtlCol="0">
            <a:spAutoFit/>
          </a:bodyPr>
          <a:lstStyle/>
          <a:p>
            <a:r>
              <a:rPr lang="en-US" dirty="0"/>
              <a:t>Level 3</a:t>
            </a:r>
          </a:p>
        </p:txBody>
      </p:sp>
    </p:spTree>
    <p:extLst>
      <p:ext uri="{BB962C8B-B14F-4D97-AF65-F5344CB8AC3E}">
        <p14:creationId xmlns:p14="http://schemas.microsoft.com/office/powerpoint/2010/main" val="38723839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0A1E3-8510-41EA-8118-B32243E781DE}"/>
              </a:ext>
            </a:extLst>
          </p:cNvPr>
          <p:cNvSpPr>
            <a:spLocks noGrp="1"/>
          </p:cNvSpPr>
          <p:nvPr>
            <p:ph type="title"/>
          </p:nvPr>
        </p:nvSpPr>
        <p:spPr/>
        <p:txBody>
          <a:bodyPr/>
          <a:lstStyle/>
          <a:p>
            <a:r>
              <a:rPr lang="en-US" dirty="0"/>
              <a:t>Traversal </a:t>
            </a:r>
            <a:r>
              <a:rPr lang="en-US" dirty="0" err="1"/>
              <a:t>Algo</a:t>
            </a:r>
            <a:r>
              <a:rPr lang="en-US" dirty="0"/>
              <a:t> - Summary</a:t>
            </a:r>
          </a:p>
        </p:txBody>
      </p:sp>
      <p:pic>
        <p:nvPicPr>
          <p:cNvPr id="4" name="Picture 3">
            <a:extLst>
              <a:ext uri="{FF2B5EF4-FFF2-40B4-BE49-F238E27FC236}">
                <a16:creationId xmlns:a16="http://schemas.microsoft.com/office/drawing/2014/main" id="{49B09BA7-6D95-48EF-9AAA-7A9BCEAFF140}"/>
              </a:ext>
            </a:extLst>
          </p:cNvPr>
          <p:cNvPicPr>
            <a:picLocks noChangeAspect="1"/>
          </p:cNvPicPr>
          <p:nvPr/>
        </p:nvPicPr>
        <p:blipFill>
          <a:blip r:embed="rId2"/>
          <a:stretch>
            <a:fillRect/>
          </a:stretch>
        </p:blipFill>
        <p:spPr>
          <a:xfrm>
            <a:off x="2480758" y="2300130"/>
            <a:ext cx="7230484" cy="2257740"/>
          </a:xfrm>
          <a:prstGeom prst="rect">
            <a:avLst/>
          </a:prstGeom>
        </p:spPr>
      </p:pic>
    </p:spTree>
    <p:extLst>
      <p:ext uri="{BB962C8B-B14F-4D97-AF65-F5344CB8AC3E}">
        <p14:creationId xmlns:p14="http://schemas.microsoft.com/office/powerpoint/2010/main" val="32739829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5E6B2-6653-43DD-8962-E08897BB657C}"/>
              </a:ext>
            </a:extLst>
          </p:cNvPr>
          <p:cNvSpPr>
            <a:spLocks noGrp="1"/>
          </p:cNvSpPr>
          <p:nvPr>
            <p:ph type="title"/>
          </p:nvPr>
        </p:nvSpPr>
        <p:spPr>
          <a:xfrm>
            <a:off x="387505" y="308388"/>
            <a:ext cx="9692640" cy="790378"/>
          </a:xfrm>
        </p:spPr>
        <p:txBody>
          <a:bodyPr/>
          <a:lstStyle/>
          <a:p>
            <a:r>
              <a:rPr lang="en-US" dirty="0"/>
              <a:t>Tip to Remember</a:t>
            </a:r>
          </a:p>
        </p:txBody>
      </p:sp>
      <p:sp>
        <p:nvSpPr>
          <p:cNvPr id="3" name="Content Placeholder 2">
            <a:extLst>
              <a:ext uri="{FF2B5EF4-FFF2-40B4-BE49-F238E27FC236}">
                <a16:creationId xmlns:a16="http://schemas.microsoft.com/office/drawing/2014/main" id="{C9C6D97D-6F85-4DBE-BB40-9A890B1807B8}"/>
              </a:ext>
            </a:extLst>
          </p:cNvPr>
          <p:cNvSpPr>
            <a:spLocks noGrp="1"/>
          </p:cNvSpPr>
          <p:nvPr>
            <p:ph idx="1"/>
          </p:nvPr>
        </p:nvSpPr>
        <p:spPr>
          <a:xfrm>
            <a:off x="4194542" y="1750787"/>
            <a:ext cx="1901458" cy="702772"/>
          </a:xfrm>
        </p:spPr>
        <p:txBody>
          <a:bodyPr>
            <a:normAutofit/>
          </a:bodyPr>
          <a:lstStyle/>
          <a:p>
            <a:pPr marL="0" indent="0">
              <a:buNone/>
            </a:pPr>
            <a:r>
              <a:rPr lang="en-US" sz="2800" dirty="0"/>
              <a:t>Root</a:t>
            </a:r>
          </a:p>
        </p:txBody>
      </p:sp>
      <p:sp>
        <p:nvSpPr>
          <p:cNvPr id="4" name="Content Placeholder 2">
            <a:extLst>
              <a:ext uri="{FF2B5EF4-FFF2-40B4-BE49-F238E27FC236}">
                <a16:creationId xmlns:a16="http://schemas.microsoft.com/office/drawing/2014/main" id="{D303C8F7-9562-473F-9602-495798A865E1}"/>
              </a:ext>
            </a:extLst>
          </p:cNvPr>
          <p:cNvSpPr txBox="1">
            <a:spLocks/>
          </p:cNvSpPr>
          <p:nvPr/>
        </p:nvSpPr>
        <p:spPr>
          <a:xfrm>
            <a:off x="1294823" y="1750787"/>
            <a:ext cx="2366895" cy="70277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800" dirty="0"/>
              <a:t>Left subtree</a:t>
            </a:r>
          </a:p>
        </p:txBody>
      </p:sp>
      <p:sp>
        <p:nvSpPr>
          <p:cNvPr id="5" name="Content Placeholder 2">
            <a:extLst>
              <a:ext uri="{FF2B5EF4-FFF2-40B4-BE49-F238E27FC236}">
                <a16:creationId xmlns:a16="http://schemas.microsoft.com/office/drawing/2014/main" id="{CE4C964A-8453-4C84-A0C2-7371F43A1161}"/>
              </a:ext>
            </a:extLst>
          </p:cNvPr>
          <p:cNvSpPr txBox="1">
            <a:spLocks/>
          </p:cNvSpPr>
          <p:nvPr/>
        </p:nvSpPr>
        <p:spPr>
          <a:xfrm>
            <a:off x="5796801" y="1750787"/>
            <a:ext cx="2366895" cy="702772"/>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800" dirty="0"/>
              <a:t>Right subtree</a:t>
            </a:r>
          </a:p>
        </p:txBody>
      </p:sp>
      <p:sp>
        <p:nvSpPr>
          <p:cNvPr id="13" name="Content Placeholder 2">
            <a:extLst>
              <a:ext uri="{FF2B5EF4-FFF2-40B4-BE49-F238E27FC236}">
                <a16:creationId xmlns:a16="http://schemas.microsoft.com/office/drawing/2014/main" id="{2DF5AAB7-9339-4E82-9CD7-D153829134F3}"/>
              </a:ext>
            </a:extLst>
          </p:cNvPr>
          <p:cNvSpPr txBox="1">
            <a:spLocks/>
          </p:cNvSpPr>
          <p:nvPr/>
        </p:nvSpPr>
        <p:spPr>
          <a:xfrm>
            <a:off x="9623354" y="3391247"/>
            <a:ext cx="1901458" cy="70277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800" dirty="0"/>
              <a:t>Root</a:t>
            </a:r>
          </a:p>
        </p:txBody>
      </p:sp>
      <p:sp>
        <p:nvSpPr>
          <p:cNvPr id="14" name="Content Placeholder 2">
            <a:extLst>
              <a:ext uri="{FF2B5EF4-FFF2-40B4-BE49-F238E27FC236}">
                <a16:creationId xmlns:a16="http://schemas.microsoft.com/office/drawing/2014/main" id="{6DC8C290-48B5-4414-956E-80E9EB2128A8}"/>
              </a:ext>
            </a:extLst>
          </p:cNvPr>
          <p:cNvSpPr txBox="1">
            <a:spLocks/>
          </p:cNvSpPr>
          <p:nvPr/>
        </p:nvSpPr>
        <p:spPr>
          <a:xfrm>
            <a:off x="4889564" y="3418342"/>
            <a:ext cx="2366895" cy="70277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800" dirty="0"/>
              <a:t>Left subtree</a:t>
            </a:r>
          </a:p>
        </p:txBody>
      </p:sp>
      <p:sp>
        <p:nvSpPr>
          <p:cNvPr id="15" name="Content Placeholder 2">
            <a:extLst>
              <a:ext uri="{FF2B5EF4-FFF2-40B4-BE49-F238E27FC236}">
                <a16:creationId xmlns:a16="http://schemas.microsoft.com/office/drawing/2014/main" id="{9B56C54D-EE26-4061-AD3E-C0082E333DEB}"/>
              </a:ext>
            </a:extLst>
          </p:cNvPr>
          <p:cNvSpPr txBox="1">
            <a:spLocks/>
          </p:cNvSpPr>
          <p:nvPr/>
        </p:nvSpPr>
        <p:spPr>
          <a:xfrm>
            <a:off x="7256459" y="3428318"/>
            <a:ext cx="2366895" cy="702772"/>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800" dirty="0"/>
              <a:t>Right subtree</a:t>
            </a:r>
          </a:p>
        </p:txBody>
      </p:sp>
      <p:sp>
        <p:nvSpPr>
          <p:cNvPr id="17" name="Rectangle 16">
            <a:extLst>
              <a:ext uri="{FF2B5EF4-FFF2-40B4-BE49-F238E27FC236}">
                <a16:creationId xmlns:a16="http://schemas.microsoft.com/office/drawing/2014/main" id="{5184DF0B-7ECB-42B6-AE0A-00A5EBEA8B81}"/>
              </a:ext>
            </a:extLst>
          </p:cNvPr>
          <p:cNvSpPr/>
          <p:nvPr/>
        </p:nvSpPr>
        <p:spPr>
          <a:xfrm>
            <a:off x="5497110" y="2266577"/>
            <a:ext cx="1361270" cy="369332"/>
          </a:xfrm>
          <a:prstGeom prst="rect">
            <a:avLst/>
          </a:prstGeom>
          <a:ln>
            <a:solidFill>
              <a:srgbClr val="FF0000"/>
            </a:solidFill>
          </a:ln>
        </p:spPr>
        <p:txBody>
          <a:bodyPr wrap="none">
            <a:spAutoFit/>
          </a:bodyPr>
          <a:lstStyle/>
          <a:p>
            <a:r>
              <a:rPr lang="en-US" dirty="0">
                <a:solidFill>
                  <a:srgbClr val="FF0000"/>
                </a:solidFill>
              </a:rPr>
              <a:t>Post-Order</a:t>
            </a:r>
          </a:p>
        </p:txBody>
      </p:sp>
      <p:sp>
        <p:nvSpPr>
          <p:cNvPr id="18" name="Rectangle 17">
            <a:extLst>
              <a:ext uri="{FF2B5EF4-FFF2-40B4-BE49-F238E27FC236}">
                <a16:creationId xmlns:a16="http://schemas.microsoft.com/office/drawing/2014/main" id="{A2F67E10-4BD5-4A76-AD3E-0C0E57E99275}"/>
              </a:ext>
            </a:extLst>
          </p:cNvPr>
          <p:cNvSpPr/>
          <p:nvPr/>
        </p:nvSpPr>
        <p:spPr>
          <a:xfrm>
            <a:off x="4825560" y="3391247"/>
            <a:ext cx="6104238" cy="6265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34227D8-955B-4A69-8D3A-400DC4EAB7B3}"/>
              </a:ext>
            </a:extLst>
          </p:cNvPr>
          <p:cNvSpPr/>
          <p:nvPr/>
        </p:nvSpPr>
        <p:spPr>
          <a:xfrm>
            <a:off x="7244332" y="4065529"/>
            <a:ext cx="1361270" cy="369332"/>
          </a:xfrm>
          <a:prstGeom prst="rect">
            <a:avLst/>
          </a:prstGeom>
          <a:ln>
            <a:solidFill>
              <a:srgbClr val="FF0000"/>
            </a:solidFill>
          </a:ln>
        </p:spPr>
        <p:txBody>
          <a:bodyPr wrap="none">
            <a:spAutoFit/>
          </a:bodyPr>
          <a:lstStyle/>
          <a:p>
            <a:r>
              <a:rPr lang="en-US" dirty="0">
                <a:solidFill>
                  <a:srgbClr val="FF0000"/>
                </a:solidFill>
              </a:rPr>
              <a:t>Post-Order</a:t>
            </a:r>
          </a:p>
        </p:txBody>
      </p:sp>
      <p:sp>
        <p:nvSpPr>
          <p:cNvPr id="24" name="Content Placeholder 2">
            <a:extLst>
              <a:ext uri="{FF2B5EF4-FFF2-40B4-BE49-F238E27FC236}">
                <a16:creationId xmlns:a16="http://schemas.microsoft.com/office/drawing/2014/main" id="{0E85FE25-190D-4F0B-A329-0F55F412B10A}"/>
              </a:ext>
            </a:extLst>
          </p:cNvPr>
          <p:cNvSpPr txBox="1">
            <a:spLocks/>
          </p:cNvSpPr>
          <p:nvPr/>
        </p:nvSpPr>
        <p:spPr>
          <a:xfrm>
            <a:off x="4332191" y="5553743"/>
            <a:ext cx="1901458" cy="70277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800" dirty="0"/>
              <a:t>Root</a:t>
            </a:r>
          </a:p>
        </p:txBody>
      </p:sp>
      <p:sp>
        <p:nvSpPr>
          <p:cNvPr id="25" name="Content Placeholder 2">
            <a:extLst>
              <a:ext uri="{FF2B5EF4-FFF2-40B4-BE49-F238E27FC236}">
                <a16:creationId xmlns:a16="http://schemas.microsoft.com/office/drawing/2014/main" id="{F7BFA74F-719A-436E-8FD3-666CC249A9B8}"/>
              </a:ext>
            </a:extLst>
          </p:cNvPr>
          <p:cNvSpPr txBox="1">
            <a:spLocks/>
          </p:cNvSpPr>
          <p:nvPr/>
        </p:nvSpPr>
        <p:spPr>
          <a:xfrm>
            <a:off x="5466953" y="5548755"/>
            <a:ext cx="2366895" cy="70277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800" dirty="0"/>
              <a:t>Left subtree</a:t>
            </a:r>
          </a:p>
        </p:txBody>
      </p:sp>
      <p:sp>
        <p:nvSpPr>
          <p:cNvPr id="26" name="Content Placeholder 2">
            <a:extLst>
              <a:ext uri="{FF2B5EF4-FFF2-40B4-BE49-F238E27FC236}">
                <a16:creationId xmlns:a16="http://schemas.microsoft.com/office/drawing/2014/main" id="{165EC2E4-21DF-498B-87D9-C74B6A3B15E6}"/>
              </a:ext>
            </a:extLst>
          </p:cNvPr>
          <p:cNvSpPr txBox="1">
            <a:spLocks/>
          </p:cNvSpPr>
          <p:nvPr/>
        </p:nvSpPr>
        <p:spPr>
          <a:xfrm>
            <a:off x="7833848" y="5558731"/>
            <a:ext cx="2366895" cy="702772"/>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800" dirty="0"/>
              <a:t>Right subtree</a:t>
            </a:r>
          </a:p>
        </p:txBody>
      </p:sp>
      <p:sp>
        <p:nvSpPr>
          <p:cNvPr id="27" name="Rectangle 26">
            <a:extLst>
              <a:ext uri="{FF2B5EF4-FFF2-40B4-BE49-F238E27FC236}">
                <a16:creationId xmlns:a16="http://schemas.microsoft.com/office/drawing/2014/main" id="{A103DCED-43AF-4161-BB01-C9332E628BD1}"/>
              </a:ext>
            </a:extLst>
          </p:cNvPr>
          <p:cNvSpPr/>
          <p:nvPr/>
        </p:nvSpPr>
        <p:spPr>
          <a:xfrm>
            <a:off x="4204340" y="5558731"/>
            <a:ext cx="6104238" cy="6265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B15596B-01C8-4A41-B631-8D837B5C289E}"/>
              </a:ext>
            </a:extLst>
          </p:cNvPr>
          <p:cNvSpPr/>
          <p:nvPr/>
        </p:nvSpPr>
        <p:spPr>
          <a:xfrm>
            <a:off x="6459320" y="6246895"/>
            <a:ext cx="2403222" cy="369332"/>
          </a:xfrm>
          <a:prstGeom prst="rect">
            <a:avLst/>
          </a:prstGeom>
          <a:ln>
            <a:solidFill>
              <a:schemeClr val="tx1"/>
            </a:solidFill>
          </a:ln>
        </p:spPr>
        <p:txBody>
          <a:bodyPr wrap="none">
            <a:spAutoFit/>
          </a:bodyPr>
          <a:lstStyle/>
          <a:p>
            <a:r>
              <a:rPr lang="en-US" dirty="0"/>
              <a:t>In-Order(No change)</a:t>
            </a:r>
          </a:p>
        </p:txBody>
      </p:sp>
      <p:cxnSp>
        <p:nvCxnSpPr>
          <p:cNvPr id="36" name="Connector: Curved 35">
            <a:extLst>
              <a:ext uri="{FF2B5EF4-FFF2-40B4-BE49-F238E27FC236}">
                <a16:creationId xmlns:a16="http://schemas.microsoft.com/office/drawing/2014/main" id="{380F05DF-F8CB-4C2D-B59E-5AA9016335E9}"/>
              </a:ext>
            </a:extLst>
          </p:cNvPr>
          <p:cNvCxnSpPr>
            <a:cxnSpLocks/>
            <a:endCxn id="5" idx="2"/>
          </p:cNvCxnSpPr>
          <p:nvPr/>
        </p:nvCxnSpPr>
        <p:spPr>
          <a:xfrm>
            <a:off x="4923074" y="2309619"/>
            <a:ext cx="2057175" cy="143940"/>
          </a:xfrm>
          <a:prstGeom prst="curvedConnector4">
            <a:avLst>
              <a:gd name="adj1" fmla="val 21236"/>
              <a:gd name="adj2" fmla="val 387586"/>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Content Placeholder 2">
            <a:extLst>
              <a:ext uri="{FF2B5EF4-FFF2-40B4-BE49-F238E27FC236}">
                <a16:creationId xmlns:a16="http://schemas.microsoft.com/office/drawing/2014/main" id="{BDDF6576-8E1E-4278-B1D8-CE7CDE86F5CF}"/>
              </a:ext>
            </a:extLst>
          </p:cNvPr>
          <p:cNvSpPr txBox="1">
            <a:spLocks/>
          </p:cNvSpPr>
          <p:nvPr/>
        </p:nvSpPr>
        <p:spPr>
          <a:xfrm>
            <a:off x="399862" y="4199471"/>
            <a:ext cx="1901458" cy="70277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800" dirty="0"/>
              <a:t>Root</a:t>
            </a:r>
          </a:p>
        </p:txBody>
      </p:sp>
      <p:sp>
        <p:nvSpPr>
          <p:cNvPr id="43" name="Content Placeholder 2">
            <a:extLst>
              <a:ext uri="{FF2B5EF4-FFF2-40B4-BE49-F238E27FC236}">
                <a16:creationId xmlns:a16="http://schemas.microsoft.com/office/drawing/2014/main" id="{8D803BAB-6916-408C-A469-6A2D735EC50D}"/>
              </a:ext>
            </a:extLst>
          </p:cNvPr>
          <p:cNvSpPr txBox="1">
            <a:spLocks/>
          </p:cNvSpPr>
          <p:nvPr/>
        </p:nvSpPr>
        <p:spPr>
          <a:xfrm>
            <a:off x="1534624" y="4194483"/>
            <a:ext cx="2366895" cy="70277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800" dirty="0"/>
              <a:t>Left subtree</a:t>
            </a:r>
          </a:p>
        </p:txBody>
      </p:sp>
      <p:sp>
        <p:nvSpPr>
          <p:cNvPr id="44" name="Content Placeholder 2">
            <a:extLst>
              <a:ext uri="{FF2B5EF4-FFF2-40B4-BE49-F238E27FC236}">
                <a16:creationId xmlns:a16="http://schemas.microsoft.com/office/drawing/2014/main" id="{7A137C00-014D-48C1-AAE6-84C7A6B70D6B}"/>
              </a:ext>
            </a:extLst>
          </p:cNvPr>
          <p:cNvSpPr txBox="1">
            <a:spLocks/>
          </p:cNvSpPr>
          <p:nvPr/>
        </p:nvSpPr>
        <p:spPr>
          <a:xfrm>
            <a:off x="3901519" y="4204459"/>
            <a:ext cx="2366895" cy="702772"/>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800" dirty="0"/>
              <a:t>Right subtree</a:t>
            </a:r>
          </a:p>
        </p:txBody>
      </p:sp>
      <p:sp>
        <p:nvSpPr>
          <p:cNvPr id="45" name="Rectangle 44">
            <a:extLst>
              <a:ext uri="{FF2B5EF4-FFF2-40B4-BE49-F238E27FC236}">
                <a16:creationId xmlns:a16="http://schemas.microsoft.com/office/drawing/2014/main" id="{00712A2D-064A-4A4A-9704-A096A7BD2E91}"/>
              </a:ext>
            </a:extLst>
          </p:cNvPr>
          <p:cNvSpPr/>
          <p:nvPr/>
        </p:nvSpPr>
        <p:spPr>
          <a:xfrm>
            <a:off x="272011" y="4204459"/>
            <a:ext cx="6104238" cy="62656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7324FB70-E295-4C33-97C6-593F5D727DC0}"/>
              </a:ext>
            </a:extLst>
          </p:cNvPr>
          <p:cNvSpPr/>
          <p:nvPr/>
        </p:nvSpPr>
        <p:spPr>
          <a:xfrm>
            <a:off x="2526991" y="4892623"/>
            <a:ext cx="1266693" cy="369332"/>
          </a:xfrm>
          <a:prstGeom prst="rect">
            <a:avLst/>
          </a:prstGeom>
          <a:ln>
            <a:solidFill>
              <a:srgbClr val="00B0F0"/>
            </a:solidFill>
          </a:ln>
        </p:spPr>
        <p:txBody>
          <a:bodyPr wrap="none">
            <a:spAutoFit/>
          </a:bodyPr>
          <a:lstStyle/>
          <a:p>
            <a:r>
              <a:rPr lang="en-US" dirty="0">
                <a:solidFill>
                  <a:srgbClr val="00B0F0"/>
                </a:solidFill>
              </a:rPr>
              <a:t>Pre-Order</a:t>
            </a:r>
          </a:p>
        </p:txBody>
      </p:sp>
      <p:cxnSp>
        <p:nvCxnSpPr>
          <p:cNvPr id="47" name="Connector: Curved 46">
            <a:extLst>
              <a:ext uri="{FF2B5EF4-FFF2-40B4-BE49-F238E27FC236}">
                <a16:creationId xmlns:a16="http://schemas.microsoft.com/office/drawing/2014/main" id="{A9EDD558-7B3D-4D0A-9809-6974933A22E2}"/>
              </a:ext>
            </a:extLst>
          </p:cNvPr>
          <p:cNvCxnSpPr>
            <a:cxnSpLocks/>
          </p:cNvCxnSpPr>
          <p:nvPr/>
        </p:nvCxnSpPr>
        <p:spPr>
          <a:xfrm rot="10800000">
            <a:off x="2573003" y="1738014"/>
            <a:ext cx="2134920" cy="12700"/>
          </a:xfrm>
          <a:prstGeom prst="curvedConnector4">
            <a:avLst>
              <a:gd name="adj1" fmla="val 22284"/>
              <a:gd name="adj2" fmla="val 5597307"/>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5D07F94C-A3CC-48FC-B1EF-3B4295B90EDF}"/>
              </a:ext>
            </a:extLst>
          </p:cNvPr>
          <p:cNvSpPr/>
          <p:nvPr/>
        </p:nvSpPr>
        <p:spPr>
          <a:xfrm>
            <a:off x="2867731" y="1177666"/>
            <a:ext cx="1266693" cy="369332"/>
          </a:xfrm>
          <a:prstGeom prst="rect">
            <a:avLst/>
          </a:prstGeom>
          <a:ln>
            <a:solidFill>
              <a:srgbClr val="00B0F0"/>
            </a:solidFill>
          </a:ln>
        </p:spPr>
        <p:txBody>
          <a:bodyPr wrap="none">
            <a:spAutoFit/>
          </a:bodyPr>
          <a:lstStyle/>
          <a:p>
            <a:r>
              <a:rPr lang="en-US" dirty="0">
                <a:solidFill>
                  <a:srgbClr val="00B0F0"/>
                </a:solidFill>
              </a:rPr>
              <a:t>Pre-Order</a:t>
            </a:r>
          </a:p>
        </p:txBody>
      </p:sp>
    </p:spTree>
    <p:extLst>
      <p:ext uri="{BB962C8B-B14F-4D97-AF65-F5344CB8AC3E}">
        <p14:creationId xmlns:p14="http://schemas.microsoft.com/office/powerpoint/2010/main" val="8644454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p:txBody>
          <a:bodyPr/>
          <a:lstStyle/>
          <a:p>
            <a:r>
              <a:rPr lang="en-US" dirty="0"/>
              <a:t>Min-Max on Binary Search Tree</a:t>
            </a:r>
          </a:p>
        </p:txBody>
      </p:sp>
      <p:sp>
        <p:nvSpPr>
          <p:cNvPr id="3" name="Content Placeholder 2">
            <a:extLst>
              <a:ext uri="{FF2B5EF4-FFF2-40B4-BE49-F238E27FC236}">
                <a16:creationId xmlns:a16="http://schemas.microsoft.com/office/drawing/2014/main" id="{AB2D48EC-2F5B-4198-B60A-83CA3078039E}"/>
              </a:ext>
            </a:extLst>
          </p:cNvPr>
          <p:cNvSpPr>
            <a:spLocks noGrp="1"/>
          </p:cNvSpPr>
          <p:nvPr>
            <p:ph idx="1"/>
          </p:nvPr>
        </p:nvSpPr>
        <p:spPr>
          <a:xfrm>
            <a:off x="1261872" y="1397876"/>
            <a:ext cx="4879620" cy="3606609"/>
          </a:xfrm>
        </p:spPr>
        <p:txBody>
          <a:bodyPr>
            <a:normAutofit/>
          </a:bodyPr>
          <a:lstStyle/>
          <a:p>
            <a:r>
              <a:rPr lang="en-US" dirty="0"/>
              <a:t>Revisit BST basic rule for insertion:</a:t>
            </a:r>
          </a:p>
          <a:p>
            <a:pPr lvl="1"/>
            <a:r>
              <a:rPr lang="en-US" dirty="0"/>
              <a:t>Smaller value on Left side </a:t>
            </a:r>
          </a:p>
          <a:p>
            <a:pPr lvl="1"/>
            <a:r>
              <a:rPr lang="en-US" dirty="0"/>
              <a:t>Higher value on Right subtree</a:t>
            </a:r>
          </a:p>
          <a:p>
            <a:r>
              <a:rPr lang="en-US" dirty="0"/>
              <a:t>Find Smallest value: </a:t>
            </a:r>
          </a:p>
          <a:p>
            <a:pPr lvl="1"/>
            <a:r>
              <a:rPr lang="en-US" dirty="0"/>
              <a:t>Smaller value should be on Left subtree.</a:t>
            </a:r>
          </a:p>
          <a:p>
            <a:pPr lvl="1"/>
            <a:r>
              <a:rPr lang="en-US" dirty="0"/>
              <a:t>If there is no Left subtree then the root node should be of lowest value </a:t>
            </a:r>
          </a:p>
          <a:p>
            <a:r>
              <a:rPr lang="en-US" dirty="0"/>
              <a:t>Find Largest value:</a:t>
            </a:r>
          </a:p>
          <a:p>
            <a:pPr lvl="1"/>
            <a:r>
              <a:rPr lang="en-US" dirty="0"/>
              <a:t>Largest value should be on Right subtree </a:t>
            </a:r>
          </a:p>
          <a:p>
            <a:pPr lvl="1"/>
            <a:r>
              <a:rPr lang="en-US" dirty="0"/>
              <a:t>If there is no Right subtree then the root node should be of lowest value </a:t>
            </a:r>
          </a:p>
          <a:p>
            <a:pPr lvl="1"/>
            <a:endParaRPr lang="en-US" dirty="0"/>
          </a:p>
          <a:p>
            <a:endParaRPr lang="en-US" dirty="0"/>
          </a:p>
        </p:txBody>
      </p:sp>
      <p:sp>
        <p:nvSpPr>
          <p:cNvPr id="4" name="Oval 3">
            <a:extLst>
              <a:ext uri="{FF2B5EF4-FFF2-40B4-BE49-F238E27FC236}">
                <a16:creationId xmlns:a16="http://schemas.microsoft.com/office/drawing/2014/main" id="{5D28738B-C33B-4208-A0F6-18045EA00FF8}"/>
              </a:ext>
            </a:extLst>
          </p:cNvPr>
          <p:cNvSpPr/>
          <p:nvPr/>
        </p:nvSpPr>
        <p:spPr>
          <a:xfrm>
            <a:off x="7743578" y="154337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5" name="Oval 4">
            <a:extLst>
              <a:ext uri="{FF2B5EF4-FFF2-40B4-BE49-F238E27FC236}">
                <a16:creationId xmlns:a16="http://schemas.microsoft.com/office/drawing/2014/main" id="{4D102EA6-47CF-4A3F-B29A-CED892796406}"/>
              </a:ext>
            </a:extLst>
          </p:cNvPr>
          <p:cNvSpPr/>
          <p:nvPr/>
        </p:nvSpPr>
        <p:spPr>
          <a:xfrm>
            <a:off x="6922695" y="230948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6" name="Straight Connector 5">
            <a:extLst>
              <a:ext uri="{FF2B5EF4-FFF2-40B4-BE49-F238E27FC236}">
                <a16:creationId xmlns:a16="http://schemas.microsoft.com/office/drawing/2014/main" id="{B9799C7C-482D-4600-A810-ECCC461CD3D0}"/>
              </a:ext>
            </a:extLst>
          </p:cNvPr>
          <p:cNvCxnSpPr>
            <a:cxnSpLocks/>
            <a:stCxn id="4" idx="3"/>
            <a:endCxn id="5" idx="7"/>
          </p:cNvCxnSpPr>
          <p:nvPr/>
        </p:nvCxnSpPr>
        <p:spPr>
          <a:xfrm flipH="1">
            <a:off x="7628275" y="2248957"/>
            <a:ext cx="236361" cy="18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6AE9A2B-0B78-42AC-823D-296730001D67}"/>
              </a:ext>
            </a:extLst>
          </p:cNvPr>
          <p:cNvCxnSpPr>
            <a:cxnSpLocks/>
            <a:stCxn id="4" idx="5"/>
            <a:endCxn id="8" idx="1"/>
          </p:cNvCxnSpPr>
          <p:nvPr/>
        </p:nvCxnSpPr>
        <p:spPr>
          <a:xfrm>
            <a:off x="8449158" y="2248957"/>
            <a:ext cx="181508" cy="121058"/>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BDF626CF-DF14-49AE-A7ED-B2D1B082EC90}"/>
              </a:ext>
            </a:extLst>
          </p:cNvPr>
          <p:cNvSpPr/>
          <p:nvPr/>
        </p:nvSpPr>
        <p:spPr>
          <a:xfrm>
            <a:off x="8509608" y="224895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9" name="Oval 8">
            <a:extLst>
              <a:ext uri="{FF2B5EF4-FFF2-40B4-BE49-F238E27FC236}">
                <a16:creationId xmlns:a16="http://schemas.microsoft.com/office/drawing/2014/main" id="{7D749799-5375-4F53-87B3-BF7D3A670404}"/>
              </a:ext>
            </a:extLst>
          </p:cNvPr>
          <p:cNvSpPr/>
          <p:nvPr/>
        </p:nvSpPr>
        <p:spPr>
          <a:xfrm>
            <a:off x="6433753" y="3344621"/>
            <a:ext cx="826638" cy="826638"/>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0" name="Oval 9">
            <a:extLst>
              <a:ext uri="{FF2B5EF4-FFF2-40B4-BE49-F238E27FC236}">
                <a16:creationId xmlns:a16="http://schemas.microsoft.com/office/drawing/2014/main" id="{C6802680-D220-4349-9B52-5E9AEE3B9F77}"/>
              </a:ext>
            </a:extLst>
          </p:cNvPr>
          <p:cNvSpPr/>
          <p:nvPr/>
        </p:nvSpPr>
        <p:spPr>
          <a:xfrm>
            <a:off x="9170610" y="337568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11" name="Straight Connector 10">
            <a:extLst>
              <a:ext uri="{FF2B5EF4-FFF2-40B4-BE49-F238E27FC236}">
                <a16:creationId xmlns:a16="http://schemas.microsoft.com/office/drawing/2014/main" id="{0E6ADA5B-948C-40AE-8267-14B0E4A86F4A}"/>
              </a:ext>
            </a:extLst>
          </p:cNvPr>
          <p:cNvCxnSpPr>
            <a:cxnSpLocks/>
            <a:stCxn id="5" idx="3"/>
            <a:endCxn id="9" idx="0"/>
          </p:cNvCxnSpPr>
          <p:nvPr/>
        </p:nvCxnSpPr>
        <p:spPr>
          <a:xfrm flipH="1">
            <a:off x="6847072" y="3015066"/>
            <a:ext cx="196681" cy="329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D722FA0-A35D-4571-B75F-DD1FA40ABCCB}"/>
              </a:ext>
            </a:extLst>
          </p:cNvPr>
          <p:cNvCxnSpPr>
            <a:cxnSpLocks/>
            <a:stCxn id="8" idx="5"/>
            <a:endCxn id="10" idx="0"/>
          </p:cNvCxnSpPr>
          <p:nvPr/>
        </p:nvCxnSpPr>
        <p:spPr>
          <a:xfrm>
            <a:off x="9215188" y="2954537"/>
            <a:ext cx="368741" cy="421150"/>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51737F00-2624-4369-817C-55C72BDDD126}"/>
              </a:ext>
            </a:extLst>
          </p:cNvPr>
          <p:cNvSpPr/>
          <p:nvPr/>
        </p:nvSpPr>
        <p:spPr>
          <a:xfrm>
            <a:off x="7765867" y="3828582"/>
            <a:ext cx="826638" cy="826638"/>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29" name="Straight Connector 28">
            <a:extLst>
              <a:ext uri="{FF2B5EF4-FFF2-40B4-BE49-F238E27FC236}">
                <a16:creationId xmlns:a16="http://schemas.microsoft.com/office/drawing/2014/main" id="{53F623D6-4982-42A6-A331-9B449EC7989C}"/>
              </a:ext>
            </a:extLst>
          </p:cNvPr>
          <p:cNvCxnSpPr>
            <a:cxnSpLocks/>
            <a:stCxn id="26" idx="5"/>
            <a:endCxn id="30" idx="1"/>
          </p:cNvCxnSpPr>
          <p:nvPr/>
        </p:nvCxnSpPr>
        <p:spPr>
          <a:xfrm>
            <a:off x="8471447" y="4534162"/>
            <a:ext cx="181508" cy="121058"/>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57FD7792-E8E0-4984-A836-C4B310B6D5E4}"/>
              </a:ext>
            </a:extLst>
          </p:cNvPr>
          <p:cNvSpPr/>
          <p:nvPr/>
        </p:nvSpPr>
        <p:spPr>
          <a:xfrm>
            <a:off x="8531897" y="453416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32" name="Oval 31">
            <a:extLst>
              <a:ext uri="{FF2B5EF4-FFF2-40B4-BE49-F238E27FC236}">
                <a16:creationId xmlns:a16="http://schemas.microsoft.com/office/drawing/2014/main" id="{2A3921E9-7543-4535-B10C-8ED2385037C4}"/>
              </a:ext>
            </a:extLst>
          </p:cNvPr>
          <p:cNvSpPr/>
          <p:nvPr/>
        </p:nvSpPr>
        <p:spPr>
          <a:xfrm>
            <a:off x="9192899" y="5660892"/>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34" name="Straight Connector 33">
            <a:extLst>
              <a:ext uri="{FF2B5EF4-FFF2-40B4-BE49-F238E27FC236}">
                <a16:creationId xmlns:a16="http://schemas.microsoft.com/office/drawing/2014/main" id="{67F3C6B4-6A8F-4610-9D4F-7E4011B01114}"/>
              </a:ext>
            </a:extLst>
          </p:cNvPr>
          <p:cNvCxnSpPr>
            <a:cxnSpLocks/>
            <a:stCxn id="30" idx="5"/>
            <a:endCxn id="32" idx="0"/>
          </p:cNvCxnSpPr>
          <p:nvPr/>
        </p:nvCxnSpPr>
        <p:spPr>
          <a:xfrm>
            <a:off x="9237477" y="5239742"/>
            <a:ext cx="368741" cy="4211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3731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B603C-65CD-46D9-BC0E-D2888F4C6877}"/>
              </a:ext>
            </a:extLst>
          </p:cNvPr>
          <p:cNvSpPr>
            <a:spLocks noGrp="1"/>
          </p:cNvSpPr>
          <p:nvPr>
            <p:ph type="title"/>
          </p:nvPr>
        </p:nvSpPr>
        <p:spPr>
          <a:xfrm>
            <a:off x="599151" y="-365761"/>
            <a:ext cx="9692640" cy="1325562"/>
          </a:xfrm>
        </p:spPr>
        <p:txBody>
          <a:bodyPr/>
          <a:lstStyle/>
          <a:p>
            <a:r>
              <a:rPr lang="en-US" dirty="0"/>
              <a:t>Linear Data Structure</a:t>
            </a:r>
          </a:p>
        </p:txBody>
      </p:sp>
      <p:sp>
        <p:nvSpPr>
          <p:cNvPr id="3" name="Content Placeholder 2">
            <a:extLst>
              <a:ext uri="{FF2B5EF4-FFF2-40B4-BE49-F238E27FC236}">
                <a16:creationId xmlns:a16="http://schemas.microsoft.com/office/drawing/2014/main" id="{06FBE16A-779C-4DD4-9815-AC748B422570}"/>
              </a:ext>
            </a:extLst>
          </p:cNvPr>
          <p:cNvSpPr>
            <a:spLocks noGrp="1"/>
          </p:cNvSpPr>
          <p:nvPr>
            <p:ph idx="1"/>
          </p:nvPr>
        </p:nvSpPr>
        <p:spPr>
          <a:xfrm>
            <a:off x="1249513" y="1691321"/>
            <a:ext cx="2914712" cy="1892136"/>
          </a:xfrm>
        </p:spPr>
        <p:txBody>
          <a:bodyPr>
            <a:normAutofit fontScale="62500" lnSpcReduction="20000"/>
          </a:bodyPr>
          <a:lstStyle/>
          <a:p>
            <a:pPr marL="0" indent="0">
              <a:buNone/>
            </a:pPr>
            <a:r>
              <a:rPr lang="en-US" sz="9600" spc="0" dirty="0">
                <a:ln w="0"/>
                <a:solidFill>
                  <a:schemeClr val="accent1"/>
                </a:solidFill>
                <a:effectLst>
                  <a:outerShdw blurRad="38100" dist="25400" dir="5400000" algn="ctr" rotWithShape="0">
                    <a:srgbClr val="6E747A">
                      <a:alpha val="43000"/>
                    </a:srgbClr>
                  </a:outerShdw>
                </a:effectLst>
              </a:rPr>
              <a:t>Array</a:t>
            </a:r>
          </a:p>
          <a:p>
            <a:pPr marL="0" indent="0">
              <a:buNone/>
            </a:pPr>
            <a:r>
              <a:rPr lang="en-US" sz="4000" spc="0" dirty="0">
                <a:ln w="0"/>
                <a:solidFill>
                  <a:schemeClr val="accent1"/>
                </a:solidFill>
                <a:effectLst>
                  <a:outerShdw blurRad="38100" dist="25400" dir="5400000" algn="ctr" rotWithShape="0">
                    <a:srgbClr val="6E747A">
                      <a:alpha val="43000"/>
                    </a:srgbClr>
                  </a:outerShdw>
                </a:effectLst>
              </a:rPr>
              <a:t>(Items stored in contiguous memory location) </a:t>
            </a:r>
          </a:p>
        </p:txBody>
      </p:sp>
      <p:sp>
        <p:nvSpPr>
          <p:cNvPr id="4" name="TextBox 3">
            <a:extLst>
              <a:ext uri="{FF2B5EF4-FFF2-40B4-BE49-F238E27FC236}">
                <a16:creationId xmlns:a16="http://schemas.microsoft.com/office/drawing/2014/main" id="{39DA3E90-0C35-45C7-9D36-3F705A811DD4}"/>
              </a:ext>
            </a:extLst>
          </p:cNvPr>
          <p:cNvSpPr txBox="1"/>
          <p:nvPr/>
        </p:nvSpPr>
        <p:spPr>
          <a:xfrm>
            <a:off x="9761838" y="308531"/>
            <a:ext cx="1059906" cy="369332"/>
          </a:xfrm>
          <a:prstGeom prst="rect">
            <a:avLst/>
          </a:prstGeom>
          <a:noFill/>
        </p:spPr>
        <p:txBody>
          <a:bodyPr wrap="none" rtlCol="0">
            <a:spAutoFit/>
          </a:bodyPr>
          <a:lstStyle/>
          <a:p>
            <a:r>
              <a:rPr lang="en-US" dirty="0">
                <a:highlight>
                  <a:srgbClr val="FFFF00"/>
                </a:highlight>
              </a:rPr>
              <a:t>Ref only</a:t>
            </a:r>
          </a:p>
        </p:txBody>
      </p:sp>
      <p:pic>
        <p:nvPicPr>
          <p:cNvPr id="5" name="Picture 4">
            <a:extLst>
              <a:ext uri="{FF2B5EF4-FFF2-40B4-BE49-F238E27FC236}">
                <a16:creationId xmlns:a16="http://schemas.microsoft.com/office/drawing/2014/main" id="{6D89DE1F-5D28-47BE-9EF9-F111EC205E7E}"/>
              </a:ext>
            </a:extLst>
          </p:cNvPr>
          <p:cNvPicPr>
            <a:picLocks noChangeAspect="1"/>
          </p:cNvPicPr>
          <p:nvPr/>
        </p:nvPicPr>
        <p:blipFill>
          <a:blip r:embed="rId2"/>
          <a:stretch>
            <a:fillRect/>
          </a:stretch>
        </p:blipFill>
        <p:spPr>
          <a:xfrm>
            <a:off x="5498303" y="1691321"/>
            <a:ext cx="4358929" cy="2213413"/>
          </a:xfrm>
          <a:prstGeom prst="rect">
            <a:avLst/>
          </a:prstGeom>
        </p:spPr>
      </p:pic>
      <p:pic>
        <p:nvPicPr>
          <p:cNvPr id="6" name="Picture 5">
            <a:extLst>
              <a:ext uri="{FF2B5EF4-FFF2-40B4-BE49-F238E27FC236}">
                <a16:creationId xmlns:a16="http://schemas.microsoft.com/office/drawing/2014/main" id="{0469789B-D3EF-4B25-B226-DC752BD719DE}"/>
              </a:ext>
            </a:extLst>
          </p:cNvPr>
          <p:cNvPicPr>
            <a:picLocks noChangeAspect="1"/>
          </p:cNvPicPr>
          <p:nvPr/>
        </p:nvPicPr>
        <p:blipFill>
          <a:blip r:embed="rId3"/>
          <a:stretch>
            <a:fillRect/>
          </a:stretch>
        </p:blipFill>
        <p:spPr>
          <a:xfrm>
            <a:off x="6231925" y="4042213"/>
            <a:ext cx="2754026" cy="2267267"/>
          </a:xfrm>
          <a:prstGeom prst="rect">
            <a:avLst/>
          </a:prstGeom>
        </p:spPr>
      </p:pic>
      <p:sp>
        <p:nvSpPr>
          <p:cNvPr id="7" name="Content Placeholder 2">
            <a:extLst>
              <a:ext uri="{FF2B5EF4-FFF2-40B4-BE49-F238E27FC236}">
                <a16:creationId xmlns:a16="http://schemas.microsoft.com/office/drawing/2014/main" id="{E0267F88-334B-4682-9527-8BB37ACF725B}"/>
              </a:ext>
            </a:extLst>
          </p:cNvPr>
          <p:cNvSpPr txBox="1">
            <a:spLocks/>
          </p:cNvSpPr>
          <p:nvPr/>
        </p:nvSpPr>
        <p:spPr>
          <a:xfrm>
            <a:off x="1249513" y="4187306"/>
            <a:ext cx="2914711" cy="1677331"/>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5400" spc="0" dirty="0">
                <a:ln w="0"/>
                <a:solidFill>
                  <a:schemeClr val="accent1"/>
                </a:solidFill>
                <a:effectLst>
                  <a:outerShdw blurRad="38100" dist="25400" dir="5400000" algn="ctr" rotWithShape="0">
                    <a:srgbClr val="6E747A">
                      <a:alpha val="43000"/>
                    </a:srgbClr>
                  </a:outerShdw>
                </a:effectLst>
              </a:rPr>
              <a:t>Stack</a:t>
            </a:r>
          </a:p>
          <a:p>
            <a:pPr marL="0" indent="0">
              <a:buFont typeface="Arial" pitchFamily="34" charset="0"/>
              <a:buNone/>
            </a:pPr>
            <a:r>
              <a:rPr lang="en-US" sz="2600" spc="0" dirty="0">
                <a:ln w="0"/>
                <a:solidFill>
                  <a:schemeClr val="accent1"/>
                </a:solidFill>
                <a:effectLst>
                  <a:outerShdw blurRad="38100" dist="25400" dir="5400000" algn="ctr" rotWithShape="0">
                    <a:srgbClr val="6E747A">
                      <a:alpha val="43000"/>
                    </a:srgbClr>
                  </a:outerShdw>
                </a:effectLst>
              </a:rPr>
              <a:t>(LIFO or FILO) </a:t>
            </a:r>
          </a:p>
        </p:txBody>
      </p:sp>
    </p:spTree>
    <p:extLst>
      <p:ext uri="{BB962C8B-B14F-4D97-AF65-F5344CB8AC3E}">
        <p14:creationId xmlns:p14="http://schemas.microsoft.com/office/powerpoint/2010/main" val="19942740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49-9990-4F4C-882A-5A73348EDEF9}"/>
              </a:ext>
            </a:extLst>
          </p:cNvPr>
          <p:cNvSpPr>
            <a:spLocks noGrp="1"/>
          </p:cNvSpPr>
          <p:nvPr>
            <p:ph type="title"/>
          </p:nvPr>
        </p:nvSpPr>
        <p:spPr>
          <a:xfrm>
            <a:off x="1261872" y="365760"/>
            <a:ext cx="9692640" cy="790378"/>
          </a:xfrm>
        </p:spPr>
        <p:txBody>
          <a:bodyPr/>
          <a:lstStyle/>
          <a:p>
            <a:r>
              <a:rPr lang="en-US" dirty="0"/>
              <a:t>Min-Max on Binary Search Tree</a:t>
            </a:r>
          </a:p>
        </p:txBody>
      </p:sp>
      <p:sp>
        <p:nvSpPr>
          <p:cNvPr id="3" name="Content Placeholder 2">
            <a:extLst>
              <a:ext uri="{FF2B5EF4-FFF2-40B4-BE49-F238E27FC236}">
                <a16:creationId xmlns:a16="http://schemas.microsoft.com/office/drawing/2014/main" id="{AB2D48EC-2F5B-4198-B60A-83CA3078039E}"/>
              </a:ext>
            </a:extLst>
          </p:cNvPr>
          <p:cNvSpPr>
            <a:spLocks noGrp="1"/>
          </p:cNvSpPr>
          <p:nvPr>
            <p:ph idx="1"/>
          </p:nvPr>
        </p:nvSpPr>
        <p:spPr>
          <a:xfrm>
            <a:off x="131510" y="1286097"/>
            <a:ext cx="4879620" cy="1563742"/>
          </a:xfrm>
        </p:spPr>
        <p:txBody>
          <a:bodyPr>
            <a:normAutofit/>
          </a:bodyPr>
          <a:lstStyle/>
          <a:p>
            <a:r>
              <a:rPr lang="en-US" dirty="0"/>
              <a:t>Find Smallest value: </a:t>
            </a:r>
          </a:p>
          <a:p>
            <a:pPr lvl="1"/>
            <a:r>
              <a:rPr lang="en-US" dirty="0"/>
              <a:t>Smaller value should be on Left subtree.</a:t>
            </a:r>
          </a:p>
          <a:p>
            <a:pPr lvl="1"/>
            <a:r>
              <a:rPr lang="en-US" dirty="0"/>
              <a:t>If there is no Left subtree then the root node should be of lowest value </a:t>
            </a:r>
          </a:p>
          <a:p>
            <a:pPr lvl="1"/>
            <a:endParaRPr lang="en-US" dirty="0"/>
          </a:p>
          <a:p>
            <a:endParaRPr lang="en-US" dirty="0"/>
          </a:p>
        </p:txBody>
      </p:sp>
      <p:sp>
        <p:nvSpPr>
          <p:cNvPr id="4" name="Oval 3">
            <a:extLst>
              <a:ext uri="{FF2B5EF4-FFF2-40B4-BE49-F238E27FC236}">
                <a16:creationId xmlns:a16="http://schemas.microsoft.com/office/drawing/2014/main" id="{5D28738B-C33B-4208-A0F6-18045EA00FF8}"/>
              </a:ext>
            </a:extLst>
          </p:cNvPr>
          <p:cNvSpPr/>
          <p:nvPr/>
        </p:nvSpPr>
        <p:spPr>
          <a:xfrm>
            <a:off x="5680730" y="1257091"/>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5" name="Oval 4">
            <a:extLst>
              <a:ext uri="{FF2B5EF4-FFF2-40B4-BE49-F238E27FC236}">
                <a16:creationId xmlns:a16="http://schemas.microsoft.com/office/drawing/2014/main" id="{4D102EA6-47CF-4A3F-B29A-CED892796406}"/>
              </a:ext>
            </a:extLst>
          </p:cNvPr>
          <p:cNvSpPr/>
          <p:nvPr/>
        </p:nvSpPr>
        <p:spPr>
          <a:xfrm>
            <a:off x="4859847" y="202320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6" name="Straight Connector 5">
            <a:extLst>
              <a:ext uri="{FF2B5EF4-FFF2-40B4-BE49-F238E27FC236}">
                <a16:creationId xmlns:a16="http://schemas.microsoft.com/office/drawing/2014/main" id="{B9799C7C-482D-4600-A810-ECCC461CD3D0}"/>
              </a:ext>
            </a:extLst>
          </p:cNvPr>
          <p:cNvCxnSpPr>
            <a:cxnSpLocks/>
            <a:stCxn id="4" idx="3"/>
            <a:endCxn id="5" idx="7"/>
          </p:cNvCxnSpPr>
          <p:nvPr/>
        </p:nvCxnSpPr>
        <p:spPr>
          <a:xfrm flipH="1">
            <a:off x="5565427" y="1962671"/>
            <a:ext cx="236361" cy="18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6AE9A2B-0B78-42AC-823D-296730001D67}"/>
              </a:ext>
            </a:extLst>
          </p:cNvPr>
          <p:cNvCxnSpPr>
            <a:cxnSpLocks/>
            <a:stCxn id="4" idx="5"/>
            <a:endCxn id="8" idx="1"/>
          </p:cNvCxnSpPr>
          <p:nvPr/>
        </p:nvCxnSpPr>
        <p:spPr>
          <a:xfrm>
            <a:off x="6386310" y="1962671"/>
            <a:ext cx="181508" cy="121058"/>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BDF626CF-DF14-49AE-A7ED-B2D1B082EC90}"/>
              </a:ext>
            </a:extLst>
          </p:cNvPr>
          <p:cNvSpPr/>
          <p:nvPr/>
        </p:nvSpPr>
        <p:spPr>
          <a:xfrm>
            <a:off x="6446760" y="1962671"/>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9" name="Oval 8">
            <a:extLst>
              <a:ext uri="{FF2B5EF4-FFF2-40B4-BE49-F238E27FC236}">
                <a16:creationId xmlns:a16="http://schemas.microsoft.com/office/drawing/2014/main" id="{7D749799-5375-4F53-87B3-BF7D3A670404}"/>
              </a:ext>
            </a:extLst>
          </p:cNvPr>
          <p:cNvSpPr/>
          <p:nvPr/>
        </p:nvSpPr>
        <p:spPr>
          <a:xfrm>
            <a:off x="4370905" y="3058335"/>
            <a:ext cx="826638" cy="826638"/>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0" name="Oval 9">
            <a:extLst>
              <a:ext uri="{FF2B5EF4-FFF2-40B4-BE49-F238E27FC236}">
                <a16:creationId xmlns:a16="http://schemas.microsoft.com/office/drawing/2014/main" id="{C6802680-D220-4349-9B52-5E9AEE3B9F77}"/>
              </a:ext>
            </a:extLst>
          </p:cNvPr>
          <p:cNvSpPr/>
          <p:nvPr/>
        </p:nvSpPr>
        <p:spPr>
          <a:xfrm>
            <a:off x="7107762" y="3089401"/>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11" name="Straight Connector 10">
            <a:extLst>
              <a:ext uri="{FF2B5EF4-FFF2-40B4-BE49-F238E27FC236}">
                <a16:creationId xmlns:a16="http://schemas.microsoft.com/office/drawing/2014/main" id="{0E6ADA5B-948C-40AE-8267-14B0E4A86F4A}"/>
              </a:ext>
            </a:extLst>
          </p:cNvPr>
          <p:cNvCxnSpPr>
            <a:cxnSpLocks/>
            <a:stCxn id="5" idx="3"/>
            <a:endCxn id="9" idx="0"/>
          </p:cNvCxnSpPr>
          <p:nvPr/>
        </p:nvCxnSpPr>
        <p:spPr>
          <a:xfrm flipH="1">
            <a:off x="4784224" y="2728780"/>
            <a:ext cx="196681" cy="329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D722FA0-A35D-4571-B75F-DD1FA40ABCCB}"/>
              </a:ext>
            </a:extLst>
          </p:cNvPr>
          <p:cNvCxnSpPr>
            <a:cxnSpLocks/>
            <a:stCxn id="8" idx="5"/>
            <a:endCxn id="10" idx="0"/>
          </p:cNvCxnSpPr>
          <p:nvPr/>
        </p:nvCxnSpPr>
        <p:spPr>
          <a:xfrm>
            <a:off x="7152340" y="2668251"/>
            <a:ext cx="368741" cy="421150"/>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51737F00-2624-4369-817C-55C72BDDD126}"/>
              </a:ext>
            </a:extLst>
          </p:cNvPr>
          <p:cNvSpPr/>
          <p:nvPr/>
        </p:nvSpPr>
        <p:spPr>
          <a:xfrm>
            <a:off x="8700842" y="1198308"/>
            <a:ext cx="826638" cy="826638"/>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29" name="Straight Connector 28">
            <a:extLst>
              <a:ext uri="{FF2B5EF4-FFF2-40B4-BE49-F238E27FC236}">
                <a16:creationId xmlns:a16="http://schemas.microsoft.com/office/drawing/2014/main" id="{53F623D6-4982-42A6-A331-9B449EC7989C}"/>
              </a:ext>
            </a:extLst>
          </p:cNvPr>
          <p:cNvCxnSpPr>
            <a:cxnSpLocks/>
            <a:stCxn id="26" idx="5"/>
            <a:endCxn id="30" idx="1"/>
          </p:cNvCxnSpPr>
          <p:nvPr/>
        </p:nvCxnSpPr>
        <p:spPr>
          <a:xfrm>
            <a:off x="9406422" y="1903888"/>
            <a:ext cx="181508" cy="121058"/>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57FD7792-E8E0-4984-A836-C4B310B6D5E4}"/>
              </a:ext>
            </a:extLst>
          </p:cNvPr>
          <p:cNvSpPr/>
          <p:nvPr/>
        </p:nvSpPr>
        <p:spPr>
          <a:xfrm>
            <a:off x="9466872" y="1903888"/>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32" name="Oval 31">
            <a:extLst>
              <a:ext uri="{FF2B5EF4-FFF2-40B4-BE49-F238E27FC236}">
                <a16:creationId xmlns:a16="http://schemas.microsoft.com/office/drawing/2014/main" id="{2A3921E9-7543-4535-B10C-8ED2385037C4}"/>
              </a:ext>
            </a:extLst>
          </p:cNvPr>
          <p:cNvSpPr/>
          <p:nvPr/>
        </p:nvSpPr>
        <p:spPr>
          <a:xfrm>
            <a:off x="10127874" y="3030618"/>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34" name="Straight Connector 33">
            <a:extLst>
              <a:ext uri="{FF2B5EF4-FFF2-40B4-BE49-F238E27FC236}">
                <a16:creationId xmlns:a16="http://schemas.microsoft.com/office/drawing/2014/main" id="{67F3C6B4-6A8F-4610-9D4F-7E4011B01114}"/>
              </a:ext>
            </a:extLst>
          </p:cNvPr>
          <p:cNvCxnSpPr>
            <a:cxnSpLocks/>
            <a:stCxn id="30" idx="5"/>
            <a:endCxn id="32" idx="0"/>
          </p:cNvCxnSpPr>
          <p:nvPr/>
        </p:nvCxnSpPr>
        <p:spPr>
          <a:xfrm>
            <a:off x="10172452" y="2609468"/>
            <a:ext cx="368741" cy="421150"/>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9A6D9A99-1CE3-4F58-BC72-830CA7928C32}"/>
              </a:ext>
            </a:extLst>
          </p:cNvPr>
          <p:cNvSpPr/>
          <p:nvPr/>
        </p:nvSpPr>
        <p:spPr>
          <a:xfrm>
            <a:off x="5907636" y="3989275"/>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19" name="Oval 18">
            <a:extLst>
              <a:ext uri="{FF2B5EF4-FFF2-40B4-BE49-F238E27FC236}">
                <a16:creationId xmlns:a16="http://schemas.microsoft.com/office/drawing/2014/main" id="{E1EBDE07-D6CB-4AA1-BEC6-F6363F28D2C9}"/>
              </a:ext>
            </a:extLst>
          </p:cNvPr>
          <p:cNvSpPr/>
          <p:nvPr/>
        </p:nvSpPr>
        <p:spPr>
          <a:xfrm>
            <a:off x="5086753" y="4755384"/>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20" name="Straight Connector 19">
            <a:extLst>
              <a:ext uri="{FF2B5EF4-FFF2-40B4-BE49-F238E27FC236}">
                <a16:creationId xmlns:a16="http://schemas.microsoft.com/office/drawing/2014/main" id="{D2C08A6B-E4B3-4F65-A81F-1D72D2D6ADF3}"/>
              </a:ext>
            </a:extLst>
          </p:cNvPr>
          <p:cNvCxnSpPr>
            <a:cxnSpLocks/>
            <a:stCxn id="18" idx="3"/>
            <a:endCxn id="19" idx="7"/>
          </p:cNvCxnSpPr>
          <p:nvPr/>
        </p:nvCxnSpPr>
        <p:spPr>
          <a:xfrm flipH="1">
            <a:off x="5792333" y="4694855"/>
            <a:ext cx="236361" cy="18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F048353-4A3C-422D-B8CE-6A52BCE14B70}"/>
              </a:ext>
            </a:extLst>
          </p:cNvPr>
          <p:cNvCxnSpPr>
            <a:cxnSpLocks/>
            <a:stCxn id="18" idx="5"/>
            <a:endCxn id="22" idx="1"/>
          </p:cNvCxnSpPr>
          <p:nvPr/>
        </p:nvCxnSpPr>
        <p:spPr>
          <a:xfrm>
            <a:off x="6613216" y="4694855"/>
            <a:ext cx="202285" cy="238666"/>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2F59CED9-1023-4B04-A7AD-A1F3ACBE07F8}"/>
              </a:ext>
            </a:extLst>
          </p:cNvPr>
          <p:cNvSpPr/>
          <p:nvPr/>
        </p:nvSpPr>
        <p:spPr>
          <a:xfrm>
            <a:off x="6694443" y="4812463"/>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23" name="Oval 22">
            <a:extLst>
              <a:ext uri="{FF2B5EF4-FFF2-40B4-BE49-F238E27FC236}">
                <a16:creationId xmlns:a16="http://schemas.microsoft.com/office/drawing/2014/main" id="{5B78012F-BD50-46B5-9C74-66ECA22F5BA0}"/>
              </a:ext>
            </a:extLst>
          </p:cNvPr>
          <p:cNvSpPr/>
          <p:nvPr/>
        </p:nvSpPr>
        <p:spPr>
          <a:xfrm>
            <a:off x="4597811" y="5790519"/>
            <a:ext cx="826638" cy="8266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4" name="Oval 23">
            <a:extLst>
              <a:ext uri="{FF2B5EF4-FFF2-40B4-BE49-F238E27FC236}">
                <a16:creationId xmlns:a16="http://schemas.microsoft.com/office/drawing/2014/main" id="{23C40939-452B-4EB8-B5D0-6020983486A1}"/>
              </a:ext>
            </a:extLst>
          </p:cNvPr>
          <p:cNvSpPr/>
          <p:nvPr/>
        </p:nvSpPr>
        <p:spPr>
          <a:xfrm>
            <a:off x="7107762" y="5753225"/>
            <a:ext cx="826638" cy="826638"/>
          </a:xfrm>
          <a:prstGeom prst="ellipse">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25" name="Straight Connector 24">
            <a:extLst>
              <a:ext uri="{FF2B5EF4-FFF2-40B4-BE49-F238E27FC236}">
                <a16:creationId xmlns:a16="http://schemas.microsoft.com/office/drawing/2014/main" id="{7C855DB8-EB2F-4A0F-9116-37E2AD1D8B4D}"/>
              </a:ext>
            </a:extLst>
          </p:cNvPr>
          <p:cNvCxnSpPr>
            <a:cxnSpLocks/>
            <a:stCxn id="19" idx="3"/>
            <a:endCxn id="23" idx="0"/>
          </p:cNvCxnSpPr>
          <p:nvPr/>
        </p:nvCxnSpPr>
        <p:spPr>
          <a:xfrm flipH="1">
            <a:off x="5011130" y="5460964"/>
            <a:ext cx="196681" cy="329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1039F6-FE56-4870-BF0C-B3550FA9DCE7}"/>
              </a:ext>
            </a:extLst>
          </p:cNvPr>
          <p:cNvCxnSpPr>
            <a:cxnSpLocks/>
            <a:stCxn id="22" idx="5"/>
            <a:endCxn id="24" idx="0"/>
          </p:cNvCxnSpPr>
          <p:nvPr/>
        </p:nvCxnSpPr>
        <p:spPr>
          <a:xfrm>
            <a:off x="7400023" y="5518043"/>
            <a:ext cx="121058" cy="235182"/>
          </a:xfrm>
          <a:prstGeom prst="line">
            <a:avLst/>
          </a:prstGeom>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18D0C5B7-7C9B-4776-B9AB-C5C00C36141D}"/>
              </a:ext>
            </a:extLst>
          </p:cNvPr>
          <p:cNvSpPr/>
          <p:nvPr/>
        </p:nvSpPr>
        <p:spPr>
          <a:xfrm>
            <a:off x="9556801" y="3996155"/>
            <a:ext cx="826638" cy="826638"/>
          </a:xfrm>
          <a:prstGeom prst="ellipse">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31" name="Straight Connector 30">
            <a:extLst>
              <a:ext uri="{FF2B5EF4-FFF2-40B4-BE49-F238E27FC236}">
                <a16:creationId xmlns:a16="http://schemas.microsoft.com/office/drawing/2014/main" id="{0BCB6BD8-A944-4C66-8DBC-6D96D5EB4153}"/>
              </a:ext>
            </a:extLst>
          </p:cNvPr>
          <p:cNvCxnSpPr>
            <a:cxnSpLocks/>
            <a:stCxn id="28" idx="3"/>
            <a:endCxn id="33" idx="7"/>
          </p:cNvCxnSpPr>
          <p:nvPr/>
        </p:nvCxnSpPr>
        <p:spPr>
          <a:xfrm flipH="1">
            <a:off x="9583829" y="4701735"/>
            <a:ext cx="94030" cy="310197"/>
          </a:xfrm>
          <a:prstGeom prst="line">
            <a:avLst/>
          </a:prstGeom>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328C97CB-246F-427B-96D3-ADCFAFAB2443}"/>
              </a:ext>
            </a:extLst>
          </p:cNvPr>
          <p:cNvSpPr/>
          <p:nvPr/>
        </p:nvSpPr>
        <p:spPr>
          <a:xfrm>
            <a:off x="8878249" y="4890874"/>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5" name="Oval 34">
            <a:extLst>
              <a:ext uri="{FF2B5EF4-FFF2-40B4-BE49-F238E27FC236}">
                <a16:creationId xmlns:a16="http://schemas.microsoft.com/office/drawing/2014/main" id="{E9D66D11-E402-4F2E-BCEE-B5CCACDBECE3}"/>
              </a:ext>
            </a:extLst>
          </p:cNvPr>
          <p:cNvSpPr/>
          <p:nvPr/>
        </p:nvSpPr>
        <p:spPr>
          <a:xfrm>
            <a:off x="8464930" y="593959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36" name="Straight Connector 35">
            <a:extLst>
              <a:ext uri="{FF2B5EF4-FFF2-40B4-BE49-F238E27FC236}">
                <a16:creationId xmlns:a16="http://schemas.microsoft.com/office/drawing/2014/main" id="{1D78D4BB-B4B5-4053-BAF8-BB6340E92628}"/>
              </a:ext>
            </a:extLst>
          </p:cNvPr>
          <p:cNvCxnSpPr>
            <a:cxnSpLocks/>
            <a:stCxn id="33" idx="3"/>
            <a:endCxn id="35" idx="0"/>
          </p:cNvCxnSpPr>
          <p:nvPr/>
        </p:nvCxnSpPr>
        <p:spPr>
          <a:xfrm flipH="1">
            <a:off x="8878249" y="5596454"/>
            <a:ext cx="121058" cy="343143"/>
          </a:xfrm>
          <a:prstGeom prst="line">
            <a:avLst/>
          </a:prstGeom>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39B59227-9EFA-4786-A119-B9536B8C87C0}"/>
              </a:ext>
            </a:extLst>
          </p:cNvPr>
          <p:cNvSpPr txBox="1">
            <a:spLocks/>
          </p:cNvSpPr>
          <p:nvPr/>
        </p:nvSpPr>
        <p:spPr>
          <a:xfrm>
            <a:off x="198991" y="3811536"/>
            <a:ext cx="4879620" cy="360660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Find Largest value:</a:t>
            </a:r>
          </a:p>
          <a:p>
            <a:pPr lvl="1"/>
            <a:r>
              <a:rPr lang="en-US" dirty="0"/>
              <a:t>Largest value should be on Right subtree </a:t>
            </a:r>
          </a:p>
          <a:p>
            <a:pPr lvl="1"/>
            <a:r>
              <a:rPr lang="en-US" dirty="0"/>
              <a:t>If there is no Right subtree then the root node should be of largest value </a:t>
            </a:r>
          </a:p>
        </p:txBody>
      </p:sp>
    </p:spTree>
    <p:extLst>
      <p:ext uri="{BB962C8B-B14F-4D97-AF65-F5344CB8AC3E}">
        <p14:creationId xmlns:p14="http://schemas.microsoft.com/office/powerpoint/2010/main" val="39717814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908F-2F66-4636-AA7C-552BD0BB3836}"/>
              </a:ext>
            </a:extLst>
          </p:cNvPr>
          <p:cNvSpPr>
            <a:spLocks noGrp="1"/>
          </p:cNvSpPr>
          <p:nvPr>
            <p:ph type="title"/>
          </p:nvPr>
        </p:nvSpPr>
        <p:spPr/>
        <p:txBody>
          <a:bodyPr/>
          <a:lstStyle/>
          <a:p>
            <a:r>
              <a:rPr lang="en-US" dirty="0">
                <a:solidFill>
                  <a:srgbClr val="FF0000"/>
                </a:solidFill>
              </a:rPr>
              <a:t>Min</a:t>
            </a:r>
            <a:r>
              <a:rPr lang="en-US" dirty="0"/>
              <a:t> on Binary Search Tree</a:t>
            </a:r>
          </a:p>
        </p:txBody>
      </p:sp>
      <p:sp>
        <p:nvSpPr>
          <p:cNvPr id="4" name="Oval 3">
            <a:extLst>
              <a:ext uri="{FF2B5EF4-FFF2-40B4-BE49-F238E27FC236}">
                <a16:creationId xmlns:a16="http://schemas.microsoft.com/office/drawing/2014/main" id="{496E738F-9FFD-416B-936C-05B29EDF0A61}"/>
              </a:ext>
            </a:extLst>
          </p:cNvPr>
          <p:cNvSpPr/>
          <p:nvPr/>
        </p:nvSpPr>
        <p:spPr>
          <a:xfrm>
            <a:off x="5082763" y="139624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5" name="Oval 4">
            <a:extLst>
              <a:ext uri="{FF2B5EF4-FFF2-40B4-BE49-F238E27FC236}">
                <a16:creationId xmlns:a16="http://schemas.microsoft.com/office/drawing/2014/main" id="{5A732ED3-2796-4E29-9C1D-912BAE0A1A27}"/>
              </a:ext>
            </a:extLst>
          </p:cNvPr>
          <p:cNvSpPr/>
          <p:nvPr/>
        </p:nvSpPr>
        <p:spPr>
          <a:xfrm>
            <a:off x="3563757" y="227837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6" name="Straight Connector 5">
            <a:extLst>
              <a:ext uri="{FF2B5EF4-FFF2-40B4-BE49-F238E27FC236}">
                <a16:creationId xmlns:a16="http://schemas.microsoft.com/office/drawing/2014/main" id="{E5CC83B3-C334-4344-85CC-987AD17A5FC6}"/>
              </a:ext>
            </a:extLst>
          </p:cNvPr>
          <p:cNvCxnSpPr>
            <a:cxnSpLocks/>
            <a:stCxn id="4" idx="3"/>
            <a:endCxn id="5" idx="7"/>
          </p:cNvCxnSpPr>
          <p:nvPr/>
        </p:nvCxnSpPr>
        <p:spPr>
          <a:xfrm flipH="1">
            <a:off x="4269337" y="2101820"/>
            <a:ext cx="934484" cy="297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DF342F2-C5AE-41C2-BEC8-A6FA5699478C}"/>
              </a:ext>
            </a:extLst>
          </p:cNvPr>
          <p:cNvCxnSpPr>
            <a:cxnSpLocks/>
            <a:stCxn id="4" idx="5"/>
            <a:endCxn id="8" idx="1"/>
          </p:cNvCxnSpPr>
          <p:nvPr/>
        </p:nvCxnSpPr>
        <p:spPr>
          <a:xfrm>
            <a:off x="5788343" y="2101820"/>
            <a:ext cx="1117530" cy="300048"/>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93081473-9AFB-48A6-9A3D-5ED6822071F7}"/>
              </a:ext>
            </a:extLst>
          </p:cNvPr>
          <p:cNvSpPr/>
          <p:nvPr/>
        </p:nvSpPr>
        <p:spPr>
          <a:xfrm>
            <a:off x="6784815" y="228081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a:t>
            </a:r>
          </a:p>
        </p:txBody>
      </p:sp>
      <p:sp>
        <p:nvSpPr>
          <p:cNvPr id="9" name="Oval 8">
            <a:extLst>
              <a:ext uri="{FF2B5EF4-FFF2-40B4-BE49-F238E27FC236}">
                <a16:creationId xmlns:a16="http://schemas.microsoft.com/office/drawing/2014/main" id="{F182E180-FBA2-4D2F-A0EB-978BA94F8CB5}"/>
              </a:ext>
            </a:extLst>
          </p:cNvPr>
          <p:cNvSpPr/>
          <p:nvPr/>
        </p:nvSpPr>
        <p:spPr>
          <a:xfrm>
            <a:off x="2708610" y="3603061"/>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0" name="Oval 9">
            <a:extLst>
              <a:ext uri="{FF2B5EF4-FFF2-40B4-BE49-F238E27FC236}">
                <a16:creationId xmlns:a16="http://schemas.microsoft.com/office/drawing/2014/main" id="{B723733C-0710-460D-8398-D1D1C2B0FA73}"/>
              </a:ext>
            </a:extLst>
          </p:cNvPr>
          <p:cNvSpPr/>
          <p:nvPr/>
        </p:nvSpPr>
        <p:spPr>
          <a:xfrm>
            <a:off x="4788396" y="3400401"/>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11" name="Oval 10">
            <a:extLst>
              <a:ext uri="{FF2B5EF4-FFF2-40B4-BE49-F238E27FC236}">
                <a16:creationId xmlns:a16="http://schemas.microsoft.com/office/drawing/2014/main" id="{934808E2-FEFB-4895-AF8E-4B52CD8E3EBF}"/>
              </a:ext>
            </a:extLst>
          </p:cNvPr>
          <p:cNvSpPr/>
          <p:nvPr/>
        </p:nvSpPr>
        <p:spPr>
          <a:xfrm>
            <a:off x="2154293" y="5042059"/>
            <a:ext cx="826638" cy="826638"/>
          </a:xfrm>
          <a:prstGeom prst="ellipse">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Oval 11">
            <a:extLst>
              <a:ext uri="{FF2B5EF4-FFF2-40B4-BE49-F238E27FC236}">
                <a16:creationId xmlns:a16="http://schemas.microsoft.com/office/drawing/2014/main" id="{ADD9D006-1D1B-4551-BE21-0A66EE2D7450}"/>
              </a:ext>
            </a:extLst>
          </p:cNvPr>
          <p:cNvSpPr/>
          <p:nvPr/>
        </p:nvSpPr>
        <p:spPr>
          <a:xfrm>
            <a:off x="3800515" y="5078051"/>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13" name="Oval 12">
            <a:extLst>
              <a:ext uri="{FF2B5EF4-FFF2-40B4-BE49-F238E27FC236}">
                <a16:creationId xmlns:a16="http://schemas.microsoft.com/office/drawing/2014/main" id="{F20AAEB7-AC57-4253-9B7E-415EDC14F917}"/>
              </a:ext>
            </a:extLst>
          </p:cNvPr>
          <p:cNvSpPr/>
          <p:nvPr/>
        </p:nvSpPr>
        <p:spPr>
          <a:xfrm>
            <a:off x="6247188" y="350863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40</a:t>
            </a:r>
          </a:p>
        </p:txBody>
      </p:sp>
      <p:sp>
        <p:nvSpPr>
          <p:cNvPr id="14" name="Oval 13">
            <a:extLst>
              <a:ext uri="{FF2B5EF4-FFF2-40B4-BE49-F238E27FC236}">
                <a16:creationId xmlns:a16="http://schemas.microsoft.com/office/drawing/2014/main" id="{84462FB3-6D14-4625-93EC-F2DAFBBC8837}"/>
              </a:ext>
            </a:extLst>
          </p:cNvPr>
          <p:cNvSpPr/>
          <p:nvPr/>
        </p:nvSpPr>
        <p:spPr>
          <a:xfrm>
            <a:off x="7715366" y="350718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15" name="Straight Connector 14">
            <a:extLst>
              <a:ext uri="{FF2B5EF4-FFF2-40B4-BE49-F238E27FC236}">
                <a16:creationId xmlns:a16="http://schemas.microsoft.com/office/drawing/2014/main" id="{071C3AC8-C20C-4233-BB6F-C554074D685D}"/>
              </a:ext>
            </a:extLst>
          </p:cNvPr>
          <p:cNvCxnSpPr>
            <a:stCxn id="5" idx="3"/>
          </p:cNvCxnSpPr>
          <p:nvPr/>
        </p:nvCxnSpPr>
        <p:spPr>
          <a:xfrm flipH="1">
            <a:off x="3209779" y="2983957"/>
            <a:ext cx="475036" cy="640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77F9BD3-5EF1-488C-AB6A-040A9BBDE339}"/>
              </a:ext>
            </a:extLst>
          </p:cNvPr>
          <p:cNvCxnSpPr>
            <a:stCxn id="5" idx="5"/>
            <a:endCxn id="10" idx="0"/>
          </p:cNvCxnSpPr>
          <p:nvPr/>
        </p:nvCxnSpPr>
        <p:spPr>
          <a:xfrm>
            <a:off x="4269337" y="2983957"/>
            <a:ext cx="932378" cy="416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53EF02A-3BC3-47A0-AE46-DF983F7AD821}"/>
              </a:ext>
            </a:extLst>
          </p:cNvPr>
          <p:cNvCxnSpPr>
            <a:cxnSpLocks/>
            <a:stCxn id="9" idx="3"/>
            <a:endCxn id="11" idx="0"/>
          </p:cNvCxnSpPr>
          <p:nvPr/>
        </p:nvCxnSpPr>
        <p:spPr>
          <a:xfrm flipH="1">
            <a:off x="2567612" y="4308641"/>
            <a:ext cx="262056" cy="733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A6E8579-76B4-4C07-980C-A4BA75D52167}"/>
              </a:ext>
            </a:extLst>
          </p:cNvPr>
          <p:cNvCxnSpPr>
            <a:cxnSpLocks/>
            <a:stCxn id="9" idx="5"/>
            <a:endCxn id="12" idx="0"/>
          </p:cNvCxnSpPr>
          <p:nvPr/>
        </p:nvCxnSpPr>
        <p:spPr>
          <a:xfrm>
            <a:off x="3414190" y="4308641"/>
            <a:ext cx="799644" cy="769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2AE52E-59AE-4CDF-8331-78B8670A2184}"/>
              </a:ext>
            </a:extLst>
          </p:cNvPr>
          <p:cNvCxnSpPr>
            <a:stCxn id="8" idx="3"/>
            <a:endCxn id="13" idx="0"/>
          </p:cNvCxnSpPr>
          <p:nvPr/>
        </p:nvCxnSpPr>
        <p:spPr>
          <a:xfrm flipH="1">
            <a:off x="6660507" y="2986390"/>
            <a:ext cx="245366" cy="5222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E6F4E67-8C87-4292-82AE-0EDEA3AACEC2}"/>
              </a:ext>
            </a:extLst>
          </p:cNvPr>
          <p:cNvCxnSpPr>
            <a:stCxn id="8" idx="5"/>
            <a:endCxn id="14" idx="0"/>
          </p:cNvCxnSpPr>
          <p:nvPr/>
        </p:nvCxnSpPr>
        <p:spPr>
          <a:xfrm>
            <a:off x="7490395" y="2986390"/>
            <a:ext cx="638290" cy="520797"/>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CA49DA5-F7DB-4698-B066-55621A3D79EC}"/>
              </a:ext>
            </a:extLst>
          </p:cNvPr>
          <p:cNvSpPr/>
          <p:nvPr/>
        </p:nvSpPr>
        <p:spPr>
          <a:xfrm>
            <a:off x="1705232" y="3143846"/>
            <a:ext cx="4083111" cy="3480402"/>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E1AC24E-A593-49D0-B6E1-E49A71539EE3}"/>
              </a:ext>
            </a:extLst>
          </p:cNvPr>
          <p:cNvSpPr/>
          <p:nvPr/>
        </p:nvSpPr>
        <p:spPr>
          <a:xfrm>
            <a:off x="1992274" y="3561797"/>
            <a:ext cx="2705895" cy="2566957"/>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AB3CB88E-AC2F-458B-8D2B-966EA1B57551}"/>
              </a:ext>
            </a:extLst>
          </p:cNvPr>
          <p:cNvSpPr txBox="1"/>
          <p:nvPr/>
        </p:nvSpPr>
        <p:spPr>
          <a:xfrm>
            <a:off x="1964376" y="2839675"/>
            <a:ext cx="1612942" cy="369332"/>
          </a:xfrm>
          <a:prstGeom prst="rect">
            <a:avLst/>
          </a:prstGeom>
          <a:noFill/>
        </p:spPr>
        <p:txBody>
          <a:bodyPr wrap="none" rtlCol="0">
            <a:spAutoFit/>
          </a:bodyPr>
          <a:lstStyle/>
          <a:p>
            <a:r>
              <a:rPr lang="en-US" dirty="0"/>
              <a:t>Left subtree1</a:t>
            </a:r>
          </a:p>
        </p:txBody>
      </p:sp>
      <p:sp>
        <p:nvSpPr>
          <p:cNvPr id="35" name="TextBox 34">
            <a:extLst>
              <a:ext uri="{FF2B5EF4-FFF2-40B4-BE49-F238E27FC236}">
                <a16:creationId xmlns:a16="http://schemas.microsoft.com/office/drawing/2014/main" id="{8875FCDD-1C88-4604-97EA-1ACD8F31CF8F}"/>
              </a:ext>
            </a:extLst>
          </p:cNvPr>
          <p:cNvSpPr txBox="1"/>
          <p:nvPr/>
        </p:nvSpPr>
        <p:spPr>
          <a:xfrm>
            <a:off x="1918846" y="3250271"/>
            <a:ext cx="1612942" cy="369332"/>
          </a:xfrm>
          <a:prstGeom prst="rect">
            <a:avLst/>
          </a:prstGeom>
          <a:noFill/>
        </p:spPr>
        <p:txBody>
          <a:bodyPr wrap="none" rtlCol="0">
            <a:spAutoFit/>
          </a:bodyPr>
          <a:lstStyle/>
          <a:p>
            <a:r>
              <a:rPr lang="en-US" dirty="0"/>
              <a:t>Left subtree2</a:t>
            </a:r>
          </a:p>
        </p:txBody>
      </p:sp>
    </p:spTree>
    <p:extLst>
      <p:ext uri="{BB962C8B-B14F-4D97-AF65-F5344CB8AC3E}">
        <p14:creationId xmlns:p14="http://schemas.microsoft.com/office/powerpoint/2010/main" val="21133131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908F-2F66-4636-AA7C-552BD0BB3836}"/>
              </a:ext>
            </a:extLst>
          </p:cNvPr>
          <p:cNvSpPr>
            <a:spLocks noGrp="1"/>
          </p:cNvSpPr>
          <p:nvPr>
            <p:ph type="title"/>
          </p:nvPr>
        </p:nvSpPr>
        <p:spPr/>
        <p:txBody>
          <a:bodyPr/>
          <a:lstStyle/>
          <a:p>
            <a:r>
              <a:rPr lang="en-US" dirty="0">
                <a:solidFill>
                  <a:srgbClr val="FF0000"/>
                </a:solidFill>
              </a:rPr>
              <a:t>Max</a:t>
            </a:r>
            <a:r>
              <a:rPr lang="en-US" dirty="0"/>
              <a:t> on Binary Search Tree</a:t>
            </a:r>
          </a:p>
        </p:txBody>
      </p:sp>
      <p:sp>
        <p:nvSpPr>
          <p:cNvPr id="4" name="Oval 3">
            <a:extLst>
              <a:ext uri="{FF2B5EF4-FFF2-40B4-BE49-F238E27FC236}">
                <a16:creationId xmlns:a16="http://schemas.microsoft.com/office/drawing/2014/main" id="{496E738F-9FFD-416B-936C-05B29EDF0A61}"/>
              </a:ext>
            </a:extLst>
          </p:cNvPr>
          <p:cNvSpPr/>
          <p:nvPr/>
        </p:nvSpPr>
        <p:spPr>
          <a:xfrm>
            <a:off x="5082763" y="139624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5" name="Oval 4">
            <a:extLst>
              <a:ext uri="{FF2B5EF4-FFF2-40B4-BE49-F238E27FC236}">
                <a16:creationId xmlns:a16="http://schemas.microsoft.com/office/drawing/2014/main" id="{5A732ED3-2796-4E29-9C1D-912BAE0A1A27}"/>
              </a:ext>
            </a:extLst>
          </p:cNvPr>
          <p:cNvSpPr/>
          <p:nvPr/>
        </p:nvSpPr>
        <p:spPr>
          <a:xfrm>
            <a:off x="3563757" y="227837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6" name="Straight Connector 5">
            <a:extLst>
              <a:ext uri="{FF2B5EF4-FFF2-40B4-BE49-F238E27FC236}">
                <a16:creationId xmlns:a16="http://schemas.microsoft.com/office/drawing/2014/main" id="{E5CC83B3-C334-4344-85CC-987AD17A5FC6}"/>
              </a:ext>
            </a:extLst>
          </p:cNvPr>
          <p:cNvCxnSpPr>
            <a:cxnSpLocks/>
            <a:stCxn id="4" idx="3"/>
            <a:endCxn id="5" idx="7"/>
          </p:cNvCxnSpPr>
          <p:nvPr/>
        </p:nvCxnSpPr>
        <p:spPr>
          <a:xfrm flipH="1">
            <a:off x="4269337" y="2101820"/>
            <a:ext cx="934484" cy="297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DF342F2-C5AE-41C2-BEC8-A6FA5699478C}"/>
              </a:ext>
            </a:extLst>
          </p:cNvPr>
          <p:cNvCxnSpPr>
            <a:cxnSpLocks/>
            <a:stCxn id="4" idx="5"/>
            <a:endCxn id="8" idx="1"/>
          </p:cNvCxnSpPr>
          <p:nvPr/>
        </p:nvCxnSpPr>
        <p:spPr>
          <a:xfrm>
            <a:off x="5788343" y="2101820"/>
            <a:ext cx="1117530" cy="300048"/>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93081473-9AFB-48A6-9A3D-5ED6822071F7}"/>
              </a:ext>
            </a:extLst>
          </p:cNvPr>
          <p:cNvSpPr/>
          <p:nvPr/>
        </p:nvSpPr>
        <p:spPr>
          <a:xfrm>
            <a:off x="6784815" y="228081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a:t>
            </a:r>
          </a:p>
        </p:txBody>
      </p:sp>
      <p:sp>
        <p:nvSpPr>
          <p:cNvPr id="9" name="Oval 8">
            <a:extLst>
              <a:ext uri="{FF2B5EF4-FFF2-40B4-BE49-F238E27FC236}">
                <a16:creationId xmlns:a16="http://schemas.microsoft.com/office/drawing/2014/main" id="{F182E180-FBA2-4D2F-A0EB-978BA94F8CB5}"/>
              </a:ext>
            </a:extLst>
          </p:cNvPr>
          <p:cNvSpPr/>
          <p:nvPr/>
        </p:nvSpPr>
        <p:spPr>
          <a:xfrm>
            <a:off x="2708610" y="3603061"/>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0" name="Oval 9">
            <a:extLst>
              <a:ext uri="{FF2B5EF4-FFF2-40B4-BE49-F238E27FC236}">
                <a16:creationId xmlns:a16="http://schemas.microsoft.com/office/drawing/2014/main" id="{B723733C-0710-460D-8398-D1D1C2B0FA73}"/>
              </a:ext>
            </a:extLst>
          </p:cNvPr>
          <p:cNvSpPr/>
          <p:nvPr/>
        </p:nvSpPr>
        <p:spPr>
          <a:xfrm>
            <a:off x="4788396" y="3400401"/>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11" name="Oval 10">
            <a:extLst>
              <a:ext uri="{FF2B5EF4-FFF2-40B4-BE49-F238E27FC236}">
                <a16:creationId xmlns:a16="http://schemas.microsoft.com/office/drawing/2014/main" id="{934808E2-FEFB-4895-AF8E-4B52CD8E3EBF}"/>
              </a:ext>
            </a:extLst>
          </p:cNvPr>
          <p:cNvSpPr/>
          <p:nvPr/>
        </p:nvSpPr>
        <p:spPr>
          <a:xfrm>
            <a:off x="2154293" y="5042059"/>
            <a:ext cx="826638" cy="8266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Oval 11">
            <a:extLst>
              <a:ext uri="{FF2B5EF4-FFF2-40B4-BE49-F238E27FC236}">
                <a16:creationId xmlns:a16="http://schemas.microsoft.com/office/drawing/2014/main" id="{ADD9D006-1D1B-4551-BE21-0A66EE2D7450}"/>
              </a:ext>
            </a:extLst>
          </p:cNvPr>
          <p:cNvSpPr/>
          <p:nvPr/>
        </p:nvSpPr>
        <p:spPr>
          <a:xfrm>
            <a:off x="3538697" y="5078051"/>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13" name="Oval 12">
            <a:extLst>
              <a:ext uri="{FF2B5EF4-FFF2-40B4-BE49-F238E27FC236}">
                <a16:creationId xmlns:a16="http://schemas.microsoft.com/office/drawing/2014/main" id="{F20AAEB7-AC57-4253-9B7E-415EDC14F917}"/>
              </a:ext>
            </a:extLst>
          </p:cNvPr>
          <p:cNvSpPr/>
          <p:nvPr/>
        </p:nvSpPr>
        <p:spPr>
          <a:xfrm>
            <a:off x="6247188" y="3508636"/>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40</a:t>
            </a:r>
          </a:p>
        </p:txBody>
      </p:sp>
      <p:sp>
        <p:nvSpPr>
          <p:cNvPr id="14" name="Oval 13">
            <a:extLst>
              <a:ext uri="{FF2B5EF4-FFF2-40B4-BE49-F238E27FC236}">
                <a16:creationId xmlns:a16="http://schemas.microsoft.com/office/drawing/2014/main" id="{84462FB3-6D14-4625-93EC-F2DAFBBC8837}"/>
              </a:ext>
            </a:extLst>
          </p:cNvPr>
          <p:cNvSpPr/>
          <p:nvPr/>
        </p:nvSpPr>
        <p:spPr>
          <a:xfrm>
            <a:off x="7715366" y="3507187"/>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15" name="Straight Connector 14">
            <a:extLst>
              <a:ext uri="{FF2B5EF4-FFF2-40B4-BE49-F238E27FC236}">
                <a16:creationId xmlns:a16="http://schemas.microsoft.com/office/drawing/2014/main" id="{071C3AC8-C20C-4233-BB6F-C554074D685D}"/>
              </a:ext>
            </a:extLst>
          </p:cNvPr>
          <p:cNvCxnSpPr>
            <a:stCxn id="5" idx="3"/>
          </p:cNvCxnSpPr>
          <p:nvPr/>
        </p:nvCxnSpPr>
        <p:spPr>
          <a:xfrm flipH="1">
            <a:off x="3209779" y="2983957"/>
            <a:ext cx="475036" cy="640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77F9BD3-5EF1-488C-AB6A-040A9BBDE339}"/>
              </a:ext>
            </a:extLst>
          </p:cNvPr>
          <p:cNvCxnSpPr>
            <a:stCxn id="5" idx="5"/>
            <a:endCxn id="10" idx="0"/>
          </p:cNvCxnSpPr>
          <p:nvPr/>
        </p:nvCxnSpPr>
        <p:spPr>
          <a:xfrm>
            <a:off x="4269337" y="2983957"/>
            <a:ext cx="932378" cy="416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53EF02A-3BC3-47A0-AE46-DF983F7AD821}"/>
              </a:ext>
            </a:extLst>
          </p:cNvPr>
          <p:cNvCxnSpPr>
            <a:cxnSpLocks/>
            <a:stCxn id="9" idx="3"/>
            <a:endCxn id="11" idx="0"/>
          </p:cNvCxnSpPr>
          <p:nvPr/>
        </p:nvCxnSpPr>
        <p:spPr>
          <a:xfrm flipH="1">
            <a:off x="2567612" y="4308641"/>
            <a:ext cx="262056" cy="733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A6E8579-76B4-4C07-980C-A4BA75D52167}"/>
              </a:ext>
            </a:extLst>
          </p:cNvPr>
          <p:cNvCxnSpPr>
            <a:cxnSpLocks/>
            <a:stCxn id="9" idx="5"/>
            <a:endCxn id="12" idx="0"/>
          </p:cNvCxnSpPr>
          <p:nvPr/>
        </p:nvCxnSpPr>
        <p:spPr>
          <a:xfrm>
            <a:off x="3414190" y="4308641"/>
            <a:ext cx="537826" cy="769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2AE52E-59AE-4CDF-8331-78B8670A2184}"/>
              </a:ext>
            </a:extLst>
          </p:cNvPr>
          <p:cNvCxnSpPr>
            <a:stCxn id="8" idx="3"/>
            <a:endCxn id="13" idx="0"/>
          </p:cNvCxnSpPr>
          <p:nvPr/>
        </p:nvCxnSpPr>
        <p:spPr>
          <a:xfrm flipH="1">
            <a:off x="6660507" y="2986390"/>
            <a:ext cx="245366" cy="5222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E6F4E67-8C87-4292-82AE-0EDEA3AACEC2}"/>
              </a:ext>
            </a:extLst>
          </p:cNvPr>
          <p:cNvCxnSpPr>
            <a:stCxn id="8" idx="5"/>
            <a:endCxn id="14" idx="0"/>
          </p:cNvCxnSpPr>
          <p:nvPr/>
        </p:nvCxnSpPr>
        <p:spPr>
          <a:xfrm>
            <a:off x="7490395" y="2986390"/>
            <a:ext cx="638290" cy="520797"/>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CA49DA5-F7DB-4698-B066-55621A3D79EC}"/>
              </a:ext>
            </a:extLst>
          </p:cNvPr>
          <p:cNvSpPr/>
          <p:nvPr/>
        </p:nvSpPr>
        <p:spPr>
          <a:xfrm>
            <a:off x="6087129" y="2259386"/>
            <a:ext cx="4867383" cy="4481047"/>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E1AC24E-A593-49D0-B6E1-E49A71539EE3}"/>
              </a:ext>
            </a:extLst>
          </p:cNvPr>
          <p:cNvSpPr/>
          <p:nvPr/>
        </p:nvSpPr>
        <p:spPr>
          <a:xfrm>
            <a:off x="7372612" y="3400401"/>
            <a:ext cx="3456497" cy="3269105"/>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AB3CB88E-AC2F-458B-8D2B-966EA1B57551}"/>
              </a:ext>
            </a:extLst>
          </p:cNvPr>
          <p:cNvSpPr txBox="1"/>
          <p:nvPr/>
        </p:nvSpPr>
        <p:spPr>
          <a:xfrm>
            <a:off x="7490395" y="1898224"/>
            <a:ext cx="1770036" cy="369332"/>
          </a:xfrm>
          <a:prstGeom prst="rect">
            <a:avLst/>
          </a:prstGeom>
          <a:noFill/>
        </p:spPr>
        <p:txBody>
          <a:bodyPr wrap="none" rtlCol="0">
            <a:spAutoFit/>
          </a:bodyPr>
          <a:lstStyle/>
          <a:p>
            <a:r>
              <a:rPr lang="en-US" dirty="0"/>
              <a:t>Right subtree1</a:t>
            </a:r>
          </a:p>
        </p:txBody>
      </p:sp>
      <p:sp>
        <p:nvSpPr>
          <p:cNvPr id="24" name="Oval 23">
            <a:extLst>
              <a:ext uri="{FF2B5EF4-FFF2-40B4-BE49-F238E27FC236}">
                <a16:creationId xmlns:a16="http://schemas.microsoft.com/office/drawing/2014/main" id="{F3DC2B6D-1F8B-45CE-9105-B8C86932F007}"/>
              </a:ext>
            </a:extLst>
          </p:cNvPr>
          <p:cNvSpPr/>
          <p:nvPr/>
        </p:nvSpPr>
        <p:spPr>
          <a:xfrm>
            <a:off x="8712996" y="4318275"/>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105</a:t>
            </a:r>
          </a:p>
        </p:txBody>
      </p:sp>
      <p:sp>
        <p:nvSpPr>
          <p:cNvPr id="25" name="Oval 24">
            <a:extLst>
              <a:ext uri="{FF2B5EF4-FFF2-40B4-BE49-F238E27FC236}">
                <a16:creationId xmlns:a16="http://schemas.microsoft.com/office/drawing/2014/main" id="{27835E05-7A7F-4F02-8173-EF40E5AAEC50}"/>
              </a:ext>
            </a:extLst>
          </p:cNvPr>
          <p:cNvSpPr/>
          <p:nvPr/>
        </p:nvSpPr>
        <p:spPr>
          <a:xfrm>
            <a:off x="8255432" y="5475561"/>
            <a:ext cx="826638" cy="8266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104</a:t>
            </a:r>
          </a:p>
        </p:txBody>
      </p:sp>
      <p:sp>
        <p:nvSpPr>
          <p:cNvPr id="26" name="Oval 25">
            <a:extLst>
              <a:ext uri="{FF2B5EF4-FFF2-40B4-BE49-F238E27FC236}">
                <a16:creationId xmlns:a16="http://schemas.microsoft.com/office/drawing/2014/main" id="{668F053D-C382-46D9-B899-47E24682B7FA}"/>
              </a:ext>
            </a:extLst>
          </p:cNvPr>
          <p:cNvSpPr/>
          <p:nvPr/>
        </p:nvSpPr>
        <p:spPr>
          <a:xfrm>
            <a:off x="9645290" y="5475561"/>
            <a:ext cx="826638" cy="826638"/>
          </a:xfrm>
          <a:prstGeom prst="ellipse">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110</a:t>
            </a:r>
          </a:p>
        </p:txBody>
      </p:sp>
      <p:sp>
        <p:nvSpPr>
          <p:cNvPr id="27" name="Rectangle 26">
            <a:extLst>
              <a:ext uri="{FF2B5EF4-FFF2-40B4-BE49-F238E27FC236}">
                <a16:creationId xmlns:a16="http://schemas.microsoft.com/office/drawing/2014/main" id="{F0CBE176-0838-4071-B952-26B6127A2C5C}"/>
              </a:ext>
            </a:extLst>
          </p:cNvPr>
          <p:cNvSpPr/>
          <p:nvPr/>
        </p:nvSpPr>
        <p:spPr>
          <a:xfrm>
            <a:off x="8128684" y="4347079"/>
            <a:ext cx="2514379" cy="234352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12D5B5C0-D203-414C-B3B4-316D7CDF88A3}"/>
              </a:ext>
            </a:extLst>
          </p:cNvPr>
          <p:cNvCxnSpPr>
            <a:stCxn id="24" idx="0"/>
          </p:cNvCxnSpPr>
          <p:nvPr/>
        </p:nvCxnSpPr>
        <p:spPr>
          <a:xfrm flipH="1" flipV="1">
            <a:off x="8520820" y="4082972"/>
            <a:ext cx="605495" cy="235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264E5FB-4190-4922-94E7-EE83327727B3}"/>
              </a:ext>
            </a:extLst>
          </p:cNvPr>
          <p:cNvCxnSpPr>
            <a:stCxn id="25" idx="0"/>
            <a:endCxn id="24" idx="3"/>
          </p:cNvCxnSpPr>
          <p:nvPr/>
        </p:nvCxnSpPr>
        <p:spPr>
          <a:xfrm flipV="1">
            <a:off x="8668751" y="5023855"/>
            <a:ext cx="165303" cy="451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7D5D5CD-0DA5-42E5-AF65-5075CD277D87}"/>
              </a:ext>
            </a:extLst>
          </p:cNvPr>
          <p:cNvCxnSpPr>
            <a:stCxn id="26" idx="0"/>
            <a:endCxn id="24" idx="5"/>
          </p:cNvCxnSpPr>
          <p:nvPr/>
        </p:nvCxnSpPr>
        <p:spPr>
          <a:xfrm flipH="1" flipV="1">
            <a:off x="9418576" y="5023855"/>
            <a:ext cx="640033" cy="451706"/>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BAAB8FC-747D-46D2-97D1-0FE66D70336C}"/>
              </a:ext>
            </a:extLst>
          </p:cNvPr>
          <p:cNvSpPr txBox="1"/>
          <p:nvPr/>
        </p:nvSpPr>
        <p:spPr>
          <a:xfrm>
            <a:off x="7909527" y="2991873"/>
            <a:ext cx="1770036" cy="369332"/>
          </a:xfrm>
          <a:prstGeom prst="rect">
            <a:avLst/>
          </a:prstGeom>
          <a:noFill/>
        </p:spPr>
        <p:txBody>
          <a:bodyPr wrap="none" rtlCol="0">
            <a:spAutoFit/>
          </a:bodyPr>
          <a:lstStyle/>
          <a:p>
            <a:r>
              <a:rPr lang="en-US" dirty="0"/>
              <a:t>Right subtree2</a:t>
            </a:r>
          </a:p>
        </p:txBody>
      </p:sp>
      <p:sp>
        <p:nvSpPr>
          <p:cNvPr id="38" name="TextBox 37">
            <a:extLst>
              <a:ext uri="{FF2B5EF4-FFF2-40B4-BE49-F238E27FC236}">
                <a16:creationId xmlns:a16="http://schemas.microsoft.com/office/drawing/2014/main" id="{BAD4A5CA-780B-482C-952B-FBE3213429F7}"/>
              </a:ext>
            </a:extLst>
          </p:cNvPr>
          <p:cNvSpPr txBox="1"/>
          <p:nvPr/>
        </p:nvSpPr>
        <p:spPr>
          <a:xfrm>
            <a:off x="8964624" y="3956718"/>
            <a:ext cx="1770036" cy="369332"/>
          </a:xfrm>
          <a:prstGeom prst="rect">
            <a:avLst/>
          </a:prstGeom>
          <a:noFill/>
        </p:spPr>
        <p:txBody>
          <a:bodyPr wrap="none" rtlCol="0">
            <a:spAutoFit/>
          </a:bodyPr>
          <a:lstStyle/>
          <a:p>
            <a:r>
              <a:rPr lang="en-US" dirty="0"/>
              <a:t>Right subtree3</a:t>
            </a:r>
          </a:p>
        </p:txBody>
      </p:sp>
    </p:spTree>
    <p:extLst>
      <p:ext uri="{BB962C8B-B14F-4D97-AF65-F5344CB8AC3E}">
        <p14:creationId xmlns:p14="http://schemas.microsoft.com/office/powerpoint/2010/main" val="26283108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908F-2F66-4636-AA7C-552BD0BB3836}"/>
              </a:ext>
            </a:extLst>
          </p:cNvPr>
          <p:cNvSpPr>
            <a:spLocks noGrp="1"/>
          </p:cNvSpPr>
          <p:nvPr>
            <p:ph type="title"/>
          </p:nvPr>
        </p:nvSpPr>
        <p:spPr>
          <a:xfrm>
            <a:off x="517289" y="447667"/>
            <a:ext cx="9692640" cy="790378"/>
          </a:xfrm>
        </p:spPr>
        <p:txBody>
          <a:bodyPr/>
          <a:lstStyle/>
          <a:p>
            <a:r>
              <a:rPr lang="en-US" dirty="0">
                <a:solidFill>
                  <a:srgbClr val="FF0000"/>
                </a:solidFill>
              </a:rPr>
              <a:t>Total # on Nodes :</a:t>
            </a:r>
            <a:r>
              <a:rPr lang="en-US" dirty="0"/>
              <a:t>Binary Search Tree</a:t>
            </a:r>
          </a:p>
        </p:txBody>
      </p:sp>
      <p:sp>
        <p:nvSpPr>
          <p:cNvPr id="4" name="Oval 3">
            <a:extLst>
              <a:ext uri="{FF2B5EF4-FFF2-40B4-BE49-F238E27FC236}">
                <a16:creationId xmlns:a16="http://schemas.microsoft.com/office/drawing/2014/main" id="{496E738F-9FFD-416B-936C-05B29EDF0A61}"/>
              </a:ext>
            </a:extLst>
          </p:cNvPr>
          <p:cNvSpPr/>
          <p:nvPr/>
        </p:nvSpPr>
        <p:spPr>
          <a:xfrm>
            <a:off x="7603894" y="1657498"/>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5" name="Oval 4">
            <a:extLst>
              <a:ext uri="{FF2B5EF4-FFF2-40B4-BE49-F238E27FC236}">
                <a16:creationId xmlns:a16="http://schemas.microsoft.com/office/drawing/2014/main" id="{5A732ED3-2796-4E29-9C1D-912BAE0A1A27}"/>
              </a:ext>
            </a:extLst>
          </p:cNvPr>
          <p:cNvSpPr/>
          <p:nvPr/>
        </p:nvSpPr>
        <p:spPr>
          <a:xfrm>
            <a:off x="6084888" y="2539635"/>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cxnSp>
        <p:nvCxnSpPr>
          <p:cNvPr id="6" name="Straight Connector 5">
            <a:extLst>
              <a:ext uri="{FF2B5EF4-FFF2-40B4-BE49-F238E27FC236}">
                <a16:creationId xmlns:a16="http://schemas.microsoft.com/office/drawing/2014/main" id="{E5CC83B3-C334-4344-85CC-987AD17A5FC6}"/>
              </a:ext>
            </a:extLst>
          </p:cNvPr>
          <p:cNvCxnSpPr>
            <a:cxnSpLocks/>
            <a:stCxn id="4" idx="3"/>
            <a:endCxn id="5" idx="7"/>
          </p:cNvCxnSpPr>
          <p:nvPr/>
        </p:nvCxnSpPr>
        <p:spPr>
          <a:xfrm flipH="1">
            <a:off x="6790468" y="2363078"/>
            <a:ext cx="934484" cy="297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DF342F2-C5AE-41C2-BEC8-A6FA5699478C}"/>
              </a:ext>
            </a:extLst>
          </p:cNvPr>
          <p:cNvCxnSpPr>
            <a:cxnSpLocks/>
            <a:stCxn id="4" idx="5"/>
            <a:endCxn id="8" idx="1"/>
          </p:cNvCxnSpPr>
          <p:nvPr/>
        </p:nvCxnSpPr>
        <p:spPr>
          <a:xfrm>
            <a:off x="8309474" y="2363078"/>
            <a:ext cx="1117530" cy="300048"/>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93081473-9AFB-48A6-9A3D-5ED6822071F7}"/>
              </a:ext>
            </a:extLst>
          </p:cNvPr>
          <p:cNvSpPr/>
          <p:nvPr/>
        </p:nvSpPr>
        <p:spPr>
          <a:xfrm>
            <a:off x="9305946" y="2542068"/>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a:t>
            </a:r>
          </a:p>
        </p:txBody>
      </p:sp>
      <p:sp>
        <p:nvSpPr>
          <p:cNvPr id="9" name="Oval 8">
            <a:extLst>
              <a:ext uri="{FF2B5EF4-FFF2-40B4-BE49-F238E27FC236}">
                <a16:creationId xmlns:a16="http://schemas.microsoft.com/office/drawing/2014/main" id="{F182E180-FBA2-4D2F-A0EB-978BA94F8CB5}"/>
              </a:ext>
            </a:extLst>
          </p:cNvPr>
          <p:cNvSpPr/>
          <p:nvPr/>
        </p:nvSpPr>
        <p:spPr>
          <a:xfrm>
            <a:off x="5546834" y="356548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0" name="Oval 9">
            <a:extLst>
              <a:ext uri="{FF2B5EF4-FFF2-40B4-BE49-F238E27FC236}">
                <a16:creationId xmlns:a16="http://schemas.microsoft.com/office/drawing/2014/main" id="{B723733C-0710-460D-8398-D1D1C2B0FA73}"/>
              </a:ext>
            </a:extLst>
          </p:cNvPr>
          <p:cNvSpPr/>
          <p:nvPr/>
        </p:nvSpPr>
        <p:spPr>
          <a:xfrm>
            <a:off x="6842432" y="3661659"/>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11" name="Oval 10">
            <a:extLst>
              <a:ext uri="{FF2B5EF4-FFF2-40B4-BE49-F238E27FC236}">
                <a16:creationId xmlns:a16="http://schemas.microsoft.com/office/drawing/2014/main" id="{934808E2-FEFB-4895-AF8E-4B52CD8E3EBF}"/>
              </a:ext>
            </a:extLst>
          </p:cNvPr>
          <p:cNvSpPr/>
          <p:nvPr/>
        </p:nvSpPr>
        <p:spPr>
          <a:xfrm>
            <a:off x="4950290" y="4712383"/>
            <a:ext cx="826638" cy="8266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Oval 11">
            <a:extLst>
              <a:ext uri="{FF2B5EF4-FFF2-40B4-BE49-F238E27FC236}">
                <a16:creationId xmlns:a16="http://schemas.microsoft.com/office/drawing/2014/main" id="{ADD9D006-1D1B-4551-BE21-0A66EE2D7450}"/>
              </a:ext>
            </a:extLst>
          </p:cNvPr>
          <p:cNvSpPr/>
          <p:nvPr/>
        </p:nvSpPr>
        <p:spPr>
          <a:xfrm>
            <a:off x="6099676" y="4818985"/>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13" name="Oval 12">
            <a:extLst>
              <a:ext uri="{FF2B5EF4-FFF2-40B4-BE49-F238E27FC236}">
                <a16:creationId xmlns:a16="http://schemas.microsoft.com/office/drawing/2014/main" id="{F20AAEB7-AC57-4253-9B7E-415EDC14F917}"/>
              </a:ext>
            </a:extLst>
          </p:cNvPr>
          <p:cNvSpPr/>
          <p:nvPr/>
        </p:nvSpPr>
        <p:spPr>
          <a:xfrm>
            <a:off x="8715928" y="3685883"/>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40</a:t>
            </a:r>
          </a:p>
        </p:txBody>
      </p:sp>
      <p:sp>
        <p:nvSpPr>
          <p:cNvPr id="14" name="Oval 13">
            <a:extLst>
              <a:ext uri="{FF2B5EF4-FFF2-40B4-BE49-F238E27FC236}">
                <a16:creationId xmlns:a16="http://schemas.microsoft.com/office/drawing/2014/main" id="{84462FB3-6D14-4625-93EC-F2DAFBBC8837}"/>
              </a:ext>
            </a:extLst>
          </p:cNvPr>
          <p:cNvSpPr/>
          <p:nvPr/>
        </p:nvSpPr>
        <p:spPr>
          <a:xfrm>
            <a:off x="9914779" y="3685883"/>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15" name="Straight Connector 14">
            <a:extLst>
              <a:ext uri="{FF2B5EF4-FFF2-40B4-BE49-F238E27FC236}">
                <a16:creationId xmlns:a16="http://schemas.microsoft.com/office/drawing/2014/main" id="{071C3AC8-C20C-4233-BB6F-C554074D685D}"/>
              </a:ext>
            </a:extLst>
          </p:cNvPr>
          <p:cNvCxnSpPr>
            <a:stCxn id="5" idx="3"/>
          </p:cNvCxnSpPr>
          <p:nvPr/>
        </p:nvCxnSpPr>
        <p:spPr>
          <a:xfrm flipH="1">
            <a:off x="5730910" y="3245215"/>
            <a:ext cx="475036" cy="640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77F9BD3-5EF1-488C-AB6A-040A9BBDE339}"/>
              </a:ext>
            </a:extLst>
          </p:cNvPr>
          <p:cNvCxnSpPr>
            <a:stCxn id="5" idx="5"/>
            <a:endCxn id="10" idx="0"/>
          </p:cNvCxnSpPr>
          <p:nvPr/>
        </p:nvCxnSpPr>
        <p:spPr>
          <a:xfrm>
            <a:off x="6790468" y="3245215"/>
            <a:ext cx="465283" cy="416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53EF02A-3BC3-47A0-AE46-DF983F7AD821}"/>
              </a:ext>
            </a:extLst>
          </p:cNvPr>
          <p:cNvCxnSpPr>
            <a:cxnSpLocks/>
            <a:stCxn id="9" idx="3"/>
            <a:endCxn id="11" idx="0"/>
          </p:cNvCxnSpPr>
          <p:nvPr/>
        </p:nvCxnSpPr>
        <p:spPr>
          <a:xfrm flipH="1">
            <a:off x="5363609" y="4271060"/>
            <a:ext cx="304283" cy="4413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A6E8579-76B4-4C07-980C-A4BA75D52167}"/>
              </a:ext>
            </a:extLst>
          </p:cNvPr>
          <p:cNvCxnSpPr>
            <a:cxnSpLocks/>
            <a:stCxn id="9" idx="5"/>
            <a:endCxn id="12" idx="0"/>
          </p:cNvCxnSpPr>
          <p:nvPr/>
        </p:nvCxnSpPr>
        <p:spPr>
          <a:xfrm>
            <a:off x="6252414" y="4271060"/>
            <a:ext cx="260581" cy="547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2AE52E-59AE-4CDF-8331-78B8670A2184}"/>
              </a:ext>
            </a:extLst>
          </p:cNvPr>
          <p:cNvCxnSpPr>
            <a:stCxn id="8" idx="3"/>
            <a:endCxn id="13" idx="0"/>
          </p:cNvCxnSpPr>
          <p:nvPr/>
        </p:nvCxnSpPr>
        <p:spPr>
          <a:xfrm flipH="1">
            <a:off x="9129247" y="3247648"/>
            <a:ext cx="297757" cy="438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E6F4E67-8C87-4292-82AE-0EDEA3AACEC2}"/>
              </a:ext>
            </a:extLst>
          </p:cNvPr>
          <p:cNvCxnSpPr>
            <a:stCxn id="8" idx="5"/>
            <a:endCxn id="14" idx="0"/>
          </p:cNvCxnSpPr>
          <p:nvPr/>
        </p:nvCxnSpPr>
        <p:spPr>
          <a:xfrm>
            <a:off x="10011526" y="3247648"/>
            <a:ext cx="316572" cy="438235"/>
          </a:xfrm>
          <a:prstGeom prst="line">
            <a:avLst/>
          </a:prstGeom>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0DBB0115-7724-4F64-8102-242DE8EABCAC}"/>
              </a:ext>
            </a:extLst>
          </p:cNvPr>
          <p:cNvSpPr txBox="1">
            <a:spLocks/>
          </p:cNvSpPr>
          <p:nvPr/>
        </p:nvSpPr>
        <p:spPr>
          <a:xfrm>
            <a:off x="483989" y="1625695"/>
            <a:ext cx="4879620" cy="360660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Total # Nodes in Left subtree  - A</a:t>
            </a:r>
          </a:p>
          <a:p>
            <a:r>
              <a:rPr lang="en-US" dirty="0"/>
              <a:t>Total # of nodes in Right subtree – B</a:t>
            </a:r>
          </a:p>
          <a:p>
            <a:r>
              <a:rPr lang="en-US" dirty="0"/>
              <a:t>Total nodes in Tree:</a:t>
            </a:r>
          </a:p>
          <a:p>
            <a:pPr lvl="1"/>
            <a:r>
              <a:rPr lang="en-US" dirty="0"/>
              <a:t>A +  B + 1(Root)</a:t>
            </a:r>
          </a:p>
          <a:p>
            <a:pPr lvl="1"/>
            <a:endParaRPr lang="en-US" dirty="0"/>
          </a:p>
          <a:p>
            <a:pPr lvl="1"/>
            <a:endParaRPr lang="en-US" dirty="0"/>
          </a:p>
        </p:txBody>
      </p:sp>
      <p:sp>
        <p:nvSpPr>
          <p:cNvPr id="40" name="Rectangle 39">
            <a:extLst>
              <a:ext uri="{FF2B5EF4-FFF2-40B4-BE49-F238E27FC236}">
                <a16:creationId xmlns:a16="http://schemas.microsoft.com/office/drawing/2014/main" id="{FB0E381B-9172-421E-924F-C14CE7547C61}"/>
              </a:ext>
            </a:extLst>
          </p:cNvPr>
          <p:cNvSpPr/>
          <p:nvPr/>
        </p:nvSpPr>
        <p:spPr>
          <a:xfrm>
            <a:off x="4820194" y="2511885"/>
            <a:ext cx="2937835" cy="3261898"/>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43427A0-61CC-4072-9D41-62E207E3274F}"/>
              </a:ext>
            </a:extLst>
          </p:cNvPr>
          <p:cNvSpPr/>
          <p:nvPr/>
        </p:nvSpPr>
        <p:spPr>
          <a:xfrm>
            <a:off x="8609062" y="2405928"/>
            <a:ext cx="2363738" cy="255991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97213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4879-3937-4115-99F4-E9034D2DBA69}"/>
              </a:ext>
            </a:extLst>
          </p:cNvPr>
          <p:cNvSpPr>
            <a:spLocks noGrp="1"/>
          </p:cNvSpPr>
          <p:nvPr>
            <p:ph type="title"/>
          </p:nvPr>
        </p:nvSpPr>
        <p:spPr/>
        <p:txBody>
          <a:bodyPr/>
          <a:lstStyle/>
          <a:p>
            <a:r>
              <a:rPr lang="en-US" dirty="0"/>
              <a:t>Implement Binary Search Tree</a:t>
            </a:r>
          </a:p>
        </p:txBody>
      </p:sp>
      <p:sp>
        <p:nvSpPr>
          <p:cNvPr id="3" name="Content Placeholder 2">
            <a:extLst>
              <a:ext uri="{FF2B5EF4-FFF2-40B4-BE49-F238E27FC236}">
                <a16:creationId xmlns:a16="http://schemas.microsoft.com/office/drawing/2014/main" id="{2E607766-5315-4378-9059-0931D029B923}"/>
              </a:ext>
            </a:extLst>
          </p:cNvPr>
          <p:cNvSpPr>
            <a:spLocks noGrp="1"/>
          </p:cNvSpPr>
          <p:nvPr>
            <p:ph idx="1"/>
          </p:nvPr>
        </p:nvSpPr>
        <p:spPr>
          <a:xfrm>
            <a:off x="1261872" y="1397877"/>
            <a:ext cx="8549393" cy="1901377"/>
          </a:xfrm>
        </p:spPr>
        <p:txBody>
          <a:bodyPr/>
          <a:lstStyle/>
          <a:p>
            <a:r>
              <a:rPr lang="en-US" dirty="0"/>
              <a:t>Tree is collection is Node</a:t>
            </a:r>
          </a:p>
          <a:p>
            <a:pPr lvl="1"/>
            <a:r>
              <a:rPr lang="en-US" dirty="0"/>
              <a:t>Node(as a object): </a:t>
            </a:r>
          </a:p>
          <a:p>
            <a:pPr lvl="2"/>
            <a:r>
              <a:rPr lang="en-US" dirty="0"/>
              <a:t>Key/Data</a:t>
            </a:r>
          </a:p>
          <a:p>
            <a:pPr lvl="2"/>
            <a:r>
              <a:rPr lang="en-US" dirty="0"/>
              <a:t>Ref. Left child </a:t>
            </a:r>
          </a:p>
          <a:p>
            <a:pPr lvl="2"/>
            <a:r>
              <a:rPr lang="en-US" dirty="0"/>
              <a:t>Ref. Right Child </a:t>
            </a:r>
          </a:p>
          <a:p>
            <a:pPr lvl="1"/>
            <a:endParaRPr lang="en-US" dirty="0"/>
          </a:p>
        </p:txBody>
      </p:sp>
      <p:sp>
        <p:nvSpPr>
          <p:cNvPr id="4" name="Rectangle 3">
            <a:extLst>
              <a:ext uri="{FF2B5EF4-FFF2-40B4-BE49-F238E27FC236}">
                <a16:creationId xmlns:a16="http://schemas.microsoft.com/office/drawing/2014/main" id="{22221A2D-075E-454C-9B10-1C1FF82B3AD3}"/>
              </a:ext>
            </a:extLst>
          </p:cNvPr>
          <p:cNvSpPr/>
          <p:nvPr/>
        </p:nvSpPr>
        <p:spPr>
          <a:xfrm>
            <a:off x="6783860" y="1535327"/>
            <a:ext cx="3422821" cy="654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Left                                  Right</a:t>
            </a:r>
          </a:p>
        </p:txBody>
      </p:sp>
      <p:sp>
        <p:nvSpPr>
          <p:cNvPr id="5" name="Rectangle 4">
            <a:extLst>
              <a:ext uri="{FF2B5EF4-FFF2-40B4-BE49-F238E27FC236}">
                <a16:creationId xmlns:a16="http://schemas.microsoft.com/office/drawing/2014/main" id="{B1642F32-2DEC-4676-AA43-D91ACBF9607C}"/>
              </a:ext>
            </a:extLst>
          </p:cNvPr>
          <p:cNvSpPr/>
          <p:nvPr/>
        </p:nvSpPr>
        <p:spPr>
          <a:xfrm>
            <a:off x="7867135" y="1535327"/>
            <a:ext cx="1256270" cy="65490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Key</a:t>
            </a:r>
          </a:p>
        </p:txBody>
      </p:sp>
      <p:sp>
        <p:nvSpPr>
          <p:cNvPr id="6" name="Oval 5">
            <a:extLst>
              <a:ext uri="{FF2B5EF4-FFF2-40B4-BE49-F238E27FC236}">
                <a16:creationId xmlns:a16="http://schemas.microsoft.com/office/drawing/2014/main" id="{F8197CB9-7E63-4D8A-9EAE-11A6378AD27D}"/>
              </a:ext>
            </a:extLst>
          </p:cNvPr>
          <p:cNvSpPr/>
          <p:nvPr/>
        </p:nvSpPr>
        <p:spPr>
          <a:xfrm>
            <a:off x="1243924" y="3013831"/>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7" name="Oval 6">
            <a:extLst>
              <a:ext uri="{FF2B5EF4-FFF2-40B4-BE49-F238E27FC236}">
                <a16:creationId xmlns:a16="http://schemas.microsoft.com/office/drawing/2014/main" id="{4CFB5926-1A6C-4BA3-ACDE-00C787D400A9}"/>
              </a:ext>
            </a:extLst>
          </p:cNvPr>
          <p:cNvSpPr/>
          <p:nvPr/>
        </p:nvSpPr>
        <p:spPr>
          <a:xfrm>
            <a:off x="241883" y="4228760"/>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9" name="Straight Connector 8">
            <a:extLst>
              <a:ext uri="{FF2B5EF4-FFF2-40B4-BE49-F238E27FC236}">
                <a16:creationId xmlns:a16="http://schemas.microsoft.com/office/drawing/2014/main" id="{D421406F-751C-45E4-BB20-F229DF88CEF5}"/>
              </a:ext>
            </a:extLst>
          </p:cNvPr>
          <p:cNvCxnSpPr>
            <a:cxnSpLocks/>
            <a:stCxn id="6" idx="3"/>
            <a:endCxn id="7" idx="7"/>
          </p:cNvCxnSpPr>
          <p:nvPr/>
        </p:nvCxnSpPr>
        <p:spPr>
          <a:xfrm flipH="1">
            <a:off x="947463" y="3719411"/>
            <a:ext cx="417519" cy="6304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9409E87-D391-4F0B-B026-64CAFCD8A4E0}"/>
              </a:ext>
            </a:extLst>
          </p:cNvPr>
          <p:cNvCxnSpPr>
            <a:cxnSpLocks/>
            <a:stCxn id="6" idx="5"/>
            <a:endCxn id="18" idx="1"/>
          </p:cNvCxnSpPr>
          <p:nvPr/>
        </p:nvCxnSpPr>
        <p:spPr>
          <a:xfrm>
            <a:off x="1949504" y="3719411"/>
            <a:ext cx="481784" cy="610322"/>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5327B685-4248-4E78-B9A3-1EF7242F9063}"/>
              </a:ext>
            </a:extLst>
          </p:cNvPr>
          <p:cNvSpPr/>
          <p:nvPr/>
        </p:nvSpPr>
        <p:spPr>
          <a:xfrm>
            <a:off x="2310230" y="4208675"/>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19" name="Oval 18">
            <a:extLst>
              <a:ext uri="{FF2B5EF4-FFF2-40B4-BE49-F238E27FC236}">
                <a16:creationId xmlns:a16="http://schemas.microsoft.com/office/drawing/2014/main" id="{1B5BC649-0179-4CB2-A7FC-56C1FF63BF0D}"/>
              </a:ext>
            </a:extLst>
          </p:cNvPr>
          <p:cNvSpPr/>
          <p:nvPr/>
        </p:nvSpPr>
        <p:spPr>
          <a:xfrm>
            <a:off x="1536185" y="5402021"/>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sp>
        <p:nvSpPr>
          <p:cNvPr id="20" name="Oval 19">
            <a:extLst>
              <a:ext uri="{FF2B5EF4-FFF2-40B4-BE49-F238E27FC236}">
                <a16:creationId xmlns:a16="http://schemas.microsoft.com/office/drawing/2014/main" id="{30C0B33A-B13E-451F-83AD-018BC42277D1}"/>
              </a:ext>
            </a:extLst>
          </p:cNvPr>
          <p:cNvSpPr/>
          <p:nvPr/>
        </p:nvSpPr>
        <p:spPr>
          <a:xfrm>
            <a:off x="3136868" y="5402021"/>
            <a:ext cx="826638" cy="826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cxnSp>
        <p:nvCxnSpPr>
          <p:cNvPr id="21" name="Straight Connector 20">
            <a:extLst>
              <a:ext uri="{FF2B5EF4-FFF2-40B4-BE49-F238E27FC236}">
                <a16:creationId xmlns:a16="http://schemas.microsoft.com/office/drawing/2014/main" id="{BC1490E3-49FB-490E-8A6F-94AC54DA70E2}"/>
              </a:ext>
            </a:extLst>
          </p:cNvPr>
          <p:cNvCxnSpPr>
            <a:cxnSpLocks/>
            <a:stCxn id="18" idx="3"/>
            <a:endCxn id="19" idx="0"/>
          </p:cNvCxnSpPr>
          <p:nvPr/>
        </p:nvCxnSpPr>
        <p:spPr>
          <a:xfrm flipH="1">
            <a:off x="1949504" y="4914255"/>
            <a:ext cx="481784" cy="4877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56F2012-0EA3-45B6-9CF4-3FBEECE296BA}"/>
              </a:ext>
            </a:extLst>
          </p:cNvPr>
          <p:cNvCxnSpPr>
            <a:cxnSpLocks/>
            <a:stCxn id="18" idx="5"/>
            <a:endCxn id="20" idx="0"/>
          </p:cNvCxnSpPr>
          <p:nvPr/>
        </p:nvCxnSpPr>
        <p:spPr>
          <a:xfrm>
            <a:off x="3015810" y="4914255"/>
            <a:ext cx="534377" cy="487766"/>
          </a:xfrm>
          <a:prstGeom prst="line">
            <a:avLst/>
          </a:prstGeom>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3DADCED-3645-4FF2-814C-36D777C385CD}"/>
              </a:ext>
            </a:extLst>
          </p:cNvPr>
          <p:cNvSpPr/>
          <p:nvPr/>
        </p:nvSpPr>
        <p:spPr>
          <a:xfrm>
            <a:off x="6703020" y="3013831"/>
            <a:ext cx="557002" cy="527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5100</a:t>
            </a:r>
          </a:p>
        </p:txBody>
      </p:sp>
      <p:sp>
        <p:nvSpPr>
          <p:cNvPr id="40" name="Rectangle 39">
            <a:extLst>
              <a:ext uri="{FF2B5EF4-FFF2-40B4-BE49-F238E27FC236}">
                <a16:creationId xmlns:a16="http://schemas.microsoft.com/office/drawing/2014/main" id="{817287B6-9913-4B8D-B237-8566B7738695}"/>
              </a:ext>
            </a:extLst>
          </p:cNvPr>
          <p:cNvSpPr/>
          <p:nvPr/>
        </p:nvSpPr>
        <p:spPr>
          <a:xfrm>
            <a:off x="7260022" y="3013831"/>
            <a:ext cx="666412" cy="52716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41" name="Rectangle 40">
            <a:extLst>
              <a:ext uri="{FF2B5EF4-FFF2-40B4-BE49-F238E27FC236}">
                <a16:creationId xmlns:a16="http://schemas.microsoft.com/office/drawing/2014/main" id="{23C662F0-7FA6-4DD0-BF30-3FC907A3E327}"/>
              </a:ext>
            </a:extLst>
          </p:cNvPr>
          <p:cNvSpPr/>
          <p:nvPr/>
        </p:nvSpPr>
        <p:spPr>
          <a:xfrm>
            <a:off x="7938268" y="3013831"/>
            <a:ext cx="557002" cy="527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2100</a:t>
            </a:r>
          </a:p>
        </p:txBody>
      </p:sp>
      <p:sp>
        <p:nvSpPr>
          <p:cNvPr id="42" name="Rectangle 41">
            <a:extLst>
              <a:ext uri="{FF2B5EF4-FFF2-40B4-BE49-F238E27FC236}">
                <a16:creationId xmlns:a16="http://schemas.microsoft.com/office/drawing/2014/main" id="{D5AAA534-5305-4C5C-9FBB-B9676F777AFC}"/>
              </a:ext>
            </a:extLst>
          </p:cNvPr>
          <p:cNvSpPr/>
          <p:nvPr/>
        </p:nvSpPr>
        <p:spPr>
          <a:xfrm>
            <a:off x="5286502" y="4228760"/>
            <a:ext cx="557002" cy="527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NA</a:t>
            </a:r>
          </a:p>
        </p:txBody>
      </p:sp>
      <p:sp>
        <p:nvSpPr>
          <p:cNvPr id="43" name="Rectangle 42">
            <a:extLst>
              <a:ext uri="{FF2B5EF4-FFF2-40B4-BE49-F238E27FC236}">
                <a16:creationId xmlns:a16="http://schemas.microsoft.com/office/drawing/2014/main" id="{5A5E032E-5C30-436B-B726-0E5C27F1C6CC}"/>
              </a:ext>
            </a:extLst>
          </p:cNvPr>
          <p:cNvSpPr/>
          <p:nvPr/>
        </p:nvSpPr>
        <p:spPr>
          <a:xfrm>
            <a:off x="5843504" y="4228760"/>
            <a:ext cx="666412" cy="52716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44" name="Rectangle 43">
            <a:extLst>
              <a:ext uri="{FF2B5EF4-FFF2-40B4-BE49-F238E27FC236}">
                <a16:creationId xmlns:a16="http://schemas.microsoft.com/office/drawing/2014/main" id="{2C51163B-A006-449D-A29D-05017109BADA}"/>
              </a:ext>
            </a:extLst>
          </p:cNvPr>
          <p:cNvSpPr/>
          <p:nvPr/>
        </p:nvSpPr>
        <p:spPr>
          <a:xfrm>
            <a:off x="6521750" y="4228760"/>
            <a:ext cx="557002" cy="527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NA</a:t>
            </a:r>
          </a:p>
        </p:txBody>
      </p:sp>
      <p:sp>
        <p:nvSpPr>
          <p:cNvPr id="45" name="Rectangle 44">
            <a:extLst>
              <a:ext uri="{FF2B5EF4-FFF2-40B4-BE49-F238E27FC236}">
                <a16:creationId xmlns:a16="http://schemas.microsoft.com/office/drawing/2014/main" id="{7EBF792C-FA47-45EB-B50F-95A693CEE074}"/>
              </a:ext>
            </a:extLst>
          </p:cNvPr>
          <p:cNvSpPr/>
          <p:nvPr/>
        </p:nvSpPr>
        <p:spPr>
          <a:xfrm>
            <a:off x="8233197" y="4228760"/>
            <a:ext cx="557002" cy="527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7900</a:t>
            </a:r>
          </a:p>
        </p:txBody>
      </p:sp>
      <p:sp>
        <p:nvSpPr>
          <p:cNvPr id="46" name="Rectangle 45">
            <a:extLst>
              <a:ext uri="{FF2B5EF4-FFF2-40B4-BE49-F238E27FC236}">
                <a16:creationId xmlns:a16="http://schemas.microsoft.com/office/drawing/2014/main" id="{1E736D95-F006-493C-9ADE-D2053C7B850F}"/>
              </a:ext>
            </a:extLst>
          </p:cNvPr>
          <p:cNvSpPr/>
          <p:nvPr/>
        </p:nvSpPr>
        <p:spPr>
          <a:xfrm>
            <a:off x="8790199" y="4228760"/>
            <a:ext cx="666412" cy="52716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47" name="Rectangle 46">
            <a:extLst>
              <a:ext uri="{FF2B5EF4-FFF2-40B4-BE49-F238E27FC236}">
                <a16:creationId xmlns:a16="http://schemas.microsoft.com/office/drawing/2014/main" id="{A51D546B-04E0-4618-BE1B-4E1625F84B2F}"/>
              </a:ext>
            </a:extLst>
          </p:cNvPr>
          <p:cNvSpPr/>
          <p:nvPr/>
        </p:nvSpPr>
        <p:spPr>
          <a:xfrm>
            <a:off x="9468445" y="4228760"/>
            <a:ext cx="557002" cy="527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3200</a:t>
            </a:r>
          </a:p>
        </p:txBody>
      </p:sp>
      <p:sp>
        <p:nvSpPr>
          <p:cNvPr id="48" name="Rectangle 47">
            <a:extLst>
              <a:ext uri="{FF2B5EF4-FFF2-40B4-BE49-F238E27FC236}">
                <a16:creationId xmlns:a16="http://schemas.microsoft.com/office/drawing/2014/main" id="{0DDAA7F2-457E-4828-BD79-844B73921C97}"/>
              </a:ext>
            </a:extLst>
          </p:cNvPr>
          <p:cNvSpPr/>
          <p:nvPr/>
        </p:nvSpPr>
        <p:spPr>
          <a:xfrm>
            <a:off x="6856906" y="5460123"/>
            <a:ext cx="557002" cy="527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NA</a:t>
            </a:r>
          </a:p>
        </p:txBody>
      </p:sp>
      <p:sp>
        <p:nvSpPr>
          <p:cNvPr id="49" name="Rectangle 48">
            <a:extLst>
              <a:ext uri="{FF2B5EF4-FFF2-40B4-BE49-F238E27FC236}">
                <a16:creationId xmlns:a16="http://schemas.microsoft.com/office/drawing/2014/main" id="{C8AC4D6B-2201-4E0C-9AEA-17E7B0021F3F}"/>
              </a:ext>
            </a:extLst>
          </p:cNvPr>
          <p:cNvSpPr/>
          <p:nvPr/>
        </p:nvSpPr>
        <p:spPr>
          <a:xfrm>
            <a:off x="7413908" y="5460123"/>
            <a:ext cx="666412" cy="52716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50" name="Rectangle 49">
            <a:extLst>
              <a:ext uri="{FF2B5EF4-FFF2-40B4-BE49-F238E27FC236}">
                <a16:creationId xmlns:a16="http://schemas.microsoft.com/office/drawing/2014/main" id="{C08C642B-18ED-4F1A-B4C6-5351FA7F3FD6}"/>
              </a:ext>
            </a:extLst>
          </p:cNvPr>
          <p:cNvSpPr/>
          <p:nvPr/>
        </p:nvSpPr>
        <p:spPr>
          <a:xfrm>
            <a:off x="8092154" y="5460123"/>
            <a:ext cx="557002" cy="527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NA</a:t>
            </a:r>
          </a:p>
        </p:txBody>
      </p:sp>
      <p:sp>
        <p:nvSpPr>
          <p:cNvPr id="51" name="Rectangle 50">
            <a:extLst>
              <a:ext uri="{FF2B5EF4-FFF2-40B4-BE49-F238E27FC236}">
                <a16:creationId xmlns:a16="http://schemas.microsoft.com/office/drawing/2014/main" id="{9095560A-7C3A-437C-8F9F-ACCD750BD12B}"/>
              </a:ext>
            </a:extLst>
          </p:cNvPr>
          <p:cNvSpPr/>
          <p:nvPr/>
        </p:nvSpPr>
        <p:spPr>
          <a:xfrm>
            <a:off x="9386864" y="5337779"/>
            <a:ext cx="557002" cy="527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NA</a:t>
            </a:r>
          </a:p>
        </p:txBody>
      </p:sp>
      <p:sp>
        <p:nvSpPr>
          <p:cNvPr id="52" name="Rectangle 51">
            <a:extLst>
              <a:ext uri="{FF2B5EF4-FFF2-40B4-BE49-F238E27FC236}">
                <a16:creationId xmlns:a16="http://schemas.microsoft.com/office/drawing/2014/main" id="{3DE960E0-41B5-46AF-813B-8E2D343A2644}"/>
              </a:ext>
            </a:extLst>
          </p:cNvPr>
          <p:cNvSpPr/>
          <p:nvPr/>
        </p:nvSpPr>
        <p:spPr>
          <a:xfrm>
            <a:off x="9943866" y="5337779"/>
            <a:ext cx="666412" cy="52716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53" name="Rectangle 52">
            <a:extLst>
              <a:ext uri="{FF2B5EF4-FFF2-40B4-BE49-F238E27FC236}">
                <a16:creationId xmlns:a16="http://schemas.microsoft.com/office/drawing/2014/main" id="{D174D87A-0F80-4290-AD96-AB179B480778}"/>
              </a:ext>
            </a:extLst>
          </p:cNvPr>
          <p:cNvSpPr/>
          <p:nvPr/>
        </p:nvSpPr>
        <p:spPr>
          <a:xfrm>
            <a:off x="10622112" y="5337779"/>
            <a:ext cx="557002" cy="527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NA</a:t>
            </a:r>
          </a:p>
        </p:txBody>
      </p:sp>
      <p:cxnSp>
        <p:nvCxnSpPr>
          <p:cNvPr id="55" name="Straight Connector 54">
            <a:extLst>
              <a:ext uri="{FF2B5EF4-FFF2-40B4-BE49-F238E27FC236}">
                <a16:creationId xmlns:a16="http://schemas.microsoft.com/office/drawing/2014/main" id="{931D4E17-5506-4447-B5AF-6DED3293EB1A}"/>
              </a:ext>
            </a:extLst>
          </p:cNvPr>
          <p:cNvCxnSpPr>
            <a:stCxn id="43" idx="0"/>
            <a:endCxn id="40" idx="2"/>
          </p:cNvCxnSpPr>
          <p:nvPr/>
        </p:nvCxnSpPr>
        <p:spPr>
          <a:xfrm flipV="1">
            <a:off x="6176710" y="3540993"/>
            <a:ext cx="1416518" cy="6877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5469B19-3A58-426B-9D07-8AD61573324D}"/>
              </a:ext>
            </a:extLst>
          </p:cNvPr>
          <p:cNvCxnSpPr>
            <a:stCxn id="40" idx="2"/>
            <a:endCxn id="46" idx="0"/>
          </p:cNvCxnSpPr>
          <p:nvPr/>
        </p:nvCxnSpPr>
        <p:spPr>
          <a:xfrm>
            <a:off x="7593228" y="3540993"/>
            <a:ext cx="1530177" cy="6877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42DE28B-F644-4ACC-9BD6-C6DE555717D5}"/>
              </a:ext>
            </a:extLst>
          </p:cNvPr>
          <p:cNvCxnSpPr>
            <a:stCxn id="46" idx="2"/>
            <a:endCxn id="49" idx="0"/>
          </p:cNvCxnSpPr>
          <p:nvPr/>
        </p:nvCxnSpPr>
        <p:spPr>
          <a:xfrm flipH="1">
            <a:off x="7747114" y="4755922"/>
            <a:ext cx="1376291" cy="704201"/>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599AF58-9616-4658-8B9A-27814441E095}"/>
              </a:ext>
            </a:extLst>
          </p:cNvPr>
          <p:cNvCxnSpPr>
            <a:stCxn id="46" idx="2"/>
            <a:endCxn id="52" idx="0"/>
          </p:cNvCxnSpPr>
          <p:nvPr/>
        </p:nvCxnSpPr>
        <p:spPr>
          <a:xfrm>
            <a:off x="9123405" y="4755922"/>
            <a:ext cx="1153667" cy="581857"/>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9F3862F5-2193-4649-802E-06DDB815EDA2}"/>
              </a:ext>
            </a:extLst>
          </p:cNvPr>
          <p:cNvSpPr txBox="1"/>
          <p:nvPr/>
        </p:nvSpPr>
        <p:spPr>
          <a:xfrm>
            <a:off x="5317664" y="3886437"/>
            <a:ext cx="582211" cy="307777"/>
          </a:xfrm>
          <a:prstGeom prst="rect">
            <a:avLst/>
          </a:prstGeom>
          <a:noFill/>
        </p:spPr>
        <p:txBody>
          <a:bodyPr wrap="none" rtlCol="0">
            <a:spAutoFit/>
          </a:bodyPr>
          <a:lstStyle/>
          <a:p>
            <a:r>
              <a:rPr lang="en-US" sz="1400" dirty="0"/>
              <a:t>5100</a:t>
            </a:r>
          </a:p>
        </p:txBody>
      </p:sp>
      <p:sp>
        <p:nvSpPr>
          <p:cNvPr id="63" name="TextBox 62">
            <a:extLst>
              <a:ext uri="{FF2B5EF4-FFF2-40B4-BE49-F238E27FC236}">
                <a16:creationId xmlns:a16="http://schemas.microsoft.com/office/drawing/2014/main" id="{5D2DBDAE-274D-43D2-920A-A3D1392D5634}"/>
              </a:ext>
            </a:extLst>
          </p:cNvPr>
          <p:cNvSpPr txBox="1"/>
          <p:nvPr/>
        </p:nvSpPr>
        <p:spPr>
          <a:xfrm>
            <a:off x="9374259" y="3920983"/>
            <a:ext cx="582211" cy="307777"/>
          </a:xfrm>
          <a:prstGeom prst="rect">
            <a:avLst/>
          </a:prstGeom>
          <a:noFill/>
        </p:spPr>
        <p:txBody>
          <a:bodyPr wrap="none" rtlCol="0">
            <a:spAutoFit/>
          </a:bodyPr>
          <a:lstStyle/>
          <a:p>
            <a:r>
              <a:rPr lang="en-US" sz="1400" dirty="0"/>
              <a:t>2100</a:t>
            </a:r>
          </a:p>
        </p:txBody>
      </p:sp>
      <p:sp>
        <p:nvSpPr>
          <p:cNvPr id="64" name="TextBox 63">
            <a:extLst>
              <a:ext uri="{FF2B5EF4-FFF2-40B4-BE49-F238E27FC236}">
                <a16:creationId xmlns:a16="http://schemas.microsoft.com/office/drawing/2014/main" id="{7509F21D-05A3-4810-9948-29D2A34A0B30}"/>
              </a:ext>
            </a:extLst>
          </p:cNvPr>
          <p:cNvSpPr txBox="1"/>
          <p:nvPr/>
        </p:nvSpPr>
        <p:spPr>
          <a:xfrm>
            <a:off x="6981521" y="5113942"/>
            <a:ext cx="582211" cy="307777"/>
          </a:xfrm>
          <a:prstGeom prst="rect">
            <a:avLst/>
          </a:prstGeom>
          <a:noFill/>
        </p:spPr>
        <p:txBody>
          <a:bodyPr wrap="none" rtlCol="0">
            <a:spAutoFit/>
          </a:bodyPr>
          <a:lstStyle/>
          <a:p>
            <a:r>
              <a:rPr lang="en-US" sz="1400" dirty="0"/>
              <a:t>7900</a:t>
            </a:r>
          </a:p>
        </p:txBody>
      </p:sp>
      <p:sp>
        <p:nvSpPr>
          <p:cNvPr id="65" name="TextBox 64">
            <a:extLst>
              <a:ext uri="{FF2B5EF4-FFF2-40B4-BE49-F238E27FC236}">
                <a16:creationId xmlns:a16="http://schemas.microsoft.com/office/drawing/2014/main" id="{13BD46B7-0970-4129-9B9B-1CECC9E94AAB}"/>
              </a:ext>
            </a:extLst>
          </p:cNvPr>
          <p:cNvSpPr txBox="1"/>
          <p:nvPr/>
        </p:nvSpPr>
        <p:spPr>
          <a:xfrm>
            <a:off x="10385266" y="4991117"/>
            <a:ext cx="582211" cy="307777"/>
          </a:xfrm>
          <a:prstGeom prst="rect">
            <a:avLst/>
          </a:prstGeom>
          <a:noFill/>
        </p:spPr>
        <p:txBody>
          <a:bodyPr wrap="none" rtlCol="0">
            <a:spAutoFit/>
          </a:bodyPr>
          <a:lstStyle/>
          <a:p>
            <a:r>
              <a:rPr lang="en-US" sz="1400" dirty="0"/>
              <a:t>3200</a:t>
            </a:r>
          </a:p>
        </p:txBody>
      </p:sp>
    </p:spTree>
    <p:extLst>
      <p:ext uri="{BB962C8B-B14F-4D97-AF65-F5344CB8AC3E}">
        <p14:creationId xmlns:p14="http://schemas.microsoft.com/office/powerpoint/2010/main" val="22294930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0F6A7-7B0B-4EFF-8EC6-15B3FEDF4CD8}"/>
              </a:ext>
            </a:extLst>
          </p:cNvPr>
          <p:cNvSpPr>
            <a:spLocks noGrp="1"/>
          </p:cNvSpPr>
          <p:nvPr>
            <p:ph type="title"/>
          </p:nvPr>
        </p:nvSpPr>
        <p:spPr>
          <a:xfrm>
            <a:off x="1144306" y="731520"/>
            <a:ext cx="9692640" cy="790378"/>
          </a:xfrm>
        </p:spPr>
        <p:txBody>
          <a:bodyPr>
            <a:normAutofit fontScale="90000"/>
          </a:bodyPr>
          <a:lstStyle/>
          <a:p>
            <a:r>
              <a:rPr lang="en-US" dirty="0"/>
              <a:t>Lets create a Python program to Implement Binary search Tree</a:t>
            </a:r>
          </a:p>
        </p:txBody>
      </p:sp>
      <p:sp>
        <p:nvSpPr>
          <p:cNvPr id="3" name="Content Placeholder 2">
            <a:extLst>
              <a:ext uri="{FF2B5EF4-FFF2-40B4-BE49-F238E27FC236}">
                <a16:creationId xmlns:a16="http://schemas.microsoft.com/office/drawing/2014/main" id="{3099A463-087D-41F3-87C2-00BCEDFBE4F4}"/>
              </a:ext>
            </a:extLst>
          </p:cNvPr>
          <p:cNvSpPr>
            <a:spLocks noGrp="1"/>
          </p:cNvSpPr>
          <p:nvPr>
            <p:ph idx="1"/>
          </p:nvPr>
        </p:nvSpPr>
        <p:spPr>
          <a:xfrm>
            <a:off x="1144306" y="1842014"/>
            <a:ext cx="8595360" cy="914250"/>
          </a:xfrm>
        </p:spPr>
        <p:txBody>
          <a:bodyPr/>
          <a:lstStyle/>
          <a:p>
            <a:r>
              <a:rPr lang="en-US" dirty="0"/>
              <a:t>https://github.com/share2learnwidmanish/MVJ_Visit_28thJan2023-/blob/main/Binary_Search_Tree.ipynb</a:t>
            </a:r>
          </a:p>
        </p:txBody>
      </p:sp>
    </p:spTree>
    <p:extLst>
      <p:ext uri="{BB962C8B-B14F-4D97-AF65-F5344CB8AC3E}">
        <p14:creationId xmlns:p14="http://schemas.microsoft.com/office/powerpoint/2010/main" val="42681340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8857D9-808C-4411-A60F-7E4362882494}"/>
              </a:ext>
            </a:extLst>
          </p:cNvPr>
          <p:cNvPicPr>
            <a:picLocks noChangeAspect="1"/>
          </p:cNvPicPr>
          <p:nvPr/>
        </p:nvPicPr>
        <p:blipFill>
          <a:blip r:embed="rId2"/>
          <a:stretch>
            <a:fillRect/>
          </a:stretch>
        </p:blipFill>
        <p:spPr>
          <a:xfrm>
            <a:off x="7231361" y="2044764"/>
            <a:ext cx="3587556" cy="2008252"/>
          </a:xfrm>
          <a:prstGeom prst="rect">
            <a:avLst/>
          </a:prstGeom>
        </p:spPr>
      </p:pic>
      <p:sp>
        <p:nvSpPr>
          <p:cNvPr id="2" name="Title 1">
            <a:extLst>
              <a:ext uri="{FF2B5EF4-FFF2-40B4-BE49-F238E27FC236}">
                <a16:creationId xmlns:a16="http://schemas.microsoft.com/office/drawing/2014/main" id="{DF93B9EF-3276-481F-B764-D763D4EA3275}"/>
              </a:ext>
            </a:extLst>
          </p:cNvPr>
          <p:cNvSpPr>
            <a:spLocks noGrp="1"/>
          </p:cNvSpPr>
          <p:nvPr>
            <p:ph type="title"/>
          </p:nvPr>
        </p:nvSpPr>
        <p:spPr/>
        <p:txBody>
          <a:bodyPr/>
          <a:lstStyle/>
          <a:p>
            <a:r>
              <a:rPr lang="en-US" dirty="0"/>
              <a:t>Types of Trees</a:t>
            </a:r>
          </a:p>
        </p:txBody>
      </p:sp>
      <p:sp>
        <p:nvSpPr>
          <p:cNvPr id="3" name="Content Placeholder 2">
            <a:extLst>
              <a:ext uri="{FF2B5EF4-FFF2-40B4-BE49-F238E27FC236}">
                <a16:creationId xmlns:a16="http://schemas.microsoft.com/office/drawing/2014/main" id="{45948189-C682-44F0-BD14-252B668301C5}"/>
              </a:ext>
            </a:extLst>
          </p:cNvPr>
          <p:cNvSpPr>
            <a:spLocks noGrp="1"/>
          </p:cNvSpPr>
          <p:nvPr>
            <p:ph idx="1"/>
          </p:nvPr>
        </p:nvSpPr>
        <p:spPr>
          <a:xfrm>
            <a:off x="1261872" y="1397876"/>
            <a:ext cx="6090398" cy="4782261"/>
          </a:xfrm>
        </p:spPr>
        <p:txBody>
          <a:bodyPr/>
          <a:lstStyle/>
          <a:p>
            <a:r>
              <a:rPr lang="en-US" b="1" dirty="0"/>
              <a:t>General Tree </a:t>
            </a:r>
            <a:r>
              <a:rPr lang="en-US" dirty="0"/>
              <a:t>: </a:t>
            </a:r>
          </a:p>
          <a:p>
            <a:pPr lvl="1"/>
            <a:r>
              <a:rPr lang="en-US" dirty="0"/>
              <a:t>No restriction on # of nodes. A parent node can have </a:t>
            </a:r>
            <a:r>
              <a:rPr lang="en-US" b="1" dirty="0"/>
              <a:t>any </a:t>
            </a:r>
            <a:r>
              <a:rPr lang="en-US" dirty="0"/>
              <a:t>number of child nodes </a:t>
            </a:r>
          </a:p>
          <a:p>
            <a:r>
              <a:rPr lang="en-US" b="1" dirty="0"/>
              <a:t>Binary Tree</a:t>
            </a:r>
            <a:r>
              <a:rPr lang="en-US" dirty="0"/>
              <a:t>: </a:t>
            </a:r>
          </a:p>
          <a:p>
            <a:pPr lvl="1"/>
            <a:r>
              <a:rPr lang="en-US" dirty="0"/>
              <a:t>Max </a:t>
            </a:r>
            <a:r>
              <a:rPr lang="en-US" b="1" dirty="0"/>
              <a:t>2 child / node </a:t>
            </a:r>
          </a:p>
          <a:p>
            <a:r>
              <a:rPr lang="en-US" dirty="0"/>
              <a:t>Balanced Tree:</a:t>
            </a:r>
          </a:p>
          <a:p>
            <a:pPr lvl="1"/>
            <a:r>
              <a:rPr lang="en-US" dirty="0"/>
              <a:t>If the eight of left subtree and right subtree is equal </a:t>
            </a:r>
          </a:p>
          <a:p>
            <a:pPr lvl="1"/>
            <a:r>
              <a:rPr lang="en-US" dirty="0"/>
              <a:t>OR differs at most by 1</a:t>
            </a:r>
          </a:p>
          <a:p>
            <a:r>
              <a:rPr lang="en-US" dirty="0"/>
              <a:t>Binary search Trees: </a:t>
            </a:r>
          </a:p>
          <a:p>
            <a:pPr lvl="1"/>
            <a:r>
              <a:rPr lang="en-US" dirty="0"/>
              <a:t>The value is left node is less than its parent and value of right node is greater than its parent.</a:t>
            </a:r>
          </a:p>
          <a:p>
            <a:pPr lvl="1"/>
            <a:r>
              <a:rPr lang="en-US" dirty="0"/>
              <a:t>AVL Tree </a:t>
            </a:r>
          </a:p>
          <a:p>
            <a:pPr lvl="1"/>
            <a:r>
              <a:rPr lang="en-US" dirty="0"/>
              <a:t>Red-black Tree</a:t>
            </a:r>
          </a:p>
        </p:txBody>
      </p:sp>
    </p:spTree>
    <p:extLst>
      <p:ext uri="{BB962C8B-B14F-4D97-AF65-F5344CB8AC3E}">
        <p14:creationId xmlns:p14="http://schemas.microsoft.com/office/powerpoint/2010/main" val="31097272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A2C8A-7E65-45F1-8BA6-1B74938E91E3}"/>
              </a:ext>
            </a:extLst>
          </p:cNvPr>
          <p:cNvSpPr>
            <a:spLocks noGrp="1"/>
          </p:cNvSpPr>
          <p:nvPr>
            <p:ph type="title"/>
          </p:nvPr>
        </p:nvSpPr>
        <p:spPr/>
        <p:txBody>
          <a:bodyPr/>
          <a:lstStyle/>
          <a:p>
            <a:r>
              <a:rPr lang="en-US" dirty="0"/>
              <a:t>AVL Tree/ Red-black Tree</a:t>
            </a:r>
          </a:p>
        </p:txBody>
      </p:sp>
      <p:sp>
        <p:nvSpPr>
          <p:cNvPr id="3" name="Content Placeholder 2">
            <a:extLst>
              <a:ext uri="{FF2B5EF4-FFF2-40B4-BE49-F238E27FC236}">
                <a16:creationId xmlns:a16="http://schemas.microsoft.com/office/drawing/2014/main" id="{933086C8-B3DE-436C-A2AB-78D81E298027}"/>
              </a:ext>
            </a:extLst>
          </p:cNvPr>
          <p:cNvSpPr>
            <a:spLocks noGrp="1"/>
          </p:cNvSpPr>
          <p:nvPr>
            <p:ph idx="1"/>
          </p:nvPr>
        </p:nvSpPr>
        <p:spPr/>
        <p:txBody>
          <a:bodyPr/>
          <a:lstStyle/>
          <a:p>
            <a:r>
              <a:rPr lang="en-US" dirty="0"/>
              <a:t>BST is not a balanced tree because it does not follow the concept of the balance factor. </a:t>
            </a:r>
          </a:p>
          <a:p>
            <a:r>
              <a:rPr lang="en-US" b="1" dirty="0"/>
              <a:t>AVL tree is a height balanced tree because it follows the concept of the balance factor</a:t>
            </a:r>
            <a:r>
              <a:rPr lang="en-US" dirty="0"/>
              <a:t>. Searching is inefficient in BST when there are large number of nodes available in the tree because the height is not balanced.</a:t>
            </a:r>
          </a:p>
          <a:p>
            <a:r>
              <a:rPr lang="en-US" dirty="0"/>
              <a:t>AVL tree is a self- balancing trees and so the height is as small as possible. So the element is found is immediately. </a:t>
            </a:r>
          </a:p>
        </p:txBody>
      </p:sp>
    </p:spTree>
    <p:extLst>
      <p:ext uri="{BB962C8B-B14F-4D97-AF65-F5344CB8AC3E}">
        <p14:creationId xmlns:p14="http://schemas.microsoft.com/office/powerpoint/2010/main" val="1482614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DAAB9-EA9A-4049-AFA2-0B547BC51E61}"/>
              </a:ext>
            </a:extLst>
          </p:cNvPr>
          <p:cNvSpPr>
            <a:spLocks noGrp="1"/>
          </p:cNvSpPr>
          <p:nvPr>
            <p:ph type="title"/>
          </p:nvPr>
        </p:nvSpPr>
        <p:spPr/>
        <p:txBody>
          <a:bodyPr/>
          <a:lstStyle/>
          <a:p>
            <a:r>
              <a:rPr lang="en-US" dirty="0"/>
              <a:t>Linear Data Structure</a:t>
            </a:r>
          </a:p>
        </p:txBody>
      </p:sp>
      <p:sp>
        <p:nvSpPr>
          <p:cNvPr id="4" name="Content Placeholder 2">
            <a:extLst>
              <a:ext uri="{FF2B5EF4-FFF2-40B4-BE49-F238E27FC236}">
                <a16:creationId xmlns:a16="http://schemas.microsoft.com/office/drawing/2014/main" id="{2C5A0C99-FA6E-4498-A4C6-CFAA41D81168}"/>
              </a:ext>
            </a:extLst>
          </p:cNvPr>
          <p:cNvSpPr txBox="1">
            <a:spLocks/>
          </p:cNvSpPr>
          <p:nvPr/>
        </p:nvSpPr>
        <p:spPr>
          <a:xfrm>
            <a:off x="1360724" y="1530603"/>
            <a:ext cx="2914711" cy="1677331"/>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5400" spc="0" dirty="0">
                <a:ln w="0"/>
                <a:solidFill>
                  <a:schemeClr val="accent1"/>
                </a:solidFill>
                <a:effectLst>
                  <a:outerShdw blurRad="38100" dist="25400" dir="5400000" algn="ctr" rotWithShape="0">
                    <a:srgbClr val="6E747A">
                      <a:alpha val="43000"/>
                    </a:srgbClr>
                  </a:outerShdw>
                </a:effectLst>
              </a:rPr>
              <a:t>Queue</a:t>
            </a:r>
          </a:p>
          <a:p>
            <a:pPr marL="0" indent="0">
              <a:buFont typeface="Arial" pitchFamily="34" charset="0"/>
              <a:buNone/>
            </a:pPr>
            <a:r>
              <a:rPr lang="en-US" sz="2600" spc="0" dirty="0">
                <a:ln w="0"/>
                <a:solidFill>
                  <a:schemeClr val="accent1"/>
                </a:solidFill>
                <a:effectLst>
                  <a:outerShdw blurRad="38100" dist="25400" dir="5400000" algn="ctr" rotWithShape="0">
                    <a:srgbClr val="6E747A">
                      <a:alpha val="43000"/>
                    </a:srgbClr>
                  </a:outerShdw>
                </a:effectLst>
              </a:rPr>
              <a:t>(Open at both the ends, FIFO) </a:t>
            </a:r>
          </a:p>
        </p:txBody>
      </p:sp>
      <p:pic>
        <p:nvPicPr>
          <p:cNvPr id="5" name="Picture 4">
            <a:extLst>
              <a:ext uri="{FF2B5EF4-FFF2-40B4-BE49-F238E27FC236}">
                <a16:creationId xmlns:a16="http://schemas.microsoft.com/office/drawing/2014/main" id="{0922CD1D-A0DC-4D43-A236-6BDD1AA92C78}"/>
              </a:ext>
            </a:extLst>
          </p:cNvPr>
          <p:cNvPicPr>
            <a:picLocks noChangeAspect="1"/>
          </p:cNvPicPr>
          <p:nvPr/>
        </p:nvPicPr>
        <p:blipFill>
          <a:blip r:embed="rId2"/>
          <a:stretch>
            <a:fillRect/>
          </a:stretch>
        </p:blipFill>
        <p:spPr>
          <a:xfrm>
            <a:off x="6027607" y="1530603"/>
            <a:ext cx="3777919" cy="2653970"/>
          </a:xfrm>
          <a:prstGeom prst="rect">
            <a:avLst/>
          </a:prstGeom>
        </p:spPr>
      </p:pic>
      <p:pic>
        <p:nvPicPr>
          <p:cNvPr id="6" name="Picture 5">
            <a:extLst>
              <a:ext uri="{FF2B5EF4-FFF2-40B4-BE49-F238E27FC236}">
                <a16:creationId xmlns:a16="http://schemas.microsoft.com/office/drawing/2014/main" id="{678777E4-4399-46FE-B14A-C531F5159FBA}"/>
              </a:ext>
            </a:extLst>
          </p:cNvPr>
          <p:cNvPicPr>
            <a:picLocks noChangeAspect="1"/>
          </p:cNvPicPr>
          <p:nvPr/>
        </p:nvPicPr>
        <p:blipFill>
          <a:blip r:embed="rId3"/>
          <a:stretch>
            <a:fillRect/>
          </a:stretch>
        </p:blipFill>
        <p:spPr>
          <a:xfrm>
            <a:off x="5300932" y="4696734"/>
            <a:ext cx="4863043" cy="1524465"/>
          </a:xfrm>
          <a:prstGeom prst="rect">
            <a:avLst/>
          </a:prstGeom>
        </p:spPr>
      </p:pic>
      <p:sp>
        <p:nvSpPr>
          <p:cNvPr id="7" name="Content Placeholder 2">
            <a:extLst>
              <a:ext uri="{FF2B5EF4-FFF2-40B4-BE49-F238E27FC236}">
                <a16:creationId xmlns:a16="http://schemas.microsoft.com/office/drawing/2014/main" id="{330BA68E-978B-4A48-AEA4-4E5CAB2C805D}"/>
              </a:ext>
            </a:extLst>
          </p:cNvPr>
          <p:cNvSpPr txBox="1">
            <a:spLocks/>
          </p:cNvSpPr>
          <p:nvPr/>
        </p:nvSpPr>
        <p:spPr>
          <a:xfrm>
            <a:off x="1360724" y="4321272"/>
            <a:ext cx="2914711" cy="1677331"/>
          </a:xfrm>
          <a:prstGeom prst="rect">
            <a:avLst/>
          </a:prstGeom>
        </p:spPr>
        <p:txBody>
          <a:bodyPr vert="horz" lIns="91440" tIns="45720" rIns="91440" bIns="45720" rtlCol="0">
            <a:normAutofit fontScale="700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5400" spc="0" dirty="0">
                <a:ln w="0"/>
                <a:solidFill>
                  <a:schemeClr val="accent1"/>
                </a:solidFill>
                <a:effectLst>
                  <a:outerShdw blurRad="38100" dist="25400" dir="5400000" algn="ctr" rotWithShape="0">
                    <a:srgbClr val="6E747A">
                      <a:alpha val="43000"/>
                    </a:srgbClr>
                  </a:outerShdw>
                </a:effectLst>
              </a:rPr>
              <a:t>Linked List</a:t>
            </a:r>
          </a:p>
          <a:p>
            <a:pPr marL="0" indent="0">
              <a:buFont typeface="Arial" pitchFamily="34" charset="0"/>
              <a:buNone/>
            </a:pPr>
            <a:r>
              <a:rPr lang="en-US" sz="2600" spc="0" dirty="0">
                <a:ln w="0"/>
                <a:solidFill>
                  <a:schemeClr val="accent1"/>
                </a:solidFill>
                <a:effectLst>
                  <a:outerShdw blurRad="38100" dist="25400" dir="5400000" algn="ctr" rotWithShape="0">
                    <a:srgbClr val="6E747A">
                      <a:alpha val="43000"/>
                    </a:srgbClr>
                  </a:outerShdw>
                </a:effectLst>
              </a:rPr>
              <a:t>(Open at both the ends, FIFO) </a:t>
            </a:r>
          </a:p>
        </p:txBody>
      </p:sp>
      <p:sp>
        <p:nvSpPr>
          <p:cNvPr id="8" name="TextBox 7">
            <a:extLst>
              <a:ext uri="{FF2B5EF4-FFF2-40B4-BE49-F238E27FC236}">
                <a16:creationId xmlns:a16="http://schemas.microsoft.com/office/drawing/2014/main" id="{AAD85BBC-275D-4358-94BD-E9937356F4D7}"/>
              </a:ext>
            </a:extLst>
          </p:cNvPr>
          <p:cNvSpPr txBox="1"/>
          <p:nvPr/>
        </p:nvSpPr>
        <p:spPr>
          <a:xfrm>
            <a:off x="9761838" y="308531"/>
            <a:ext cx="1059906" cy="369332"/>
          </a:xfrm>
          <a:prstGeom prst="rect">
            <a:avLst/>
          </a:prstGeom>
          <a:noFill/>
        </p:spPr>
        <p:txBody>
          <a:bodyPr wrap="none" rtlCol="0">
            <a:spAutoFit/>
          </a:bodyPr>
          <a:lstStyle/>
          <a:p>
            <a:r>
              <a:rPr lang="en-US" dirty="0">
                <a:highlight>
                  <a:srgbClr val="FFFF00"/>
                </a:highlight>
              </a:rPr>
              <a:t>Ref only</a:t>
            </a:r>
          </a:p>
        </p:txBody>
      </p:sp>
    </p:spTree>
    <p:extLst>
      <p:ext uri="{BB962C8B-B14F-4D97-AF65-F5344CB8AC3E}">
        <p14:creationId xmlns:p14="http://schemas.microsoft.com/office/powerpoint/2010/main" val="50199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020054-5CDA-4397-88FE-2E76E8829AB9}"/>
              </a:ext>
            </a:extLst>
          </p:cNvPr>
          <p:cNvPicPr>
            <a:picLocks noChangeAspect="1"/>
          </p:cNvPicPr>
          <p:nvPr/>
        </p:nvPicPr>
        <p:blipFill>
          <a:blip r:embed="rId3"/>
          <a:stretch>
            <a:fillRect/>
          </a:stretch>
        </p:blipFill>
        <p:spPr>
          <a:xfrm>
            <a:off x="1157832" y="1727840"/>
            <a:ext cx="8459712" cy="3799493"/>
          </a:xfrm>
          <a:prstGeom prst="rect">
            <a:avLst/>
          </a:prstGeom>
        </p:spPr>
      </p:pic>
      <p:sp>
        <p:nvSpPr>
          <p:cNvPr id="2" name="Title 1">
            <a:extLst>
              <a:ext uri="{FF2B5EF4-FFF2-40B4-BE49-F238E27FC236}">
                <a16:creationId xmlns:a16="http://schemas.microsoft.com/office/drawing/2014/main" id="{F352D300-1F46-45CD-B396-B9143CBCBED5}"/>
              </a:ext>
            </a:extLst>
          </p:cNvPr>
          <p:cNvSpPr>
            <a:spLocks noGrp="1"/>
          </p:cNvSpPr>
          <p:nvPr>
            <p:ph type="title"/>
          </p:nvPr>
        </p:nvSpPr>
        <p:spPr/>
        <p:txBody>
          <a:bodyPr/>
          <a:lstStyle/>
          <a:p>
            <a:r>
              <a:rPr lang="en-US" dirty="0"/>
              <a:t>Types of Data Structure</a:t>
            </a:r>
          </a:p>
        </p:txBody>
      </p:sp>
      <p:sp>
        <p:nvSpPr>
          <p:cNvPr id="6" name="Rectangle: Rounded Corners 5">
            <a:extLst>
              <a:ext uri="{FF2B5EF4-FFF2-40B4-BE49-F238E27FC236}">
                <a16:creationId xmlns:a16="http://schemas.microsoft.com/office/drawing/2014/main" id="{37A7B8F7-2C2F-4E21-AC33-0CB7CDE71E69}"/>
              </a:ext>
            </a:extLst>
          </p:cNvPr>
          <p:cNvSpPr/>
          <p:nvPr/>
        </p:nvSpPr>
        <p:spPr>
          <a:xfrm>
            <a:off x="872031" y="3004457"/>
            <a:ext cx="5450391" cy="283332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tree</a:t>
            </a:r>
          </a:p>
        </p:txBody>
      </p:sp>
      <p:sp>
        <p:nvSpPr>
          <p:cNvPr id="5" name="Rectangle: Rounded Corners 4">
            <a:extLst>
              <a:ext uri="{FF2B5EF4-FFF2-40B4-BE49-F238E27FC236}">
                <a16:creationId xmlns:a16="http://schemas.microsoft.com/office/drawing/2014/main" id="{5AB871DA-5C38-4549-BE5D-5C5EF2A04852}"/>
              </a:ext>
            </a:extLst>
          </p:cNvPr>
          <p:cNvSpPr/>
          <p:nvPr/>
        </p:nvSpPr>
        <p:spPr>
          <a:xfrm>
            <a:off x="6454346" y="3138616"/>
            <a:ext cx="2788508" cy="952348"/>
          </a:xfrm>
          <a:prstGeom prst="roundRect">
            <a:avLst/>
          </a:prstGeom>
          <a:solidFill>
            <a:srgbClr val="FFFF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05507A3F-9827-4A2A-B7F4-1AE9AF22E54C}"/>
              </a:ext>
            </a:extLst>
          </p:cNvPr>
          <p:cNvSpPr/>
          <p:nvPr/>
        </p:nvSpPr>
        <p:spPr>
          <a:xfrm>
            <a:off x="8228240" y="4638767"/>
            <a:ext cx="1675105" cy="952348"/>
          </a:xfrm>
          <a:prstGeom prst="roundRect">
            <a:avLst/>
          </a:prstGeom>
          <a:solidFill>
            <a:srgbClr val="FFFF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01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DAAB9-EA9A-4049-AFA2-0B547BC51E61}"/>
              </a:ext>
            </a:extLst>
          </p:cNvPr>
          <p:cNvSpPr>
            <a:spLocks noGrp="1"/>
          </p:cNvSpPr>
          <p:nvPr>
            <p:ph type="title"/>
          </p:nvPr>
        </p:nvSpPr>
        <p:spPr/>
        <p:txBody>
          <a:bodyPr/>
          <a:lstStyle/>
          <a:p>
            <a:r>
              <a:rPr lang="en-US" dirty="0">
                <a:solidFill>
                  <a:srgbClr val="FF0000"/>
                </a:solidFill>
              </a:rPr>
              <a:t>Non</a:t>
            </a:r>
            <a:r>
              <a:rPr lang="en-US" dirty="0"/>
              <a:t>-Linear Data Structure</a:t>
            </a:r>
          </a:p>
        </p:txBody>
      </p:sp>
      <p:sp>
        <p:nvSpPr>
          <p:cNvPr id="4" name="Content Placeholder 2">
            <a:extLst>
              <a:ext uri="{FF2B5EF4-FFF2-40B4-BE49-F238E27FC236}">
                <a16:creationId xmlns:a16="http://schemas.microsoft.com/office/drawing/2014/main" id="{2C5A0C99-FA6E-4498-A4C6-CFAA41D81168}"/>
              </a:ext>
            </a:extLst>
          </p:cNvPr>
          <p:cNvSpPr txBox="1">
            <a:spLocks/>
          </p:cNvSpPr>
          <p:nvPr/>
        </p:nvSpPr>
        <p:spPr>
          <a:xfrm>
            <a:off x="1360724" y="1530603"/>
            <a:ext cx="2914711" cy="1677331"/>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5400" spc="0" dirty="0">
                <a:ln w="0"/>
                <a:solidFill>
                  <a:schemeClr val="accent1"/>
                </a:solidFill>
                <a:effectLst>
                  <a:outerShdw blurRad="38100" dist="25400" dir="5400000" algn="ctr" rotWithShape="0">
                    <a:srgbClr val="6E747A">
                      <a:alpha val="43000"/>
                    </a:srgbClr>
                  </a:outerShdw>
                </a:effectLst>
              </a:rPr>
              <a:t>Graph</a:t>
            </a:r>
          </a:p>
        </p:txBody>
      </p:sp>
      <p:sp>
        <p:nvSpPr>
          <p:cNvPr id="7" name="Content Placeholder 2">
            <a:extLst>
              <a:ext uri="{FF2B5EF4-FFF2-40B4-BE49-F238E27FC236}">
                <a16:creationId xmlns:a16="http://schemas.microsoft.com/office/drawing/2014/main" id="{330BA68E-978B-4A48-AEA4-4E5CAB2C805D}"/>
              </a:ext>
            </a:extLst>
          </p:cNvPr>
          <p:cNvSpPr txBox="1">
            <a:spLocks/>
          </p:cNvSpPr>
          <p:nvPr/>
        </p:nvSpPr>
        <p:spPr>
          <a:xfrm>
            <a:off x="1360724" y="4321272"/>
            <a:ext cx="2914711" cy="1677331"/>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5400" spc="0" dirty="0">
                <a:ln w="0"/>
                <a:solidFill>
                  <a:schemeClr val="accent1"/>
                </a:solidFill>
                <a:effectLst>
                  <a:outerShdw blurRad="38100" dist="25400" dir="5400000" algn="ctr" rotWithShape="0">
                    <a:srgbClr val="6E747A">
                      <a:alpha val="43000"/>
                    </a:srgbClr>
                  </a:outerShdw>
                </a:effectLst>
                <a:highlight>
                  <a:srgbClr val="FFFF00"/>
                </a:highlight>
              </a:rPr>
              <a:t>Tree</a:t>
            </a:r>
          </a:p>
        </p:txBody>
      </p:sp>
      <p:sp>
        <p:nvSpPr>
          <p:cNvPr id="8" name="TextBox 7">
            <a:extLst>
              <a:ext uri="{FF2B5EF4-FFF2-40B4-BE49-F238E27FC236}">
                <a16:creationId xmlns:a16="http://schemas.microsoft.com/office/drawing/2014/main" id="{AAD85BBC-275D-4358-94BD-E9937356F4D7}"/>
              </a:ext>
            </a:extLst>
          </p:cNvPr>
          <p:cNvSpPr txBox="1"/>
          <p:nvPr/>
        </p:nvSpPr>
        <p:spPr>
          <a:xfrm>
            <a:off x="9761838" y="308531"/>
            <a:ext cx="1059906" cy="369332"/>
          </a:xfrm>
          <a:prstGeom prst="rect">
            <a:avLst/>
          </a:prstGeom>
          <a:noFill/>
        </p:spPr>
        <p:txBody>
          <a:bodyPr wrap="none" rtlCol="0">
            <a:spAutoFit/>
          </a:bodyPr>
          <a:lstStyle/>
          <a:p>
            <a:r>
              <a:rPr lang="en-US" dirty="0">
                <a:highlight>
                  <a:srgbClr val="FFFF00"/>
                </a:highlight>
              </a:rPr>
              <a:t>Ref only</a:t>
            </a:r>
          </a:p>
        </p:txBody>
      </p:sp>
      <p:pic>
        <p:nvPicPr>
          <p:cNvPr id="3" name="Picture 2">
            <a:extLst>
              <a:ext uri="{FF2B5EF4-FFF2-40B4-BE49-F238E27FC236}">
                <a16:creationId xmlns:a16="http://schemas.microsoft.com/office/drawing/2014/main" id="{169588EA-6CB8-4B1B-AADE-1A94133206F6}"/>
              </a:ext>
            </a:extLst>
          </p:cNvPr>
          <p:cNvPicPr>
            <a:picLocks noChangeAspect="1"/>
          </p:cNvPicPr>
          <p:nvPr/>
        </p:nvPicPr>
        <p:blipFill>
          <a:blip r:embed="rId2"/>
          <a:stretch>
            <a:fillRect/>
          </a:stretch>
        </p:blipFill>
        <p:spPr>
          <a:xfrm>
            <a:off x="5809317" y="1530602"/>
            <a:ext cx="3725158" cy="1898397"/>
          </a:xfrm>
          <a:prstGeom prst="rect">
            <a:avLst/>
          </a:prstGeom>
        </p:spPr>
      </p:pic>
      <p:pic>
        <p:nvPicPr>
          <p:cNvPr id="9" name="Picture 8">
            <a:extLst>
              <a:ext uri="{FF2B5EF4-FFF2-40B4-BE49-F238E27FC236}">
                <a16:creationId xmlns:a16="http://schemas.microsoft.com/office/drawing/2014/main" id="{E38DDDF8-E205-4621-9BF3-A8328F3A99BE}"/>
              </a:ext>
            </a:extLst>
          </p:cNvPr>
          <p:cNvPicPr>
            <a:picLocks noChangeAspect="1"/>
          </p:cNvPicPr>
          <p:nvPr/>
        </p:nvPicPr>
        <p:blipFill>
          <a:blip r:embed="rId3"/>
          <a:stretch>
            <a:fillRect/>
          </a:stretch>
        </p:blipFill>
        <p:spPr>
          <a:xfrm>
            <a:off x="6096000" y="3961087"/>
            <a:ext cx="3349363" cy="2397699"/>
          </a:xfrm>
          <a:prstGeom prst="rect">
            <a:avLst/>
          </a:prstGeom>
        </p:spPr>
      </p:pic>
    </p:spTree>
    <p:extLst>
      <p:ext uri="{BB962C8B-B14F-4D97-AF65-F5344CB8AC3E}">
        <p14:creationId xmlns:p14="http://schemas.microsoft.com/office/powerpoint/2010/main" val="4278204453"/>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2E37A21652629468EB5370F47C85BA4" ma:contentTypeVersion="15" ma:contentTypeDescription="Create a new document." ma:contentTypeScope="" ma:versionID="75573faa63fb38a489f5af5945e73d40">
  <xsd:schema xmlns:xsd="http://www.w3.org/2001/XMLSchema" xmlns:xs="http://www.w3.org/2001/XMLSchema" xmlns:p="http://schemas.microsoft.com/office/2006/metadata/properties" xmlns:ns3="b08d0861-2a0b-4b16-bbde-53a01a52cdf3" xmlns:ns4="cd61c925-776f-4a86-a5a3-80189300057c" targetNamespace="http://schemas.microsoft.com/office/2006/metadata/properties" ma:root="true" ma:fieldsID="6a55b147fe9ce80ad562e6ff084cca09" ns3:_="" ns4:_="">
    <xsd:import namespace="b08d0861-2a0b-4b16-bbde-53a01a52cdf3"/>
    <xsd:import namespace="cd61c925-776f-4a86-a5a3-80189300057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Location"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8d0861-2a0b-4b16-bbde-53a01a52cd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d61c925-776f-4a86-a5a3-80189300057c"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08d0861-2a0b-4b16-bbde-53a01a52cdf3" xsi:nil="true"/>
  </documentManagement>
</p:properties>
</file>

<file path=customXml/itemProps1.xml><?xml version="1.0" encoding="utf-8"?>
<ds:datastoreItem xmlns:ds="http://schemas.openxmlformats.org/officeDocument/2006/customXml" ds:itemID="{5AABE73A-CD71-456C-8DA9-BF3E54FBCE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08d0861-2a0b-4b16-bbde-53a01a52cdf3"/>
    <ds:schemaRef ds:uri="cd61c925-776f-4a86-a5a3-8018930005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9E4FEF7-2687-4341-BD0C-75DC8281BC7C}">
  <ds:schemaRefs>
    <ds:schemaRef ds:uri="http://schemas.microsoft.com/sharepoint/v3/contenttype/forms"/>
  </ds:schemaRefs>
</ds:datastoreItem>
</file>

<file path=customXml/itemProps3.xml><?xml version="1.0" encoding="utf-8"?>
<ds:datastoreItem xmlns:ds="http://schemas.openxmlformats.org/officeDocument/2006/customXml" ds:itemID="{7B8753C5-BE07-46B6-9EB4-B51FC214E975}">
  <ds:schemaRefs>
    <ds:schemaRef ds:uri="http://purl.org/dc/elements/1.1/"/>
    <ds:schemaRef ds:uri="http://www.w3.org/XML/1998/namespace"/>
    <ds:schemaRef ds:uri="http://schemas.microsoft.com/office/2006/metadata/properties"/>
    <ds:schemaRef ds:uri="cd61c925-776f-4a86-a5a3-80189300057c"/>
    <ds:schemaRef ds:uri="http://purl.org/dc/terms/"/>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b08d0861-2a0b-4b16-bbde-53a01a52cdf3"/>
  </ds:schemaRefs>
</ds:datastoreItem>
</file>

<file path=docProps/app.xml><?xml version="1.0" encoding="utf-8"?>
<Properties xmlns="http://schemas.openxmlformats.org/officeDocument/2006/extended-properties" xmlns:vt="http://schemas.openxmlformats.org/officeDocument/2006/docPropsVTypes">
  <TotalTime>1384</TotalTime>
  <Words>4123</Words>
  <Application>Microsoft Office PowerPoint</Application>
  <PresentationFormat>Widescreen</PresentationFormat>
  <Paragraphs>1106</Paragraphs>
  <Slides>67</Slides>
  <Notes>36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67</vt:i4>
      </vt:variant>
    </vt:vector>
  </HeadingPairs>
  <TitlesOfParts>
    <vt:vector size="74" baseType="lpstr">
      <vt:lpstr>Arial</vt:lpstr>
      <vt:lpstr>Calibri</vt:lpstr>
      <vt:lpstr>Calibri Light</vt:lpstr>
      <vt:lpstr>Century Schoolbook</vt:lpstr>
      <vt:lpstr>Wingdings 2</vt:lpstr>
      <vt:lpstr>View</vt:lpstr>
      <vt:lpstr>Office Theme</vt:lpstr>
      <vt:lpstr>Data Structure</vt:lpstr>
      <vt:lpstr>Types of Data Structure</vt:lpstr>
      <vt:lpstr>Manish K Agarwal https://www.linkedin.com/in/manishkagarwal/ Director Technical Operation – Infinera India Pvt Ltd 401, Prestige Solitaire Building, Brunton Rd, Ashok Nagar, Bengaluru 560025</vt:lpstr>
      <vt:lpstr>Why do need Data Structures?</vt:lpstr>
      <vt:lpstr>Types of Data Structure</vt:lpstr>
      <vt:lpstr>Linear Data Structure</vt:lpstr>
      <vt:lpstr>Linear Data Structure</vt:lpstr>
      <vt:lpstr>Types of Data Structure</vt:lpstr>
      <vt:lpstr>Non-Linear Data Structure</vt:lpstr>
      <vt:lpstr>Difference between Graph &amp; Tree</vt:lpstr>
      <vt:lpstr>Applications for Graph DS</vt:lpstr>
      <vt:lpstr>Applications for Tree DS</vt:lpstr>
      <vt:lpstr>Terminology </vt:lpstr>
      <vt:lpstr>Properties for a Tree DS</vt:lpstr>
      <vt:lpstr>Other Constraints</vt:lpstr>
      <vt:lpstr>Recap </vt:lpstr>
      <vt:lpstr>Characteristics of Tree DS</vt:lpstr>
      <vt:lpstr>Characteristics of Tree DS</vt:lpstr>
      <vt:lpstr>Characteristics of Tree DS</vt:lpstr>
      <vt:lpstr>Diagrammatic representation</vt:lpstr>
      <vt:lpstr>Types of Trees</vt:lpstr>
      <vt:lpstr>Types of Binary Tree</vt:lpstr>
      <vt:lpstr>Full(strict) Binary Tree: </vt:lpstr>
      <vt:lpstr>Complete Binary Tree: </vt:lpstr>
      <vt:lpstr>Complete Binary Tree - Examples: </vt:lpstr>
      <vt:lpstr>Perfect Binary Tree</vt:lpstr>
      <vt:lpstr>Perfect Binary Tree - Examples</vt:lpstr>
      <vt:lpstr>Balanced Binary Tree</vt:lpstr>
      <vt:lpstr>Balanced Binary Tree - Example</vt:lpstr>
      <vt:lpstr>De-generate/ Pathological Binary </vt:lpstr>
      <vt:lpstr>Binary Search Tree(BST)</vt:lpstr>
      <vt:lpstr>Binary Search Tree – Example1</vt:lpstr>
      <vt:lpstr>Binary Search Tree – Example2</vt:lpstr>
      <vt:lpstr>Binary Search Tree</vt:lpstr>
      <vt:lpstr>Binary Search Tree</vt:lpstr>
      <vt:lpstr>Binary Search Tree – Duplicate values </vt:lpstr>
      <vt:lpstr>Binary Search Tree – Duplicate values </vt:lpstr>
      <vt:lpstr>Challenges with Duplicate values</vt:lpstr>
      <vt:lpstr>BST Duplicate values with counter</vt:lpstr>
      <vt:lpstr>Operations on BST – Search </vt:lpstr>
      <vt:lpstr>Operations on BST – Insertion</vt:lpstr>
      <vt:lpstr>Operations on BST – Deletion</vt:lpstr>
      <vt:lpstr>Operations on BST – Deletion</vt:lpstr>
      <vt:lpstr>Operations on BST – Deletion</vt:lpstr>
      <vt:lpstr>Operations on BST – Deletion</vt:lpstr>
      <vt:lpstr>Operations on BST – Deletion(Simple)</vt:lpstr>
      <vt:lpstr>Operations on BST – Deletion</vt:lpstr>
      <vt:lpstr>Operations on BST – Traversal38</vt:lpstr>
      <vt:lpstr>Operations on BST – Traversal38</vt:lpstr>
      <vt:lpstr>Operations on BST – Traversal38</vt:lpstr>
      <vt:lpstr>Operations on BST – Traversal</vt:lpstr>
      <vt:lpstr>Operations on BST – Traversal Try it yourself</vt:lpstr>
      <vt:lpstr>Operations on BST – Traversal Try it yourself</vt:lpstr>
      <vt:lpstr>Operations on BST – Traversal</vt:lpstr>
      <vt:lpstr>Operations on BST – Traversal</vt:lpstr>
      <vt:lpstr>Operations on BST – Traversal</vt:lpstr>
      <vt:lpstr>Traversal Algo - Summary</vt:lpstr>
      <vt:lpstr>Tip to Remember</vt:lpstr>
      <vt:lpstr>Min-Max on Binary Search Tree</vt:lpstr>
      <vt:lpstr>Min-Max on Binary Search Tree</vt:lpstr>
      <vt:lpstr>Min on Binary Search Tree</vt:lpstr>
      <vt:lpstr>Max on Binary Search Tree</vt:lpstr>
      <vt:lpstr>Total # on Nodes :Binary Search Tree</vt:lpstr>
      <vt:lpstr>Implement Binary Search Tree</vt:lpstr>
      <vt:lpstr>Lets create a Python program to Implement Binary search Tree</vt:lpstr>
      <vt:lpstr>Types of Trees</vt:lpstr>
      <vt:lpstr>AVL Tree/ Red-black Tree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dc:title>
  <dc:creator>Manish Kumar Agarwal</dc:creator>
  <cp:lastModifiedBy>Manish Kumar Agarwal</cp:lastModifiedBy>
  <cp:revision>1</cp:revision>
  <dcterms:created xsi:type="dcterms:W3CDTF">2023-01-26T13:21:51Z</dcterms:created>
  <dcterms:modified xsi:type="dcterms:W3CDTF">2023-01-27T14:02:33Z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0x01010072E37A21652629468EB5370F47C85BA4</vt:lpwstr>
  </property>
</Properties>
</file>