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66"/>
  </p:notesMasterIdLst>
  <p:sldIdLst>
    <p:sldId id="256" r:id="rId5"/>
    <p:sldId id="257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74" r:id="rId14"/>
    <p:sldId id="262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6" r:id="rId24"/>
    <p:sldId id="278" r:id="rId25"/>
    <p:sldId id="280" r:id="rId26"/>
    <p:sldId id="281" r:id="rId27"/>
    <p:sldId id="279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6" r:id="rId57"/>
    <p:sldId id="317" r:id="rId58"/>
    <p:sldId id="318" r:id="rId59"/>
    <p:sldId id="315" r:id="rId60"/>
    <p:sldId id="299" r:id="rId61"/>
    <p:sldId id="297" r:id="rId62"/>
    <p:sldId id="295" r:id="rId63"/>
    <p:sldId id="275" r:id="rId64"/>
    <p:sldId id="273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F91A6-3EA0-4FE6-B08A-B3F21EA8BA7B}" v="331" dt="2023-01-26T19:31:37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24" autoAdjust="0"/>
  </p:normalViewPr>
  <p:slideViewPr>
    <p:cSldViewPr snapToGrid="0">
      <p:cViewPr varScale="1">
        <p:scale>
          <a:sx n="52" d="100"/>
          <a:sy n="52" d="100"/>
        </p:scale>
        <p:origin x="11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7F76F-3B9E-488E-ACB4-6C11216111B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97255-BEB7-48B3-90D6-A13F600F2FF6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48FA1E0A-7678-4672-BF49-02F54E6E0A44}" type="parTrans" cxnId="{EC42416C-DEE6-41C3-BFCB-A8D443B716E0}">
      <dgm:prSet/>
      <dgm:spPr/>
      <dgm:t>
        <a:bodyPr/>
        <a:lstStyle/>
        <a:p>
          <a:endParaRPr lang="en-US"/>
        </a:p>
      </dgm:t>
    </dgm:pt>
    <dgm:pt modelId="{7EEB3E10-C6B3-4F8C-9E41-E68707B832BD}" type="sibTrans" cxnId="{EC42416C-DEE6-41C3-BFCB-A8D443B716E0}">
      <dgm:prSet/>
      <dgm:spPr/>
      <dgm:t>
        <a:bodyPr/>
        <a:lstStyle/>
        <a:p>
          <a:endParaRPr lang="en-US"/>
        </a:p>
      </dgm:t>
    </dgm:pt>
    <dgm:pt modelId="{F547EA01-9556-40DF-9262-36ACF26FF055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B</a:t>
          </a:r>
        </a:p>
      </dgm:t>
    </dgm:pt>
    <dgm:pt modelId="{6AFB5EA2-DC19-4520-AB3F-C867937E2551}" type="parTrans" cxnId="{869AF610-C40F-4B96-85DC-21423CFE1858}">
      <dgm:prSet/>
      <dgm:spPr/>
      <dgm:t>
        <a:bodyPr/>
        <a:lstStyle/>
        <a:p>
          <a:endParaRPr lang="en-US"/>
        </a:p>
      </dgm:t>
    </dgm:pt>
    <dgm:pt modelId="{F5056FD3-C7B5-46D0-A7F5-B2672B20872C}" type="sibTrans" cxnId="{869AF610-C40F-4B96-85DC-21423CFE1858}">
      <dgm:prSet/>
      <dgm:spPr/>
      <dgm:t>
        <a:bodyPr/>
        <a:lstStyle/>
        <a:p>
          <a:endParaRPr lang="en-US"/>
        </a:p>
      </dgm:t>
    </dgm:pt>
    <dgm:pt modelId="{7A2556C8-31D2-4C72-B2AF-93207463B75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</a:t>
          </a:r>
        </a:p>
      </dgm:t>
    </dgm:pt>
    <dgm:pt modelId="{8AD4A051-B274-408D-B6A4-06C33C9A8FCE}" type="parTrans" cxnId="{D98F5F00-F704-4BE9-9016-C5B2CE35A601}">
      <dgm:prSet/>
      <dgm:spPr/>
      <dgm:t>
        <a:bodyPr/>
        <a:lstStyle/>
        <a:p>
          <a:endParaRPr lang="en-US"/>
        </a:p>
      </dgm:t>
    </dgm:pt>
    <dgm:pt modelId="{6F07E0BE-104D-442B-BD98-89E87A0C2590}" type="sibTrans" cxnId="{D98F5F00-F704-4BE9-9016-C5B2CE35A601}">
      <dgm:prSet/>
      <dgm:spPr/>
      <dgm:t>
        <a:bodyPr/>
        <a:lstStyle/>
        <a:p>
          <a:endParaRPr lang="en-US"/>
        </a:p>
      </dgm:t>
    </dgm:pt>
    <dgm:pt modelId="{3CD5C3F5-4BFE-4FA8-BB9F-56A0AFA61C3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</a:t>
          </a:r>
        </a:p>
      </dgm:t>
    </dgm:pt>
    <dgm:pt modelId="{7A948F69-E46B-41FE-A439-B6F0594B2FA5}" type="parTrans" cxnId="{55980D0E-2851-406A-AACF-EF3DB24EB113}">
      <dgm:prSet/>
      <dgm:spPr/>
      <dgm:t>
        <a:bodyPr/>
        <a:lstStyle/>
        <a:p>
          <a:endParaRPr lang="en-US"/>
        </a:p>
      </dgm:t>
    </dgm:pt>
    <dgm:pt modelId="{F88ADE2E-9323-4ABB-A5E0-67D75979168F}" type="sibTrans" cxnId="{55980D0E-2851-406A-AACF-EF3DB24EB113}">
      <dgm:prSet/>
      <dgm:spPr/>
      <dgm:t>
        <a:bodyPr/>
        <a:lstStyle/>
        <a:p>
          <a:endParaRPr lang="en-US"/>
        </a:p>
      </dgm:t>
    </dgm:pt>
    <dgm:pt modelId="{E2605F15-95AF-4CC1-8DF6-184A5A29347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C1</a:t>
          </a:r>
        </a:p>
      </dgm:t>
    </dgm:pt>
    <dgm:pt modelId="{1B86D6B7-EB2A-4E29-91D1-AA26C5CF13EB}" type="parTrans" cxnId="{E97E6D2F-FBB4-4A8B-9C6C-DF08D4B6669D}">
      <dgm:prSet/>
      <dgm:spPr/>
      <dgm:t>
        <a:bodyPr/>
        <a:lstStyle/>
        <a:p>
          <a:endParaRPr lang="en-US"/>
        </a:p>
      </dgm:t>
    </dgm:pt>
    <dgm:pt modelId="{40391746-1DB9-4ABB-9D74-EE84A5647C8A}" type="sibTrans" cxnId="{E97E6D2F-FBB4-4A8B-9C6C-DF08D4B6669D}">
      <dgm:prSet/>
      <dgm:spPr/>
      <dgm:t>
        <a:bodyPr/>
        <a:lstStyle/>
        <a:p>
          <a:endParaRPr lang="en-US"/>
        </a:p>
      </dgm:t>
    </dgm:pt>
    <dgm:pt modelId="{455C6C68-912C-4DC3-9285-3E13F4754BA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C2</a:t>
          </a:r>
        </a:p>
      </dgm:t>
    </dgm:pt>
    <dgm:pt modelId="{5C35D7F3-892F-4A21-A99B-66CC9E5E4620}" type="parTrans" cxnId="{4E9E4603-D499-4580-AF8D-48D572107907}">
      <dgm:prSet/>
      <dgm:spPr/>
      <dgm:t>
        <a:bodyPr/>
        <a:lstStyle/>
        <a:p>
          <a:endParaRPr lang="en-US"/>
        </a:p>
      </dgm:t>
    </dgm:pt>
    <dgm:pt modelId="{54A403F0-DFEA-421A-A6B1-82B60B299243}" type="sibTrans" cxnId="{4E9E4603-D499-4580-AF8D-48D572107907}">
      <dgm:prSet/>
      <dgm:spPr/>
      <dgm:t>
        <a:bodyPr/>
        <a:lstStyle/>
        <a:p>
          <a:endParaRPr lang="en-US"/>
        </a:p>
      </dgm:t>
    </dgm:pt>
    <dgm:pt modelId="{F47E492E-43AB-4375-A9BB-EA5008BF333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C3</a:t>
          </a:r>
        </a:p>
      </dgm:t>
    </dgm:pt>
    <dgm:pt modelId="{E8E4AB79-29F0-4FAC-BCC5-F70C0B27FB2E}" type="parTrans" cxnId="{55D71361-9582-49EB-A7DF-F308C9B16FE1}">
      <dgm:prSet/>
      <dgm:spPr/>
      <dgm:t>
        <a:bodyPr/>
        <a:lstStyle/>
        <a:p>
          <a:endParaRPr lang="en-US"/>
        </a:p>
      </dgm:t>
    </dgm:pt>
    <dgm:pt modelId="{D9CF549B-FD4E-46E0-A916-DA000393874D}" type="sibTrans" cxnId="{55D71361-9582-49EB-A7DF-F308C9B16FE1}">
      <dgm:prSet/>
      <dgm:spPr/>
      <dgm:t>
        <a:bodyPr/>
        <a:lstStyle/>
        <a:p>
          <a:endParaRPr lang="en-US"/>
        </a:p>
      </dgm:t>
    </dgm:pt>
    <dgm:pt modelId="{8A1FDBFE-E337-4432-A342-7FCD1E11DF93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D1</a:t>
          </a:r>
        </a:p>
      </dgm:t>
    </dgm:pt>
    <dgm:pt modelId="{0E857A86-5A8E-4F3C-9440-CD8E7175AA1A}" type="parTrans" cxnId="{95931378-7893-4D6F-A579-E8D98F1D49B2}">
      <dgm:prSet/>
      <dgm:spPr/>
      <dgm:t>
        <a:bodyPr/>
        <a:lstStyle/>
        <a:p>
          <a:endParaRPr lang="en-US"/>
        </a:p>
      </dgm:t>
    </dgm:pt>
    <dgm:pt modelId="{C3B8A5F7-9A98-41B7-B5F9-E30331AD6679}" type="sibTrans" cxnId="{95931378-7893-4D6F-A579-E8D98F1D49B2}">
      <dgm:prSet/>
      <dgm:spPr/>
      <dgm:t>
        <a:bodyPr/>
        <a:lstStyle/>
        <a:p>
          <a:endParaRPr lang="en-US"/>
        </a:p>
      </dgm:t>
    </dgm:pt>
    <dgm:pt modelId="{2BC9A48E-A312-49E6-A758-43EC3B0E3F6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D2</a:t>
          </a:r>
        </a:p>
      </dgm:t>
    </dgm:pt>
    <dgm:pt modelId="{8F15CF3B-AB59-4E0B-95A7-D639D4FB9165}" type="parTrans" cxnId="{6D562B69-F61F-41AE-83B5-FA5BC01550A8}">
      <dgm:prSet/>
      <dgm:spPr/>
      <dgm:t>
        <a:bodyPr/>
        <a:lstStyle/>
        <a:p>
          <a:endParaRPr lang="en-US"/>
        </a:p>
      </dgm:t>
    </dgm:pt>
    <dgm:pt modelId="{292F72B3-74EB-4C6D-9A44-C31B6D00CF54}" type="sibTrans" cxnId="{6D562B69-F61F-41AE-83B5-FA5BC01550A8}">
      <dgm:prSet/>
      <dgm:spPr/>
      <dgm:t>
        <a:bodyPr/>
        <a:lstStyle/>
        <a:p>
          <a:endParaRPr lang="en-US"/>
        </a:p>
      </dgm:t>
    </dgm:pt>
    <dgm:pt modelId="{0F92E507-72FD-40E8-A9F7-253B73359E14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D3</a:t>
          </a:r>
        </a:p>
      </dgm:t>
    </dgm:pt>
    <dgm:pt modelId="{F4FB80FD-264D-461E-92BF-C9315A4A118D}" type="parTrans" cxnId="{8BDAA33A-52D5-4D18-8CA5-7208B8EED2E1}">
      <dgm:prSet/>
      <dgm:spPr/>
      <dgm:t>
        <a:bodyPr/>
        <a:lstStyle/>
        <a:p>
          <a:endParaRPr lang="en-US"/>
        </a:p>
      </dgm:t>
    </dgm:pt>
    <dgm:pt modelId="{3C541C16-0D9E-4C79-BC88-BB48C0844535}" type="sibTrans" cxnId="{8BDAA33A-52D5-4D18-8CA5-7208B8EED2E1}">
      <dgm:prSet/>
      <dgm:spPr/>
      <dgm:t>
        <a:bodyPr/>
        <a:lstStyle/>
        <a:p>
          <a:endParaRPr lang="en-US"/>
        </a:p>
      </dgm:t>
    </dgm:pt>
    <dgm:pt modelId="{C9DBE810-3FFD-4952-8608-2CB572F7815A}" type="pres">
      <dgm:prSet presAssocID="{B667F76F-3B9E-488E-ACB4-6C1121611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FBE5D4-E758-46B4-BE17-864A664ACD3B}" type="pres">
      <dgm:prSet presAssocID="{B5997255-BEB7-48B3-90D6-A13F600F2FF6}" presName="hierRoot1" presStyleCnt="0">
        <dgm:presLayoutVars>
          <dgm:hierBranch val="init"/>
        </dgm:presLayoutVars>
      </dgm:prSet>
      <dgm:spPr/>
    </dgm:pt>
    <dgm:pt modelId="{3592C2C7-2184-42FF-ABBE-D964A43012B8}" type="pres">
      <dgm:prSet presAssocID="{B5997255-BEB7-48B3-90D6-A13F600F2FF6}" presName="rootComposite1" presStyleCnt="0"/>
      <dgm:spPr/>
    </dgm:pt>
    <dgm:pt modelId="{EFB4ADCE-8098-4696-8558-6DD3DD83349F}" type="pres">
      <dgm:prSet presAssocID="{B5997255-BEB7-48B3-90D6-A13F600F2FF6}" presName="rootText1" presStyleLbl="alignAcc1" presStyleIdx="0" presStyleCnt="0">
        <dgm:presLayoutVars>
          <dgm:chPref val="3"/>
        </dgm:presLayoutVars>
      </dgm:prSet>
      <dgm:spPr/>
    </dgm:pt>
    <dgm:pt modelId="{6D353321-72F8-42A6-9EE8-917EF4554C8C}" type="pres">
      <dgm:prSet presAssocID="{B5997255-BEB7-48B3-90D6-A13F600F2FF6}" presName="topArc1" presStyleLbl="parChTrans1D1" presStyleIdx="0" presStyleCnt="20"/>
      <dgm:spPr/>
    </dgm:pt>
    <dgm:pt modelId="{C641D7FB-7055-44F4-BEB7-1DA42D4E7C16}" type="pres">
      <dgm:prSet presAssocID="{B5997255-BEB7-48B3-90D6-A13F600F2FF6}" presName="bottomArc1" presStyleLbl="parChTrans1D1" presStyleIdx="1" presStyleCnt="20"/>
      <dgm:spPr/>
    </dgm:pt>
    <dgm:pt modelId="{6A86CD77-D297-4CD0-B076-D980391AAB22}" type="pres">
      <dgm:prSet presAssocID="{B5997255-BEB7-48B3-90D6-A13F600F2FF6}" presName="topConnNode1" presStyleLbl="node1" presStyleIdx="0" presStyleCnt="0"/>
      <dgm:spPr/>
    </dgm:pt>
    <dgm:pt modelId="{A98B6730-F03A-4E88-94CB-0D6743AF0E80}" type="pres">
      <dgm:prSet presAssocID="{B5997255-BEB7-48B3-90D6-A13F600F2FF6}" presName="hierChild2" presStyleCnt="0"/>
      <dgm:spPr/>
    </dgm:pt>
    <dgm:pt modelId="{72FF8006-BAAF-45B0-8648-852E33D7ECFB}" type="pres">
      <dgm:prSet presAssocID="{6AFB5EA2-DC19-4520-AB3F-C867937E2551}" presName="Name28" presStyleLbl="parChTrans1D2" presStyleIdx="0" presStyleCnt="3"/>
      <dgm:spPr/>
    </dgm:pt>
    <dgm:pt modelId="{09F88E07-F1A6-4EF9-A3B0-27D5FA381D9F}" type="pres">
      <dgm:prSet presAssocID="{F547EA01-9556-40DF-9262-36ACF26FF055}" presName="hierRoot2" presStyleCnt="0">
        <dgm:presLayoutVars>
          <dgm:hierBranch val="init"/>
        </dgm:presLayoutVars>
      </dgm:prSet>
      <dgm:spPr/>
    </dgm:pt>
    <dgm:pt modelId="{C6147FF5-7AD7-4D39-9D77-913E948E4C96}" type="pres">
      <dgm:prSet presAssocID="{F547EA01-9556-40DF-9262-36ACF26FF055}" presName="rootComposite2" presStyleCnt="0"/>
      <dgm:spPr/>
    </dgm:pt>
    <dgm:pt modelId="{DE28BE42-1AD8-4486-AACB-351CF0B774C5}" type="pres">
      <dgm:prSet presAssocID="{F547EA01-9556-40DF-9262-36ACF26FF055}" presName="rootText2" presStyleLbl="alignAcc1" presStyleIdx="0" presStyleCnt="0">
        <dgm:presLayoutVars>
          <dgm:chPref val="3"/>
        </dgm:presLayoutVars>
      </dgm:prSet>
      <dgm:spPr/>
    </dgm:pt>
    <dgm:pt modelId="{E036109C-D4EE-4862-90EA-FA41D74A4395}" type="pres">
      <dgm:prSet presAssocID="{F547EA01-9556-40DF-9262-36ACF26FF055}" presName="topArc2" presStyleLbl="parChTrans1D1" presStyleIdx="2" presStyleCnt="20"/>
      <dgm:spPr/>
    </dgm:pt>
    <dgm:pt modelId="{40A3D51E-3FD9-4030-AD46-12703F2ABFC4}" type="pres">
      <dgm:prSet presAssocID="{F547EA01-9556-40DF-9262-36ACF26FF055}" presName="bottomArc2" presStyleLbl="parChTrans1D1" presStyleIdx="3" presStyleCnt="20"/>
      <dgm:spPr/>
    </dgm:pt>
    <dgm:pt modelId="{202D8DB9-91B3-427A-B230-A072D596CFB9}" type="pres">
      <dgm:prSet presAssocID="{F547EA01-9556-40DF-9262-36ACF26FF055}" presName="topConnNode2" presStyleLbl="node2" presStyleIdx="0" presStyleCnt="0"/>
      <dgm:spPr/>
    </dgm:pt>
    <dgm:pt modelId="{F22D0F0C-D3AA-41CD-8B33-EC6F16978A5E}" type="pres">
      <dgm:prSet presAssocID="{F547EA01-9556-40DF-9262-36ACF26FF055}" presName="hierChild4" presStyleCnt="0"/>
      <dgm:spPr/>
    </dgm:pt>
    <dgm:pt modelId="{499B33BD-9FE1-4B97-A744-1E4427250CCA}" type="pres">
      <dgm:prSet presAssocID="{F547EA01-9556-40DF-9262-36ACF26FF055}" presName="hierChild5" presStyleCnt="0"/>
      <dgm:spPr/>
    </dgm:pt>
    <dgm:pt modelId="{EDAE6721-0656-4378-A16C-6CB098B1E328}" type="pres">
      <dgm:prSet presAssocID="{8AD4A051-B274-408D-B6A4-06C33C9A8FCE}" presName="Name28" presStyleLbl="parChTrans1D2" presStyleIdx="1" presStyleCnt="3"/>
      <dgm:spPr/>
    </dgm:pt>
    <dgm:pt modelId="{DD63E5C1-6764-444D-8FF9-C28489EBC190}" type="pres">
      <dgm:prSet presAssocID="{7A2556C8-31D2-4C72-B2AF-93207463B754}" presName="hierRoot2" presStyleCnt="0">
        <dgm:presLayoutVars>
          <dgm:hierBranch val="init"/>
        </dgm:presLayoutVars>
      </dgm:prSet>
      <dgm:spPr/>
    </dgm:pt>
    <dgm:pt modelId="{819ED83C-6F76-422A-A052-3F868127B588}" type="pres">
      <dgm:prSet presAssocID="{7A2556C8-31D2-4C72-B2AF-93207463B754}" presName="rootComposite2" presStyleCnt="0"/>
      <dgm:spPr/>
    </dgm:pt>
    <dgm:pt modelId="{737B9BF6-5B0D-48CF-85A6-B9FEAA4B5750}" type="pres">
      <dgm:prSet presAssocID="{7A2556C8-31D2-4C72-B2AF-93207463B754}" presName="rootText2" presStyleLbl="alignAcc1" presStyleIdx="0" presStyleCnt="0">
        <dgm:presLayoutVars>
          <dgm:chPref val="3"/>
        </dgm:presLayoutVars>
      </dgm:prSet>
      <dgm:spPr/>
    </dgm:pt>
    <dgm:pt modelId="{E3F1BDF5-AA51-4A3E-B728-55E5D9CA2897}" type="pres">
      <dgm:prSet presAssocID="{7A2556C8-31D2-4C72-B2AF-93207463B754}" presName="topArc2" presStyleLbl="parChTrans1D1" presStyleIdx="4" presStyleCnt="20"/>
      <dgm:spPr/>
    </dgm:pt>
    <dgm:pt modelId="{6A391910-59BF-4841-BBF2-EAC1FD3E92C4}" type="pres">
      <dgm:prSet presAssocID="{7A2556C8-31D2-4C72-B2AF-93207463B754}" presName="bottomArc2" presStyleLbl="parChTrans1D1" presStyleIdx="5" presStyleCnt="20"/>
      <dgm:spPr/>
    </dgm:pt>
    <dgm:pt modelId="{5F0ACD3D-2C6F-4BBF-9026-8A3716992B05}" type="pres">
      <dgm:prSet presAssocID="{7A2556C8-31D2-4C72-B2AF-93207463B754}" presName="topConnNode2" presStyleLbl="node2" presStyleIdx="0" presStyleCnt="0"/>
      <dgm:spPr/>
    </dgm:pt>
    <dgm:pt modelId="{1E54DFBC-0A7D-4DE9-9FED-FCD44A991C6F}" type="pres">
      <dgm:prSet presAssocID="{7A2556C8-31D2-4C72-B2AF-93207463B754}" presName="hierChild4" presStyleCnt="0"/>
      <dgm:spPr/>
    </dgm:pt>
    <dgm:pt modelId="{16E2B892-F604-4AA4-A5E9-21D0A8E7AD51}" type="pres">
      <dgm:prSet presAssocID="{1B86D6B7-EB2A-4E29-91D1-AA26C5CF13EB}" presName="Name28" presStyleLbl="parChTrans1D3" presStyleIdx="0" presStyleCnt="5"/>
      <dgm:spPr/>
    </dgm:pt>
    <dgm:pt modelId="{1B657BCF-BC12-4DA4-AD65-9656F2D2E491}" type="pres">
      <dgm:prSet presAssocID="{E2605F15-95AF-4CC1-8DF6-184A5A293471}" presName="hierRoot2" presStyleCnt="0">
        <dgm:presLayoutVars>
          <dgm:hierBranch val="init"/>
        </dgm:presLayoutVars>
      </dgm:prSet>
      <dgm:spPr/>
    </dgm:pt>
    <dgm:pt modelId="{45936EAC-3C4C-4383-A914-5F7ED91E8D1E}" type="pres">
      <dgm:prSet presAssocID="{E2605F15-95AF-4CC1-8DF6-184A5A293471}" presName="rootComposite2" presStyleCnt="0"/>
      <dgm:spPr/>
    </dgm:pt>
    <dgm:pt modelId="{A010BBDA-E4BB-4B85-B78E-119E04AB0FBA}" type="pres">
      <dgm:prSet presAssocID="{E2605F15-95AF-4CC1-8DF6-184A5A293471}" presName="rootText2" presStyleLbl="alignAcc1" presStyleIdx="0" presStyleCnt="0">
        <dgm:presLayoutVars>
          <dgm:chPref val="3"/>
        </dgm:presLayoutVars>
      </dgm:prSet>
      <dgm:spPr/>
    </dgm:pt>
    <dgm:pt modelId="{C3307BF7-C204-4C7C-B819-5659E623F3F0}" type="pres">
      <dgm:prSet presAssocID="{E2605F15-95AF-4CC1-8DF6-184A5A293471}" presName="topArc2" presStyleLbl="parChTrans1D1" presStyleIdx="6" presStyleCnt="20"/>
      <dgm:spPr/>
    </dgm:pt>
    <dgm:pt modelId="{92E7DE77-10BF-4891-9131-71D5218E25A3}" type="pres">
      <dgm:prSet presAssocID="{E2605F15-95AF-4CC1-8DF6-184A5A293471}" presName="bottomArc2" presStyleLbl="parChTrans1D1" presStyleIdx="7" presStyleCnt="20"/>
      <dgm:spPr/>
    </dgm:pt>
    <dgm:pt modelId="{095205ED-EDAB-4D70-A873-D0BAB2A8FEE9}" type="pres">
      <dgm:prSet presAssocID="{E2605F15-95AF-4CC1-8DF6-184A5A293471}" presName="topConnNode2" presStyleLbl="node3" presStyleIdx="0" presStyleCnt="0"/>
      <dgm:spPr/>
    </dgm:pt>
    <dgm:pt modelId="{26DB8641-83CA-40CA-AB22-ECFCD5DB906C}" type="pres">
      <dgm:prSet presAssocID="{E2605F15-95AF-4CC1-8DF6-184A5A293471}" presName="hierChild4" presStyleCnt="0"/>
      <dgm:spPr/>
    </dgm:pt>
    <dgm:pt modelId="{BB50FA72-1D69-4D7C-9ED8-BD10D993112B}" type="pres">
      <dgm:prSet presAssocID="{E2605F15-95AF-4CC1-8DF6-184A5A293471}" presName="hierChild5" presStyleCnt="0"/>
      <dgm:spPr/>
    </dgm:pt>
    <dgm:pt modelId="{4EA22BFA-33D2-4A2F-98D8-FF8B63AB14FA}" type="pres">
      <dgm:prSet presAssocID="{5C35D7F3-892F-4A21-A99B-66CC9E5E4620}" presName="Name28" presStyleLbl="parChTrans1D3" presStyleIdx="1" presStyleCnt="5"/>
      <dgm:spPr/>
    </dgm:pt>
    <dgm:pt modelId="{DDCAC92F-A00D-4163-ACF5-7483A62B6D63}" type="pres">
      <dgm:prSet presAssocID="{455C6C68-912C-4DC3-9285-3E13F4754BA6}" presName="hierRoot2" presStyleCnt="0">
        <dgm:presLayoutVars>
          <dgm:hierBranch val="init"/>
        </dgm:presLayoutVars>
      </dgm:prSet>
      <dgm:spPr/>
    </dgm:pt>
    <dgm:pt modelId="{EBFD5AA1-E602-4D06-BCF1-40B5B2859584}" type="pres">
      <dgm:prSet presAssocID="{455C6C68-912C-4DC3-9285-3E13F4754BA6}" presName="rootComposite2" presStyleCnt="0"/>
      <dgm:spPr/>
    </dgm:pt>
    <dgm:pt modelId="{0C2C097C-0355-4136-B65B-8F2381A113D7}" type="pres">
      <dgm:prSet presAssocID="{455C6C68-912C-4DC3-9285-3E13F4754BA6}" presName="rootText2" presStyleLbl="alignAcc1" presStyleIdx="0" presStyleCnt="0">
        <dgm:presLayoutVars>
          <dgm:chPref val="3"/>
        </dgm:presLayoutVars>
      </dgm:prSet>
      <dgm:spPr/>
    </dgm:pt>
    <dgm:pt modelId="{6250ADEA-22E3-4790-B108-6F6753E09BE4}" type="pres">
      <dgm:prSet presAssocID="{455C6C68-912C-4DC3-9285-3E13F4754BA6}" presName="topArc2" presStyleLbl="parChTrans1D1" presStyleIdx="8" presStyleCnt="20"/>
      <dgm:spPr/>
    </dgm:pt>
    <dgm:pt modelId="{C3BB0EB9-E45E-469D-B0AD-36163C61485A}" type="pres">
      <dgm:prSet presAssocID="{455C6C68-912C-4DC3-9285-3E13F4754BA6}" presName="bottomArc2" presStyleLbl="parChTrans1D1" presStyleIdx="9" presStyleCnt="20"/>
      <dgm:spPr/>
    </dgm:pt>
    <dgm:pt modelId="{962FAD43-0D9C-4338-B371-29F8C860C9ED}" type="pres">
      <dgm:prSet presAssocID="{455C6C68-912C-4DC3-9285-3E13F4754BA6}" presName="topConnNode2" presStyleLbl="node3" presStyleIdx="0" presStyleCnt="0"/>
      <dgm:spPr/>
    </dgm:pt>
    <dgm:pt modelId="{186FF804-CA8E-47CA-ABDA-6DB6E57A71E1}" type="pres">
      <dgm:prSet presAssocID="{455C6C68-912C-4DC3-9285-3E13F4754BA6}" presName="hierChild4" presStyleCnt="0"/>
      <dgm:spPr/>
    </dgm:pt>
    <dgm:pt modelId="{847E4BEF-021E-4795-8E8E-D00B8E820A34}" type="pres">
      <dgm:prSet presAssocID="{E8E4AB79-29F0-4FAC-BCC5-F70C0B27FB2E}" presName="Name28" presStyleLbl="parChTrans1D4" presStyleIdx="0" presStyleCnt="1"/>
      <dgm:spPr/>
    </dgm:pt>
    <dgm:pt modelId="{DD6349E0-7404-4A03-9C82-39E830B4E97A}" type="pres">
      <dgm:prSet presAssocID="{F47E492E-43AB-4375-A9BB-EA5008BF3339}" presName="hierRoot2" presStyleCnt="0">
        <dgm:presLayoutVars>
          <dgm:hierBranch val="init"/>
        </dgm:presLayoutVars>
      </dgm:prSet>
      <dgm:spPr/>
    </dgm:pt>
    <dgm:pt modelId="{38F92A46-C9A5-4EAB-8792-2F3097FBC67D}" type="pres">
      <dgm:prSet presAssocID="{F47E492E-43AB-4375-A9BB-EA5008BF3339}" presName="rootComposite2" presStyleCnt="0"/>
      <dgm:spPr/>
    </dgm:pt>
    <dgm:pt modelId="{11DBAE7B-23D7-4847-AD14-F01F06D1006C}" type="pres">
      <dgm:prSet presAssocID="{F47E492E-43AB-4375-A9BB-EA5008BF3339}" presName="rootText2" presStyleLbl="alignAcc1" presStyleIdx="0" presStyleCnt="0">
        <dgm:presLayoutVars>
          <dgm:chPref val="3"/>
        </dgm:presLayoutVars>
      </dgm:prSet>
      <dgm:spPr/>
    </dgm:pt>
    <dgm:pt modelId="{D2443563-932F-4408-ACB7-1A5A3F02E59E}" type="pres">
      <dgm:prSet presAssocID="{F47E492E-43AB-4375-A9BB-EA5008BF3339}" presName="topArc2" presStyleLbl="parChTrans1D1" presStyleIdx="10" presStyleCnt="20"/>
      <dgm:spPr/>
    </dgm:pt>
    <dgm:pt modelId="{C6771584-61B9-43C9-BDB5-72C72B4A0734}" type="pres">
      <dgm:prSet presAssocID="{F47E492E-43AB-4375-A9BB-EA5008BF3339}" presName="bottomArc2" presStyleLbl="parChTrans1D1" presStyleIdx="11" presStyleCnt="20"/>
      <dgm:spPr/>
    </dgm:pt>
    <dgm:pt modelId="{8F9AE1EC-557F-4137-B272-63A0FD75D559}" type="pres">
      <dgm:prSet presAssocID="{F47E492E-43AB-4375-A9BB-EA5008BF3339}" presName="topConnNode2" presStyleLbl="node4" presStyleIdx="0" presStyleCnt="0"/>
      <dgm:spPr/>
    </dgm:pt>
    <dgm:pt modelId="{97A87F49-3C09-480E-AC47-8AC787073C67}" type="pres">
      <dgm:prSet presAssocID="{F47E492E-43AB-4375-A9BB-EA5008BF3339}" presName="hierChild4" presStyleCnt="0"/>
      <dgm:spPr/>
    </dgm:pt>
    <dgm:pt modelId="{BFD98F1F-22F2-43EF-8D0C-5148EAE27B2C}" type="pres">
      <dgm:prSet presAssocID="{F47E492E-43AB-4375-A9BB-EA5008BF3339}" presName="hierChild5" presStyleCnt="0"/>
      <dgm:spPr/>
    </dgm:pt>
    <dgm:pt modelId="{6D6C3D9A-940A-407C-AE02-51964228B311}" type="pres">
      <dgm:prSet presAssocID="{455C6C68-912C-4DC3-9285-3E13F4754BA6}" presName="hierChild5" presStyleCnt="0"/>
      <dgm:spPr/>
    </dgm:pt>
    <dgm:pt modelId="{C7185611-D202-4D4A-B596-A9EC44632E56}" type="pres">
      <dgm:prSet presAssocID="{7A2556C8-31D2-4C72-B2AF-93207463B754}" presName="hierChild5" presStyleCnt="0"/>
      <dgm:spPr/>
    </dgm:pt>
    <dgm:pt modelId="{0AC05163-4A0C-47E2-90A0-AB7C1F2A0F18}" type="pres">
      <dgm:prSet presAssocID="{7A948F69-E46B-41FE-A439-B6F0594B2FA5}" presName="Name28" presStyleLbl="parChTrans1D2" presStyleIdx="2" presStyleCnt="3"/>
      <dgm:spPr/>
    </dgm:pt>
    <dgm:pt modelId="{3A8EEA4C-5ADD-4C86-9F64-28D16D7A907D}" type="pres">
      <dgm:prSet presAssocID="{3CD5C3F5-4BFE-4FA8-BB9F-56A0AFA61C39}" presName="hierRoot2" presStyleCnt="0">
        <dgm:presLayoutVars>
          <dgm:hierBranch val="init"/>
        </dgm:presLayoutVars>
      </dgm:prSet>
      <dgm:spPr/>
    </dgm:pt>
    <dgm:pt modelId="{1546F083-D427-4D0D-9846-2EE3A2082FEB}" type="pres">
      <dgm:prSet presAssocID="{3CD5C3F5-4BFE-4FA8-BB9F-56A0AFA61C39}" presName="rootComposite2" presStyleCnt="0"/>
      <dgm:spPr/>
    </dgm:pt>
    <dgm:pt modelId="{FA3E7AEB-947D-4469-B151-BB2907B9ACC7}" type="pres">
      <dgm:prSet presAssocID="{3CD5C3F5-4BFE-4FA8-BB9F-56A0AFA61C39}" presName="rootText2" presStyleLbl="alignAcc1" presStyleIdx="0" presStyleCnt="0">
        <dgm:presLayoutVars>
          <dgm:chPref val="3"/>
        </dgm:presLayoutVars>
      </dgm:prSet>
      <dgm:spPr/>
    </dgm:pt>
    <dgm:pt modelId="{677F5075-3028-44DB-B553-0DBE9B1C3BCC}" type="pres">
      <dgm:prSet presAssocID="{3CD5C3F5-4BFE-4FA8-BB9F-56A0AFA61C39}" presName="topArc2" presStyleLbl="parChTrans1D1" presStyleIdx="12" presStyleCnt="20"/>
      <dgm:spPr/>
    </dgm:pt>
    <dgm:pt modelId="{A5C8949C-4EBA-4BA3-BF06-22B70D2C0232}" type="pres">
      <dgm:prSet presAssocID="{3CD5C3F5-4BFE-4FA8-BB9F-56A0AFA61C39}" presName="bottomArc2" presStyleLbl="parChTrans1D1" presStyleIdx="13" presStyleCnt="20"/>
      <dgm:spPr/>
    </dgm:pt>
    <dgm:pt modelId="{2B62BB7D-6022-401C-8965-865C2BDC0711}" type="pres">
      <dgm:prSet presAssocID="{3CD5C3F5-4BFE-4FA8-BB9F-56A0AFA61C39}" presName="topConnNode2" presStyleLbl="node2" presStyleIdx="0" presStyleCnt="0"/>
      <dgm:spPr/>
    </dgm:pt>
    <dgm:pt modelId="{6CCB5C08-9DC0-4E80-B62C-AF9AABE5B902}" type="pres">
      <dgm:prSet presAssocID="{3CD5C3F5-4BFE-4FA8-BB9F-56A0AFA61C39}" presName="hierChild4" presStyleCnt="0"/>
      <dgm:spPr/>
    </dgm:pt>
    <dgm:pt modelId="{92BFC3D1-2A59-4C8F-AB16-E17076BEC68C}" type="pres">
      <dgm:prSet presAssocID="{0E857A86-5A8E-4F3C-9440-CD8E7175AA1A}" presName="Name28" presStyleLbl="parChTrans1D3" presStyleIdx="2" presStyleCnt="5"/>
      <dgm:spPr/>
    </dgm:pt>
    <dgm:pt modelId="{31A1DD4F-A835-437B-9E77-F405A18230E9}" type="pres">
      <dgm:prSet presAssocID="{8A1FDBFE-E337-4432-A342-7FCD1E11DF93}" presName="hierRoot2" presStyleCnt="0">
        <dgm:presLayoutVars>
          <dgm:hierBranch val="init"/>
        </dgm:presLayoutVars>
      </dgm:prSet>
      <dgm:spPr/>
    </dgm:pt>
    <dgm:pt modelId="{14801C84-D6A4-486A-9B8E-13BD5851BC46}" type="pres">
      <dgm:prSet presAssocID="{8A1FDBFE-E337-4432-A342-7FCD1E11DF93}" presName="rootComposite2" presStyleCnt="0"/>
      <dgm:spPr/>
    </dgm:pt>
    <dgm:pt modelId="{FF8C15E3-CC7A-457E-AD66-44377F2336D8}" type="pres">
      <dgm:prSet presAssocID="{8A1FDBFE-E337-4432-A342-7FCD1E11DF93}" presName="rootText2" presStyleLbl="alignAcc1" presStyleIdx="0" presStyleCnt="0">
        <dgm:presLayoutVars>
          <dgm:chPref val="3"/>
        </dgm:presLayoutVars>
      </dgm:prSet>
      <dgm:spPr/>
    </dgm:pt>
    <dgm:pt modelId="{FC230ECF-2A23-4FA9-92B5-4E2E5088F0B6}" type="pres">
      <dgm:prSet presAssocID="{8A1FDBFE-E337-4432-A342-7FCD1E11DF93}" presName="topArc2" presStyleLbl="parChTrans1D1" presStyleIdx="14" presStyleCnt="20"/>
      <dgm:spPr/>
    </dgm:pt>
    <dgm:pt modelId="{2AE38AF9-0BF9-446D-A91F-046AB4EE321B}" type="pres">
      <dgm:prSet presAssocID="{8A1FDBFE-E337-4432-A342-7FCD1E11DF93}" presName="bottomArc2" presStyleLbl="parChTrans1D1" presStyleIdx="15" presStyleCnt="20"/>
      <dgm:spPr/>
    </dgm:pt>
    <dgm:pt modelId="{81B9F710-D4EE-49D7-846E-C5821CD48903}" type="pres">
      <dgm:prSet presAssocID="{8A1FDBFE-E337-4432-A342-7FCD1E11DF93}" presName="topConnNode2" presStyleLbl="node3" presStyleIdx="0" presStyleCnt="0"/>
      <dgm:spPr/>
    </dgm:pt>
    <dgm:pt modelId="{60B37334-7B35-48BF-8261-F65BB58231B2}" type="pres">
      <dgm:prSet presAssocID="{8A1FDBFE-E337-4432-A342-7FCD1E11DF93}" presName="hierChild4" presStyleCnt="0"/>
      <dgm:spPr/>
    </dgm:pt>
    <dgm:pt modelId="{91BE1440-322C-4007-8F8B-4202B8A4D096}" type="pres">
      <dgm:prSet presAssocID="{8A1FDBFE-E337-4432-A342-7FCD1E11DF93}" presName="hierChild5" presStyleCnt="0"/>
      <dgm:spPr/>
    </dgm:pt>
    <dgm:pt modelId="{1599CA8E-B683-4F6C-A298-474F8152559A}" type="pres">
      <dgm:prSet presAssocID="{8F15CF3B-AB59-4E0B-95A7-D639D4FB9165}" presName="Name28" presStyleLbl="parChTrans1D3" presStyleIdx="3" presStyleCnt="5"/>
      <dgm:spPr/>
    </dgm:pt>
    <dgm:pt modelId="{92D8BD99-F003-49B5-BA67-D03CAD6941A1}" type="pres">
      <dgm:prSet presAssocID="{2BC9A48E-A312-49E6-A758-43EC3B0E3F69}" presName="hierRoot2" presStyleCnt="0">
        <dgm:presLayoutVars>
          <dgm:hierBranch val="init"/>
        </dgm:presLayoutVars>
      </dgm:prSet>
      <dgm:spPr/>
    </dgm:pt>
    <dgm:pt modelId="{C7CC3431-F278-41E0-8BC9-028E9101A45A}" type="pres">
      <dgm:prSet presAssocID="{2BC9A48E-A312-49E6-A758-43EC3B0E3F69}" presName="rootComposite2" presStyleCnt="0"/>
      <dgm:spPr/>
    </dgm:pt>
    <dgm:pt modelId="{CACC0E99-BF18-4CF2-B2B4-121480DB1C65}" type="pres">
      <dgm:prSet presAssocID="{2BC9A48E-A312-49E6-A758-43EC3B0E3F69}" presName="rootText2" presStyleLbl="alignAcc1" presStyleIdx="0" presStyleCnt="0">
        <dgm:presLayoutVars>
          <dgm:chPref val="3"/>
        </dgm:presLayoutVars>
      </dgm:prSet>
      <dgm:spPr/>
    </dgm:pt>
    <dgm:pt modelId="{2734115A-E4A3-45A1-B032-8DFBAC5EE8D8}" type="pres">
      <dgm:prSet presAssocID="{2BC9A48E-A312-49E6-A758-43EC3B0E3F69}" presName="topArc2" presStyleLbl="parChTrans1D1" presStyleIdx="16" presStyleCnt="20"/>
      <dgm:spPr/>
    </dgm:pt>
    <dgm:pt modelId="{D3D85E9B-6F03-41AB-A325-DC715402E201}" type="pres">
      <dgm:prSet presAssocID="{2BC9A48E-A312-49E6-A758-43EC3B0E3F69}" presName="bottomArc2" presStyleLbl="parChTrans1D1" presStyleIdx="17" presStyleCnt="20"/>
      <dgm:spPr/>
    </dgm:pt>
    <dgm:pt modelId="{C8045277-B67B-476B-ABB1-EABF3B3BE545}" type="pres">
      <dgm:prSet presAssocID="{2BC9A48E-A312-49E6-A758-43EC3B0E3F69}" presName="topConnNode2" presStyleLbl="node3" presStyleIdx="0" presStyleCnt="0"/>
      <dgm:spPr/>
    </dgm:pt>
    <dgm:pt modelId="{F012DE1E-D7C4-4022-9FAF-8F2CBB4BA97D}" type="pres">
      <dgm:prSet presAssocID="{2BC9A48E-A312-49E6-A758-43EC3B0E3F69}" presName="hierChild4" presStyleCnt="0"/>
      <dgm:spPr/>
    </dgm:pt>
    <dgm:pt modelId="{5D7CAD15-9096-402E-92C7-45DBBAE2AB2C}" type="pres">
      <dgm:prSet presAssocID="{2BC9A48E-A312-49E6-A758-43EC3B0E3F69}" presName="hierChild5" presStyleCnt="0"/>
      <dgm:spPr/>
    </dgm:pt>
    <dgm:pt modelId="{E50AC09D-BA97-4ED2-A9F4-72916AAC120F}" type="pres">
      <dgm:prSet presAssocID="{F4FB80FD-264D-461E-92BF-C9315A4A118D}" presName="Name28" presStyleLbl="parChTrans1D3" presStyleIdx="4" presStyleCnt="5"/>
      <dgm:spPr/>
    </dgm:pt>
    <dgm:pt modelId="{9DB859FB-BD08-476F-BE92-025D74E763AF}" type="pres">
      <dgm:prSet presAssocID="{0F92E507-72FD-40E8-A9F7-253B73359E14}" presName="hierRoot2" presStyleCnt="0">
        <dgm:presLayoutVars>
          <dgm:hierBranch val="init"/>
        </dgm:presLayoutVars>
      </dgm:prSet>
      <dgm:spPr/>
    </dgm:pt>
    <dgm:pt modelId="{2EB1D99F-9C1A-42B8-BDF8-FB625626171D}" type="pres">
      <dgm:prSet presAssocID="{0F92E507-72FD-40E8-A9F7-253B73359E14}" presName="rootComposite2" presStyleCnt="0"/>
      <dgm:spPr/>
    </dgm:pt>
    <dgm:pt modelId="{FF927631-4F75-4B49-838E-5C7312B1B5F5}" type="pres">
      <dgm:prSet presAssocID="{0F92E507-72FD-40E8-A9F7-253B73359E14}" presName="rootText2" presStyleLbl="alignAcc1" presStyleIdx="0" presStyleCnt="0">
        <dgm:presLayoutVars>
          <dgm:chPref val="3"/>
        </dgm:presLayoutVars>
      </dgm:prSet>
      <dgm:spPr/>
    </dgm:pt>
    <dgm:pt modelId="{5424AF01-2569-48C7-84EF-CA34A294B0CE}" type="pres">
      <dgm:prSet presAssocID="{0F92E507-72FD-40E8-A9F7-253B73359E14}" presName="topArc2" presStyleLbl="parChTrans1D1" presStyleIdx="18" presStyleCnt="20"/>
      <dgm:spPr/>
    </dgm:pt>
    <dgm:pt modelId="{EEDF5178-9867-4D5D-A6B9-66E5D7852E9F}" type="pres">
      <dgm:prSet presAssocID="{0F92E507-72FD-40E8-A9F7-253B73359E14}" presName="bottomArc2" presStyleLbl="parChTrans1D1" presStyleIdx="19" presStyleCnt="20"/>
      <dgm:spPr/>
    </dgm:pt>
    <dgm:pt modelId="{996293C4-A455-45F8-9586-4331D2F3FECB}" type="pres">
      <dgm:prSet presAssocID="{0F92E507-72FD-40E8-A9F7-253B73359E14}" presName="topConnNode2" presStyleLbl="node3" presStyleIdx="0" presStyleCnt="0"/>
      <dgm:spPr/>
    </dgm:pt>
    <dgm:pt modelId="{C23F596F-D640-4D02-8C5E-D2B1F9A9ED3B}" type="pres">
      <dgm:prSet presAssocID="{0F92E507-72FD-40E8-A9F7-253B73359E14}" presName="hierChild4" presStyleCnt="0"/>
      <dgm:spPr/>
    </dgm:pt>
    <dgm:pt modelId="{9CD1BC3E-9B37-470C-977C-5D989098B734}" type="pres">
      <dgm:prSet presAssocID="{0F92E507-72FD-40E8-A9F7-253B73359E14}" presName="hierChild5" presStyleCnt="0"/>
      <dgm:spPr/>
    </dgm:pt>
    <dgm:pt modelId="{8312C8D2-41D0-4740-81B4-772CAD0109FB}" type="pres">
      <dgm:prSet presAssocID="{3CD5C3F5-4BFE-4FA8-BB9F-56A0AFA61C39}" presName="hierChild5" presStyleCnt="0"/>
      <dgm:spPr/>
    </dgm:pt>
    <dgm:pt modelId="{E3EEF2C9-3486-40FF-84B3-BD4120004DBE}" type="pres">
      <dgm:prSet presAssocID="{B5997255-BEB7-48B3-90D6-A13F600F2FF6}" presName="hierChild3" presStyleCnt="0"/>
      <dgm:spPr/>
    </dgm:pt>
  </dgm:ptLst>
  <dgm:cxnLst>
    <dgm:cxn modelId="{D98F5F00-F704-4BE9-9016-C5B2CE35A601}" srcId="{B5997255-BEB7-48B3-90D6-A13F600F2FF6}" destId="{7A2556C8-31D2-4C72-B2AF-93207463B754}" srcOrd="1" destOrd="0" parTransId="{8AD4A051-B274-408D-B6A4-06C33C9A8FCE}" sibTransId="{6F07E0BE-104D-442B-BD98-89E87A0C2590}"/>
    <dgm:cxn modelId="{E9205602-755C-44BB-A3FA-BA1B2D5A9817}" type="presOf" srcId="{B667F76F-3B9E-488E-ACB4-6C11216111BF}" destId="{C9DBE810-3FFD-4952-8608-2CB572F7815A}" srcOrd="0" destOrd="0" presId="urn:microsoft.com/office/officeart/2008/layout/HalfCircleOrganizationChart"/>
    <dgm:cxn modelId="{4E9E4603-D499-4580-AF8D-48D572107907}" srcId="{7A2556C8-31D2-4C72-B2AF-93207463B754}" destId="{455C6C68-912C-4DC3-9285-3E13F4754BA6}" srcOrd="1" destOrd="0" parTransId="{5C35D7F3-892F-4A21-A99B-66CC9E5E4620}" sibTransId="{54A403F0-DFEA-421A-A6B1-82B60B299243}"/>
    <dgm:cxn modelId="{6ADCCE06-CADA-4E0C-AA9B-53F5D78E92C8}" type="presOf" srcId="{455C6C68-912C-4DC3-9285-3E13F4754BA6}" destId="{0C2C097C-0355-4136-B65B-8F2381A113D7}" srcOrd="0" destOrd="0" presId="urn:microsoft.com/office/officeart/2008/layout/HalfCircleOrganizationChart"/>
    <dgm:cxn modelId="{781BDD0A-3650-4C07-8395-E05C69D24A78}" type="presOf" srcId="{F47E492E-43AB-4375-A9BB-EA5008BF3339}" destId="{11DBAE7B-23D7-4847-AD14-F01F06D1006C}" srcOrd="0" destOrd="0" presId="urn:microsoft.com/office/officeart/2008/layout/HalfCircleOrganizationChart"/>
    <dgm:cxn modelId="{55980D0E-2851-406A-AACF-EF3DB24EB113}" srcId="{B5997255-BEB7-48B3-90D6-A13F600F2FF6}" destId="{3CD5C3F5-4BFE-4FA8-BB9F-56A0AFA61C39}" srcOrd="2" destOrd="0" parTransId="{7A948F69-E46B-41FE-A439-B6F0594B2FA5}" sibTransId="{F88ADE2E-9323-4ABB-A5E0-67D75979168F}"/>
    <dgm:cxn modelId="{869AF610-C40F-4B96-85DC-21423CFE1858}" srcId="{B5997255-BEB7-48B3-90D6-A13F600F2FF6}" destId="{F547EA01-9556-40DF-9262-36ACF26FF055}" srcOrd="0" destOrd="0" parTransId="{6AFB5EA2-DC19-4520-AB3F-C867937E2551}" sibTransId="{F5056FD3-C7B5-46D0-A7F5-B2672B20872C}"/>
    <dgm:cxn modelId="{481A8B1A-20A8-4487-834C-1AC174F83E1E}" type="presOf" srcId="{F547EA01-9556-40DF-9262-36ACF26FF055}" destId="{DE28BE42-1AD8-4486-AACB-351CF0B774C5}" srcOrd="0" destOrd="0" presId="urn:microsoft.com/office/officeart/2008/layout/HalfCircleOrganizationChart"/>
    <dgm:cxn modelId="{956F861B-45C6-4630-A95B-9B9A6FBFB7DD}" type="presOf" srcId="{E2605F15-95AF-4CC1-8DF6-184A5A293471}" destId="{095205ED-EDAB-4D70-A873-D0BAB2A8FEE9}" srcOrd="1" destOrd="0" presId="urn:microsoft.com/office/officeart/2008/layout/HalfCircleOrganizationChart"/>
    <dgm:cxn modelId="{DAFDBC1D-EA30-4C74-A732-E26434F95C46}" type="presOf" srcId="{5C35D7F3-892F-4A21-A99B-66CC9E5E4620}" destId="{4EA22BFA-33D2-4A2F-98D8-FF8B63AB14FA}" srcOrd="0" destOrd="0" presId="urn:microsoft.com/office/officeart/2008/layout/HalfCircleOrganizationChart"/>
    <dgm:cxn modelId="{E97E6D2F-FBB4-4A8B-9C6C-DF08D4B6669D}" srcId="{7A2556C8-31D2-4C72-B2AF-93207463B754}" destId="{E2605F15-95AF-4CC1-8DF6-184A5A293471}" srcOrd="0" destOrd="0" parTransId="{1B86D6B7-EB2A-4E29-91D1-AA26C5CF13EB}" sibTransId="{40391746-1DB9-4ABB-9D74-EE84A5647C8A}"/>
    <dgm:cxn modelId="{56BBC131-E02B-4031-859B-081515D6621F}" type="presOf" srcId="{8F15CF3B-AB59-4E0B-95A7-D639D4FB9165}" destId="{1599CA8E-B683-4F6C-A298-474F8152559A}" srcOrd="0" destOrd="0" presId="urn:microsoft.com/office/officeart/2008/layout/HalfCircleOrganizationChart"/>
    <dgm:cxn modelId="{31598534-A207-4CA2-A601-20496FB4DFB7}" type="presOf" srcId="{0F92E507-72FD-40E8-A9F7-253B73359E14}" destId="{FF927631-4F75-4B49-838E-5C7312B1B5F5}" srcOrd="0" destOrd="0" presId="urn:microsoft.com/office/officeart/2008/layout/HalfCircleOrganizationChart"/>
    <dgm:cxn modelId="{8BDAA33A-52D5-4D18-8CA5-7208B8EED2E1}" srcId="{3CD5C3F5-4BFE-4FA8-BB9F-56A0AFA61C39}" destId="{0F92E507-72FD-40E8-A9F7-253B73359E14}" srcOrd="2" destOrd="0" parTransId="{F4FB80FD-264D-461E-92BF-C9315A4A118D}" sibTransId="{3C541C16-0D9E-4C79-BC88-BB48C0844535}"/>
    <dgm:cxn modelId="{B0D35A3F-5B3F-4824-9AA2-1590058EF307}" type="presOf" srcId="{E8E4AB79-29F0-4FAC-BCC5-F70C0B27FB2E}" destId="{847E4BEF-021E-4795-8E8E-D00B8E820A34}" srcOrd="0" destOrd="0" presId="urn:microsoft.com/office/officeart/2008/layout/HalfCircleOrganizationChart"/>
    <dgm:cxn modelId="{55D71361-9582-49EB-A7DF-F308C9B16FE1}" srcId="{455C6C68-912C-4DC3-9285-3E13F4754BA6}" destId="{F47E492E-43AB-4375-A9BB-EA5008BF3339}" srcOrd="0" destOrd="0" parTransId="{E8E4AB79-29F0-4FAC-BCC5-F70C0B27FB2E}" sibTransId="{D9CF549B-FD4E-46E0-A916-DA000393874D}"/>
    <dgm:cxn modelId="{CA1E6A41-2AA2-4E12-8435-20DFAE19F7EB}" type="presOf" srcId="{F547EA01-9556-40DF-9262-36ACF26FF055}" destId="{202D8DB9-91B3-427A-B230-A072D596CFB9}" srcOrd="1" destOrd="0" presId="urn:microsoft.com/office/officeart/2008/layout/HalfCircleOrganizationChart"/>
    <dgm:cxn modelId="{CC5C2B62-BF19-4C13-83CC-8CB537FF6A3D}" type="presOf" srcId="{3CD5C3F5-4BFE-4FA8-BB9F-56A0AFA61C39}" destId="{FA3E7AEB-947D-4469-B151-BB2907B9ACC7}" srcOrd="0" destOrd="0" presId="urn:microsoft.com/office/officeart/2008/layout/HalfCircleOrganizationChart"/>
    <dgm:cxn modelId="{8F1B5A64-53F5-4379-81FD-E85B04B7352A}" type="presOf" srcId="{0E857A86-5A8E-4F3C-9440-CD8E7175AA1A}" destId="{92BFC3D1-2A59-4C8F-AB16-E17076BEC68C}" srcOrd="0" destOrd="0" presId="urn:microsoft.com/office/officeart/2008/layout/HalfCircleOrganizationChart"/>
    <dgm:cxn modelId="{6D562B69-F61F-41AE-83B5-FA5BC01550A8}" srcId="{3CD5C3F5-4BFE-4FA8-BB9F-56A0AFA61C39}" destId="{2BC9A48E-A312-49E6-A758-43EC3B0E3F69}" srcOrd="1" destOrd="0" parTransId="{8F15CF3B-AB59-4E0B-95A7-D639D4FB9165}" sibTransId="{292F72B3-74EB-4C6D-9A44-C31B6D00CF54}"/>
    <dgm:cxn modelId="{CA36B16A-36D4-4BF8-9BA5-B81F550EA712}" type="presOf" srcId="{7A2556C8-31D2-4C72-B2AF-93207463B754}" destId="{737B9BF6-5B0D-48CF-85A6-B9FEAA4B5750}" srcOrd="0" destOrd="0" presId="urn:microsoft.com/office/officeart/2008/layout/HalfCircleOrganizationChart"/>
    <dgm:cxn modelId="{EC42416C-DEE6-41C3-BFCB-A8D443B716E0}" srcId="{B667F76F-3B9E-488E-ACB4-6C11216111BF}" destId="{B5997255-BEB7-48B3-90D6-A13F600F2FF6}" srcOrd="0" destOrd="0" parTransId="{48FA1E0A-7678-4672-BF49-02F54E6E0A44}" sibTransId="{7EEB3E10-C6B3-4F8C-9E41-E68707B832BD}"/>
    <dgm:cxn modelId="{DF26494D-5F59-473A-94A0-63513360AF8D}" type="presOf" srcId="{1B86D6B7-EB2A-4E29-91D1-AA26C5CF13EB}" destId="{16E2B892-F604-4AA4-A5E9-21D0A8E7AD51}" srcOrd="0" destOrd="0" presId="urn:microsoft.com/office/officeart/2008/layout/HalfCircleOrganizationChart"/>
    <dgm:cxn modelId="{581FD150-A899-474B-8FCD-56179C6766AC}" type="presOf" srcId="{3CD5C3F5-4BFE-4FA8-BB9F-56A0AFA61C39}" destId="{2B62BB7D-6022-401C-8965-865C2BDC0711}" srcOrd="1" destOrd="0" presId="urn:microsoft.com/office/officeart/2008/layout/HalfCircleOrganizationChart"/>
    <dgm:cxn modelId="{FADF2C71-5856-4955-9916-C2ECC9E9D14F}" type="presOf" srcId="{F47E492E-43AB-4375-A9BB-EA5008BF3339}" destId="{8F9AE1EC-557F-4137-B272-63A0FD75D559}" srcOrd="1" destOrd="0" presId="urn:microsoft.com/office/officeart/2008/layout/HalfCircleOrganizationChart"/>
    <dgm:cxn modelId="{AE1EB451-7C95-4A8B-8BFB-6E178E196E9E}" type="presOf" srcId="{B5997255-BEB7-48B3-90D6-A13F600F2FF6}" destId="{EFB4ADCE-8098-4696-8558-6DD3DD83349F}" srcOrd="0" destOrd="0" presId="urn:microsoft.com/office/officeart/2008/layout/HalfCircleOrganizationChart"/>
    <dgm:cxn modelId="{63AD6853-7B71-4262-B836-565CF02FE799}" type="presOf" srcId="{6AFB5EA2-DC19-4520-AB3F-C867937E2551}" destId="{72FF8006-BAAF-45B0-8648-852E33D7ECFB}" srcOrd="0" destOrd="0" presId="urn:microsoft.com/office/officeart/2008/layout/HalfCircleOrganizationChart"/>
    <dgm:cxn modelId="{67A1EB74-E221-4308-A9D9-DCFF8E95E3CF}" type="presOf" srcId="{7A2556C8-31D2-4C72-B2AF-93207463B754}" destId="{5F0ACD3D-2C6F-4BBF-9026-8A3716992B05}" srcOrd="1" destOrd="0" presId="urn:microsoft.com/office/officeart/2008/layout/HalfCircleOrganizationChart"/>
    <dgm:cxn modelId="{95931378-7893-4D6F-A579-E8D98F1D49B2}" srcId="{3CD5C3F5-4BFE-4FA8-BB9F-56A0AFA61C39}" destId="{8A1FDBFE-E337-4432-A342-7FCD1E11DF93}" srcOrd="0" destOrd="0" parTransId="{0E857A86-5A8E-4F3C-9440-CD8E7175AA1A}" sibTransId="{C3B8A5F7-9A98-41B7-B5F9-E30331AD6679}"/>
    <dgm:cxn modelId="{291CC77B-92CF-4F84-B555-B8A6DE4BE25E}" type="presOf" srcId="{455C6C68-912C-4DC3-9285-3E13F4754BA6}" destId="{962FAD43-0D9C-4338-B371-29F8C860C9ED}" srcOrd="1" destOrd="0" presId="urn:microsoft.com/office/officeart/2008/layout/HalfCircleOrganizationChart"/>
    <dgm:cxn modelId="{64705C8A-77DE-4A13-86A9-98C3E2CC488A}" type="presOf" srcId="{8A1FDBFE-E337-4432-A342-7FCD1E11DF93}" destId="{81B9F710-D4EE-49D7-846E-C5821CD48903}" srcOrd="1" destOrd="0" presId="urn:microsoft.com/office/officeart/2008/layout/HalfCircleOrganizationChart"/>
    <dgm:cxn modelId="{887D27A4-1838-4BBB-8605-3D01117FCF6F}" type="presOf" srcId="{E2605F15-95AF-4CC1-8DF6-184A5A293471}" destId="{A010BBDA-E4BB-4B85-B78E-119E04AB0FBA}" srcOrd="0" destOrd="0" presId="urn:microsoft.com/office/officeart/2008/layout/HalfCircleOrganizationChart"/>
    <dgm:cxn modelId="{37D78AB1-B1AD-4631-B2E5-EAB2899A9D93}" type="presOf" srcId="{0F92E507-72FD-40E8-A9F7-253B73359E14}" destId="{996293C4-A455-45F8-9586-4331D2F3FECB}" srcOrd="1" destOrd="0" presId="urn:microsoft.com/office/officeart/2008/layout/HalfCircleOrganizationChart"/>
    <dgm:cxn modelId="{0FD771BA-9F27-42CE-8E4A-50409AE5C043}" type="presOf" srcId="{2BC9A48E-A312-49E6-A758-43EC3B0E3F69}" destId="{C8045277-B67B-476B-ABB1-EABF3B3BE545}" srcOrd="1" destOrd="0" presId="urn:microsoft.com/office/officeart/2008/layout/HalfCircleOrganizationChart"/>
    <dgm:cxn modelId="{465BD1BC-54EC-4B82-A5C2-832E3E6ED861}" type="presOf" srcId="{8A1FDBFE-E337-4432-A342-7FCD1E11DF93}" destId="{FF8C15E3-CC7A-457E-AD66-44377F2336D8}" srcOrd="0" destOrd="0" presId="urn:microsoft.com/office/officeart/2008/layout/HalfCircleOrganizationChart"/>
    <dgm:cxn modelId="{2550DFBF-1A76-47DF-B53D-A414ED14A04F}" type="presOf" srcId="{B5997255-BEB7-48B3-90D6-A13F600F2FF6}" destId="{6A86CD77-D297-4CD0-B076-D980391AAB22}" srcOrd="1" destOrd="0" presId="urn:microsoft.com/office/officeart/2008/layout/HalfCircleOrganizationChart"/>
    <dgm:cxn modelId="{9584ACCD-848E-4079-9D94-771D46A9A257}" type="presOf" srcId="{2BC9A48E-A312-49E6-A758-43EC3B0E3F69}" destId="{CACC0E99-BF18-4CF2-B2B4-121480DB1C65}" srcOrd="0" destOrd="0" presId="urn:microsoft.com/office/officeart/2008/layout/HalfCircleOrganizationChart"/>
    <dgm:cxn modelId="{A342FBD8-4C5D-4A9F-864B-0974FD2B759F}" type="presOf" srcId="{F4FB80FD-264D-461E-92BF-C9315A4A118D}" destId="{E50AC09D-BA97-4ED2-A9F4-72916AAC120F}" srcOrd="0" destOrd="0" presId="urn:microsoft.com/office/officeart/2008/layout/HalfCircleOrganizationChart"/>
    <dgm:cxn modelId="{0CEDE0EA-74CF-4CFF-8098-4CEE8F5392F4}" type="presOf" srcId="{8AD4A051-B274-408D-B6A4-06C33C9A8FCE}" destId="{EDAE6721-0656-4378-A16C-6CB098B1E328}" srcOrd="0" destOrd="0" presId="urn:microsoft.com/office/officeart/2008/layout/HalfCircleOrganizationChart"/>
    <dgm:cxn modelId="{8263B6F6-7580-4B86-B036-CAA370E497E6}" type="presOf" srcId="{7A948F69-E46B-41FE-A439-B6F0594B2FA5}" destId="{0AC05163-4A0C-47E2-90A0-AB7C1F2A0F18}" srcOrd="0" destOrd="0" presId="urn:microsoft.com/office/officeart/2008/layout/HalfCircleOrganizationChart"/>
    <dgm:cxn modelId="{C659FA32-254A-49A7-A09A-4AD09FF40EF7}" type="presParOf" srcId="{C9DBE810-3FFD-4952-8608-2CB572F7815A}" destId="{69FBE5D4-E758-46B4-BE17-864A664ACD3B}" srcOrd="0" destOrd="0" presId="urn:microsoft.com/office/officeart/2008/layout/HalfCircleOrganizationChart"/>
    <dgm:cxn modelId="{AD9363A6-1E0F-4986-9D64-38B76F746A3D}" type="presParOf" srcId="{69FBE5D4-E758-46B4-BE17-864A664ACD3B}" destId="{3592C2C7-2184-42FF-ABBE-D964A43012B8}" srcOrd="0" destOrd="0" presId="urn:microsoft.com/office/officeart/2008/layout/HalfCircleOrganizationChart"/>
    <dgm:cxn modelId="{66EC6AF5-CB4D-4864-AC08-32002A8C7A3D}" type="presParOf" srcId="{3592C2C7-2184-42FF-ABBE-D964A43012B8}" destId="{EFB4ADCE-8098-4696-8558-6DD3DD83349F}" srcOrd="0" destOrd="0" presId="urn:microsoft.com/office/officeart/2008/layout/HalfCircleOrganizationChart"/>
    <dgm:cxn modelId="{874C22AF-6BB4-4DCF-8B7E-410D59111D9F}" type="presParOf" srcId="{3592C2C7-2184-42FF-ABBE-D964A43012B8}" destId="{6D353321-72F8-42A6-9EE8-917EF4554C8C}" srcOrd="1" destOrd="0" presId="urn:microsoft.com/office/officeart/2008/layout/HalfCircleOrganizationChart"/>
    <dgm:cxn modelId="{5FC8A532-11FF-428C-938B-96BCAC30BB4E}" type="presParOf" srcId="{3592C2C7-2184-42FF-ABBE-D964A43012B8}" destId="{C641D7FB-7055-44F4-BEB7-1DA42D4E7C16}" srcOrd="2" destOrd="0" presId="urn:microsoft.com/office/officeart/2008/layout/HalfCircleOrganizationChart"/>
    <dgm:cxn modelId="{02117193-42C2-432A-A805-1FAFD3292D92}" type="presParOf" srcId="{3592C2C7-2184-42FF-ABBE-D964A43012B8}" destId="{6A86CD77-D297-4CD0-B076-D980391AAB22}" srcOrd="3" destOrd="0" presId="urn:microsoft.com/office/officeart/2008/layout/HalfCircleOrganizationChart"/>
    <dgm:cxn modelId="{1BA6DFD4-0495-41CC-ABF8-B54A2A486CC4}" type="presParOf" srcId="{69FBE5D4-E758-46B4-BE17-864A664ACD3B}" destId="{A98B6730-F03A-4E88-94CB-0D6743AF0E80}" srcOrd="1" destOrd="0" presId="urn:microsoft.com/office/officeart/2008/layout/HalfCircleOrganizationChart"/>
    <dgm:cxn modelId="{6C0EFB11-B81C-4272-8E01-FEF1EAFDB093}" type="presParOf" srcId="{A98B6730-F03A-4E88-94CB-0D6743AF0E80}" destId="{72FF8006-BAAF-45B0-8648-852E33D7ECFB}" srcOrd="0" destOrd="0" presId="urn:microsoft.com/office/officeart/2008/layout/HalfCircleOrganizationChart"/>
    <dgm:cxn modelId="{F1598314-3C85-44CB-8A83-BB689DA9C64E}" type="presParOf" srcId="{A98B6730-F03A-4E88-94CB-0D6743AF0E80}" destId="{09F88E07-F1A6-4EF9-A3B0-27D5FA381D9F}" srcOrd="1" destOrd="0" presId="urn:microsoft.com/office/officeart/2008/layout/HalfCircleOrganizationChart"/>
    <dgm:cxn modelId="{7DDC4EAD-64B0-457B-9ABD-08410D0F2E92}" type="presParOf" srcId="{09F88E07-F1A6-4EF9-A3B0-27D5FA381D9F}" destId="{C6147FF5-7AD7-4D39-9D77-913E948E4C96}" srcOrd="0" destOrd="0" presId="urn:microsoft.com/office/officeart/2008/layout/HalfCircleOrganizationChart"/>
    <dgm:cxn modelId="{29DCE663-96FF-45CD-94DB-32C9BDA912D8}" type="presParOf" srcId="{C6147FF5-7AD7-4D39-9D77-913E948E4C96}" destId="{DE28BE42-1AD8-4486-AACB-351CF0B774C5}" srcOrd="0" destOrd="0" presId="urn:microsoft.com/office/officeart/2008/layout/HalfCircleOrganizationChart"/>
    <dgm:cxn modelId="{8A006DE8-C90E-41CF-B98C-AE9C988625F1}" type="presParOf" srcId="{C6147FF5-7AD7-4D39-9D77-913E948E4C96}" destId="{E036109C-D4EE-4862-90EA-FA41D74A4395}" srcOrd="1" destOrd="0" presId="urn:microsoft.com/office/officeart/2008/layout/HalfCircleOrganizationChart"/>
    <dgm:cxn modelId="{DACA21A5-0278-42B9-8593-C8B0CF2233A8}" type="presParOf" srcId="{C6147FF5-7AD7-4D39-9D77-913E948E4C96}" destId="{40A3D51E-3FD9-4030-AD46-12703F2ABFC4}" srcOrd="2" destOrd="0" presId="urn:microsoft.com/office/officeart/2008/layout/HalfCircleOrganizationChart"/>
    <dgm:cxn modelId="{0553D03B-26D4-4209-A176-7AB717EFA5AD}" type="presParOf" srcId="{C6147FF5-7AD7-4D39-9D77-913E948E4C96}" destId="{202D8DB9-91B3-427A-B230-A072D596CFB9}" srcOrd="3" destOrd="0" presId="urn:microsoft.com/office/officeart/2008/layout/HalfCircleOrganizationChart"/>
    <dgm:cxn modelId="{7AD961AA-D67D-4C72-9D85-315B8DBB196F}" type="presParOf" srcId="{09F88E07-F1A6-4EF9-A3B0-27D5FA381D9F}" destId="{F22D0F0C-D3AA-41CD-8B33-EC6F16978A5E}" srcOrd="1" destOrd="0" presId="urn:microsoft.com/office/officeart/2008/layout/HalfCircleOrganizationChart"/>
    <dgm:cxn modelId="{899978C4-A00A-4680-94CB-F192C5CBDEC1}" type="presParOf" srcId="{09F88E07-F1A6-4EF9-A3B0-27D5FA381D9F}" destId="{499B33BD-9FE1-4B97-A744-1E4427250CCA}" srcOrd="2" destOrd="0" presId="urn:microsoft.com/office/officeart/2008/layout/HalfCircleOrganizationChart"/>
    <dgm:cxn modelId="{E78F2F48-53D5-46B5-9205-4CEAC1691992}" type="presParOf" srcId="{A98B6730-F03A-4E88-94CB-0D6743AF0E80}" destId="{EDAE6721-0656-4378-A16C-6CB098B1E328}" srcOrd="2" destOrd="0" presId="urn:microsoft.com/office/officeart/2008/layout/HalfCircleOrganizationChart"/>
    <dgm:cxn modelId="{5E028E3C-5BF0-48FD-BAC4-16DFA2B880D4}" type="presParOf" srcId="{A98B6730-F03A-4E88-94CB-0D6743AF0E80}" destId="{DD63E5C1-6764-444D-8FF9-C28489EBC190}" srcOrd="3" destOrd="0" presId="urn:microsoft.com/office/officeart/2008/layout/HalfCircleOrganizationChart"/>
    <dgm:cxn modelId="{F9EAF27A-FF8C-4365-9065-3C3AB2CCADC7}" type="presParOf" srcId="{DD63E5C1-6764-444D-8FF9-C28489EBC190}" destId="{819ED83C-6F76-422A-A052-3F868127B588}" srcOrd="0" destOrd="0" presId="urn:microsoft.com/office/officeart/2008/layout/HalfCircleOrganizationChart"/>
    <dgm:cxn modelId="{216E9234-4CED-46A5-BBFC-D5FCE6CAB03E}" type="presParOf" srcId="{819ED83C-6F76-422A-A052-3F868127B588}" destId="{737B9BF6-5B0D-48CF-85A6-B9FEAA4B5750}" srcOrd="0" destOrd="0" presId="urn:microsoft.com/office/officeart/2008/layout/HalfCircleOrganizationChart"/>
    <dgm:cxn modelId="{BE405577-B68B-4821-AB32-93BEF3CE065B}" type="presParOf" srcId="{819ED83C-6F76-422A-A052-3F868127B588}" destId="{E3F1BDF5-AA51-4A3E-B728-55E5D9CA2897}" srcOrd="1" destOrd="0" presId="urn:microsoft.com/office/officeart/2008/layout/HalfCircleOrganizationChart"/>
    <dgm:cxn modelId="{A497ECE8-293D-45AE-8110-B8E652BFF9FE}" type="presParOf" srcId="{819ED83C-6F76-422A-A052-3F868127B588}" destId="{6A391910-59BF-4841-BBF2-EAC1FD3E92C4}" srcOrd="2" destOrd="0" presId="urn:microsoft.com/office/officeart/2008/layout/HalfCircleOrganizationChart"/>
    <dgm:cxn modelId="{12DAA742-2764-4FCA-9403-5E0D25FB212E}" type="presParOf" srcId="{819ED83C-6F76-422A-A052-3F868127B588}" destId="{5F0ACD3D-2C6F-4BBF-9026-8A3716992B05}" srcOrd="3" destOrd="0" presId="urn:microsoft.com/office/officeart/2008/layout/HalfCircleOrganizationChart"/>
    <dgm:cxn modelId="{C34C95C3-ECB8-415A-A8FF-33EDCCE3AC63}" type="presParOf" srcId="{DD63E5C1-6764-444D-8FF9-C28489EBC190}" destId="{1E54DFBC-0A7D-4DE9-9FED-FCD44A991C6F}" srcOrd="1" destOrd="0" presId="urn:microsoft.com/office/officeart/2008/layout/HalfCircleOrganizationChart"/>
    <dgm:cxn modelId="{F8F208A1-70DB-4C3F-ABF7-D273FF653868}" type="presParOf" srcId="{1E54DFBC-0A7D-4DE9-9FED-FCD44A991C6F}" destId="{16E2B892-F604-4AA4-A5E9-21D0A8E7AD51}" srcOrd="0" destOrd="0" presId="urn:microsoft.com/office/officeart/2008/layout/HalfCircleOrganizationChart"/>
    <dgm:cxn modelId="{3AC031AF-1FF9-4BF6-BDE5-483652BBC1AF}" type="presParOf" srcId="{1E54DFBC-0A7D-4DE9-9FED-FCD44A991C6F}" destId="{1B657BCF-BC12-4DA4-AD65-9656F2D2E491}" srcOrd="1" destOrd="0" presId="urn:microsoft.com/office/officeart/2008/layout/HalfCircleOrganizationChart"/>
    <dgm:cxn modelId="{10EF2ECE-26C5-400C-9B05-4EBF0E6CD0BE}" type="presParOf" srcId="{1B657BCF-BC12-4DA4-AD65-9656F2D2E491}" destId="{45936EAC-3C4C-4383-A914-5F7ED91E8D1E}" srcOrd="0" destOrd="0" presId="urn:microsoft.com/office/officeart/2008/layout/HalfCircleOrganizationChart"/>
    <dgm:cxn modelId="{1B02BA11-5C41-4A48-A4CD-E71A835EE6BC}" type="presParOf" srcId="{45936EAC-3C4C-4383-A914-5F7ED91E8D1E}" destId="{A010BBDA-E4BB-4B85-B78E-119E04AB0FBA}" srcOrd="0" destOrd="0" presId="urn:microsoft.com/office/officeart/2008/layout/HalfCircleOrganizationChart"/>
    <dgm:cxn modelId="{4ACC3BE3-0B62-423F-91A6-DEA791D5BC62}" type="presParOf" srcId="{45936EAC-3C4C-4383-A914-5F7ED91E8D1E}" destId="{C3307BF7-C204-4C7C-B819-5659E623F3F0}" srcOrd="1" destOrd="0" presId="urn:microsoft.com/office/officeart/2008/layout/HalfCircleOrganizationChart"/>
    <dgm:cxn modelId="{6CA30699-23A7-4BFE-865B-1899EEA3B249}" type="presParOf" srcId="{45936EAC-3C4C-4383-A914-5F7ED91E8D1E}" destId="{92E7DE77-10BF-4891-9131-71D5218E25A3}" srcOrd="2" destOrd="0" presId="urn:microsoft.com/office/officeart/2008/layout/HalfCircleOrganizationChart"/>
    <dgm:cxn modelId="{40017463-0B61-424A-A96A-9FDA29F2FDCD}" type="presParOf" srcId="{45936EAC-3C4C-4383-A914-5F7ED91E8D1E}" destId="{095205ED-EDAB-4D70-A873-D0BAB2A8FEE9}" srcOrd="3" destOrd="0" presId="urn:microsoft.com/office/officeart/2008/layout/HalfCircleOrganizationChart"/>
    <dgm:cxn modelId="{BCA54CEA-3E29-4F5D-990F-1C997A215F28}" type="presParOf" srcId="{1B657BCF-BC12-4DA4-AD65-9656F2D2E491}" destId="{26DB8641-83CA-40CA-AB22-ECFCD5DB906C}" srcOrd="1" destOrd="0" presId="urn:microsoft.com/office/officeart/2008/layout/HalfCircleOrganizationChart"/>
    <dgm:cxn modelId="{271A4577-4031-4718-9D33-C9E6E55F191E}" type="presParOf" srcId="{1B657BCF-BC12-4DA4-AD65-9656F2D2E491}" destId="{BB50FA72-1D69-4D7C-9ED8-BD10D993112B}" srcOrd="2" destOrd="0" presId="urn:microsoft.com/office/officeart/2008/layout/HalfCircleOrganizationChart"/>
    <dgm:cxn modelId="{33C8659A-3E02-4D83-A5E9-2396B8D960F1}" type="presParOf" srcId="{1E54DFBC-0A7D-4DE9-9FED-FCD44A991C6F}" destId="{4EA22BFA-33D2-4A2F-98D8-FF8B63AB14FA}" srcOrd="2" destOrd="0" presId="urn:microsoft.com/office/officeart/2008/layout/HalfCircleOrganizationChart"/>
    <dgm:cxn modelId="{2330B260-669E-4DD3-9009-C2C046E562F3}" type="presParOf" srcId="{1E54DFBC-0A7D-4DE9-9FED-FCD44A991C6F}" destId="{DDCAC92F-A00D-4163-ACF5-7483A62B6D63}" srcOrd="3" destOrd="0" presId="urn:microsoft.com/office/officeart/2008/layout/HalfCircleOrganizationChart"/>
    <dgm:cxn modelId="{324C1B66-9F95-46EA-9155-F2A4BC1AF6BD}" type="presParOf" srcId="{DDCAC92F-A00D-4163-ACF5-7483A62B6D63}" destId="{EBFD5AA1-E602-4D06-BCF1-40B5B2859584}" srcOrd="0" destOrd="0" presId="urn:microsoft.com/office/officeart/2008/layout/HalfCircleOrganizationChart"/>
    <dgm:cxn modelId="{8E8CE424-295C-49FB-889C-9614A71450A7}" type="presParOf" srcId="{EBFD5AA1-E602-4D06-BCF1-40B5B2859584}" destId="{0C2C097C-0355-4136-B65B-8F2381A113D7}" srcOrd="0" destOrd="0" presId="urn:microsoft.com/office/officeart/2008/layout/HalfCircleOrganizationChart"/>
    <dgm:cxn modelId="{3A33FA7A-FD43-4EE1-A5DC-9ED16D8F0D10}" type="presParOf" srcId="{EBFD5AA1-E602-4D06-BCF1-40B5B2859584}" destId="{6250ADEA-22E3-4790-B108-6F6753E09BE4}" srcOrd="1" destOrd="0" presId="urn:microsoft.com/office/officeart/2008/layout/HalfCircleOrganizationChart"/>
    <dgm:cxn modelId="{60828BB7-D41F-4B78-8E83-0BCDA768BB0C}" type="presParOf" srcId="{EBFD5AA1-E602-4D06-BCF1-40B5B2859584}" destId="{C3BB0EB9-E45E-469D-B0AD-36163C61485A}" srcOrd="2" destOrd="0" presId="urn:microsoft.com/office/officeart/2008/layout/HalfCircleOrganizationChart"/>
    <dgm:cxn modelId="{B87144AB-5DEE-42A0-8642-10A5FE5D5149}" type="presParOf" srcId="{EBFD5AA1-E602-4D06-BCF1-40B5B2859584}" destId="{962FAD43-0D9C-4338-B371-29F8C860C9ED}" srcOrd="3" destOrd="0" presId="urn:microsoft.com/office/officeart/2008/layout/HalfCircleOrganizationChart"/>
    <dgm:cxn modelId="{EFB78B3A-349D-4139-B097-F48ED8C9341C}" type="presParOf" srcId="{DDCAC92F-A00D-4163-ACF5-7483A62B6D63}" destId="{186FF804-CA8E-47CA-ABDA-6DB6E57A71E1}" srcOrd="1" destOrd="0" presId="urn:microsoft.com/office/officeart/2008/layout/HalfCircleOrganizationChart"/>
    <dgm:cxn modelId="{DDDB1EE2-3ED3-49FC-8B62-25BD30E76008}" type="presParOf" srcId="{186FF804-CA8E-47CA-ABDA-6DB6E57A71E1}" destId="{847E4BEF-021E-4795-8E8E-D00B8E820A34}" srcOrd="0" destOrd="0" presId="urn:microsoft.com/office/officeart/2008/layout/HalfCircleOrganizationChart"/>
    <dgm:cxn modelId="{C90B53EE-C2D1-49A0-9AB8-25FE3FD2BED3}" type="presParOf" srcId="{186FF804-CA8E-47CA-ABDA-6DB6E57A71E1}" destId="{DD6349E0-7404-4A03-9C82-39E830B4E97A}" srcOrd="1" destOrd="0" presId="urn:microsoft.com/office/officeart/2008/layout/HalfCircleOrganizationChart"/>
    <dgm:cxn modelId="{392B9E8A-A74C-4613-BA78-20C91C9293C8}" type="presParOf" srcId="{DD6349E0-7404-4A03-9C82-39E830B4E97A}" destId="{38F92A46-C9A5-4EAB-8792-2F3097FBC67D}" srcOrd="0" destOrd="0" presId="urn:microsoft.com/office/officeart/2008/layout/HalfCircleOrganizationChart"/>
    <dgm:cxn modelId="{3F1F9165-9F0B-4141-BD09-36EE0225C0F8}" type="presParOf" srcId="{38F92A46-C9A5-4EAB-8792-2F3097FBC67D}" destId="{11DBAE7B-23D7-4847-AD14-F01F06D1006C}" srcOrd="0" destOrd="0" presId="urn:microsoft.com/office/officeart/2008/layout/HalfCircleOrganizationChart"/>
    <dgm:cxn modelId="{081BC766-6BEC-46AF-83E5-2EF84479AD2C}" type="presParOf" srcId="{38F92A46-C9A5-4EAB-8792-2F3097FBC67D}" destId="{D2443563-932F-4408-ACB7-1A5A3F02E59E}" srcOrd="1" destOrd="0" presId="urn:microsoft.com/office/officeart/2008/layout/HalfCircleOrganizationChart"/>
    <dgm:cxn modelId="{B26C8787-78A4-490E-9AE1-8C06266E2C2D}" type="presParOf" srcId="{38F92A46-C9A5-4EAB-8792-2F3097FBC67D}" destId="{C6771584-61B9-43C9-BDB5-72C72B4A0734}" srcOrd="2" destOrd="0" presId="urn:microsoft.com/office/officeart/2008/layout/HalfCircleOrganizationChart"/>
    <dgm:cxn modelId="{926A9417-B59D-42D4-9D48-024E8467A2FE}" type="presParOf" srcId="{38F92A46-C9A5-4EAB-8792-2F3097FBC67D}" destId="{8F9AE1EC-557F-4137-B272-63A0FD75D559}" srcOrd="3" destOrd="0" presId="urn:microsoft.com/office/officeart/2008/layout/HalfCircleOrganizationChart"/>
    <dgm:cxn modelId="{8344A7E0-DFC0-43A8-9FEC-6993FD384C46}" type="presParOf" srcId="{DD6349E0-7404-4A03-9C82-39E830B4E97A}" destId="{97A87F49-3C09-480E-AC47-8AC787073C67}" srcOrd="1" destOrd="0" presId="urn:microsoft.com/office/officeart/2008/layout/HalfCircleOrganizationChart"/>
    <dgm:cxn modelId="{39BD8233-10F7-446C-A168-88E5D62F9267}" type="presParOf" srcId="{DD6349E0-7404-4A03-9C82-39E830B4E97A}" destId="{BFD98F1F-22F2-43EF-8D0C-5148EAE27B2C}" srcOrd="2" destOrd="0" presId="urn:microsoft.com/office/officeart/2008/layout/HalfCircleOrganizationChart"/>
    <dgm:cxn modelId="{0CD62DA0-B665-4286-9B67-5762D1B3C894}" type="presParOf" srcId="{DDCAC92F-A00D-4163-ACF5-7483A62B6D63}" destId="{6D6C3D9A-940A-407C-AE02-51964228B311}" srcOrd="2" destOrd="0" presId="urn:microsoft.com/office/officeart/2008/layout/HalfCircleOrganizationChart"/>
    <dgm:cxn modelId="{F3FC3AFA-30BC-4247-AB5A-5E8F219E6045}" type="presParOf" srcId="{DD63E5C1-6764-444D-8FF9-C28489EBC190}" destId="{C7185611-D202-4D4A-B596-A9EC44632E56}" srcOrd="2" destOrd="0" presId="urn:microsoft.com/office/officeart/2008/layout/HalfCircleOrganizationChart"/>
    <dgm:cxn modelId="{1F536951-6D42-45AA-AD88-D17A92A1E291}" type="presParOf" srcId="{A98B6730-F03A-4E88-94CB-0D6743AF0E80}" destId="{0AC05163-4A0C-47E2-90A0-AB7C1F2A0F18}" srcOrd="4" destOrd="0" presId="urn:microsoft.com/office/officeart/2008/layout/HalfCircleOrganizationChart"/>
    <dgm:cxn modelId="{DF9F559F-4C87-4EBA-A73F-B0D5869D6AC3}" type="presParOf" srcId="{A98B6730-F03A-4E88-94CB-0D6743AF0E80}" destId="{3A8EEA4C-5ADD-4C86-9F64-28D16D7A907D}" srcOrd="5" destOrd="0" presId="urn:microsoft.com/office/officeart/2008/layout/HalfCircleOrganizationChart"/>
    <dgm:cxn modelId="{D5CDE065-4588-4248-9F28-8D439E091EAC}" type="presParOf" srcId="{3A8EEA4C-5ADD-4C86-9F64-28D16D7A907D}" destId="{1546F083-D427-4D0D-9846-2EE3A2082FEB}" srcOrd="0" destOrd="0" presId="urn:microsoft.com/office/officeart/2008/layout/HalfCircleOrganizationChart"/>
    <dgm:cxn modelId="{46B2D65B-0E14-45A7-96A8-26EFEDE370FE}" type="presParOf" srcId="{1546F083-D427-4D0D-9846-2EE3A2082FEB}" destId="{FA3E7AEB-947D-4469-B151-BB2907B9ACC7}" srcOrd="0" destOrd="0" presId="urn:microsoft.com/office/officeart/2008/layout/HalfCircleOrganizationChart"/>
    <dgm:cxn modelId="{18195AE2-F212-4213-AE1B-F6F1E900C683}" type="presParOf" srcId="{1546F083-D427-4D0D-9846-2EE3A2082FEB}" destId="{677F5075-3028-44DB-B553-0DBE9B1C3BCC}" srcOrd="1" destOrd="0" presId="urn:microsoft.com/office/officeart/2008/layout/HalfCircleOrganizationChart"/>
    <dgm:cxn modelId="{F193A40E-7E22-411D-AB53-46740929DABF}" type="presParOf" srcId="{1546F083-D427-4D0D-9846-2EE3A2082FEB}" destId="{A5C8949C-4EBA-4BA3-BF06-22B70D2C0232}" srcOrd="2" destOrd="0" presId="urn:microsoft.com/office/officeart/2008/layout/HalfCircleOrganizationChart"/>
    <dgm:cxn modelId="{49412A15-7DDF-4EF5-8A4B-407ED4D678CF}" type="presParOf" srcId="{1546F083-D427-4D0D-9846-2EE3A2082FEB}" destId="{2B62BB7D-6022-401C-8965-865C2BDC0711}" srcOrd="3" destOrd="0" presId="urn:microsoft.com/office/officeart/2008/layout/HalfCircleOrganizationChart"/>
    <dgm:cxn modelId="{45FF253C-CDBA-4427-92B7-6496B81BAAB2}" type="presParOf" srcId="{3A8EEA4C-5ADD-4C86-9F64-28D16D7A907D}" destId="{6CCB5C08-9DC0-4E80-B62C-AF9AABE5B902}" srcOrd="1" destOrd="0" presId="urn:microsoft.com/office/officeart/2008/layout/HalfCircleOrganizationChart"/>
    <dgm:cxn modelId="{A8903AF6-70E0-4918-AA9C-E0A120344CB7}" type="presParOf" srcId="{6CCB5C08-9DC0-4E80-B62C-AF9AABE5B902}" destId="{92BFC3D1-2A59-4C8F-AB16-E17076BEC68C}" srcOrd="0" destOrd="0" presId="urn:microsoft.com/office/officeart/2008/layout/HalfCircleOrganizationChart"/>
    <dgm:cxn modelId="{6F70A88D-AA6D-42DE-B512-6BABAAA9BC3A}" type="presParOf" srcId="{6CCB5C08-9DC0-4E80-B62C-AF9AABE5B902}" destId="{31A1DD4F-A835-437B-9E77-F405A18230E9}" srcOrd="1" destOrd="0" presId="urn:microsoft.com/office/officeart/2008/layout/HalfCircleOrganizationChart"/>
    <dgm:cxn modelId="{56123084-E755-4030-A7C1-4460956B27CD}" type="presParOf" srcId="{31A1DD4F-A835-437B-9E77-F405A18230E9}" destId="{14801C84-D6A4-486A-9B8E-13BD5851BC46}" srcOrd="0" destOrd="0" presId="urn:microsoft.com/office/officeart/2008/layout/HalfCircleOrganizationChart"/>
    <dgm:cxn modelId="{4F1C8C11-5AEC-4EC5-8F0C-8B8A3D882B08}" type="presParOf" srcId="{14801C84-D6A4-486A-9B8E-13BD5851BC46}" destId="{FF8C15E3-CC7A-457E-AD66-44377F2336D8}" srcOrd="0" destOrd="0" presId="urn:microsoft.com/office/officeart/2008/layout/HalfCircleOrganizationChart"/>
    <dgm:cxn modelId="{20400399-406E-4867-98D1-BC4EF4439174}" type="presParOf" srcId="{14801C84-D6A4-486A-9B8E-13BD5851BC46}" destId="{FC230ECF-2A23-4FA9-92B5-4E2E5088F0B6}" srcOrd="1" destOrd="0" presId="urn:microsoft.com/office/officeart/2008/layout/HalfCircleOrganizationChart"/>
    <dgm:cxn modelId="{D479FAEE-9027-45D9-9CB1-5E9D2F9A7321}" type="presParOf" srcId="{14801C84-D6A4-486A-9B8E-13BD5851BC46}" destId="{2AE38AF9-0BF9-446D-A91F-046AB4EE321B}" srcOrd="2" destOrd="0" presId="urn:microsoft.com/office/officeart/2008/layout/HalfCircleOrganizationChart"/>
    <dgm:cxn modelId="{54BF272A-CC82-451B-BC3A-577ECAB2C924}" type="presParOf" srcId="{14801C84-D6A4-486A-9B8E-13BD5851BC46}" destId="{81B9F710-D4EE-49D7-846E-C5821CD48903}" srcOrd="3" destOrd="0" presId="urn:microsoft.com/office/officeart/2008/layout/HalfCircleOrganizationChart"/>
    <dgm:cxn modelId="{E300BA6D-D17C-4BFA-9E9B-89FEAFE74556}" type="presParOf" srcId="{31A1DD4F-A835-437B-9E77-F405A18230E9}" destId="{60B37334-7B35-48BF-8261-F65BB58231B2}" srcOrd="1" destOrd="0" presId="urn:microsoft.com/office/officeart/2008/layout/HalfCircleOrganizationChart"/>
    <dgm:cxn modelId="{01A2B82D-8CC1-4BBF-B2A0-C16EF49AEFC3}" type="presParOf" srcId="{31A1DD4F-A835-437B-9E77-F405A18230E9}" destId="{91BE1440-322C-4007-8F8B-4202B8A4D096}" srcOrd="2" destOrd="0" presId="urn:microsoft.com/office/officeart/2008/layout/HalfCircleOrganizationChart"/>
    <dgm:cxn modelId="{9F6AE066-FC05-486D-B9C9-CE8E74E87158}" type="presParOf" srcId="{6CCB5C08-9DC0-4E80-B62C-AF9AABE5B902}" destId="{1599CA8E-B683-4F6C-A298-474F8152559A}" srcOrd="2" destOrd="0" presId="urn:microsoft.com/office/officeart/2008/layout/HalfCircleOrganizationChart"/>
    <dgm:cxn modelId="{5D95DB61-68BE-4D0F-84E6-233C852F2ECD}" type="presParOf" srcId="{6CCB5C08-9DC0-4E80-B62C-AF9AABE5B902}" destId="{92D8BD99-F003-49B5-BA67-D03CAD6941A1}" srcOrd="3" destOrd="0" presId="urn:microsoft.com/office/officeart/2008/layout/HalfCircleOrganizationChart"/>
    <dgm:cxn modelId="{A24F64A8-5D9F-421F-AD22-3811411EC023}" type="presParOf" srcId="{92D8BD99-F003-49B5-BA67-D03CAD6941A1}" destId="{C7CC3431-F278-41E0-8BC9-028E9101A45A}" srcOrd="0" destOrd="0" presId="urn:microsoft.com/office/officeart/2008/layout/HalfCircleOrganizationChart"/>
    <dgm:cxn modelId="{643C8116-602E-4576-A126-8BA66280EC59}" type="presParOf" srcId="{C7CC3431-F278-41E0-8BC9-028E9101A45A}" destId="{CACC0E99-BF18-4CF2-B2B4-121480DB1C65}" srcOrd="0" destOrd="0" presId="urn:microsoft.com/office/officeart/2008/layout/HalfCircleOrganizationChart"/>
    <dgm:cxn modelId="{26315341-92F5-49EC-8971-B91C7A6E4D23}" type="presParOf" srcId="{C7CC3431-F278-41E0-8BC9-028E9101A45A}" destId="{2734115A-E4A3-45A1-B032-8DFBAC5EE8D8}" srcOrd="1" destOrd="0" presId="urn:microsoft.com/office/officeart/2008/layout/HalfCircleOrganizationChart"/>
    <dgm:cxn modelId="{184F1FFB-3DFA-4020-AF4A-3717A3A708B4}" type="presParOf" srcId="{C7CC3431-F278-41E0-8BC9-028E9101A45A}" destId="{D3D85E9B-6F03-41AB-A325-DC715402E201}" srcOrd="2" destOrd="0" presId="urn:microsoft.com/office/officeart/2008/layout/HalfCircleOrganizationChart"/>
    <dgm:cxn modelId="{E638DB6B-065F-4714-86A8-E37C2C05EF95}" type="presParOf" srcId="{C7CC3431-F278-41E0-8BC9-028E9101A45A}" destId="{C8045277-B67B-476B-ABB1-EABF3B3BE545}" srcOrd="3" destOrd="0" presId="urn:microsoft.com/office/officeart/2008/layout/HalfCircleOrganizationChart"/>
    <dgm:cxn modelId="{41657679-A946-4367-AB5B-BC82571A21CB}" type="presParOf" srcId="{92D8BD99-F003-49B5-BA67-D03CAD6941A1}" destId="{F012DE1E-D7C4-4022-9FAF-8F2CBB4BA97D}" srcOrd="1" destOrd="0" presId="urn:microsoft.com/office/officeart/2008/layout/HalfCircleOrganizationChart"/>
    <dgm:cxn modelId="{B635CD3A-8CB8-4420-B1F6-1AEFE61CBEB0}" type="presParOf" srcId="{92D8BD99-F003-49B5-BA67-D03CAD6941A1}" destId="{5D7CAD15-9096-402E-92C7-45DBBAE2AB2C}" srcOrd="2" destOrd="0" presId="urn:microsoft.com/office/officeart/2008/layout/HalfCircleOrganizationChart"/>
    <dgm:cxn modelId="{A12F4699-DE78-4456-BBF2-58F22386ABF8}" type="presParOf" srcId="{6CCB5C08-9DC0-4E80-B62C-AF9AABE5B902}" destId="{E50AC09D-BA97-4ED2-A9F4-72916AAC120F}" srcOrd="4" destOrd="0" presId="urn:microsoft.com/office/officeart/2008/layout/HalfCircleOrganizationChart"/>
    <dgm:cxn modelId="{4412D8D7-2BCF-4B2C-B914-17575DB8DE45}" type="presParOf" srcId="{6CCB5C08-9DC0-4E80-B62C-AF9AABE5B902}" destId="{9DB859FB-BD08-476F-BE92-025D74E763AF}" srcOrd="5" destOrd="0" presId="urn:microsoft.com/office/officeart/2008/layout/HalfCircleOrganizationChart"/>
    <dgm:cxn modelId="{6BB8347D-8001-481F-A808-ABA9D5695646}" type="presParOf" srcId="{9DB859FB-BD08-476F-BE92-025D74E763AF}" destId="{2EB1D99F-9C1A-42B8-BDF8-FB625626171D}" srcOrd="0" destOrd="0" presId="urn:microsoft.com/office/officeart/2008/layout/HalfCircleOrganizationChart"/>
    <dgm:cxn modelId="{E62513C7-14FD-4A71-8BB9-D5F3B25EE8CA}" type="presParOf" srcId="{2EB1D99F-9C1A-42B8-BDF8-FB625626171D}" destId="{FF927631-4F75-4B49-838E-5C7312B1B5F5}" srcOrd="0" destOrd="0" presId="urn:microsoft.com/office/officeart/2008/layout/HalfCircleOrganizationChart"/>
    <dgm:cxn modelId="{B760DF2D-0B9E-4CFB-9CB0-4B0C87641B96}" type="presParOf" srcId="{2EB1D99F-9C1A-42B8-BDF8-FB625626171D}" destId="{5424AF01-2569-48C7-84EF-CA34A294B0CE}" srcOrd="1" destOrd="0" presId="urn:microsoft.com/office/officeart/2008/layout/HalfCircleOrganizationChart"/>
    <dgm:cxn modelId="{7B265E6D-217E-4077-9456-8634083E3EB3}" type="presParOf" srcId="{2EB1D99F-9C1A-42B8-BDF8-FB625626171D}" destId="{EEDF5178-9867-4D5D-A6B9-66E5D7852E9F}" srcOrd="2" destOrd="0" presId="urn:microsoft.com/office/officeart/2008/layout/HalfCircleOrganizationChart"/>
    <dgm:cxn modelId="{5C2BA2A1-7F55-4574-B0A2-9330A4AD538E}" type="presParOf" srcId="{2EB1D99F-9C1A-42B8-BDF8-FB625626171D}" destId="{996293C4-A455-45F8-9586-4331D2F3FECB}" srcOrd="3" destOrd="0" presId="urn:microsoft.com/office/officeart/2008/layout/HalfCircleOrganizationChart"/>
    <dgm:cxn modelId="{94CA7D25-6603-4809-9A19-31F56D354B21}" type="presParOf" srcId="{9DB859FB-BD08-476F-BE92-025D74E763AF}" destId="{C23F596F-D640-4D02-8C5E-D2B1F9A9ED3B}" srcOrd="1" destOrd="0" presId="urn:microsoft.com/office/officeart/2008/layout/HalfCircleOrganizationChart"/>
    <dgm:cxn modelId="{6A244EAE-C9B1-4B70-8AE4-89BF3C5E9239}" type="presParOf" srcId="{9DB859FB-BD08-476F-BE92-025D74E763AF}" destId="{9CD1BC3E-9B37-470C-977C-5D989098B734}" srcOrd="2" destOrd="0" presId="urn:microsoft.com/office/officeart/2008/layout/HalfCircleOrganizationChart"/>
    <dgm:cxn modelId="{E614886C-FDC5-4953-8584-1C3CF4F49736}" type="presParOf" srcId="{3A8EEA4C-5ADD-4C86-9F64-28D16D7A907D}" destId="{8312C8D2-41D0-4740-81B4-772CAD0109FB}" srcOrd="2" destOrd="0" presId="urn:microsoft.com/office/officeart/2008/layout/HalfCircleOrganizationChart"/>
    <dgm:cxn modelId="{8F86F1FF-D10D-43ED-83C3-7306CB016468}" type="presParOf" srcId="{69FBE5D4-E758-46B4-BE17-864A664ACD3B}" destId="{E3EEF2C9-3486-40FF-84B3-BD4120004DB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7F76F-3B9E-488E-ACB4-6C11216111B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97255-BEB7-48B3-90D6-A13F600F2FF6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48FA1E0A-7678-4672-BF49-02F54E6E0A44}" type="parTrans" cxnId="{EC42416C-DEE6-41C3-BFCB-A8D443B716E0}">
      <dgm:prSet/>
      <dgm:spPr/>
      <dgm:t>
        <a:bodyPr/>
        <a:lstStyle/>
        <a:p>
          <a:endParaRPr lang="en-US"/>
        </a:p>
      </dgm:t>
    </dgm:pt>
    <dgm:pt modelId="{7EEB3E10-C6B3-4F8C-9E41-E68707B832BD}" type="sibTrans" cxnId="{EC42416C-DEE6-41C3-BFCB-A8D443B716E0}">
      <dgm:prSet/>
      <dgm:spPr/>
      <dgm:t>
        <a:bodyPr/>
        <a:lstStyle/>
        <a:p>
          <a:endParaRPr lang="en-US"/>
        </a:p>
      </dgm:t>
    </dgm:pt>
    <dgm:pt modelId="{F547EA01-9556-40DF-9262-36ACF26FF055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B</a:t>
          </a:r>
        </a:p>
      </dgm:t>
    </dgm:pt>
    <dgm:pt modelId="{6AFB5EA2-DC19-4520-AB3F-C867937E2551}" type="parTrans" cxnId="{869AF610-C40F-4B96-85DC-21423CFE1858}">
      <dgm:prSet/>
      <dgm:spPr/>
      <dgm:t>
        <a:bodyPr/>
        <a:lstStyle/>
        <a:p>
          <a:endParaRPr lang="en-US"/>
        </a:p>
      </dgm:t>
    </dgm:pt>
    <dgm:pt modelId="{F5056FD3-C7B5-46D0-A7F5-B2672B20872C}" type="sibTrans" cxnId="{869AF610-C40F-4B96-85DC-21423CFE1858}">
      <dgm:prSet/>
      <dgm:spPr/>
      <dgm:t>
        <a:bodyPr/>
        <a:lstStyle/>
        <a:p>
          <a:endParaRPr lang="en-US"/>
        </a:p>
      </dgm:t>
    </dgm:pt>
    <dgm:pt modelId="{7A2556C8-31D2-4C72-B2AF-93207463B75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</a:t>
          </a:r>
        </a:p>
      </dgm:t>
    </dgm:pt>
    <dgm:pt modelId="{8AD4A051-B274-408D-B6A4-06C33C9A8FCE}" type="parTrans" cxnId="{D98F5F00-F704-4BE9-9016-C5B2CE35A601}">
      <dgm:prSet/>
      <dgm:spPr/>
      <dgm:t>
        <a:bodyPr/>
        <a:lstStyle/>
        <a:p>
          <a:endParaRPr lang="en-US"/>
        </a:p>
      </dgm:t>
    </dgm:pt>
    <dgm:pt modelId="{6F07E0BE-104D-442B-BD98-89E87A0C2590}" type="sibTrans" cxnId="{D98F5F00-F704-4BE9-9016-C5B2CE35A601}">
      <dgm:prSet/>
      <dgm:spPr/>
      <dgm:t>
        <a:bodyPr/>
        <a:lstStyle/>
        <a:p>
          <a:endParaRPr lang="en-US"/>
        </a:p>
      </dgm:t>
    </dgm:pt>
    <dgm:pt modelId="{3CD5C3F5-4BFE-4FA8-BB9F-56A0AFA61C3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</a:t>
          </a:r>
        </a:p>
      </dgm:t>
    </dgm:pt>
    <dgm:pt modelId="{7A948F69-E46B-41FE-A439-B6F0594B2FA5}" type="parTrans" cxnId="{55980D0E-2851-406A-AACF-EF3DB24EB113}">
      <dgm:prSet/>
      <dgm:spPr/>
      <dgm:t>
        <a:bodyPr/>
        <a:lstStyle/>
        <a:p>
          <a:endParaRPr lang="en-US"/>
        </a:p>
      </dgm:t>
    </dgm:pt>
    <dgm:pt modelId="{F88ADE2E-9323-4ABB-A5E0-67D75979168F}" type="sibTrans" cxnId="{55980D0E-2851-406A-AACF-EF3DB24EB113}">
      <dgm:prSet/>
      <dgm:spPr/>
      <dgm:t>
        <a:bodyPr/>
        <a:lstStyle/>
        <a:p>
          <a:endParaRPr lang="en-US"/>
        </a:p>
      </dgm:t>
    </dgm:pt>
    <dgm:pt modelId="{E2605F15-95AF-4CC1-8DF6-184A5A29347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C1</a:t>
          </a:r>
        </a:p>
      </dgm:t>
    </dgm:pt>
    <dgm:pt modelId="{1B86D6B7-EB2A-4E29-91D1-AA26C5CF13EB}" type="parTrans" cxnId="{E97E6D2F-FBB4-4A8B-9C6C-DF08D4B6669D}">
      <dgm:prSet/>
      <dgm:spPr/>
      <dgm:t>
        <a:bodyPr/>
        <a:lstStyle/>
        <a:p>
          <a:endParaRPr lang="en-US"/>
        </a:p>
      </dgm:t>
    </dgm:pt>
    <dgm:pt modelId="{40391746-1DB9-4ABB-9D74-EE84A5647C8A}" type="sibTrans" cxnId="{E97E6D2F-FBB4-4A8B-9C6C-DF08D4B6669D}">
      <dgm:prSet/>
      <dgm:spPr/>
      <dgm:t>
        <a:bodyPr/>
        <a:lstStyle/>
        <a:p>
          <a:endParaRPr lang="en-US"/>
        </a:p>
      </dgm:t>
    </dgm:pt>
    <dgm:pt modelId="{455C6C68-912C-4DC3-9285-3E13F4754BA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C2</a:t>
          </a:r>
        </a:p>
      </dgm:t>
    </dgm:pt>
    <dgm:pt modelId="{5C35D7F3-892F-4A21-A99B-66CC9E5E4620}" type="parTrans" cxnId="{4E9E4603-D499-4580-AF8D-48D572107907}">
      <dgm:prSet/>
      <dgm:spPr/>
      <dgm:t>
        <a:bodyPr/>
        <a:lstStyle/>
        <a:p>
          <a:endParaRPr lang="en-US"/>
        </a:p>
      </dgm:t>
    </dgm:pt>
    <dgm:pt modelId="{54A403F0-DFEA-421A-A6B1-82B60B299243}" type="sibTrans" cxnId="{4E9E4603-D499-4580-AF8D-48D572107907}">
      <dgm:prSet/>
      <dgm:spPr/>
      <dgm:t>
        <a:bodyPr/>
        <a:lstStyle/>
        <a:p>
          <a:endParaRPr lang="en-US"/>
        </a:p>
      </dgm:t>
    </dgm:pt>
    <dgm:pt modelId="{F47E492E-43AB-4375-A9BB-EA5008BF333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C3</a:t>
          </a:r>
        </a:p>
      </dgm:t>
    </dgm:pt>
    <dgm:pt modelId="{E8E4AB79-29F0-4FAC-BCC5-F70C0B27FB2E}" type="parTrans" cxnId="{55D71361-9582-49EB-A7DF-F308C9B16FE1}">
      <dgm:prSet/>
      <dgm:spPr/>
      <dgm:t>
        <a:bodyPr/>
        <a:lstStyle/>
        <a:p>
          <a:endParaRPr lang="en-US"/>
        </a:p>
      </dgm:t>
    </dgm:pt>
    <dgm:pt modelId="{D9CF549B-FD4E-46E0-A916-DA000393874D}" type="sibTrans" cxnId="{55D71361-9582-49EB-A7DF-F308C9B16FE1}">
      <dgm:prSet/>
      <dgm:spPr/>
      <dgm:t>
        <a:bodyPr/>
        <a:lstStyle/>
        <a:p>
          <a:endParaRPr lang="en-US"/>
        </a:p>
      </dgm:t>
    </dgm:pt>
    <dgm:pt modelId="{8A1FDBFE-E337-4432-A342-7FCD1E11DF93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D1</a:t>
          </a:r>
        </a:p>
      </dgm:t>
    </dgm:pt>
    <dgm:pt modelId="{0E857A86-5A8E-4F3C-9440-CD8E7175AA1A}" type="parTrans" cxnId="{95931378-7893-4D6F-A579-E8D98F1D49B2}">
      <dgm:prSet/>
      <dgm:spPr/>
      <dgm:t>
        <a:bodyPr/>
        <a:lstStyle/>
        <a:p>
          <a:endParaRPr lang="en-US"/>
        </a:p>
      </dgm:t>
    </dgm:pt>
    <dgm:pt modelId="{C3B8A5F7-9A98-41B7-B5F9-E30331AD6679}" type="sibTrans" cxnId="{95931378-7893-4D6F-A579-E8D98F1D49B2}">
      <dgm:prSet/>
      <dgm:spPr/>
      <dgm:t>
        <a:bodyPr/>
        <a:lstStyle/>
        <a:p>
          <a:endParaRPr lang="en-US"/>
        </a:p>
      </dgm:t>
    </dgm:pt>
    <dgm:pt modelId="{2BC9A48E-A312-49E6-A758-43EC3B0E3F6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D2</a:t>
          </a:r>
        </a:p>
      </dgm:t>
    </dgm:pt>
    <dgm:pt modelId="{8F15CF3B-AB59-4E0B-95A7-D639D4FB9165}" type="parTrans" cxnId="{6D562B69-F61F-41AE-83B5-FA5BC01550A8}">
      <dgm:prSet/>
      <dgm:spPr/>
      <dgm:t>
        <a:bodyPr/>
        <a:lstStyle/>
        <a:p>
          <a:endParaRPr lang="en-US"/>
        </a:p>
      </dgm:t>
    </dgm:pt>
    <dgm:pt modelId="{292F72B3-74EB-4C6D-9A44-C31B6D00CF54}" type="sibTrans" cxnId="{6D562B69-F61F-41AE-83B5-FA5BC01550A8}">
      <dgm:prSet/>
      <dgm:spPr/>
      <dgm:t>
        <a:bodyPr/>
        <a:lstStyle/>
        <a:p>
          <a:endParaRPr lang="en-US"/>
        </a:p>
      </dgm:t>
    </dgm:pt>
    <dgm:pt modelId="{C9DBE810-3FFD-4952-8608-2CB572F7815A}" type="pres">
      <dgm:prSet presAssocID="{B667F76F-3B9E-488E-ACB4-6C1121611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FBE5D4-E758-46B4-BE17-864A664ACD3B}" type="pres">
      <dgm:prSet presAssocID="{B5997255-BEB7-48B3-90D6-A13F600F2FF6}" presName="hierRoot1" presStyleCnt="0">
        <dgm:presLayoutVars>
          <dgm:hierBranch val="init"/>
        </dgm:presLayoutVars>
      </dgm:prSet>
      <dgm:spPr/>
    </dgm:pt>
    <dgm:pt modelId="{3592C2C7-2184-42FF-ABBE-D964A43012B8}" type="pres">
      <dgm:prSet presAssocID="{B5997255-BEB7-48B3-90D6-A13F600F2FF6}" presName="rootComposite1" presStyleCnt="0"/>
      <dgm:spPr/>
    </dgm:pt>
    <dgm:pt modelId="{EFB4ADCE-8098-4696-8558-6DD3DD83349F}" type="pres">
      <dgm:prSet presAssocID="{B5997255-BEB7-48B3-90D6-A13F600F2FF6}" presName="rootText1" presStyleLbl="alignAcc1" presStyleIdx="0" presStyleCnt="0">
        <dgm:presLayoutVars>
          <dgm:chPref val="3"/>
        </dgm:presLayoutVars>
      </dgm:prSet>
      <dgm:spPr/>
    </dgm:pt>
    <dgm:pt modelId="{6D353321-72F8-42A6-9EE8-917EF4554C8C}" type="pres">
      <dgm:prSet presAssocID="{B5997255-BEB7-48B3-90D6-A13F600F2FF6}" presName="topArc1" presStyleLbl="parChTrans1D1" presStyleIdx="0" presStyleCnt="18"/>
      <dgm:spPr/>
    </dgm:pt>
    <dgm:pt modelId="{C641D7FB-7055-44F4-BEB7-1DA42D4E7C16}" type="pres">
      <dgm:prSet presAssocID="{B5997255-BEB7-48B3-90D6-A13F600F2FF6}" presName="bottomArc1" presStyleLbl="parChTrans1D1" presStyleIdx="1" presStyleCnt="18"/>
      <dgm:spPr/>
    </dgm:pt>
    <dgm:pt modelId="{6A86CD77-D297-4CD0-B076-D980391AAB22}" type="pres">
      <dgm:prSet presAssocID="{B5997255-BEB7-48B3-90D6-A13F600F2FF6}" presName="topConnNode1" presStyleLbl="node1" presStyleIdx="0" presStyleCnt="0"/>
      <dgm:spPr/>
    </dgm:pt>
    <dgm:pt modelId="{A98B6730-F03A-4E88-94CB-0D6743AF0E80}" type="pres">
      <dgm:prSet presAssocID="{B5997255-BEB7-48B3-90D6-A13F600F2FF6}" presName="hierChild2" presStyleCnt="0"/>
      <dgm:spPr/>
    </dgm:pt>
    <dgm:pt modelId="{72FF8006-BAAF-45B0-8648-852E33D7ECFB}" type="pres">
      <dgm:prSet presAssocID="{6AFB5EA2-DC19-4520-AB3F-C867937E2551}" presName="Name28" presStyleLbl="parChTrans1D2" presStyleIdx="0" presStyleCnt="3"/>
      <dgm:spPr/>
    </dgm:pt>
    <dgm:pt modelId="{09F88E07-F1A6-4EF9-A3B0-27D5FA381D9F}" type="pres">
      <dgm:prSet presAssocID="{F547EA01-9556-40DF-9262-36ACF26FF055}" presName="hierRoot2" presStyleCnt="0">
        <dgm:presLayoutVars>
          <dgm:hierBranch val="init"/>
        </dgm:presLayoutVars>
      </dgm:prSet>
      <dgm:spPr/>
    </dgm:pt>
    <dgm:pt modelId="{C6147FF5-7AD7-4D39-9D77-913E948E4C96}" type="pres">
      <dgm:prSet presAssocID="{F547EA01-9556-40DF-9262-36ACF26FF055}" presName="rootComposite2" presStyleCnt="0"/>
      <dgm:spPr/>
    </dgm:pt>
    <dgm:pt modelId="{DE28BE42-1AD8-4486-AACB-351CF0B774C5}" type="pres">
      <dgm:prSet presAssocID="{F547EA01-9556-40DF-9262-36ACF26FF055}" presName="rootText2" presStyleLbl="alignAcc1" presStyleIdx="0" presStyleCnt="0">
        <dgm:presLayoutVars>
          <dgm:chPref val="3"/>
        </dgm:presLayoutVars>
      </dgm:prSet>
      <dgm:spPr/>
    </dgm:pt>
    <dgm:pt modelId="{E036109C-D4EE-4862-90EA-FA41D74A4395}" type="pres">
      <dgm:prSet presAssocID="{F547EA01-9556-40DF-9262-36ACF26FF055}" presName="topArc2" presStyleLbl="parChTrans1D1" presStyleIdx="2" presStyleCnt="18"/>
      <dgm:spPr/>
    </dgm:pt>
    <dgm:pt modelId="{40A3D51E-3FD9-4030-AD46-12703F2ABFC4}" type="pres">
      <dgm:prSet presAssocID="{F547EA01-9556-40DF-9262-36ACF26FF055}" presName="bottomArc2" presStyleLbl="parChTrans1D1" presStyleIdx="3" presStyleCnt="18"/>
      <dgm:spPr/>
    </dgm:pt>
    <dgm:pt modelId="{202D8DB9-91B3-427A-B230-A072D596CFB9}" type="pres">
      <dgm:prSet presAssocID="{F547EA01-9556-40DF-9262-36ACF26FF055}" presName="topConnNode2" presStyleLbl="node2" presStyleIdx="0" presStyleCnt="0"/>
      <dgm:spPr/>
    </dgm:pt>
    <dgm:pt modelId="{F22D0F0C-D3AA-41CD-8B33-EC6F16978A5E}" type="pres">
      <dgm:prSet presAssocID="{F547EA01-9556-40DF-9262-36ACF26FF055}" presName="hierChild4" presStyleCnt="0"/>
      <dgm:spPr/>
    </dgm:pt>
    <dgm:pt modelId="{499B33BD-9FE1-4B97-A744-1E4427250CCA}" type="pres">
      <dgm:prSet presAssocID="{F547EA01-9556-40DF-9262-36ACF26FF055}" presName="hierChild5" presStyleCnt="0"/>
      <dgm:spPr/>
    </dgm:pt>
    <dgm:pt modelId="{EDAE6721-0656-4378-A16C-6CB098B1E328}" type="pres">
      <dgm:prSet presAssocID="{8AD4A051-B274-408D-B6A4-06C33C9A8FCE}" presName="Name28" presStyleLbl="parChTrans1D2" presStyleIdx="1" presStyleCnt="3"/>
      <dgm:spPr/>
    </dgm:pt>
    <dgm:pt modelId="{DD63E5C1-6764-444D-8FF9-C28489EBC190}" type="pres">
      <dgm:prSet presAssocID="{7A2556C8-31D2-4C72-B2AF-93207463B754}" presName="hierRoot2" presStyleCnt="0">
        <dgm:presLayoutVars>
          <dgm:hierBranch val="init"/>
        </dgm:presLayoutVars>
      </dgm:prSet>
      <dgm:spPr/>
    </dgm:pt>
    <dgm:pt modelId="{819ED83C-6F76-422A-A052-3F868127B588}" type="pres">
      <dgm:prSet presAssocID="{7A2556C8-31D2-4C72-B2AF-93207463B754}" presName="rootComposite2" presStyleCnt="0"/>
      <dgm:spPr/>
    </dgm:pt>
    <dgm:pt modelId="{737B9BF6-5B0D-48CF-85A6-B9FEAA4B5750}" type="pres">
      <dgm:prSet presAssocID="{7A2556C8-31D2-4C72-B2AF-93207463B754}" presName="rootText2" presStyleLbl="alignAcc1" presStyleIdx="0" presStyleCnt="0">
        <dgm:presLayoutVars>
          <dgm:chPref val="3"/>
        </dgm:presLayoutVars>
      </dgm:prSet>
      <dgm:spPr/>
    </dgm:pt>
    <dgm:pt modelId="{E3F1BDF5-AA51-4A3E-B728-55E5D9CA2897}" type="pres">
      <dgm:prSet presAssocID="{7A2556C8-31D2-4C72-B2AF-93207463B754}" presName="topArc2" presStyleLbl="parChTrans1D1" presStyleIdx="4" presStyleCnt="18"/>
      <dgm:spPr/>
    </dgm:pt>
    <dgm:pt modelId="{6A391910-59BF-4841-BBF2-EAC1FD3E92C4}" type="pres">
      <dgm:prSet presAssocID="{7A2556C8-31D2-4C72-B2AF-93207463B754}" presName="bottomArc2" presStyleLbl="parChTrans1D1" presStyleIdx="5" presStyleCnt="18"/>
      <dgm:spPr/>
    </dgm:pt>
    <dgm:pt modelId="{5F0ACD3D-2C6F-4BBF-9026-8A3716992B05}" type="pres">
      <dgm:prSet presAssocID="{7A2556C8-31D2-4C72-B2AF-93207463B754}" presName="topConnNode2" presStyleLbl="node2" presStyleIdx="0" presStyleCnt="0"/>
      <dgm:spPr/>
    </dgm:pt>
    <dgm:pt modelId="{1E54DFBC-0A7D-4DE9-9FED-FCD44A991C6F}" type="pres">
      <dgm:prSet presAssocID="{7A2556C8-31D2-4C72-B2AF-93207463B754}" presName="hierChild4" presStyleCnt="0"/>
      <dgm:spPr/>
    </dgm:pt>
    <dgm:pt modelId="{16E2B892-F604-4AA4-A5E9-21D0A8E7AD51}" type="pres">
      <dgm:prSet presAssocID="{1B86D6B7-EB2A-4E29-91D1-AA26C5CF13EB}" presName="Name28" presStyleLbl="parChTrans1D3" presStyleIdx="0" presStyleCnt="4"/>
      <dgm:spPr/>
    </dgm:pt>
    <dgm:pt modelId="{1B657BCF-BC12-4DA4-AD65-9656F2D2E491}" type="pres">
      <dgm:prSet presAssocID="{E2605F15-95AF-4CC1-8DF6-184A5A293471}" presName="hierRoot2" presStyleCnt="0">
        <dgm:presLayoutVars>
          <dgm:hierBranch val="init"/>
        </dgm:presLayoutVars>
      </dgm:prSet>
      <dgm:spPr/>
    </dgm:pt>
    <dgm:pt modelId="{45936EAC-3C4C-4383-A914-5F7ED91E8D1E}" type="pres">
      <dgm:prSet presAssocID="{E2605F15-95AF-4CC1-8DF6-184A5A293471}" presName="rootComposite2" presStyleCnt="0"/>
      <dgm:spPr/>
    </dgm:pt>
    <dgm:pt modelId="{A010BBDA-E4BB-4B85-B78E-119E04AB0FBA}" type="pres">
      <dgm:prSet presAssocID="{E2605F15-95AF-4CC1-8DF6-184A5A293471}" presName="rootText2" presStyleLbl="alignAcc1" presStyleIdx="0" presStyleCnt="0">
        <dgm:presLayoutVars>
          <dgm:chPref val="3"/>
        </dgm:presLayoutVars>
      </dgm:prSet>
      <dgm:spPr/>
    </dgm:pt>
    <dgm:pt modelId="{C3307BF7-C204-4C7C-B819-5659E623F3F0}" type="pres">
      <dgm:prSet presAssocID="{E2605F15-95AF-4CC1-8DF6-184A5A293471}" presName="topArc2" presStyleLbl="parChTrans1D1" presStyleIdx="6" presStyleCnt="18"/>
      <dgm:spPr/>
    </dgm:pt>
    <dgm:pt modelId="{92E7DE77-10BF-4891-9131-71D5218E25A3}" type="pres">
      <dgm:prSet presAssocID="{E2605F15-95AF-4CC1-8DF6-184A5A293471}" presName="bottomArc2" presStyleLbl="parChTrans1D1" presStyleIdx="7" presStyleCnt="18"/>
      <dgm:spPr/>
    </dgm:pt>
    <dgm:pt modelId="{095205ED-EDAB-4D70-A873-D0BAB2A8FEE9}" type="pres">
      <dgm:prSet presAssocID="{E2605F15-95AF-4CC1-8DF6-184A5A293471}" presName="topConnNode2" presStyleLbl="node3" presStyleIdx="0" presStyleCnt="0"/>
      <dgm:spPr/>
    </dgm:pt>
    <dgm:pt modelId="{26DB8641-83CA-40CA-AB22-ECFCD5DB906C}" type="pres">
      <dgm:prSet presAssocID="{E2605F15-95AF-4CC1-8DF6-184A5A293471}" presName="hierChild4" presStyleCnt="0"/>
      <dgm:spPr/>
    </dgm:pt>
    <dgm:pt modelId="{BB50FA72-1D69-4D7C-9ED8-BD10D993112B}" type="pres">
      <dgm:prSet presAssocID="{E2605F15-95AF-4CC1-8DF6-184A5A293471}" presName="hierChild5" presStyleCnt="0"/>
      <dgm:spPr/>
    </dgm:pt>
    <dgm:pt modelId="{4EA22BFA-33D2-4A2F-98D8-FF8B63AB14FA}" type="pres">
      <dgm:prSet presAssocID="{5C35D7F3-892F-4A21-A99B-66CC9E5E4620}" presName="Name28" presStyleLbl="parChTrans1D3" presStyleIdx="1" presStyleCnt="4"/>
      <dgm:spPr/>
    </dgm:pt>
    <dgm:pt modelId="{DDCAC92F-A00D-4163-ACF5-7483A62B6D63}" type="pres">
      <dgm:prSet presAssocID="{455C6C68-912C-4DC3-9285-3E13F4754BA6}" presName="hierRoot2" presStyleCnt="0">
        <dgm:presLayoutVars>
          <dgm:hierBranch val="init"/>
        </dgm:presLayoutVars>
      </dgm:prSet>
      <dgm:spPr/>
    </dgm:pt>
    <dgm:pt modelId="{EBFD5AA1-E602-4D06-BCF1-40B5B2859584}" type="pres">
      <dgm:prSet presAssocID="{455C6C68-912C-4DC3-9285-3E13F4754BA6}" presName="rootComposite2" presStyleCnt="0"/>
      <dgm:spPr/>
    </dgm:pt>
    <dgm:pt modelId="{0C2C097C-0355-4136-B65B-8F2381A113D7}" type="pres">
      <dgm:prSet presAssocID="{455C6C68-912C-4DC3-9285-3E13F4754BA6}" presName="rootText2" presStyleLbl="alignAcc1" presStyleIdx="0" presStyleCnt="0">
        <dgm:presLayoutVars>
          <dgm:chPref val="3"/>
        </dgm:presLayoutVars>
      </dgm:prSet>
      <dgm:spPr/>
    </dgm:pt>
    <dgm:pt modelId="{6250ADEA-22E3-4790-B108-6F6753E09BE4}" type="pres">
      <dgm:prSet presAssocID="{455C6C68-912C-4DC3-9285-3E13F4754BA6}" presName="topArc2" presStyleLbl="parChTrans1D1" presStyleIdx="8" presStyleCnt="18"/>
      <dgm:spPr/>
    </dgm:pt>
    <dgm:pt modelId="{C3BB0EB9-E45E-469D-B0AD-36163C61485A}" type="pres">
      <dgm:prSet presAssocID="{455C6C68-912C-4DC3-9285-3E13F4754BA6}" presName="bottomArc2" presStyleLbl="parChTrans1D1" presStyleIdx="9" presStyleCnt="18"/>
      <dgm:spPr/>
    </dgm:pt>
    <dgm:pt modelId="{962FAD43-0D9C-4338-B371-29F8C860C9ED}" type="pres">
      <dgm:prSet presAssocID="{455C6C68-912C-4DC3-9285-3E13F4754BA6}" presName="topConnNode2" presStyleLbl="node3" presStyleIdx="0" presStyleCnt="0"/>
      <dgm:spPr/>
    </dgm:pt>
    <dgm:pt modelId="{186FF804-CA8E-47CA-ABDA-6DB6E57A71E1}" type="pres">
      <dgm:prSet presAssocID="{455C6C68-912C-4DC3-9285-3E13F4754BA6}" presName="hierChild4" presStyleCnt="0"/>
      <dgm:spPr/>
    </dgm:pt>
    <dgm:pt modelId="{847E4BEF-021E-4795-8E8E-D00B8E820A34}" type="pres">
      <dgm:prSet presAssocID="{E8E4AB79-29F0-4FAC-BCC5-F70C0B27FB2E}" presName="Name28" presStyleLbl="parChTrans1D4" presStyleIdx="0" presStyleCnt="1"/>
      <dgm:spPr/>
    </dgm:pt>
    <dgm:pt modelId="{DD6349E0-7404-4A03-9C82-39E830B4E97A}" type="pres">
      <dgm:prSet presAssocID="{F47E492E-43AB-4375-A9BB-EA5008BF3339}" presName="hierRoot2" presStyleCnt="0">
        <dgm:presLayoutVars>
          <dgm:hierBranch val="init"/>
        </dgm:presLayoutVars>
      </dgm:prSet>
      <dgm:spPr/>
    </dgm:pt>
    <dgm:pt modelId="{38F92A46-C9A5-4EAB-8792-2F3097FBC67D}" type="pres">
      <dgm:prSet presAssocID="{F47E492E-43AB-4375-A9BB-EA5008BF3339}" presName="rootComposite2" presStyleCnt="0"/>
      <dgm:spPr/>
    </dgm:pt>
    <dgm:pt modelId="{11DBAE7B-23D7-4847-AD14-F01F06D1006C}" type="pres">
      <dgm:prSet presAssocID="{F47E492E-43AB-4375-A9BB-EA5008BF3339}" presName="rootText2" presStyleLbl="alignAcc1" presStyleIdx="0" presStyleCnt="0">
        <dgm:presLayoutVars>
          <dgm:chPref val="3"/>
        </dgm:presLayoutVars>
      </dgm:prSet>
      <dgm:spPr/>
    </dgm:pt>
    <dgm:pt modelId="{D2443563-932F-4408-ACB7-1A5A3F02E59E}" type="pres">
      <dgm:prSet presAssocID="{F47E492E-43AB-4375-A9BB-EA5008BF3339}" presName="topArc2" presStyleLbl="parChTrans1D1" presStyleIdx="10" presStyleCnt="18"/>
      <dgm:spPr/>
    </dgm:pt>
    <dgm:pt modelId="{C6771584-61B9-43C9-BDB5-72C72B4A0734}" type="pres">
      <dgm:prSet presAssocID="{F47E492E-43AB-4375-A9BB-EA5008BF3339}" presName="bottomArc2" presStyleLbl="parChTrans1D1" presStyleIdx="11" presStyleCnt="18"/>
      <dgm:spPr/>
    </dgm:pt>
    <dgm:pt modelId="{8F9AE1EC-557F-4137-B272-63A0FD75D559}" type="pres">
      <dgm:prSet presAssocID="{F47E492E-43AB-4375-A9BB-EA5008BF3339}" presName="topConnNode2" presStyleLbl="node4" presStyleIdx="0" presStyleCnt="0"/>
      <dgm:spPr/>
    </dgm:pt>
    <dgm:pt modelId="{97A87F49-3C09-480E-AC47-8AC787073C67}" type="pres">
      <dgm:prSet presAssocID="{F47E492E-43AB-4375-A9BB-EA5008BF3339}" presName="hierChild4" presStyleCnt="0"/>
      <dgm:spPr/>
    </dgm:pt>
    <dgm:pt modelId="{BFD98F1F-22F2-43EF-8D0C-5148EAE27B2C}" type="pres">
      <dgm:prSet presAssocID="{F47E492E-43AB-4375-A9BB-EA5008BF3339}" presName="hierChild5" presStyleCnt="0"/>
      <dgm:spPr/>
    </dgm:pt>
    <dgm:pt modelId="{6D6C3D9A-940A-407C-AE02-51964228B311}" type="pres">
      <dgm:prSet presAssocID="{455C6C68-912C-4DC3-9285-3E13F4754BA6}" presName="hierChild5" presStyleCnt="0"/>
      <dgm:spPr/>
    </dgm:pt>
    <dgm:pt modelId="{C7185611-D202-4D4A-B596-A9EC44632E56}" type="pres">
      <dgm:prSet presAssocID="{7A2556C8-31D2-4C72-B2AF-93207463B754}" presName="hierChild5" presStyleCnt="0"/>
      <dgm:spPr/>
    </dgm:pt>
    <dgm:pt modelId="{0AC05163-4A0C-47E2-90A0-AB7C1F2A0F18}" type="pres">
      <dgm:prSet presAssocID="{7A948F69-E46B-41FE-A439-B6F0594B2FA5}" presName="Name28" presStyleLbl="parChTrans1D2" presStyleIdx="2" presStyleCnt="3"/>
      <dgm:spPr/>
    </dgm:pt>
    <dgm:pt modelId="{3A8EEA4C-5ADD-4C86-9F64-28D16D7A907D}" type="pres">
      <dgm:prSet presAssocID="{3CD5C3F5-4BFE-4FA8-BB9F-56A0AFA61C39}" presName="hierRoot2" presStyleCnt="0">
        <dgm:presLayoutVars>
          <dgm:hierBranch val="init"/>
        </dgm:presLayoutVars>
      </dgm:prSet>
      <dgm:spPr/>
    </dgm:pt>
    <dgm:pt modelId="{1546F083-D427-4D0D-9846-2EE3A2082FEB}" type="pres">
      <dgm:prSet presAssocID="{3CD5C3F5-4BFE-4FA8-BB9F-56A0AFA61C39}" presName="rootComposite2" presStyleCnt="0"/>
      <dgm:spPr/>
    </dgm:pt>
    <dgm:pt modelId="{FA3E7AEB-947D-4469-B151-BB2907B9ACC7}" type="pres">
      <dgm:prSet presAssocID="{3CD5C3F5-4BFE-4FA8-BB9F-56A0AFA61C39}" presName="rootText2" presStyleLbl="alignAcc1" presStyleIdx="0" presStyleCnt="0">
        <dgm:presLayoutVars>
          <dgm:chPref val="3"/>
        </dgm:presLayoutVars>
      </dgm:prSet>
      <dgm:spPr/>
    </dgm:pt>
    <dgm:pt modelId="{677F5075-3028-44DB-B553-0DBE9B1C3BCC}" type="pres">
      <dgm:prSet presAssocID="{3CD5C3F5-4BFE-4FA8-BB9F-56A0AFA61C39}" presName="topArc2" presStyleLbl="parChTrans1D1" presStyleIdx="12" presStyleCnt="18"/>
      <dgm:spPr/>
    </dgm:pt>
    <dgm:pt modelId="{A5C8949C-4EBA-4BA3-BF06-22B70D2C0232}" type="pres">
      <dgm:prSet presAssocID="{3CD5C3F5-4BFE-4FA8-BB9F-56A0AFA61C39}" presName="bottomArc2" presStyleLbl="parChTrans1D1" presStyleIdx="13" presStyleCnt="18"/>
      <dgm:spPr/>
    </dgm:pt>
    <dgm:pt modelId="{2B62BB7D-6022-401C-8965-865C2BDC0711}" type="pres">
      <dgm:prSet presAssocID="{3CD5C3F5-4BFE-4FA8-BB9F-56A0AFA61C39}" presName="topConnNode2" presStyleLbl="node2" presStyleIdx="0" presStyleCnt="0"/>
      <dgm:spPr/>
    </dgm:pt>
    <dgm:pt modelId="{6CCB5C08-9DC0-4E80-B62C-AF9AABE5B902}" type="pres">
      <dgm:prSet presAssocID="{3CD5C3F5-4BFE-4FA8-BB9F-56A0AFA61C39}" presName="hierChild4" presStyleCnt="0"/>
      <dgm:spPr/>
    </dgm:pt>
    <dgm:pt modelId="{92BFC3D1-2A59-4C8F-AB16-E17076BEC68C}" type="pres">
      <dgm:prSet presAssocID="{0E857A86-5A8E-4F3C-9440-CD8E7175AA1A}" presName="Name28" presStyleLbl="parChTrans1D3" presStyleIdx="2" presStyleCnt="4"/>
      <dgm:spPr/>
    </dgm:pt>
    <dgm:pt modelId="{31A1DD4F-A835-437B-9E77-F405A18230E9}" type="pres">
      <dgm:prSet presAssocID="{8A1FDBFE-E337-4432-A342-7FCD1E11DF93}" presName="hierRoot2" presStyleCnt="0">
        <dgm:presLayoutVars>
          <dgm:hierBranch val="init"/>
        </dgm:presLayoutVars>
      </dgm:prSet>
      <dgm:spPr/>
    </dgm:pt>
    <dgm:pt modelId="{14801C84-D6A4-486A-9B8E-13BD5851BC46}" type="pres">
      <dgm:prSet presAssocID="{8A1FDBFE-E337-4432-A342-7FCD1E11DF93}" presName="rootComposite2" presStyleCnt="0"/>
      <dgm:spPr/>
    </dgm:pt>
    <dgm:pt modelId="{FF8C15E3-CC7A-457E-AD66-44377F2336D8}" type="pres">
      <dgm:prSet presAssocID="{8A1FDBFE-E337-4432-A342-7FCD1E11DF93}" presName="rootText2" presStyleLbl="alignAcc1" presStyleIdx="0" presStyleCnt="0">
        <dgm:presLayoutVars>
          <dgm:chPref val="3"/>
        </dgm:presLayoutVars>
      </dgm:prSet>
      <dgm:spPr/>
    </dgm:pt>
    <dgm:pt modelId="{FC230ECF-2A23-4FA9-92B5-4E2E5088F0B6}" type="pres">
      <dgm:prSet presAssocID="{8A1FDBFE-E337-4432-A342-7FCD1E11DF93}" presName="topArc2" presStyleLbl="parChTrans1D1" presStyleIdx="14" presStyleCnt="18"/>
      <dgm:spPr/>
    </dgm:pt>
    <dgm:pt modelId="{2AE38AF9-0BF9-446D-A91F-046AB4EE321B}" type="pres">
      <dgm:prSet presAssocID="{8A1FDBFE-E337-4432-A342-7FCD1E11DF93}" presName="bottomArc2" presStyleLbl="parChTrans1D1" presStyleIdx="15" presStyleCnt="18"/>
      <dgm:spPr/>
    </dgm:pt>
    <dgm:pt modelId="{81B9F710-D4EE-49D7-846E-C5821CD48903}" type="pres">
      <dgm:prSet presAssocID="{8A1FDBFE-E337-4432-A342-7FCD1E11DF93}" presName="topConnNode2" presStyleLbl="node3" presStyleIdx="0" presStyleCnt="0"/>
      <dgm:spPr/>
    </dgm:pt>
    <dgm:pt modelId="{60B37334-7B35-48BF-8261-F65BB58231B2}" type="pres">
      <dgm:prSet presAssocID="{8A1FDBFE-E337-4432-A342-7FCD1E11DF93}" presName="hierChild4" presStyleCnt="0"/>
      <dgm:spPr/>
    </dgm:pt>
    <dgm:pt modelId="{91BE1440-322C-4007-8F8B-4202B8A4D096}" type="pres">
      <dgm:prSet presAssocID="{8A1FDBFE-E337-4432-A342-7FCD1E11DF93}" presName="hierChild5" presStyleCnt="0"/>
      <dgm:spPr/>
    </dgm:pt>
    <dgm:pt modelId="{1599CA8E-B683-4F6C-A298-474F8152559A}" type="pres">
      <dgm:prSet presAssocID="{8F15CF3B-AB59-4E0B-95A7-D639D4FB9165}" presName="Name28" presStyleLbl="parChTrans1D3" presStyleIdx="3" presStyleCnt="4"/>
      <dgm:spPr/>
    </dgm:pt>
    <dgm:pt modelId="{92D8BD99-F003-49B5-BA67-D03CAD6941A1}" type="pres">
      <dgm:prSet presAssocID="{2BC9A48E-A312-49E6-A758-43EC3B0E3F69}" presName="hierRoot2" presStyleCnt="0">
        <dgm:presLayoutVars>
          <dgm:hierBranch val="init"/>
        </dgm:presLayoutVars>
      </dgm:prSet>
      <dgm:spPr/>
    </dgm:pt>
    <dgm:pt modelId="{C7CC3431-F278-41E0-8BC9-028E9101A45A}" type="pres">
      <dgm:prSet presAssocID="{2BC9A48E-A312-49E6-A758-43EC3B0E3F69}" presName="rootComposite2" presStyleCnt="0"/>
      <dgm:spPr/>
    </dgm:pt>
    <dgm:pt modelId="{CACC0E99-BF18-4CF2-B2B4-121480DB1C65}" type="pres">
      <dgm:prSet presAssocID="{2BC9A48E-A312-49E6-A758-43EC3B0E3F69}" presName="rootText2" presStyleLbl="alignAcc1" presStyleIdx="0" presStyleCnt="0">
        <dgm:presLayoutVars>
          <dgm:chPref val="3"/>
        </dgm:presLayoutVars>
      </dgm:prSet>
      <dgm:spPr/>
    </dgm:pt>
    <dgm:pt modelId="{2734115A-E4A3-45A1-B032-8DFBAC5EE8D8}" type="pres">
      <dgm:prSet presAssocID="{2BC9A48E-A312-49E6-A758-43EC3B0E3F69}" presName="topArc2" presStyleLbl="parChTrans1D1" presStyleIdx="16" presStyleCnt="18"/>
      <dgm:spPr/>
    </dgm:pt>
    <dgm:pt modelId="{D3D85E9B-6F03-41AB-A325-DC715402E201}" type="pres">
      <dgm:prSet presAssocID="{2BC9A48E-A312-49E6-A758-43EC3B0E3F69}" presName="bottomArc2" presStyleLbl="parChTrans1D1" presStyleIdx="17" presStyleCnt="18"/>
      <dgm:spPr/>
    </dgm:pt>
    <dgm:pt modelId="{C8045277-B67B-476B-ABB1-EABF3B3BE545}" type="pres">
      <dgm:prSet presAssocID="{2BC9A48E-A312-49E6-A758-43EC3B0E3F69}" presName="topConnNode2" presStyleLbl="node3" presStyleIdx="0" presStyleCnt="0"/>
      <dgm:spPr/>
    </dgm:pt>
    <dgm:pt modelId="{F012DE1E-D7C4-4022-9FAF-8F2CBB4BA97D}" type="pres">
      <dgm:prSet presAssocID="{2BC9A48E-A312-49E6-A758-43EC3B0E3F69}" presName="hierChild4" presStyleCnt="0"/>
      <dgm:spPr/>
    </dgm:pt>
    <dgm:pt modelId="{5D7CAD15-9096-402E-92C7-45DBBAE2AB2C}" type="pres">
      <dgm:prSet presAssocID="{2BC9A48E-A312-49E6-A758-43EC3B0E3F69}" presName="hierChild5" presStyleCnt="0"/>
      <dgm:spPr/>
    </dgm:pt>
    <dgm:pt modelId="{8312C8D2-41D0-4740-81B4-772CAD0109FB}" type="pres">
      <dgm:prSet presAssocID="{3CD5C3F5-4BFE-4FA8-BB9F-56A0AFA61C39}" presName="hierChild5" presStyleCnt="0"/>
      <dgm:spPr/>
    </dgm:pt>
    <dgm:pt modelId="{E3EEF2C9-3486-40FF-84B3-BD4120004DBE}" type="pres">
      <dgm:prSet presAssocID="{B5997255-BEB7-48B3-90D6-A13F600F2FF6}" presName="hierChild3" presStyleCnt="0"/>
      <dgm:spPr/>
    </dgm:pt>
  </dgm:ptLst>
  <dgm:cxnLst>
    <dgm:cxn modelId="{D98F5F00-F704-4BE9-9016-C5B2CE35A601}" srcId="{B5997255-BEB7-48B3-90D6-A13F600F2FF6}" destId="{7A2556C8-31D2-4C72-B2AF-93207463B754}" srcOrd="1" destOrd="0" parTransId="{8AD4A051-B274-408D-B6A4-06C33C9A8FCE}" sibTransId="{6F07E0BE-104D-442B-BD98-89E87A0C2590}"/>
    <dgm:cxn modelId="{E9205602-755C-44BB-A3FA-BA1B2D5A9817}" type="presOf" srcId="{B667F76F-3B9E-488E-ACB4-6C11216111BF}" destId="{C9DBE810-3FFD-4952-8608-2CB572F7815A}" srcOrd="0" destOrd="0" presId="urn:microsoft.com/office/officeart/2008/layout/HalfCircleOrganizationChart"/>
    <dgm:cxn modelId="{4E9E4603-D499-4580-AF8D-48D572107907}" srcId="{7A2556C8-31D2-4C72-B2AF-93207463B754}" destId="{455C6C68-912C-4DC3-9285-3E13F4754BA6}" srcOrd="1" destOrd="0" parTransId="{5C35D7F3-892F-4A21-A99B-66CC9E5E4620}" sibTransId="{54A403F0-DFEA-421A-A6B1-82B60B299243}"/>
    <dgm:cxn modelId="{6ADCCE06-CADA-4E0C-AA9B-53F5D78E92C8}" type="presOf" srcId="{455C6C68-912C-4DC3-9285-3E13F4754BA6}" destId="{0C2C097C-0355-4136-B65B-8F2381A113D7}" srcOrd="0" destOrd="0" presId="urn:microsoft.com/office/officeart/2008/layout/HalfCircleOrganizationChart"/>
    <dgm:cxn modelId="{781BDD0A-3650-4C07-8395-E05C69D24A78}" type="presOf" srcId="{F47E492E-43AB-4375-A9BB-EA5008BF3339}" destId="{11DBAE7B-23D7-4847-AD14-F01F06D1006C}" srcOrd="0" destOrd="0" presId="urn:microsoft.com/office/officeart/2008/layout/HalfCircleOrganizationChart"/>
    <dgm:cxn modelId="{55980D0E-2851-406A-AACF-EF3DB24EB113}" srcId="{B5997255-BEB7-48B3-90D6-A13F600F2FF6}" destId="{3CD5C3F5-4BFE-4FA8-BB9F-56A0AFA61C39}" srcOrd="2" destOrd="0" parTransId="{7A948F69-E46B-41FE-A439-B6F0594B2FA5}" sibTransId="{F88ADE2E-9323-4ABB-A5E0-67D75979168F}"/>
    <dgm:cxn modelId="{869AF610-C40F-4B96-85DC-21423CFE1858}" srcId="{B5997255-BEB7-48B3-90D6-A13F600F2FF6}" destId="{F547EA01-9556-40DF-9262-36ACF26FF055}" srcOrd="0" destOrd="0" parTransId="{6AFB5EA2-DC19-4520-AB3F-C867937E2551}" sibTransId="{F5056FD3-C7B5-46D0-A7F5-B2672B20872C}"/>
    <dgm:cxn modelId="{481A8B1A-20A8-4487-834C-1AC174F83E1E}" type="presOf" srcId="{F547EA01-9556-40DF-9262-36ACF26FF055}" destId="{DE28BE42-1AD8-4486-AACB-351CF0B774C5}" srcOrd="0" destOrd="0" presId="urn:microsoft.com/office/officeart/2008/layout/HalfCircleOrganizationChart"/>
    <dgm:cxn modelId="{956F861B-45C6-4630-A95B-9B9A6FBFB7DD}" type="presOf" srcId="{E2605F15-95AF-4CC1-8DF6-184A5A293471}" destId="{095205ED-EDAB-4D70-A873-D0BAB2A8FEE9}" srcOrd="1" destOrd="0" presId="urn:microsoft.com/office/officeart/2008/layout/HalfCircleOrganizationChart"/>
    <dgm:cxn modelId="{DAFDBC1D-EA30-4C74-A732-E26434F95C46}" type="presOf" srcId="{5C35D7F3-892F-4A21-A99B-66CC9E5E4620}" destId="{4EA22BFA-33D2-4A2F-98D8-FF8B63AB14FA}" srcOrd="0" destOrd="0" presId="urn:microsoft.com/office/officeart/2008/layout/HalfCircleOrganizationChart"/>
    <dgm:cxn modelId="{E97E6D2F-FBB4-4A8B-9C6C-DF08D4B6669D}" srcId="{7A2556C8-31D2-4C72-B2AF-93207463B754}" destId="{E2605F15-95AF-4CC1-8DF6-184A5A293471}" srcOrd="0" destOrd="0" parTransId="{1B86D6B7-EB2A-4E29-91D1-AA26C5CF13EB}" sibTransId="{40391746-1DB9-4ABB-9D74-EE84A5647C8A}"/>
    <dgm:cxn modelId="{56BBC131-E02B-4031-859B-081515D6621F}" type="presOf" srcId="{8F15CF3B-AB59-4E0B-95A7-D639D4FB9165}" destId="{1599CA8E-B683-4F6C-A298-474F8152559A}" srcOrd="0" destOrd="0" presId="urn:microsoft.com/office/officeart/2008/layout/HalfCircleOrganizationChart"/>
    <dgm:cxn modelId="{B0D35A3F-5B3F-4824-9AA2-1590058EF307}" type="presOf" srcId="{E8E4AB79-29F0-4FAC-BCC5-F70C0B27FB2E}" destId="{847E4BEF-021E-4795-8E8E-D00B8E820A34}" srcOrd="0" destOrd="0" presId="urn:microsoft.com/office/officeart/2008/layout/HalfCircleOrganizationChart"/>
    <dgm:cxn modelId="{55D71361-9582-49EB-A7DF-F308C9B16FE1}" srcId="{455C6C68-912C-4DC3-9285-3E13F4754BA6}" destId="{F47E492E-43AB-4375-A9BB-EA5008BF3339}" srcOrd="0" destOrd="0" parTransId="{E8E4AB79-29F0-4FAC-BCC5-F70C0B27FB2E}" sibTransId="{D9CF549B-FD4E-46E0-A916-DA000393874D}"/>
    <dgm:cxn modelId="{CA1E6A41-2AA2-4E12-8435-20DFAE19F7EB}" type="presOf" srcId="{F547EA01-9556-40DF-9262-36ACF26FF055}" destId="{202D8DB9-91B3-427A-B230-A072D596CFB9}" srcOrd="1" destOrd="0" presId="urn:microsoft.com/office/officeart/2008/layout/HalfCircleOrganizationChart"/>
    <dgm:cxn modelId="{CC5C2B62-BF19-4C13-83CC-8CB537FF6A3D}" type="presOf" srcId="{3CD5C3F5-4BFE-4FA8-BB9F-56A0AFA61C39}" destId="{FA3E7AEB-947D-4469-B151-BB2907B9ACC7}" srcOrd="0" destOrd="0" presId="urn:microsoft.com/office/officeart/2008/layout/HalfCircleOrganizationChart"/>
    <dgm:cxn modelId="{8F1B5A64-53F5-4379-81FD-E85B04B7352A}" type="presOf" srcId="{0E857A86-5A8E-4F3C-9440-CD8E7175AA1A}" destId="{92BFC3D1-2A59-4C8F-AB16-E17076BEC68C}" srcOrd="0" destOrd="0" presId="urn:microsoft.com/office/officeart/2008/layout/HalfCircleOrganizationChart"/>
    <dgm:cxn modelId="{6D562B69-F61F-41AE-83B5-FA5BC01550A8}" srcId="{3CD5C3F5-4BFE-4FA8-BB9F-56A0AFA61C39}" destId="{2BC9A48E-A312-49E6-A758-43EC3B0E3F69}" srcOrd="1" destOrd="0" parTransId="{8F15CF3B-AB59-4E0B-95A7-D639D4FB9165}" sibTransId="{292F72B3-74EB-4C6D-9A44-C31B6D00CF54}"/>
    <dgm:cxn modelId="{CA36B16A-36D4-4BF8-9BA5-B81F550EA712}" type="presOf" srcId="{7A2556C8-31D2-4C72-B2AF-93207463B754}" destId="{737B9BF6-5B0D-48CF-85A6-B9FEAA4B5750}" srcOrd="0" destOrd="0" presId="urn:microsoft.com/office/officeart/2008/layout/HalfCircleOrganizationChart"/>
    <dgm:cxn modelId="{EC42416C-DEE6-41C3-BFCB-A8D443B716E0}" srcId="{B667F76F-3B9E-488E-ACB4-6C11216111BF}" destId="{B5997255-BEB7-48B3-90D6-A13F600F2FF6}" srcOrd="0" destOrd="0" parTransId="{48FA1E0A-7678-4672-BF49-02F54E6E0A44}" sibTransId="{7EEB3E10-C6B3-4F8C-9E41-E68707B832BD}"/>
    <dgm:cxn modelId="{DF26494D-5F59-473A-94A0-63513360AF8D}" type="presOf" srcId="{1B86D6B7-EB2A-4E29-91D1-AA26C5CF13EB}" destId="{16E2B892-F604-4AA4-A5E9-21D0A8E7AD51}" srcOrd="0" destOrd="0" presId="urn:microsoft.com/office/officeart/2008/layout/HalfCircleOrganizationChart"/>
    <dgm:cxn modelId="{581FD150-A899-474B-8FCD-56179C6766AC}" type="presOf" srcId="{3CD5C3F5-4BFE-4FA8-BB9F-56A0AFA61C39}" destId="{2B62BB7D-6022-401C-8965-865C2BDC0711}" srcOrd="1" destOrd="0" presId="urn:microsoft.com/office/officeart/2008/layout/HalfCircleOrganizationChart"/>
    <dgm:cxn modelId="{FADF2C71-5856-4955-9916-C2ECC9E9D14F}" type="presOf" srcId="{F47E492E-43AB-4375-A9BB-EA5008BF3339}" destId="{8F9AE1EC-557F-4137-B272-63A0FD75D559}" srcOrd="1" destOrd="0" presId="urn:microsoft.com/office/officeart/2008/layout/HalfCircleOrganizationChart"/>
    <dgm:cxn modelId="{AE1EB451-7C95-4A8B-8BFB-6E178E196E9E}" type="presOf" srcId="{B5997255-BEB7-48B3-90D6-A13F600F2FF6}" destId="{EFB4ADCE-8098-4696-8558-6DD3DD83349F}" srcOrd="0" destOrd="0" presId="urn:microsoft.com/office/officeart/2008/layout/HalfCircleOrganizationChart"/>
    <dgm:cxn modelId="{63AD6853-7B71-4262-B836-565CF02FE799}" type="presOf" srcId="{6AFB5EA2-DC19-4520-AB3F-C867937E2551}" destId="{72FF8006-BAAF-45B0-8648-852E33D7ECFB}" srcOrd="0" destOrd="0" presId="urn:microsoft.com/office/officeart/2008/layout/HalfCircleOrganizationChart"/>
    <dgm:cxn modelId="{67A1EB74-E221-4308-A9D9-DCFF8E95E3CF}" type="presOf" srcId="{7A2556C8-31D2-4C72-B2AF-93207463B754}" destId="{5F0ACD3D-2C6F-4BBF-9026-8A3716992B05}" srcOrd="1" destOrd="0" presId="urn:microsoft.com/office/officeart/2008/layout/HalfCircleOrganizationChart"/>
    <dgm:cxn modelId="{95931378-7893-4D6F-A579-E8D98F1D49B2}" srcId="{3CD5C3F5-4BFE-4FA8-BB9F-56A0AFA61C39}" destId="{8A1FDBFE-E337-4432-A342-7FCD1E11DF93}" srcOrd="0" destOrd="0" parTransId="{0E857A86-5A8E-4F3C-9440-CD8E7175AA1A}" sibTransId="{C3B8A5F7-9A98-41B7-B5F9-E30331AD6679}"/>
    <dgm:cxn modelId="{291CC77B-92CF-4F84-B555-B8A6DE4BE25E}" type="presOf" srcId="{455C6C68-912C-4DC3-9285-3E13F4754BA6}" destId="{962FAD43-0D9C-4338-B371-29F8C860C9ED}" srcOrd="1" destOrd="0" presId="urn:microsoft.com/office/officeart/2008/layout/HalfCircleOrganizationChart"/>
    <dgm:cxn modelId="{64705C8A-77DE-4A13-86A9-98C3E2CC488A}" type="presOf" srcId="{8A1FDBFE-E337-4432-A342-7FCD1E11DF93}" destId="{81B9F710-D4EE-49D7-846E-C5821CD48903}" srcOrd="1" destOrd="0" presId="urn:microsoft.com/office/officeart/2008/layout/HalfCircleOrganizationChart"/>
    <dgm:cxn modelId="{887D27A4-1838-4BBB-8605-3D01117FCF6F}" type="presOf" srcId="{E2605F15-95AF-4CC1-8DF6-184A5A293471}" destId="{A010BBDA-E4BB-4B85-B78E-119E04AB0FBA}" srcOrd="0" destOrd="0" presId="urn:microsoft.com/office/officeart/2008/layout/HalfCircleOrganizationChart"/>
    <dgm:cxn modelId="{0FD771BA-9F27-42CE-8E4A-50409AE5C043}" type="presOf" srcId="{2BC9A48E-A312-49E6-A758-43EC3B0E3F69}" destId="{C8045277-B67B-476B-ABB1-EABF3B3BE545}" srcOrd="1" destOrd="0" presId="urn:microsoft.com/office/officeart/2008/layout/HalfCircleOrganizationChart"/>
    <dgm:cxn modelId="{465BD1BC-54EC-4B82-A5C2-832E3E6ED861}" type="presOf" srcId="{8A1FDBFE-E337-4432-A342-7FCD1E11DF93}" destId="{FF8C15E3-CC7A-457E-AD66-44377F2336D8}" srcOrd="0" destOrd="0" presId="urn:microsoft.com/office/officeart/2008/layout/HalfCircleOrganizationChart"/>
    <dgm:cxn modelId="{2550DFBF-1A76-47DF-B53D-A414ED14A04F}" type="presOf" srcId="{B5997255-BEB7-48B3-90D6-A13F600F2FF6}" destId="{6A86CD77-D297-4CD0-B076-D980391AAB22}" srcOrd="1" destOrd="0" presId="urn:microsoft.com/office/officeart/2008/layout/HalfCircleOrganizationChart"/>
    <dgm:cxn modelId="{9584ACCD-848E-4079-9D94-771D46A9A257}" type="presOf" srcId="{2BC9A48E-A312-49E6-A758-43EC3B0E3F69}" destId="{CACC0E99-BF18-4CF2-B2B4-121480DB1C65}" srcOrd="0" destOrd="0" presId="urn:microsoft.com/office/officeart/2008/layout/HalfCircleOrganizationChart"/>
    <dgm:cxn modelId="{0CEDE0EA-74CF-4CFF-8098-4CEE8F5392F4}" type="presOf" srcId="{8AD4A051-B274-408D-B6A4-06C33C9A8FCE}" destId="{EDAE6721-0656-4378-A16C-6CB098B1E328}" srcOrd="0" destOrd="0" presId="urn:microsoft.com/office/officeart/2008/layout/HalfCircleOrganizationChart"/>
    <dgm:cxn modelId="{8263B6F6-7580-4B86-B036-CAA370E497E6}" type="presOf" srcId="{7A948F69-E46B-41FE-A439-B6F0594B2FA5}" destId="{0AC05163-4A0C-47E2-90A0-AB7C1F2A0F18}" srcOrd="0" destOrd="0" presId="urn:microsoft.com/office/officeart/2008/layout/HalfCircleOrganizationChart"/>
    <dgm:cxn modelId="{C659FA32-254A-49A7-A09A-4AD09FF40EF7}" type="presParOf" srcId="{C9DBE810-3FFD-4952-8608-2CB572F7815A}" destId="{69FBE5D4-E758-46B4-BE17-864A664ACD3B}" srcOrd="0" destOrd="0" presId="urn:microsoft.com/office/officeart/2008/layout/HalfCircleOrganizationChart"/>
    <dgm:cxn modelId="{AD9363A6-1E0F-4986-9D64-38B76F746A3D}" type="presParOf" srcId="{69FBE5D4-E758-46B4-BE17-864A664ACD3B}" destId="{3592C2C7-2184-42FF-ABBE-D964A43012B8}" srcOrd="0" destOrd="0" presId="urn:microsoft.com/office/officeart/2008/layout/HalfCircleOrganizationChart"/>
    <dgm:cxn modelId="{66EC6AF5-CB4D-4864-AC08-32002A8C7A3D}" type="presParOf" srcId="{3592C2C7-2184-42FF-ABBE-D964A43012B8}" destId="{EFB4ADCE-8098-4696-8558-6DD3DD83349F}" srcOrd="0" destOrd="0" presId="urn:microsoft.com/office/officeart/2008/layout/HalfCircleOrganizationChart"/>
    <dgm:cxn modelId="{874C22AF-6BB4-4DCF-8B7E-410D59111D9F}" type="presParOf" srcId="{3592C2C7-2184-42FF-ABBE-D964A43012B8}" destId="{6D353321-72F8-42A6-9EE8-917EF4554C8C}" srcOrd="1" destOrd="0" presId="urn:microsoft.com/office/officeart/2008/layout/HalfCircleOrganizationChart"/>
    <dgm:cxn modelId="{5FC8A532-11FF-428C-938B-96BCAC30BB4E}" type="presParOf" srcId="{3592C2C7-2184-42FF-ABBE-D964A43012B8}" destId="{C641D7FB-7055-44F4-BEB7-1DA42D4E7C16}" srcOrd="2" destOrd="0" presId="urn:microsoft.com/office/officeart/2008/layout/HalfCircleOrganizationChart"/>
    <dgm:cxn modelId="{02117193-42C2-432A-A805-1FAFD3292D92}" type="presParOf" srcId="{3592C2C7-2184-42FF-ABBE-D964A43012B8}" destId="{6A86CD77-D297-4CD0-B076-D980391AAB22}" srcOrd="3" destOrd="0" presId="urn:microsoft.com/office/officeart/2008/layout/HalfCircleOrganizationChart"/>
    <dgm:cxn modelId="{1BA6DFD4-0495-41CC-ABF8-B54A2A486CC4}" type="presParOf" srcId="{69FBE5D4-E758-46B4-BE17-864A664ACD3B}" destId="{A98B6730-F03A-4E88-94CB-0D6743AF0E80}" srcOrd="1" destOrd="0" presId="urn:microsoft.com/office/officeart/2008/layout/HalfCircleOrganizationChart"/>
    <dgm:cxn modelId="{6C0EFB11-B81C-4272-8E01-FEF1EAFDB093}" type="presParOf" srcId="{A98B6730-F03A-4E88-94CB-0D6743AF0E80}" destId="{72FF8006-BAAF-45B0-8648-852E33D7ECFB}" srcOrd="0" destOrd="0" presId="urn:microsoft.com/office/officeart/2008/layout/HalfCircleOrganizationChart"/>
    <dgm:cxn modelId="{F1598314-3C85-44CB-8A83-BB689DA9C64E}" type="presParOf" srcId="{A98B6730-F03A-4E88-94CB-0D6743AF0E80}" destId="{09F88E07-F1A6-4EF9-A3B0-27D5FA381D9F}" srcOrd="1" destOrd="0" presId="urn:microsoft.com/office/officeart/2008/layout/HalfCircleOrganizationChart"/>
    <dgm:cxn modelId="{7DDC4EAD-64B0-457B-9ABD-08410D0F2E92}" type="presParOf" srcId="{09F88E07-F1A6-4EF9-A3B0-27D5FA381D9F}" destId="{C6147FF5-7AD7-4D39-9D77-913E948E4C96}" srcOrd="0" destOrd="0" presId="urn:microsoft.com/office/officeart/2008/layout/HalfCircleOrganizationChart"/>
    <dgm:cxn modelId="{29DCE663-96FF-45CD-94DB-32C9BDA912D8}" type="presParOf" srcId="{C6147FF5-7AD7-4D39-9D77-913E948E4C96}" destId="{DE28BE42-1AD8-4486-AACB-351CF0B774C5}" srcOrd="0" destOrd="0" presId="urn:microsoft.com/office/officeart/2008/layout/HalfCircleOrganizationChart"/>
    <dgm:cxn modelId="{8A006DE8-C90E-41CF-B98C-AE9C988625F1}" type="presParOf" srcId="{C6147FF5-7AD7-4D39-9D77-913E948E4C96}" destId="{E036109C-D4EE-4862-90EA-FA41D74A4395}" srcOrd="1" destOrd="0" presId="urn:microsoft.com/office/officeart/2008/layout/HalfCircleOrganizationChart"/>
    <dgm:cxn modelId="{DACA21A5-0278-42B9-8593-C8B0CF2233A8}" type="presParOf" srcId="{C6147FF5-7AD7-4D39-9D77-913E948E4C96}" destId="{40A3D51E-3FD9-4030-AD46-12703F2ABFC4}" srcOrd="2" destOrd="0" presId="urn:microsoft.com/office/officeart/2008/layout/HalfCircleOrganizationChart"/>
    <dgm:cxn modelId="{0553D03B-26D4-4209-A176-7AB717EFA5AD}" type="presParOf" srcId="{C6147FF5-7AD7-4D39-9D77-913E948E4C96}" destId="{202D8DB9-91B3-427A-B230-A072D596CFB9}" srcOrd="3" destOrd="0" presId="urn:microsoft.com/office/officeart/2008/layout/HalfCircleOrganizationChart"/>
    <dgm:cxn modelId="{7AD961AA-D67D-4C72-9D85-315B8DBB196F}" type="presParOf" srcId="{09F88E07-F1A6-4EF9-A3B0-27D5FA381D9F}" destId="{F22D0F0C-D3AA-41CD-8B33-EC6F16978A5E}" srcOrd="1" destOrd="0" presId="urn:microsoft.com/office/officeart/2008/layout/HalfCircleOrganizationChart"/>
    <dgm:cxn modelId="{899978C4-A00A-4680-94CB-F192C5CBDEC1}" type="presParOf" srcId="{09F88E07-F1A6-4EF9-A3B0-27D5FA381D9F}" destId="{499B33BD-9FE1-4B97-A744-1E4427250CCA}" srcOrd="2" destOrd="0" presId="urn:microsoft.com/office/officeart/2008/layout/HalfCircleOrganizationChart"/>
    <dgm:cxn modelId="{E78F2F48-53D5-46B5-9205-4CEAC1691992}" type="presParOf" srcId="{A98B6730-F03A-4E88-94CB-0D6743AF0E80}" destId="{EDAE6721-0656-4378-A16C-6CB098B1E328}" srcOrd="2" destOrd="0" presId="urn:microsoft.com/office/officeart/2008/layout/HalfCircleOrganizationChart"/>
    <dgm:cxn modelId="{5E028E3C-5BF0-48FD-BAC4-16DFA2B880D4}" type="presParOf" srcId="{A98B6730-F03A-4E88-94CB-0D6743AF0E80}" destId="{DD63E5C1-6764-444D-8FF9-C28489EBC190}" srcOrd="3" destOrd="0" presId="urn:microsoft.com/office/officeart/2008/layout/HalfCircleOrganizationChart"/>
    <dgm:cxn modelId="{F9EAF27A-FF8C-4365-9065-3C3AB2CCADC7}" type="presParOf" srcId="{DD63E5C1-6764-444D-8FF9-C28489EBC190}" destId="{819ED83C-6F76-422A-A052-3F868127B588}" srcOrd="0" destOrd="0" presId="urn:microsoft.com/office/officeart/2008/layout/HalfCircleOrganizationChart"/>
    <dgm:cxn modelId="{216E9234-4CED-46A5-BBFC-D5FCE6CAB03E}" type="presParOf" srcId="{819ED83C-6F76-422A-A052-3F868127B588}" destId="{737B9BF6-5B0D-48CF-85A6-B9FEAA4B5750}" srcOrd="0" destOrd="0" presId="urn:microsoft.com/office/officeart/2008/layout/HalfCircleOrganizationChart"/>
    <dgm:cxn modelId="{BE405577-B68B-4821-AB32-93BEF3CE065B}" type="presParOf" srcId="{819ED83C-6F76-422A-A052-3F868127B588}" destId="{E3F1BDF5-AA51-4A3E-B728-55E5D9CA2897}" srcOrd="1" destOrd="0" presId="urn:microsoft.com/office/officeart/2008/layout/HalfCircleOrganizationChart"/>
    <dgm:cxn modelId="{A497ECE8-293D-45AE-8110-B8E652BFF9FE}" type="presParOf" srcId="{819ED83C-6F76-422A-A052-3F868127B588}" destId="{6A391910-59BF-4841-BBF2-EAC1FD3E92C4}" srcOrd="2" destOrd="0" presId="urn:microsoft.com/office/officeart/2008/layout/HalfCircleOrganizationChart"/>
    <dgm:cxn modelId="{12DAA742-2764-4FCA-9403-5E0D25FB212E}" type="presParOf" srcId="{819ED83C-6F76-422A-A052-3F868127B588}" destId="{5F0ACD3D-2C6F-4BBF-9026-8A3716992B05}" srcOrd="3" destOrd="0" presId="urn:microsoft.com/office/officeart/2008/layout/HalfCircleOrganizationChart"/>
    <dgm:cxn modelId="{C34C95C3-ECB8-415A-A8FF-33EDCCE3AC63}" type="presParOf" srcId="{DD63E5C1-6764-444D-8FF9-C28489EBC190}" destId="{1E54DFBC-0A7D-4DE9-9FED-FCD44A991C6F}" srcOrd="1" destOrd="0" presId="urn:microsoft.com/office/officeart/2008/layout/HalfCircleOrganizationChart"/>
    <dgm:cxn modelId="{F8F208A1-70DB-4C3F-ABF7-D273FF653868}" type="presParOf" srcId="{1E54DFBC-0A7D-4DE9-9FED-FCD44A991C6F}" destId="{16E2B892-F604-4AA4-A5E9-21D0A8E7AD51}" srcOrd="0" destOrd="0" presId="urn:microsoft.com/office/officeart/2008/layout/HalfCircleOrganizationChart"/>
    <dgm:cxn modelId="{3AC031AF-1FF9-4BF6-BDE5-483652BBC1AF}" type="presParOf" srcId="{1E54DFBC-0A7D-4DE9-9FED-FCD44A991C6F}" destId="{1B657BCF-BC12-4DA4-AD65-9656F2D2E491}" srcOrd="1" destOrd="0" presId="urn:microsoft.com/office/officeart/2008/layout/HalfCircleOrganizationChart"/>
    <dgm:cxn modelId="{10EF2ECE-26C5-400C-9B05-4EBF0E6CD0BE}" type="presParOf" srcId="{1B657BCF-BC12-4DA4-AD65-9656F2D2E491}" destId="{45936EAC-3C4C-4383-A914-5F7ED91E8D1E}" srcOrd="0" destOrd="0" presId="urn:microsoft.com/office/officeart/2008/layout/HalfCircleOrganizationChart"/>
    <dgm:cxn modelId="{1B02BA11-5C41-4A48-A4CD-E71A835EE6BC}" type="presParOf" srcId="{45936EAC-3C4C-4383-A914-5F7ED91E8D1E}" destId="{A010BBDA-E4BB-4B85-B78E-119E04AB0FBA}" srcOrd="0" destOrd="0" presId="urn:microsoft.com/office/officeart/2008/layout/HalfCircleOrganizationChart"/>
    <dgm:cxn modelId="{4ACC3BE3-0B62-423F-91A6-DEA791D5BC62}" type="presParOf" srcId="{45936EAC-3C4C-4383-A914-5F7ED91E8D1E}" destId="{C3307BF7-C204-4C7C-B819-5659E623F3F0}" srcOrd="1" destOrd="0" presId="urn:microsoft.com/office/officeart/2008/layout/HalfCircleOrganizationChart"/>
    <dgm:cxn modelId="{6CA30699-23A7-4BFE-865B-1899EEA3B249}" type="presParOf" srcId="{45936EAC-3C4C-4383-A914-5F7ED91E8D1E}" destId="{92E7DE77-10BF-4891-9131-71D5218E25A3}" srcOrd="2" destOrd="0" presId="urn:microsoft.com/office/officeart/2008/layout/HalfCircleOrganizationChart"/>
    <dgm:cxn modelId="{40017463-0B61-424A-A96A-9FDA29F2FDCD}" type="presParOf" srcId="{45936EAC-3C4C-4383-A914-5F7ED91E8D1E}" destId="{095205ED-EDAB-4D70-A873-D0BAB2A8FEE9}" srcOrd="3" destOrd="0" presId="urn:microsoft.com/office/officeart/2008/layout/HalfCircleOrganizationChart"/>
    <dgm:cxn modelId="{BCA54CEA-3E29-4F5D-990F-1C997A215F28}" type="presParOf" srcId="{1B657BCF-BC12-4DA4-AD65-9656F2D2E491}" destId="{26DB8641-83CA-40CA-AB22-ECFCD5DB906C}" srcOrd="1" destOrd="0" presId="urn:microsoft.com/office/officeart/2008/layout/HalfCircleOrganizationChart"/>
    <dgm:cxn modelId="{271A4577-4031-4718-9D33-C9E6E55F191E}" type="presParOf" srcId="{1B657BCF-BC12-4DA4-AD65-9656F2D2E491}" destId="{BB50FA72-1D69-4D7C-9ED8-BD10D993112B}" srcOrd="2" destOrd="0" presId="urn:microsoft.com/office/officeart/2008/layout/HalfCircleOrganizationChart"/>
    <dgm:cxn modelId="{33C8659A-3E02-4D83-A5E9-2396B8D960F1}" type="presParOf" srcId="{1E54DFBC-0A7D-4DE9-9FED-FCD44A991C6F}" destId="{4EA22BFA-33D2-4A2F-98D8-FF8B63AB14FA}" srcOrd="2" destOrd="0" presId="urn:microsoft.com/office/officeart/2008/layout/HalfCircleOrganizationChart"/>
    <dgm:cxn modelId="{2330B260-669E-4DD3-9009-C2C046E562F3}" type="presParOf" srcId="{1E54DFBC-0A7D-4DE9-9FED-FCD44A991C6F}" destId="{DDCAC92F-A00D-4163-ACF5-7483A62B6D63}" srcOrd="3" destOrd="0" presId="urn:microsoft.com/office/officeart/2008/layout/HalfCircleOrganizationChart"/>
    <dgm:cxn modelId="{324C1B66-9F95-46EA-9155-F2A4BC1AF6BD}" type="presParOf" srcId="{DDCAC92F-A00D-4163-ACF5-7483A62B6D63}" destId="{EBFD5AA1-E602-4D06-BCF1-40B5B2859584}" srcOrd="0" destOrd="0" presId="urn:microsoft.com/office/officeart/2008/layout/HalfCircleOrganizationChart"/>
    <dgm:cxn modelId="{8E8CE424-295C-49FB-889C-9614A71450A7}" type="presParOf" srcId="{EBFD5AA1-E602-4D06-BCF1-40B5B2859584}" destId="{0C2C097C-0355-4136-B65B-8F2381A113D7}" srcOrd="0" destOrd="0" presId="urn:microsoft.com/office/officeart/2008/layout/HalfCircleOrganizationChart"/>
    <dgm:cxn modelId="{3A33FA7A-FD43-4EE1-A5DC-9ED16D8F0D10}" type="presParOf" srcId="{EBFD5AA1-E602-4D06-BCF1-40B5B2859584}" destId="{6250ADEA-22E3-4790-B108-6F6753E09BE4}" srcOrd="1" destOrd="0" presId="urn:microsoft.com/office/officeart/2008/layout/HalfCircleOrganizationChart"/>
    <dgm:cxn modelId="{60828BB7-D41F-4B78-8E83-0BCDA768BB0C}" type="presParOf" srcId="{EBFD5AA1-E602-4D06-BCF1-40B5B2859584}" destId="{C3BB0EB9-E45E-469D-B0AD-36163C61485A}" srcOrd="2" destOrd="0" presId="urn:microsoft.com/office/officeart/2008/layout/HalfCircleOrganizationChart"/>
    <dgm:cxn modelId="{B87144AB-5DEE-42A0-8642-10A5FE5D5149}" type="presParOf" srcId="{EBFD5AA1-E602-4D06-BCF1-40B5B2859584}" destId="{962FAD43-0D9C-4338-B371-29F8C860C9ED}" srcOrd="3" destOrd="0" presId="urn:microsoft.com/office/officeart/2008/layout/HalfCircleOrganizationChart"/>
    <dgm:cxn modelId="{EFB78B3A-349D-4139-B097-F48ED8C9341C}" type="presParOf" srcId="{DDCAC92F-A00D-4163-ACF5-7483A62B6D63}" destId="{186FF804-CA8E-47CA-ABDA-6DB6E57A71E1}" srcOrd="1" destOrd="0" presId="urn:microsoft.com/office/officeart/2008/layout/HalfCircleOrganizationChart"/>
    <dgm:cxn modelId="{DDDB1EE2-3ED3-49FC-8B62-25BD30E76008}" type="presParOf" srcId="{186FF804-CA8E-47CA-ABDA-6DB6E57A71E1}" destId="{847E4BEF-021E-4795-8E8E-D00B8E820A34}" srcOrd="0" destOrd="0" presId="urn:microsoft.com/office/officeart/2008/layout/HalfCircleOrganizationChart"/>
    <dgm:cxn modelId="{C90B53EE-C2D1-49A0-9AB8-25FE3FD2BED3}" type="presParOf" srcId="{186FF804-CA8E-47CA-ABDA-6DB6E57A71E1}" destId="{DD6349E0-7404-4A03-9C82-39E830B4E97A}" srcOrd="1" destOrd="0" presId="urn:microsoft.com/office/officeart/2008/layout/HalfCircleOrganizationChart"/>
    <dgm:cxn modelId="{392B9E8A-A74C-4613-BA78-20C91C9293C8}" type="presParOf" srcId="{DD6349E0-7404-4A03-9C82-39E830B4E97A}" destId="{38F92A46-C9A5-4EAB-8792-2F3097FBC67D}" srcOrd="0" destOrd="0" presId="urn:microsoft.com/office/officeart/2008/layout/HalfCircleOrganizationChart"/>
    <dgm:cxn modelId="{3F1F9165-9F0B-4141-BD09-36EE0225C0F8}" type="presParOf" srcId="{38F92A46-C9A5-4EAB-8792-2F3097FBC67D}" destId="{11DBAE7B-23D7-4847-AD14-F01F06D1006C}" srcOrd="0" destOrd="0" presId="urn:microsoft.com/office/officeart/2008/layout/HalfCircleOrganizationChart"/>
    <dgm:cxn modelId="{081BC766-6BEC-46AF-83E5-2EF84479AD2C}" type="presParOf" srcId="{38F92A46-C9A5-4EAB-8792-2F3097FBC67D}" destId="{D2443563-932F-4408-ACB7-1A5A3F02E59E}" srcOrd="1" destOrd="0" presId="urn:microsoft.com/office/officeart/2008/layout/HalfCircleOrganizationChart"/>
    <dgm:cxn modelId="{B26C8787-78A4-490E-9AE1-8C06266E2C2D}" type="presParOf" srcId="{38F92A46-C9A5-4EAB-8792-2F3097FBC67D}" destId="{C6771584-61B9-43C9-BDB5-72C72B4A0734}" srcOrd="2" destOrd="0" presId="urn:microsoft.com/office/officeart/2008/layout/HalfCircleOrganizationChart"/>
    <dgm:cxn modelId="{926A9417-B59D-42D4-9D48-024E8467A2FE}" type="presParOf" srcId="{38F92A46-C9A5-4EAB-8792-2F3097FBC67D}" destId="{8F9AE1EC-557F-4137-B272-63A0FD75D559}" srcOrd="3" destOrd="0" presId="urn:microsoft.com/office/officeart/2008/layout/HalfCircleOrganizationChart"/>
    <dgm:cxn modelId="{8344A7E0-DFC0-43A8-9FEC-6993FD384C46}" type="presParOf" srcId="{DD6349E0-7404-4A03-9C82-39E830B4E97A}" destId="{97A87F49-3C09-480E-AC47-8AC787073C67}" srcOrd="1" destOrd="0" presId="urn:microsoft.com/office/officeart/2008/layout/HalfCircleOrganizationChart"/>
    <dgm:cxn modelId="{39BD8233-10F7-446C-A168-88E5D62F9267}" type="presParOf" srcId="{DD6349E0-7404-4A03-9C82-39E830B4E97A}" destId="{BFD98F1F-22F2-43EF-8D0C-5148EAE27B2C}" srcOrd="2" destOrd="0" presId="urn:microsoft.com/office/officeart/2008/layout/HalfCircleOrganizationChart"/>
    <dgm:cxn modelId="{0CD62DA0-B665-4286-9B67-5762D1B3C894}" type="presParOf" srcId="{DDCAC92F-A00D-4163-ACF5-7483A62B6D63}" destId="{6D6C3D9A-940A-407C-AE02-51964228B311}" srcOrd="2" destOrd="0" presId="urn:microsoft.com/office/officeart/2008/layout/HalfCircleOrganizationChart"/>
    <dgm:cxn modelId="{F3FC3AFA-30BC-4247-AB5A-5E8F219E6045}" type="presParOf" srcId="{DD63E5C1-6764-444D-8FF9-C28489EBC190}" destId="{C7185611-D202-4D4A-B596-A9EC44632E56}" srcOrd="2" destOrd="0" presId="urn:microsoft.com/office/officeart/2008/layout/HalfCircleOrganizationChart"/>
    <dgm:cxn modelId="{1F536951-6D42-45AA-AD88-D17A92A1E291}" type="presParOf" srcId="{A98B6730-F03A-4E88-94CB-0D6743AF0E80}" destId="{0AC05163-4A0C-47E2-90A0-AB7C1F2A0F18}" srcOrd="4" destOrd="0" presId="urn:microsoft.com/office/officeart/2008/layout/HalfCircleOrganizationChart"/>
    <dgm:cxn modelId="{DF9F559F-4C87-4EBA-A73F-B0D5869D6AC3}" type="presParOf" srcId="{A98B6730-F03A-4E88-94CB-0D6743AF0E80}" destId="{3A8EEA4C-5ADD-4C86-9F64-28D16D7A907D}" srcOrd="5" destOrd="0" presId="urn:microsoft.com/office/officeart/2008/layout/HalfCircleOrganizationChart"/>
    <dgm:cxn modelId="{D5CDE065-4588-4248-9F28-8D439E091EAC}" type="presParOf" srcId="{3A8EEA4C-5ADD-4C86-9F64-28D16D7A907D}" destId="{1546F083-D427-4D0D-9846-2EE3A2082FEB}" srcOrd="0" destOrd="0" presId="urn:microsoft.com/office/officeart/2008/layout/HalfCircleOrganizationChart"/>
    <dgm:cxn modelId="{46B2D65B-0E14-45A7-96A8-26EFEDE370FE}" type="presParOf" srcId="{1546F083-D427-4D0D-9846-2EE3A2082FEB}" destId="{FA3E7AEB-947D-4469-B151-BB2907B9ACC7}" srcOrd="0" destOrd="0" presId="urn:microsoft.com/office/officeart/2008/layout/HalfCircleOrganizationChart"/>
    <dgm:cxn modelId="{18195AE2-F212-4213-AE1B-F6F1E900C683}" type="presParOf" srcId="{1546F083-D427-4D0D-9846-2EE3A2082FEB}" destId="{677F5075-3028-44DB-B553-0DBE9B1C3BCC}" srcOrd="1" destOrd="0" presId="urn:microsoft.com/office/officeart/2008/layout/HalfCircleOrganizationChart"/>
    <dgm:cxn modelId="{F193A40E-7E22-411D-AB53-46740929DABF}" type="presParOf" srcId="{1546F083-D427-4D0D-9846-2EE3A2082FEB}" destId="{A5C8949C-4EBA-4BA3-BF06-22B70D2C0232}" srcOrd="2" destOrd="0" presId="urn:microsoft.com/office/officeart/2008/layout/HalfCircleOrganizationChart"/>
    <dgm:cxn modelId="{49412A15-7DDF-4EF5-8A4B-407ED4D678CF}" type="presParOf" srcId="{1546F083-D427-4D0D-9846-2EE3A2082FEB}" destId="{2B62BB7D-6022-401C-8965-865C2BDC0711}" srcOrd="3" destOrd="0" presId="urn:microsoft.com/office/officeart/2008/layout/HalfCircleOrganizationChart"/>
    <dgm:cxn modelId="{45FF253C-CDBA-4427-92B7-6496B81BAAB2}" type="presParOf" srcId="{3A8EEA4C-5ADD-4C86-9F64-28D16D7A907D}" destId="{6CCB5C08-9DC0-4E80-B62C-AF9AABE5B902}" srcOrd="1" destOrd="0" presId="urn:microsoft.com/office/officeart/2008/layout/HalfCircleOrganizationChart"/>
    <dgm:cxn modelId="{A8903AF6-70E0-4918-AA9C-E0A120344CB7}" type="presParOf" srcId="{6CCB5C08-9DC0-4E80-B62C-AF9AABE5B902}" destId="{92BFC3D1-2A59-4C8F-AB16-E17076BEC68C}" srcOrd="0" destOrd="0" presId="urn:microsoft.com/office/officeart/2008/layout/HalfCircleOrganizationChart"/>
    <dgm:cxn modelId="{6F70A88D-AA6D-42DE-B512-6BABAAA9BC3A}" type="presParOf" srcId="{6CCB5C08-9DC0-4E80-B62C-AF9AABE5B902}" destId="{31A1DD4F-A835-437B-9E77-F405A18230E9}" srcOrd="1" destOrd="0" presId="urn:microsoft.com/office/officeart/2008/layout/HalfCircleOrganizationChart"/>
    <dgm:cxn modelId="{56123084-E755-4030-A7C1-4460956B27CD}" type="presParOf" srcId="{31A1DD4F-A835-437B-9E77-F405A18230E9}" destId="{14801C84-D6A4-486A-9B8E-13BD5851BC46}" srcOrd="0" destOrd="0" presId="urn:microsoft.com/office/officeart/2008/layout/HalfCircleOrganizationChart"/>
    <dgm:cxn modelId="{4F1C8C11-5AEC-4EC5-8F0C-8B8A3D882B08}" type="presParOf" srcId="{14801C84-D6A4-486A-9B8E-13BD5851BC46}" destId="{FF8C15E3-CC7A-457E-AD66-44377F2336D8}" srcOrd="0" destOrd="0" presId="urn:microsoft.com/office/officeart/2008/layout/HalfCircleOrganizationChart"/>
    <dgm:cxn modelId="{20400399-406E-4867-98D1-BC4EF4439174}" type="presParOf" srcId="{14801C84-D6A4-486A-9B8E-13BD5851BC46}" destId="{FC230ECF-2A23-4FA9-92B5-4E2E5088F0B6}" srcOrd="1" destOrd="0" presId="urn:microsoft.com/office/officeart/2008/layout/HalfCircleOrganizationChart"/>
    <dgm:cxn modelId="{D479FAEE-9027-45D9-9CB1-5E9D2F9A7321}" type="presParOf" srcId="{14801C84-D6A4-486A-9B8E-13BD5851BC46}" destId="{2AE38AF9-0BF9-446D-A91F-046AB4EE321B}" srcOrd="2" destOrd="0" presId="urn:microsoft.com/office/officeart/2008/layout/HalfCircleOrganizationChart"/>
    <dgm:cxn modelId="{54BF272A-CC82-451B-BC3A-577ECAB2C924}" type="presParOf" srcId="{14801C84-D6A4-486A-9B8E-13BD5851BC46}" destId="{81B9F710-D4EE-49D7-846E-C5821CD48903}" srcOrd="3" destOrd="0" presId="urn:microsoft.com/office/officeart/2008/layout/HalfCircleOrganizationChart"/>
    <dgm:cxn modelId="{E300BA6D-D17C-4BFA-9E9B-89FEAFE74556}" type="presParOf" srcId="{31A1DD4F-A835-437B-9E77-F405A18230E9}" destId="{60B37334-7B35-48BF-8261-F65BB58231B2}" srcOrd="1" destOrd="0" presId="urn:microsoft.com/office/officeart/2008/layout/HalfCircleOrganizationChart"/>
    <dgm:cxn modelId="{01A2B82D-8CC1-4BBF-B2A0-C16EF49AEFC3}" type="presParOf" srcId="{31A1DD4F-A835-437B-9E77-F405A18230E9}" destId="{91BE1440-322C-4007-8F8B-4202B8A4D096}" srcOrd="2" destOrd="0" presId="urn:microsoft.com/office/officeart/2008/layout/HalfCircleOrganizationChart"/>
    <dgm:cxn modelId="{9F6AE066-FC05-486D-B9C9-CE8E74E87158}" type="presParOf" srcId="{6CCB5C08-9DC0-4E80-B62C-AF9AABE5B902}" destId="{1599CA8E-B683-4F6C-A298-474F8152559A}" srcOrd="2" destOrd="0" presId="urn:microsoft.com/office/officeart/2008/layout/HalfCircleOrganizationChart"/>
    <dgm:cxn modelId="{5D95DB61-68BE-4D0F-84E6-233C852F2ECD}" type="presParOf" srcId="{6CCB5C08-9DC0-4E80-B62C-AF9AABE5B902}" destId="{92D8BD99-F003-49B5-BA67-D03CAD6941A1}" srcOrd="3" destOrd="0" presId="urn:microsoft.com/office/officeart/2008/layout/HalfCircleOrganizationChart"/>
    <dgm:cxn modelId="{A24F64A8-5D9F-421F-AD22-3811411EC023}" type="presParOf" srcId="{92D8BD99-F003-49B5-BA67-D03CAD6941A1}" destId="{C7CC3431-F278-41E0-8BC9-028E9101A45A}" srcOrd="0" destOrd="0" presId="urn:microsoft.com/office/officeart/2008/layout/HalfCircleOrganizationChart"/>
    <dgm:cxn modelId="{643C8116-602E-4576-A126-8BA66280EC59}" type="presParOf" srcId="{C7CC3431-F278-41E0-8BC9-028E9101A45A}" destId="{CACC0E99-BF18-4CF2-B2B4-121480DB1C65}" srcOrd="0" destOrd="0" presId="urn:microsoft.com/office/officeart/2008/layout/HalfCircleOrganizationChart"/>
    <dgm:cxn modelId="{26315341-92F5-49EC-8971-B91C7A6E4D23}" type="presParOf" srcId="{C7CC3431-F278-41E0-8BC9-028E9101A45A}" destId="{2734115A-E4A3-45A1-B032-8DFBAC5EE8D8}" srcOrd="1" destOrd="0" presId="urn:microsoft.com/office/officeart/2008/layout/HalfCircleOrganizationChart"/>
    <dgm:cxn modelId="{184F1FFB-3DFA-4020-AF4A-3717A3A708B4}" type="presParOf" srcId="{C7CC3431-F278-41E0-8BC9-028E9101A45A}" destId="{D3D85E9B-6F03-41AB-A325-DC715402E201}" srcOrd="2" destOrd="0" presId="urn:microsoft.com/office/officeart/2008/layout/HalfCircleOrganizationChart"/>
    <dgm:cxn modelId="{E638DB6B-065F-4714-86A8-E37C2C05EF95}" type="presParOf" srcId="{C7CC3431-F278-41E0-8BC9-028E9101A45A}" destId="{C8045277-B67B-476B-ABB1-EABF3B3BE545}" srcOrd="3" destOrd="0" presId="urn:microsoft.com/office/officeart/2008/layout/HalfCircleOrganizationChart"/>
    <dgm:cxn modelId="{41657679-A946-4367-AB5B-BC82571A21CB}" type="presParOf" srcId="{92D8BD99-F003-49B5-BA67-D03CAD6941A1}" destId="{F012DE1E-D7C4-4022-9FAF-8F2CBB4BA97D}" srcOrd="1" destOrd="0" presId="urn:microsoft.com/office/officeart/2008/layout/HalfCircleOrganizationChart"/>
    <dgm:cxn modelId="{B635CD3A-8CB8-4420-B1F6-1AEFE61CBEB0}" type="presParOf" srcId="{92D8BD99-F003-49B5-BA67-D03CAD6941A1}" destId="{5D7CAD15-9096-402E-92C7-45DBBAE2AB2C}" srcOrd="2" destOrd="0" presId="urn:microsoft.com/office/officeart/2008/layout/HalfCircleOrganizationChart"/>
    <dgm:cxn modelId="{E614886C-FDC5-4953-8584-1C3CF4F49736}" type="presParOf" srcId="{3A8EEA4C-5ADD-4C86-9F64-28D16D7A907D}" destId="{8312C8D2-41D0-4740-81B4-772CAD0109FB}" srcOrd="2" destOrd="0" presId="urn:microsoft.com/office/officeart/2008/layout/HalfCircleOrganizationChart"/>
    <dgm:cxn modelId="{8F86F1FF-D10D-43ED-83C3-7306CB016468}" type="presParOf" srcId="{69FBE5D4-E758-46B4-BE17-864A664ACD3B}" destId="{E3EEF2C9-3486-40FF-84B3-BD4120004DBE}" srcOrd="2" destOrd="0" presId="urn:microsoft.com/office/officeart/2008/layout/HalfCircleOrganizationChart"/>
  </dgm:cxnLst>
  <dgm:bg/>
  <dgm:whole>
    <a:ln>
      <a:solidFill>
        <a:schemeClr val="bg1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7F76F-3B9E-488E-ACB4-6C11216111B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97255-BEB7-48B3-90D6-A13F600F2FF6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48FA1E0A-7678-4672-BF49-02F54E6E0A44}" type="parTrans" cxnId="{EC42416C-DEE6-41C3-BFCB-A8D443B716E0}">
      <dgm:prSet/>
      <dgm:spPr/>
      <dgm:t>
        <a:bodyPr/>
        <a:lstStyle/>
        <a:p>
          <a:endParaRPr lang="en-US"/>
        </a:p>
      </dgm:t>
    </dgm:pt>
    <dgm:pt modelId="{7EEB3E10-C6B3-4F8C-9E41-E68707B832BD}" type="sibTrans" cxnId="{EC42416C-DEE6-41C3-BFCB-A8D443B716E0}">
      <dgm:prSet/>
      <dgm:spPr/>
      <dgm:t>
        <a:bodyPr/>
        <a:lstStyle/>
        <a:p>
          <a:endParaRPr lang="en-US"/>
        </a:p>
      </dgm:t>
    </dgm:pt>
    <dgm:pt modelId="{7A2556C8-31D2-4C72-B2AF-93207463B75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</a:t>
          </a:r>
        </a:p>
      </dgm:t>
    </dgm:pt>
    <dgm:pt modelId="{8AD4A051-B274-408D-B6A4-06C33C9A8FCE}" type="parTrans" cxnId="{D98F5F00-F704-4BE9-9016-C5B2CE35A601}">
      <dgm:prSet/>
      <dgm:spPr/>
      <dgm:t>
        <a:bodyPr/>
        <a:lstStyle/>
        <a:p>
          <a:endParaRPr lang="en-US"/>
        </a:p>
      </dgm:t>
    </dgm:pt>
    <dgm:pt modelId="{6F07E0BE-104D-442B-BD98-89E87A0C2590}" type="sibTrans" cxnId="{D98F5F00-F704-4BE9-9016-C5B2CE35A601}">
      <dgm:prSet/>
      <dgm:spPr/>
      <dgm:t>
        <a:bodyPr/>
        <a:lstStyle/>
        <a:p>
          <a:endParaRPr lang="en-US"/>
        </a:p>
      </dgm:t>
    </dgm:pt>
    <dgm:pt modelId="{3CD5C3F5-4BFE-4FA8-BB9F-56A0AFA61C3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</a:t>
          </a:r>
        </a:p>
      </dgm:t>
    </dgm:pt>
    <dgm:pt modelId="{7A948F69-E46B-41FE-A439-B6F0594B2FA5}" type="parTrans" cxnId="{55980D0E-2851-406A-AACF-EF3DB24EB113}">
      <dgm:prSet/>
      <dgm:spPr/>
      <dgm:t>
        <a:bodyPr/>
        <a:lstStyle/>
        <a:p>
          <a:endParaRPr lang="en-US"/>
        </a:p>
      </dgm:t>
    </dgm:pt>
    <dgm:pt modelId="{F88ADE2E-9323-4ABB-A5E0-67D75979168F}" type="sibTrans" cxnId="{55980D0E-2851-406A-AACF-EF3DB24EB113}">
      <dgm:prSet/>
      <dgm:spPr/>
      <dgm:t>
        <a:bodyPr/>
        <a:lstStyle/>
        <a:p>
          <a:endParaRPr lang="en-US"/>
        </a:p>
      </dgm:t>
    </dgm:pt>
    <dgm:pt modelId="{E2605F15-95AF-4CC1-8DF6-184A5A29347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C1</a:t>
          </a:r>
        </a:p>
      </dgm:t>
    </dgm:pt>
    <dgm:pt modelId="{1B86D6B7-EB2A-4E29-91D1-AA26C5CF13EB}" type="parTrans" cxnId="{E97E6D2F-FBB4-4A8B-9C6C-DF08D4B6669D}">
      <dgm:prSet/>
      <dgm:spPr/>
      <dgm:t>
        <a:bodyPr/>
        <a:lstStyle/>
        <a:p>
          <a:endParaRPr lang="en-US"/>
        </a:p>
      </dgm:t>
    </dgm:pt>
    <dgm:pt modelId="{40391746-1DB9-4ABB-9D74-EE84A5647C8A}" type="sibTrans" cxnId="{E97E6D2F-FBB4-4A8B-9C6C-DF08D4B6669D}">
      <dgm:prSet/>
      <dgm:spPr/>
      <dgm:t>
        <a:bodyPr/>
        <a:lstStyle/>
        <a:p>
          <a:endParaRPr lang="en-US"/>
        </a:p>
      </dgm:t>
    </dgm:pt>
    <dgm:pt modelId="{455C6C68-912C-4DC3-9285-3E13F4754BA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C2</a:t>
          </a:r>
        </a:p>
      </dgm:t>
    </dgm:pt>
    <dgm:pt modelId="{5C35D7F3-892F-4A21-A99B-66CC9E5E4620}" type="parTrans" cxnId="{4E9E4603-D499-4580-AF8D-48D572107907}">
      <dgm:prSet/>
      <dgm:spPr/>
      <dgm:t>
        <a:bodyPr/>
        <a:lstStyle/>
        <a:p>
          <a:endParaRPr lang="en-US"/>
        </a:p>
      </dgm:t>
    </dgm:pt>
    <dgm:pt modelId="{54A403F0-DFEA-421A-A6B1-82B60B299243}" type="sibTrans" cxnId="{4E9E4603-D499-4580-AF8D-48D572107907}">
      <dgm:prSet/>
      <dgm:spPr/>
      <dgm:t>
        <a:bodyPr/>
        <a:lstStyle/>
        <a:p>
          <a:endParaRPr lang="en-US"/>
        </a:p>
      </dgm:t>
    </dgm:pt>
    <dgm:pt modelId="{F47E492E-43AB-4375-A9BB-EA5008BF333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C3</a:t>
          </a:r>
        </a:p>
      </dgm:t>
    </dgm:pt>
    <dgm:pt modelId="{E8E4AB79-29F0-4FAC-BCC5-F70C0B27FB2E}" type="parTrans" cxnId="{55D71361-9582-49EB-A7DF-F308C9B16FE1}">
      <dgm:prSet/>
      <dgm:spPr/>
      <dgm:t>
        <a:bodyPr/>
        <a:lstStyle/>
        <a:p>
          <a:endParaRPr lang="en-US"/>
        </a:p>
      </dgm:t>
    </dgm:pt>
    <dgm:pt modelId="{D9CF549B-FD4E-46E0-A916-DA000393874D}" type="sibTrans" cxnId="{55D71361-9582-49EB-A7DF-F308C9B16FE1}">
      <dgm:prSet/>
      <dgm:spPr/>
      <dgm:t>
        <a:bodyPr/>
        <a:lstStyle/>
        <a:p>
          <a:endParaRPr lang="en-US"/>
        </a:p>
      </dgm:t>
    </dgm:pt>
    <dgm:pt modelId="{8A1FDBFE-E337-4432-A342-7FCD1E11DF93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D1</a:t>
          </a:r>
        </a:p>
      </dgm:t>
    </dgm:pt>
    <dgm:pt modelId="{0E857A86-5A8E-4F3C-9440-CD8E7175AA1A}" type="parTrans" cxnId="{95931378-7893-4D6F-A579-E8D98F1D49B2}">
      <dgm:prSet/>
      <dgm:spPr/>
      <dgm:t>
        <a:bodyPr/>
        <a:lstStyle/>
        <a:p>
          <a:endParaRPr lang="en-US"/>
        </a:p>
      </dgm:t>
    </dgm:pt>
    <dgm:pt modelId="{C3B8A5F7-9A98-41B7-B5F9-E30331AD6679}" type="sibTrans" cxnId="{95931378-7893-4D6F-A579-E8D98F1D49B2}">
      <dgm:prSet/>
      <dgm:spPr/>
      <dgm:t>
        <a:bodyPr/>
        <a:lstStyle/>
        <a:p>
          <a:endParaRPr lang="en-US"/>
        </a:p>
      </dgm:t>
    </dgm:pt>
    <dgm:pt modelId="{2BC9A48E-A312-49E6-A758-43EC3B0E3F6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D2</a:t>
          </a:r>
        </a:p>
      </dgm:t>
    </dgm:pt>
    <dgm:pt modelId="{8F15CF3B-AB59-4E0B-95A7-D639D4FB9165}" type="parTrans" cxnId="{6D562B69-F61F-41AE-83B5-FA5BC01550A8}">
      <dgm:prSet/>
      <dgm:spPr/>
      <dgm:t>
        <a:bodyPr/>
        <a:lstStyle/>
        <a:p>
          <a:endParaRPr lang="en-US"/>
        </a:p>
      </dgm:t>
    </dgm:pt>
    <dgm:pt modelId="{292F72B3-74EB-4C6D-9A44-C31B6D00CF54}" type="sibTrans" cxnId="{6D562B69-F61F-41AE-83B5-FA5BC01550A8}">
      <dgm:prSet/>
      <dgm:spPr/>
      <dgm:t>
        <a:bodyPr/>
        <a:lstStyle/>
        <a:p>
          <a:endParaRPr lang="en-US"/>
        </a:p>
      </dgm:t>
    </dgm:pt>
    <dgm:pt modelId="{C9DBE810-3FFD-4952-8608-2CB572F7815A}" type="pres">
      <dgm:prSet presAssocID="{B667F76F-3B9E-488E-ACB4-6C1121611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FBE5D4-E758-46B4-BE17-864A664ACD3B}" type="pres">
      <dgm:prSet presAssocID="{B5997255-BEB7-48B3-90D6-A13F600F2FF6}" presName="hierRoot1" presStyleCnt="0">
        <dgm:presLayoutVars>
          <dgm:hierBranch val="init"/>
        </dgm:presLayoutVars>
      </dgm:prSet>
      <dgm:spPr/>
    </dgm:pt>
    <dgm:pt modelId="{3592C2C7-2184-42FF-ABBE-D964A43012B8}" type="pres">
      <dgm:prSet presAssocID="{B5997255-BEB7-48B3-90D6-A13F600F2FF6}" presName="rootComposite1" presStyleCnt="0"/>
      <dgm:spPr/>
    </dgm:pt>
    <dgm:pt modelId="{EFB4ADCE-8098-4696-8558-6DD3DD83349F}" type="pres">
      <dgm:prSet presAssocID="{B5997255-BEB7-48B3-90D6-A13F600F2FF6}" presName="rootText1" presStyleLbl="alignAcc1" presStyleIdx="0" presStyleCnt="0">
        <dgm:presLayoutVars>
          <dgm:chPref val="3"/>
        </dgm:presLayoutVars>
      </dgm:prSet>
      <dgm:spPr/>
    </dgm:pt>
    <dgm:pt modelId="{6D353321-72F8-42A6-9EE8-917EF4554C8C}" type="pres">
      <dgm:prSet presAssocID="{B5997255-BEB7-48B3-90D6-A13F600F2FF6}" presName="topArc1" presStyleLbl="parChTrans1D1" presStyleIdx="0" presStyleCnt="16"/>
      <dgm:spPr/>
    </dgm:pt>
    <dgm:pt modelId="{C641D7FB-7055-44F4-BEB7-1DA42D4E7C16}" type="pres">
      <dgm:prSet presAssocID="{B5997255-BEB7-48B3-90D6-A13F600F2FF6}" presName="bottomArc1" presStyleLbl="parChTrans1D1" presStyleIdx="1" presStyleCnt="16"/>
      <dgm:spPr/>
    </dgm:pt>
    <dgm:pt modelId="{6A86CD77-D297-4CD0-B076-D980391AAB22}" type="pres">
      <dgm:prSet presAssocID="{B5997255-BEB7-48B3-90D6-A13F600F2FF6}" presName="topConnNode1" presStyleLbl="node1" presStyleIdx="0" presStyleCnt="0"/>
      <dgm:spPr/>
    </dgm:pt>
    <dgm:pt modelId="{A98B6730-F03A-4E88-94CB-0D6743AF0E80}" type="pres">
      <dgm:prSet presAssocID="{B5997255-BEB7-48B3-90D6-A13F600F2FF6}" presName="hierChild2" presStyleCnt="0"/>
      <dgm:spPr/>
    </dgm:pt>
    <dgm:pt modelId="{EDAE6721-0656-4378-A16C-6CB098B1E328}" type="pres">
      <dgm:prSet presAssocID="{8AD4A051-B274-408D-B6A4-06C33C9A8FCE}" presName="Name28" presStyleLbl="parChTrans1D2" presStyleIdx="0" presStyleCnt="2"/>
      <dgm:spPr/>
    </dgm:pt>
    <dgm:pt modelId="{DD63E5C1-6764-444D-8FF9-C28489EBC190}" type="pres">
      <dgm:prSet presAssocID="{7A2556C8-31D2-4C72-B2AF-93207463B754}" presName="hierRoot2" presStyleCnt="0">
        <dgm:presLayoutVars>
          <dgm:hierBranch val="init"/>
        </dgm:presLayoutVars>
      </dgm:prSet>
      <dgm:spPr/>
    </dgm:pt>
    <dgm:pt modelId="{819ED83C-6F76-422A-A052-3F868127B588}" type="pres">
      <dgm:prSet presAssocID="{7A2556C8-31D2-4C72-B2AF-93207463B754}" presName="rootComposite2" presStyleCnt="0"/>
      <dgm:spPr/>
    </dgm:pt>
    <dgm:pt modelId="{737B9BF6-5B0D-48CF-85A6-B9FEAA4B5750}" type="pres">
      <dgm:prSet presAssocID="{7A2556C8-31D2-4C72-B2AF-93207463B754}" presName="rootText2" presStyleLbl="alignAcc1" presStyleIdx="0" presStyleCnt="0">
        <dgm:presLayoutVars>
          <dgm:chPref val="3"/>
        </dgm:presLayoutVars>
      </dgm:prSet>
      <dgm:spPr/>
    </dgm:pt>
    <dgm:pt modelId="{E3F1BDF5-AA51-4A3E-B728-55E5D9CA2897}" type="pres">
      <dgm:prSet presAssocID="{7A2556C8-31D2-4C72-B2AF-93207463B754}" presName="topArc2" presStyleLbl="parChTrans1D1" presStyleIdx="2" presStyleCnt="16"/>
      <dgm:spPr/>
    </dgm:pt>
    <dgm:pt modelId="{6A391910-59BF-4841-BBF2-EAC1FD3E92C4}" type="pres">
      <dgm:prSet presAssocID="{7A2556C8-31D2-4C72-B2AF-93207463B754}" presName="bottomArc2" presStyleLbl="parChTrans1D1" presStyleIdx="3" presStyleCnt="16"/>
      <dgm:spPr/>
    </dgm:pt>
    <dgm:pt modelId="{5F0ACD3D-2C6F-4BBF-9026-8A3716992B05}" type="pres">
      <dgm:prSet presAssocID="{7A2556C8-31D2-4C72-B2AF-93207463B754}" presName="topConnNode2" presStyleLbl="node2" presStyleIdx="0" presStyleCnt="0"/>
      <dgm:spPr/>
    </dgm:pt>
    <dgm:pt modelId="{1E54DFBC-0A7D-4DE9-9FED-FCD44A991C6F}" type="pres">
      <dgm:prSet presAssocID="{7A2556C8-31D2-4C72-B2AF-93207463B754}" presName="hierChild4" presStyleCnt="0"/>
      <dgm:spPr/>
    </dgm:pt>
    <dgm:pt modelId="{16E2B892-F604-4AA4-A5E9-21D0A8E7AD51}" type="pres">
      <dgm:prSet presAssocID="{1B86D6B7-EB2A-4E29-91D1-AA26C5CF13EB}" presName="Name28" presStyleLbl="parChTrans1D3" presStyleIdx="0" presStyleCnt="4"/>
      <dgm:spPr/>
    </dgm:pt>
    <dgm:pt modelId="{1B657BCF-BC12-4DA4-AD65-9656F2D2E491}" type="pres">
      <dgm:prSet presAssocID="{E2605F15-95AF-4CC1-8DF6-184A5A293471}" presName="hierRoot2" presStyleCnt="0">
        <dgm:presLayoutVars>
          <dgm:hierBranch val="init"/>
        </dgm:presLayoutVars>
      </dgm:prSet>
      <dgm:spPr/>
    </dgm:pt>
    <dgm:pt modelId="{45936EAC-3C4C-4383-A914-5F7ED91E8D1E}" type="pres">
      <dgm:prSet presAssocID="{E2605F15-95AF-4CC1-8DF6-184A5A293471}" presName="rootComposite2" presStyleCnt="0"/>
      <dgm:spPr/>
    </dgm:pt>
    <dgm:pt modelId="{A010BBDA-E4BB-4B85-B78E-119E04AB0FBA}" type="pres">
      <dgm:prSet presAssocID="{E2605F15-95AF-4CC1-8DF6-184A5A293471}" presName="rootText2" presStyleLbl="alignAcc1" presStyleIdx="0" presStyleCnt="0">
        <dgm:presLayoutVars>
          <dgm:chPref val="3"/>
        </dgm:presLayoutVars>
      </dgm:prSet>
      <dgm:spPr/>
    </dgm:pt>
    <dgm:pt modelId="{C3307BF7-C204-4C7C-B819-5659E623F3F0}" type="pres">
      <dgm:prSet presAssocID="{E2605F15-95AF-4CC1-8DF6-184A5A293471}" presName="topArc2" presStyleLbl="parChTrans1D1" presStyleIdx="4" presStyleCnt="16"/>
      <dgm:spPr/>
    </dgm:pt>
    <dgm:pt modelId="{92E7DE77-10BF-4891-9131-71D5218E25A3}" type="pres">
      <dgm:prSet presAssocID="{E2605F15-95AF-4CC1-8DF6-184A5A293471}" presName="bottomArc2" presStyleLbl="parChTrans1D1" presStyleIdx="5" presStyleCnt="16"/>
      <dgm:spPr/>
    </dgm:pt>
    <dgm:pt modelId="{095205ED-EDAB-4D70-A873-D0BAB2A8FEE9}" type="pres">
      <dgm:prSet presAssocID="{E2605F15-95AF-4CC1-8DF6-184A5A293471}" presName="topConnNode2" presStyleLbl="node3" presStyleIdx="0" presStyleCnt="0"/>
      <dgm:spPr/>
    </dgm:pt>
    <dgm:pt modelId="{26DB8641-83CA-40CA-AB22-ECFCD5DB906C}" type="pres">
      <dgm:prSet presAssocID="{E2605F15-95AF-4CC1-8DF6-184A5A293471}" presName="hierChild4" presStyleCnt="0"/>
      <dgm:spPr/>
    </dgm:pt>
    <dgm:pt modelId="{BB50FA72-1D69-4D7C-9ED8-BD10D993112B}" type="pres">
      <dgm:prSet presAssocID="{E2605F15-95AF-4CC1-8DF6-184A5A293471}" presName="hierChild5" presStyleCnt="0"/>
      <dgm:spPr/>
    </dgm:pt>
    <dgm:pt modelId="{4EA22BFA-33D2-4A2F-98D8-FF8B63AB14FA}" type="pres">
      <dgm:prSet presAssocID="{5C35D7F3-892F-4A21-A99B-66CC9E5E4620}" presName="Name28" presStyleLbl="parChTrans1D3" presStyleIdx="1" presStyleCnt="4"/>
      <dgm:spPr/>
    </dgm:pt>
    <dgm:pt modelId="{DDCAC92F-A00D-4163-ACF5-7483A62B6D63}" type="pres">
      <dgm:prSet presAssocID="{455C6C68-912C-4DC3-9285-3E13F4754BA6}" presName="hierRoot2" presStyleCnt="0">
        <dgm:presLayoutVars>
          <dgm:hierBranch val="init"/>
        </dgm:presLayoutVars>
      </dgm:prSet>
      <dgm:spPr/>
    </dgm:pt>
    <dgm:pt modelId="{EBFD5AA1-E602-4D06-BCF1-40B5B2859584}" type="pres">
      <dgm:prSet presAssocID="{455C6C68-912C-4DC3-9285-3E13F4754BA6}" presName="rootComposite2" presStyleCnt="0"/>
      <dgm:spPr/>
    </dgm:pt>
    <dgm:pt modelId="{0C2C097C-0355-4136-B65B-8F2381A113D7}" type="pres">
      <dgm:prSet presAssocID="{455C6C68-912C-4DC3-9285-3E13F4754BA6}" presName="rootText2" presStyleLbl="alignAcc1" presStyleIdx="0" presStyleCnt="0">
        <dgm:presLayoutVars>
          <dgm:chPref val="3"/>
        </dgm:presLayoutVars>
      </dgm:prSet>
      <dgm:spPr/>
    </dgm:pt>
    <dgm:pt modelId="{6250ADEA-22E3-4790-B108-6F6753E09BE4}" type="pres">
      <dgm:prSet presAssocID="{455C6C68-912C-4DC3-9285-3E13F4754BA6}" presName="topArc2" presStyleLbl="parChTrans1D1" presStyleIdx="6" presStyleCnt="16"/>
      <dgm:spPr/>
    </dgm:pt>
    <dgm:pt modelId="{C3BB0EB9-E45E-469D-B0AD-36163C61485A}" type="pres">
      <dgm:prSet presAssocID="{455C6C68-912C-4DC3-9285-3E13F4754BA6}" presName="bottomArc2" presStyleLbl="parChTrans1D1" presStyleIdx="7" presStyleCnt="16"/>
      <dgm:spPr/>
    </dgm:pt>
    <dgm:pt modelId="{962FAD43-0D9C-4338-B371-29F8C860C9ED}" type="pres">
      <dgm:prSet presAssocID="{455C6C68-912C-4DC3-9285-3E13F4754BA6}" presName="topConnNode2" presStyleLbl="node3" presStyleIdx="0" presStyleCnt="0"/>
      <dgm:spPr/>
    </dgm:pt>
    <dgm:pt modelId="{186FF804-CA8E-47CA-ABDA-6DB6E57A71E1}" type="pres">
      <dgm:prSet presAssocID="{455C6C68-912C-4DC3-9285-3E13F4754BA6}" presName="hierChild4" presStyleCnt="0"/>
      <dgm:spPr/>
    </dgm:pt>
    <dgm:pt modelId="{847E4BEF-021E-4795-8E8E-D00B8E820A34}" type="pres">
      <dgm:prSet presAssocID="{E8E4AB79-29F0-4FAC-BCC5-F70C0B27FB2E}" presName="Name28" presStyleLbl="parChTrans1D4" presStyleIdx="0" presStyleCnt="1"/>
      <dgm:spPr/>
    </dgm:pt>
    <dgm:pt modelId="{DD6349E0-7404-4A03-9C82-39E830B4E97A}" type="pres">
      <dgm:prSet presAssocID="{F47E492E-43AB-4375-A9BB-EA5008BF3339}" presName="hierRoot2" presStyleCnt="0">
        <dgm:presLayoutVars>
          <dgm:hierBranch val="init"/>
        </dgm:presLayoutVars>
      </dgm:prSet>
      <dgm:spPr/>
    </dgm:pt>
    <dgm:pt modelId="{38F92A46-C9A5-4EAB-8792-2F3097FBC67D}" type="pres">
      <dgm:prSet presAssocID="{F47E492E-43AB-4375-A9BB-EA5008BF3339}" presName="rootComposite2" presStyleCnt="0"/>
      <dgm:spPr/>
    </dgm:pt>
    <dgm:pt modelId="{11DBAE7B-23D7-4847-AD14-F01F06D1006C}" type="pres">
      <dgm:prSet presAssocID="{F47E492E-43AB-4375-A9BB-EA5008BF3339}" presName="rootText2" presStyleLbl="alignAcc1" presStyleIdx="0" presStyleCnt="0">
        <dgm:presLayoutVars>
          <dgm:chPref val="3"/>
        </dgm:presLayoutVars>
      </dgm:prSet>
      <dgm:spPr/>
    </dgm:pt>
    <dgm:pt modelId="{D2443563-932F-4408-ACB7-1A5A3F02E59E}" type="pres">
      <dgm:prSet presAssocID="{F47E492E-43AB-4375-A9BB-EA5008BF3339}" presName="topArc2" presStyleLbl="parChTrans1D1" presStyleIdx="8" presStyleCnt="16"/>
      <dgm:spPr/>
    </dgm:pt>
    <dgm:pt modelId="{C6771584-61B9-43C9-BDB5-72C72B4A0734}" type="pres">
      <dgm:prSet presAssocID="{F47E492E-43AB-4375-A9BB-EA5008BF3339}" presName="bottomArc2" presStyleLbl="parChTrans1D1" presStyleIdx="9" presStyleCnt="16"/>
      <dgm:spPr/>
    </dgm:pt>
    <dgm:pt modelId="{8F9AE1EC-557F-4137-B272-63A0FD75D559}" type="pres">
      <dgm:prSet presAssocID="{F47E492E-43AB-4375-A9BB-EA5008BF3339}" presName="topConnNode2" presStyleLbl="node4" presStyleIdx="0" presStyleCnt="0"/>
      <dgm:spPr/>
    </dgm:pt>
    <dgm:pt modelId="{97A87F49-3C09-480E-AC47-8AC787073C67}" type="pres">
      <dgm:prSet presAssocID="{F47E492E-43AB-4375-A9BB-EA5008BF3339}" presName="hierChild4" presStyleCnt="0"/>
      <dgm:spPr/>
    </dgm:pt>
    <dgm:pt modelId="{BFD98F1F-22F2-43EF-8D0C-5148EAE27B2C}" type="pres">
      <dgm:prSet presAssocID="{F47E492E-43AB-4375-A9BB-EA5008BF3339}" presName="hierChild5" presStyleCnt="0"/>
      <dgm:spPr/>
    </dgm:pt>
    <dgm:pt modelId="{6D6C3D9A-940A-407C-AE02-51964228B311}" type="pres">
      <dgm:prSet presAssocID="{455C6C68-912C-4DC3-9285-3E13F4754BA6}" presName="hierChild5" presStyleCnt="0"/>
      <dgm:spPr/>
    </dgm:pt>
    <dgm:pt modelId="{C7185611-D202-4D4A-B596-A9EC44632E56}" type="pres">
      <dgm:prSet presAssocID="{7A2556C8-31D2-4C72-B2AF-93207463B754}" presName="hierChild5" presStyleCnt="0"/>
      <dgm:spPr/>
    </dgm:pt>
    <dgm:pt modelId="{0AC05163-4A0C-47E2-90A0-AB7C1F2A0F18}" type="pres">
      <dgm:prSet presAssocID="{7A948F69-E46B-41FE-A439-B6F0594B2FA5}" presName="Name28" presStyleLbl="parChTrans1D2" presStyleIdx="1" presStyleCnt="2"/>
      <dgm:spPr/>
    </dgm:pt>
    <dgm:pt modelId="{3A8EEA4C-5ADD-4C86-9F64-28D16D7A907D}" type="pres">
      <dgm:prSet presAssocID="{3CD5C3F5-4BFE-4FA8-BB9F-56A0AFA61C39}" presName="hierRoot2" presStyleCnt="0">
        <dgm:presLayoutVars>
          <dgm:hierBranch val="init"/>
        </dgm:presLayoutVars>
      </dgm:prSet>
      <dgm:spPr/>
    </dgm:pt>
    <dgm:pt modelId="{1546F083-D427-4D0D-9846-2EE3A2082FEB}" type="pres">
      <dgm:prSet presAssocID="{3CD5C3F5-4BFE-4FA8-BB9F-56A0AFA61C39}" presName="rootComposite2" presStyleCnt="0"/>
      <dgm:spPr/>
    </dgm:pt>
    <dgm:pt modelId="{FA3E7AEB-947D-4469-B151-BB2907B9ACC7}" type="pres">
      <dgm:prSet presAssocID="{3CD5C3F5-4BFE-4FA8-BB9F-56A0AFA61C39}" presName="rootText2" presStyleLbl="alignAcc1" presStyleIdx="0" presStyleCnt="0">
        <dgm:presLayoutVars>
          <dgm:chPref val="3"/>
        </dgm:presLayoutVars>
      </dgm:prSet>
      <dgm:spPr/>
    </dgm:pt>
    <dgm:pt modelId="{677F5075-3028-44DB-B553-0DBE9B1C3BCC}" type="pres">
      <dgm:prSet presAssocID="{3CD5C3F5-4BFE-4FA8-BB9F-56A0AFA61C39}" presName="topArc2" presStyleLbl="parChTrans1D1" presStyleIdx="10" presStyleCnt="16"/>
      <dgm:spPr/>
    </dgm:pt>
    <dgm:pt modelId="{A5C8949C-4EBA-4BA3-BF06-22B70D2C0232}" type="pres">
      <dgm:prSet presAssocID="{3CD5C3F5-4BFE-4FA8-BB9F-56A0AFA61C39}" presName="bottomArc2" presStyleLbl="parChTrans1D1" presStyleIdx="11" presStyleCnt="16"/>
      <dgm:spPr/>
    </dgm:pt>
    <dgm:pt modelId="{2B62BB7D-6022-401C-8965-865C2BDC0711}" type="pres">
      <dgm:prSet presAssocID="{3CD5C3F5-4BFE-4FA8-BB9F-56A0AFA61C39}" presName="topConnNode2" presStyleLbl="node2" presStyleIdx="0" presStyleCnt="0"/>
      <dgm:spPr/>
    </dgm:pt>
    <dgm:pt modelId="{6CCB5C08-9DC0-4E80-B62C-AF9AABE5B902}" type="pres">
      <dgm:prSet presAssocID="{3CD5C3F5-4BFE-4FA8-BB9F-56A0AFA61C39}" presName="hierChild4" presStyleCnt="0"/>
      <dgm:spPr/>
    </dgm:pt>
    <dgm:pt modelId="{92BFC3D1-2A59-4C8F-AB16-E17076BEC68C}" type="pres">
      <dgm:prSet presAssocID="{0E857A86-5A8E-4F3C-9440-CD8E7175AA1A}" presName="Name28" presStyleLbl="parChTrans1D3" presStyleIdx="2" presStyleCnt="4"/>
      <dgm:spPr/>
    </dgm:pt>
    <dgm:pt modelId="{31A1DD4F-A835-437B-9E77-F405A18230E9}" type="pres">
      <dgm:prSet presAssocID="{8A1FDBFE-E337-4432-A342-7FCD1E11DF93}" presName="hierRoot2" presStyleCnt="0">
        <dgm:presLayoutVars>
          <dgm:hierBranch val="init"/>
        </dgm:presLayoutVars>
      </dgm:prSet>
      <dgm:spPr/>
    </dgm:pt>
    <dgm:pt modelId="{14801C84-D6A4-486A-9B8E-13BD5851BC46}" type="pres">
      <dgm:prSet presAssocID="{8A1FDBFE-E337-4432-A342-7FCD1E11DF93}" presName="rootComposite2" presStyleCnt="0"/>
      <dgm:spPr/>
    </dgm:pt>
    <dgm:pt modelId="{FF8C15E3-CC7A-457E-AD66-44377F2336D8}" type="pres">
      <dgm:prSet presAssocID="{8A1FDBFE-E337-4432-A342-7FCD1E11DF93}" presName="rootText2" presStyleLbl="alignAcc1" presStyleIdx="0" presStyleCnt="0">
        <dgm:presLayoutVars>
          <dgm:chPref val="3"/>
        </dgm:presLayoutVars>
      </dgm:prSet>
      <dgm:spPr/>
    </dgm:pt>
    <dgm:pt modelId="{FC230ECF-2A23-4FA9-92B5-4E2E5088F0B6}" type="pres">
      <dgm:prSet presAssocID="{8A1FDBFE-E337-4432-A342-7FCD1E11DF93}" presName="topArc2" presStyleLbl="parChTrans1D1" presStyleIdx="12" presStyleCnt="16"/>
      <dgm:spPr/>
    </dgm:pt>
    <dgm:pt modelId="{2AE38AF9-0BF9-446D-A91F-046AB4EE321B}" type="pres">
      <dgm:prSet presAssocID="{8A1FDBFE-E337-4432-A342-7FCD1E11DF93}" presName="bottomArc2" presStyleLbl="parChTrans1D1" presStyleIdx="13" presStyleCnt="16"/>
      <dgm:spPr/>
    </dgm:pt>
    <dgm:pt modelId="{81B9F710-D4EE-49D7-846E-C5821CD48903}" type="pres">
      <dgm:prSet presAssocID="{8A1FDBFE-E337-4432-A342-7FCD1E11DF93}" presName="topConnNode2" presStyleLbl="node3" presStyleIdx="0" presStyleCnt="0"/>
      <dgm:spPr/>
    </dgm:pt>
    <dgm:pt modelId="{60B37334-7B35-48BF-8261-F65BB58231B2}" type="pres">
      <dgm:prSet presAssocID="{8A1FDBFE-E337-4432-A342-7FCD1E11DF93}" presName="hierChild4" presStyleCnt="0"/>
      <dgm:spPr/>
    </dgm:pt>
    <dgm:pt modelId="{91BE1440-322C-4007-8F8B-4202B8A4D096}" type="pres">
      <dgm:prSet presAssocID="{8A1FDBFE-E337-4432-A342-7FCD1E11DF93}" presName="hierChild5" presStyleCnt="0"/>
      <dgm:spPr/>
    </dgm:pt>
    <dgm:pt modelId="{1599CA8E-B683-4F6C-A298-474F8152559A}" type="pres">
      <dgm:prSet presAssocID="{8F15CF3B-AB59-4E0B-95A7-D639D4FB9165}" presName="Name28" presStyleLbl="parChTrans1D3" presStyleIdx="3" presStyleCnt="4"/>
      <dgm:spPr/>
    </dgm:pt>
    <dgm:pt modelId="{92D8BD99-F003-49B5-BA67-D03CAD6941A1}" type="pres">
      <dgm:prSet presAssocID="{2BC9A48E-A312-49E6-A758-43EC3B0E3F69}" presName="hierRoot2" presStyleCnt="0">
        <dgm:presLayoutVars>
          <dgm:hierBranch val="init"/>
        </dgm:presLayoutVars>
      </dgm:prSet>
      <dgm:spPr/>
    </dgm:pt>
    <dgm:pt modelId="{C7CC3431-F278-41E0-8BC9-028E9101A45A}" type="pres">
      <dgm:prSet presAssocID="{2BC9A48E-A312-49E6-A758-43EC3B0E3F69}" presName="rootComposite2" presStyleCnt="0"/>
      <dgm:spPr/>
    </dgm:pt>
    <dgm:pt modelId="{CACC0E99-BF18-4CF2-B2B4-121480DB1C65}" type="pres">
      <dgm:prSet presAssocID="{2BC9A48E-A312-49E6-A758-43EC3B0E3F69}" presName="rootText2" presStyleLbl="alignAcc1" presStyleIdx="0" presStyleCnt="0">
        <dgm:presLayoutVars>
          <dgm:chPref val="3"/>
        </dgm:presLayoutVars>
      </dgm:prSet>
      <dgm:spPr/>
    </dgm:pt>
    <dgm:pt modelId="{2734115A-E4A3-45A1-B032-8DFBAC5EE8D8}" type="pres">
      <dgm:prSet presAssocID="{2BC9A48E-A312-49E6-A758-43EC3B0E3F69}" presName="topArc2" presStyleLbl="parChTrans1D1" presStyleIdx="14" presStyleCnt="16"/>
      <dgm:spPr/>
    </dgm:pt>
    <dgm:pt modelId="{D3D85E9B-6F03-41AB-A325-DC715402E201}" type="pres">
      <dgm:prSet presAssocID="{2BC9A48E-A312-49E6-A758-43EC3B0E3F69}" presName="bottomArc2" presStyleLbl="parChTrans1D1" presStyleIdx="15" presStyleCnt="16"/>
      <dgm:spPr/>
    </dgm:pt>
    <dgm:pt modelId="{C8045277-B67B-476B-ABB1-EABF3B3BE545}" type="pres">
      <dgm:prSet presAssocID="{2BC9A48E-A312-49E6-A758-43EC3B0E3F69}" presName="topConnNode2" presStyleLbl="node3" presStyleIdx="0" presStyleCnt="0"/>
      <dgm:spPr/>
    </dgm:pt>
    <dgm:pt modelId="{F012DE1E-D7C4-4022-9FAF-8F2CBB4BA97D}" type="pres">
      <dgm:prSet presAssocID="{2BC9A48E-A312-49E6-A758-43EC3B0E3F69}" presName="hierChild4" presStyleCnt="0"/>
      <dgm:spPr/>
    </dgm:pt>
    <dgm:pt modelId="{5D7CAD15-9096-402E-92C7-45DBBAE2AB2C}" type="pres">
      <dgm:prSet presAssocID="{2BC9A48E-A312-49E6-A758-43EC3B0E3F69}" presName="hierChild5" presStyleCnt="0"/>
      <dgm:spPr/>
    </dgm:pt>
    <dgm:pt modelId="{8312C8D2-41D0-4740-81B4-772CAD0109FB}" type="pres">
      <dgm:prSet presAssocID="{3CD5C3F5-4BFE-4FA8-BB9F-56A0AFA61C39}" presName="hierChild5" presStyleCnt="0"/>
      <dgm:spPr/>
    </dgm:pt>
    <dgm:pt modelId="{E3EEF2C9-3486-40FF-84B3-BD4120004DBE}" type="pres">
      <dgm:prSet presAssocID="{B5997255-BEB7-48B3-90D6-A13F600F2FF6}" presName="hierChild3" presStyleCnt="0"/>
      <dgm:spPr/>
    </dgm:pt>
  </dgm:ptLst>
  <dgm:cxnLst>
    <dgm:cxn modelId="{D98F5F00-F704-4BE9-9016-C5B2CE35A601}" srcId="{B5997255-BEB7-48B3-90D6-A13F600F2FF6}" destId="{7A2556C8-31D2-4C72-B2AF-93207463B754}" srcOrd="0" destOrd="0" parTransId="{8AD4A051-B274-408D-B6A4-06C33C9A8FCE}" sibTransId="{6F07E0BE-104D-442B-BD98-89E87A0C2590}"/>
    <dgm:cxn modelId="{E9205602-755C-44BB-A3FA-BA1B2D5A9817}" type="presOf" srcId="{B667F76F-3B9E-488E-ACB4-6C11216111BF}" destId="{C9DBE810-3FFD-4952-8608-2CB572F7815A}" srcOrd="0" destOrd="0" presId="urn:microsoft.com/office/officeart/2008/layout/HalfCircleOrganizationChart"/>
    <dgm:cxn modelId="{4E9E4603-D499-4580-AF8D-48D572107907}" srcId="{7A2556C8-31D2-4C72-B2AF-93207463B754}" destId="{455C6C68-912C-4DC3-9285-3E13F4754BA6}" srcOrd="1" destOrd="0" parTransId="{5C35D7F3-892F-4A21-A99B-66CC9E5E4620}" sibTransId="{54A403F0-DFEA-421A-A6B1-82B60B299243}"/>
    <dgm:cxn modelId="{FBDDCD07-E663-4BFD-838E-37A7787C2BF1}" type="presOf" srcId="{7A2556C8-31D2-4C72-B2AF-93207463B754}" destId="{737B9BF6-5B0D-48CF-85A6-B9FEAA4B5750}" srcOrd="0" destOrd="0" presId="urn:microsoft.com/office/officeart/2008/layout/HalfCircleOrganizationChart"/>
    <dgm:cxn modelId="{55980D0E-2851-406A-AACF-EF3DB24EB113}" srcId="{B5997255-BEB7-48B3-90D6-A13F600F2FF6}" destId="{3CD5C3F5-4BFE-4FA8-BB9F-56A0AFA61C39}" srcOrd="1" destOrd="0" parTransId="{7A948F69-E46B-41FE-A439-B6F0594B2FA5}" sibTransId="{F88ADE2E-9323-4ABB-A5E0-67D75979168F}"/>
    <dgm:cxn modelId="{2D24DE18-D552-48DF-B24E-D6CFF6D4B3F0}" type="presOf" srcId="{8AD4A051-B274-408D-B6A4-06C33C9A8FCE}" destId="{EDAE6721-0656-4378-A16C-6CB098B1E328}" srcOrd="0" destOrd="0" presId="urn:microsoft.com/office/officeart/2008/layout/HalfCircleOrganizationChart"/>
    <dgm:cxn modelId="{E97E6D2F-FBB4-4A8B-9C6C-DF08D4B6669D}" srcId="{7A2556C8-31D2-4C72-B2AF-93207463B754}" destId="{E2605F15-95AF-4CC1-8DF6-184A5A293471}" srcOrd="0" destOrd="0" parTransId="{1B86D6B7-EB2A-4E29-91D1-AA26C5CF13EB}" sibTransId="{40391746-1DB9-4ABB-9D74-EE84A5647C8A}"/>
    <dgm:cxn modelId="{D181CF3B-E076-4A2C-A9C3-2B4D12726717}" type="presOf" srcId="{E8E4AB79-29F0-4FAC-BCC5-F70C0B27FB2E}" destId="{847E4BEF-021E-4795-8E8E-D00B8E820A34}" srcOrd="0" destOrd="0" presId="urn:microsoft.com/office/officeart/2008/layout/HalfCircleOrganizationChart"/>
    <dgm:cxn modelId="{55D71361-9582-49EB-A7DF-F308C9B16FE1}" srcId="{455C6C68-912C-4DC3-9285-3E13F4754BA6}" destId="{F47E492E-43AB-4375-A9BB-EA5008BF3339}" srcOrd="0" destOrd="0" parTransId="{E8E4AB79-29F0-4FAC-BCC5-F70C0B27FB2E}" sibTransId="{D9CF549B-FD4E-46E0-A916-DA000393874D}"/>
    <dgm:cxn modelId="{87570643-CECF-4761-AC1B-02CB0933EF55}" type="presOf" srcId="{7A2556C8-31D2-4C72-B2AF-93207463B754}" destId="{5F0ACD3D-2C6F-4BBF-9026-8A3716992B05}" srcOrd="1" destOrd="0" presId="urn:microsoft.com/office/officeart/2008/layout/HalfCircleOrganizationChart"/>
    <dgm:cxn modelId="{6D562B69-F61F-41AE-83B5-FA5BC01550A8}" srcId="{3CD5C3F5-4BFE-4FA8-BB9F-56A0AFA61C39}" destId="{2BC9A48E-A312-49E6-A758-43EC3B0E3F69}" srcOrd="1" destOrd="0" parTransId="{8F15CF3B-AB59-4E0B-95A7-D639D4FB9165}" sibTransId="{292F72B3-74EB-4C6D-9A44-C31B6D00CF54}"/>
    <dgm:cxn modelId="{6B45AD49-C4C4-4D1E-A8BF-5110360543D6}" type="presOf" srcId="{1B86D6B7-EB2A-4E29-91D1-AA26C5CF13EB}" destId="{16E2B892-F604-4AA4-A5E9-21D0A8E7AD51}" srcOrd="0" destOrd="0" presId="urn:microsoft.com/office/officeart/2008/layout/HalfCircleOrganizationChart"/>
    <dgm:cxn modelId="{EC42416C-DEE6-41C3-BFCB-A8D443B716E0}" srcId="{B667F76F-3B9E-488E-ACB4-6C11216111BF}" destId="{B5997255-BEB7-48B3-90D6-A13F600F2FF6}" srcOrd="0" destOrd="0" parTransId="{48FA1E0A-7678-4672-BF49-02F54E6E0A44}" sibTransId="{7EEB3E10-C6B3-4F8C-9E41-E68707B832BD}"/>
    <dgm:cxn modelId="{BD72A571-7C13-4B00-8A50-6FACE61EEF0D}" type="presOf" srcId="{455C6C68-912C-4DC3-9285-3E13F4754BA6}" destId="{962FAD43-0D9C-4338-B371-29F8C860C9ED}" srcOrd="1" destOrd="0" presId="urn:microsoft.com/office/officeart/2008/layout/HalfCircleOrganizationChart"/>
    <dgm:cxn modelId="{AE1EB451-7C95-4A8B-8BFB-6E178E196E9E}" type="presOf" srcId="{B5997255-BEB7-48B3-90D6-A13F600F2FF6}" destId="{EFB4ADCE-8098-4696-8558-6DD3DD83349F}" srcOrd="0" destOrd="0" presId="urn:microsoft.com/office/officeart/2008/layout/HalfCircleOrganizationChart"/>
    <dgm:cxn modelId="{81FE9175-030C-44CA-9C16-13EBF75C5F5C}" type="presOf" srcId="{455C6C68-912C-4DC3-9285-3E13F4754BA6}" destId="{0C2C097C-0355-4136-B65B-8F2381A113D7}" srcOrd="0" destOrd="0" presId="urn:microsoft.com/office/officeart/2008/layout/HalfCircleOrganizationChart"/>
    <dgm:cxn modelId="{95931378-7893-4D6F-A579-E8D98F1D49B2}" srcId="{3CD5C3F5-4BFE-4FA8-BB9F-56A0AFA61C39}" destId="{8A1FDBFE-E337-4432-A342-7FCD1E11DF93}" srcOrd="0" destOrd="0" parTransId="{0E857A86-5A8E-4F3C-9440-CD8E7175AA1A}" sibTransId="{C3B8A5F7-9A98-41B7-B5F9-E30331AD6679}"/>
    <dgm:cxn modelId="{DA18357C-E61D-4C72-A915-84D2F7AC686B}" type="presOf" srcId="{3CD5C3F5-4BFE-4FA8-BB9F-56A0AFA61C39}" destId="{2B62BB7D-6022-401C-8965-865C2BDC0711}" srcOrd="1" destOrd="0" presId="urn:microsoft.com/office/officeart/2008/layout/HalfCircleOrganizationChart"/>
    <dgm:cxn modelId="{B4218C82-63FE-451E-8750-2909A4EC13D9}" type="presOf" srcId="{8A1FDBFE-E337-4432-A342-7FCD1E11DF93}" destId="{81B9F710-D4EE-49D7-846E-C5821CD48903}" srcOrd="1" destOrd="0" presId="urn:microsoft.com/office/officeart/2008/layout/HalfCircleOrganizationChart"/>
    <dgm:cxn modelId="{33C2F685-F026-4A69-B5A1-FFD8F86BA8AA}" type="presOf" srcId="{E2605F15-95AF-4CC1-8DF6-184A5A293471}" destId="{095205ED-EDAB-4D70-A873-D0BAB2A8FEE9}" srcOrd="1" destOrd="0" presId="urn:microsoft.com/office/officeart/2008/layout/HalfCircleOrganizationChart"/>
    <dgm:cxn modelId="{90AE8987-764D-4F36-9DBF-5E3CD4F8144B}" type="presOf" srcId="{2BC9A48E-A312-49E6-A758-43EC3B0E3F69}" destId="{C8045277-B67B-476B-ABB1-EABF3B3BE545}" srcOrd="1" destOrd="0" presId="urn:microsoft.com/office/officeart/2008/layout/HalfCircleOrganizationChart"/>
    <dgm:cxn modelId="{5E9EF387-4638-44B1-ADDD-6D3DE4B642D4}" type="presOf" srcId="{8A1FDBFE-E337-4432-A342-7FCD1E11DF93}" destId="{FF8C15E3-CC7A-457E-AD66-44377F2336D8}" srcOrd="0" destOrd="0" presId="urn:microsoft.com/office/officeart/2008/layout/HalfCircleOrganizationChart"/>
    <dgm:cxn modelId="{2F80329C-3557-4CAF-A425-08586DDD495F}" type="presOf" srcId="{5C35D7F3-892F-4A21-A99B-66CC9E5E4620}" destId="{4EA22BFA-33D2-4A2F-98D8-FF8B63AB14FA}" srcOrd="0" destOrd="0" presId="urn:microsoft.com/office/officeart/2008/layout/HalfCircleOrganizationChart"/>
    <dgm:cxn modelId="{1AC684A3-4636-4708-B67A-E1DA64A7F5BE}" type="presOf" srcId="{F47E492E-43AB-4375-A9BB-EA5008BF3339}" destId="{8F9AE1EC-557F-4137-B272-63A0FD75D559}" srcOrd="1" destOrd="0" presId="urn:microsoft.com/office/officeart/2008/layout/HalfCircleOrganizationChart"/>
    <dgm:cxn modelId="{E9C0C6AC-E21A-460B-854A-955A0E78F508}" type="presOf" srcId="{F47E492E-43AB-4375-A9BB-EA5008BF3339}" destId="{11DBAE7B-23D7-4847-AD14-F01F06D1006C}" srcOrd="0" destOrd="0" presId="urn:microsoft.com/office/officeart/2008/layout/HalfCircleOrganizationChart"/>
    <dgm:cxn modelId="{E61679B6-5749-4CDA-902A-3A0F847CA609}" type="presOf" srcId="{E2605F15-95AF-4CC1-8DF6-184A5A293471}" destId="{A010BBDA-E4BB-4B85-B78E-119E04AB0FBA}" srcOrd="0" destOrd="0" presId="urn:microsoft.com/office/officeart/2008/layout/HalfCircleOrganizationChart"/>
    <dgm:cxn modelId="{32CD0DBB-FE45-44B1-AFA4-E01C72F29F3D}" type="presOf" srcId="{0E857A86-5A8E-4F3C-9440-CD8E7175AA1A}" destId="{92BFC3D1-2A59-4C8F-AB16-E17076BEC68C}" srcOrd="0" destOrd="0" presId="urn:microsoft.com/office/officeart/2008/layout/HalfCircleOrganizationChart"/>
    <dgm:cxn modelId="{127586BE-FBD0-49F8-B60C-39DC1925C1CB}" type="presOf" srcId="{7A948F69-E46B-41FE-A439-B6F0594B2FA5}" destId="{0AC05163-4A0C-47E2-90A0-AB7C1F2A0F18}" srcOrd="0" destOrd="0" presId="urn:microsoft.com/office/officeart/2008/layout/HalfCircleOrganizationChart"/>
    <dgm:cxn modelId="{2550DFBF-1A76-47DF-B53D-A414ED14A04F}" type="presOf" srcId="{B5997255-BEB7-48B3-90D6-A13F600F2FF6}" destId="{6A86CD77-D297-4CD0-B076-D980391AAB22}" srcOrd="1" destOrd="0" presId="urn:microsoft.com/office/officeart/2008/layout/HalfCircleOrganizationChart"/>
    <dgm:cxn modelId="{F5A167D0-72BF-4C99-844A-A2714B3171DD}" type="presOf" srcId="{2BC9A48E-A312-49E6-A758-43EC3B0E3F69}" destId="{CACC0E99-BF18-4CF2-B2B4-121480DB1C65}" srcOrd="0" destOrd="0" presId="urn:microsoft.com/office/officeart/2008/layout/HalfCircleOrganizationChart"/>
    <dgm:cxn modelId="{BC45F7ED-5981-403D-AE11-C388E0942F88}" type="presOf" srcId="{3CD5C3F5-4BFE-4FA8-BB9F-56A0AFA61C39}" destId="{FA3E7AEB-947D-4469-B151-BB2907B9ACC7}" srcOrd="0" destOrd="0" presId="urn:microsoft.com/office/officeart/2008/layout/HalfCircleOrganizationChart"/>
    <dgm:cxn modelId="{A7046BF5-C6D9-4F35-AB89-2A89C29990B9}" type="presOf" srcId="{8F15CF3B-AB59-4E0B-95A7-D639D4FB9165}" destId="{1599CA8E-B683-4F6C-A298-474F8152559A}" srcOrd="0" destOrd="0" presId="urn:microsoft.com/office/officeart/2008/layout/HalfCircleOrganizationChart"/>
    <dgm:cxn modelId="{C659FA32-254A-49A7-A09A-4AD09FF40EF7}" type="presParOf" srcId="{C9DBE810-3FFD-4952-8608-2CB572F7815A}" destId="{69FBE5D4-E758-46B4-BE17-864A664ACD3B}" srcOrd="0" destOrd="0" presId="urn:microsoft.com/office/officeart/2008/layout/HalfCircleOrganizationChart"/>
    <dgm:cxn modelId="{AD9363A6-1E0F-4986-9D64-38B76F746A3D}" type="presParOf" srcId="{69FBE5D4-E758-46B4-BE17-864A664ACD3B}" destId="{3592C2C7-2184-42FF-ABBE-D964A43012B8}" srcOrd="0" destOrd="0" presId="urn:microsoft.com/office/officeart/2008/layout/HalfCircleOrganizationChart"/>
    <dgm:cxn modelId="{66EC6AF5-CB4D-4864-AC08-32002A8C7A3D}" type="presParOf" srcId="{3592C2C7-2184-42FF-ABBE-D964A43012B8}" destId="{EFB4ADCE-8098-4696-8558-6DD3DD83349F}" srcOrd="0" destOrd="0" presId="urn:microsoft.com/office/officeart/2008/layout/HalfCircleOrganizationChart"/>
    <dgm:cxn modelId="{874C22AF-6BB4-4DCF-8B7E-410D59111D9F}" type="presParOf" srcId="{3592C2C7-2184-42FF-ABBE-D964A43012B8}" destId="{6D353321-72F8-42A6-9EE8-917EF4554C8C}" srcOrd="1" destOrd="0" presId="urn:microsoft.com/office/officeart/2008/layout/HalfCircleOrganizationChart"/>
    <dgm:cxn modelId="{5FC8A532-11FF-428C-938B-96BCAC30BB4E}" type="presParOf" srcId="{3592C2C7-2184-42FF-ABBE-D964A43012B8}" destId="{C641D7FB-7055-44F4-BEB7-1DA42D4E7C16}" srcOrd="2" destOrd="0" presId="urn:microsoft.com/office/officeart/2008/layout/HalfCircleOrganizationChart"/>
    <dgm:cxn modelId="{02117193-42C2-432A-A805-1FAFD3292D92}" type="presParOf" srcId="{3592C2C7-2184-42FF-ABBE-D964A43012B8}" destId="{6A86CD77-D297-4CD0-B076-D980391AAB22}" srcOrd="3" destOrd="0" presId="urn:microsoft.com/office/officeart/2008/layout/HalfCircleOrganizationChart"/>
    <dgm:cxn modelId="{1BA6DFD4-0495-41CC-ABF8-B54A2A486CC4}" type="presParOf" srcId="{69FBE5D4-E758-46B4-BE17-864A664ACD3B}" destId="{A98B6730-F03A-4E88-94CB-0D6743AF0E80}" srcOrd="1" destOrd="0" presId="urn:microsoft.com/office/officeart/2008/layout/HalfCircleOrganizationChart"/>
    <dgm:cxn modelId="{F0077ACC-700F-4C51-8122-579F1EA3CCDC}" type="presParOf" srcId="{A98B6730-F03A-4E88-94CB-0D6743AF0E80}" destId="{EDAE6721-0656-4378-A16C-6CB098B1E328}" srcOrd="0" destOrd="0" presId="urn:microsoft.com/office/officeart/2008/layout/HalfCircleOrganizationChart"/>
    <dgm:cxn modelId="{4D547F75-A6C7-46BC-B2AE-EA9C3D9B398B}" type="presParOf" srcId="{A98B6730-F03A-4E88-94CB-0D6743AF0E80}" destId="{DD63E5C1-6764-444D-8FF9-C28489EBC190}" srcOrd="1" destOrd="0" presId="urn:microsoft.com/office/officeart/2008/layout/HalfCircleOrganizationChart"/>
    <dgm:cxn modelId="{6691E311-3B1F-4904-9D09-1996AADC8B38}" type="presParOf" srcId="{DD63E5C1-6764-444D-8FF9-C28489EBC190}" destId="{819ED83C-6F76-422A-A052-3F868127B588}" srcOrd="0" destOrd="0" presId="urn:microsoft.com/office/officeart/2008/layout/HalfCircleOrganizationChart"/>
    <dgm:cxn modelId="{A64FEFBF-4921-452B-8472-CCB7378D6232}" type="presParOf" srcId="{819ED83C-6F76-422A-A052-3F868127B588}" destId="{737B9BF6-5B0D-48CF-85A6-B9FEAA4B5750}" srcOrd="0" destOrd="0" presId="urn:microsoft.com/office/officeart/2008/layout/HalfCircleOrganizationChart"/>
    <dgm:cxn modelId="{55BD9DEB-FF27-4CA8-BD95-D82306EA7A0D}" type="presParOf" srcId="{819ED83C-6F76-422A-A052-3F868127B588}" destId="{E3F1BDF5-AA51-4A3E-B728-55E5D9CA2897}" srcOrd="1" destOrd="0" presId="urn:microsoft.com/office/officeart/2008/layout/HalfCircleOrganizationChart"/>
    <dgm:cxn modelId="{8EF009CA-129E-4576-B0A5-8CD1E6A5EDAE}" type="presParOf" srcId="{819ED83C-6F76-422A-A052-3F868127B588}" destId="{6A391910-59BF-4841-BBF2-EAC1FD3E92C4}" srcOrd="2" destOrd="0" presId="urn:microsoft.com/office/officeart/2008/layout/HalfCircleOrganizationChart"/>
    <dgm:cxn modelId="{E91B3A94-651E-492E-A9B1-61111E813C6C}" type="presParOf" srcId="{819ED83C-6F76-422A-A052-3F868127B588}" destId="{5F0ACD3D-2C6F-4BBF-9026-8A3716992B05}" srcOrd="3" destOrd="0" presId="urn:microsoft.com/office/officeart/2008/layout/HalfCircleOrganizationChart"/>
    <dgm:cxn modelId="{6FA5F6CF-AA5A-4232-AF13-733BEB8B6B5A}" type="presParOf" srcId="{DD63E5C1-6764-444D-8FF9-C28489EBC190}" destId="{1E54DFBC-0A7D-4DE9-9FED-FCD44A991C6F}" srcOrd="1" destOrd="0" presId="urn:microsoft.com/office/officeart/2008/layout/HalfCircleOrganizationChart"/>
    <dgm:cxn modelId="{B44BCB02-853F-45E2-83F1-3ACD2D3EF4FF}" type="presParOf" srcId="{1E54DFBC-0A7D-4DE9-9FED-FCD44A991C6F}" destId="{16E2B892-F604-4AA4-A5E9-21D0A8E7AD51}" srcOrd="0" destOrd="0" presId="urn:microsoft.com/office/officeart/2008/layout/HalfCircleOrganizationChart"/>
    <dgm:cxn modelId="{9BDB3C55-DFB7-4B83-8E5A-A25D930FF125}" type="presParOf" srcId="{1E54DFBC-0A7D-4DE9-9FED-FCD44A991C6F}" destId="{1B657BCF-BC12-4DA4-AD65-9656F2D2E491}" srcOrd="1" destOrd="0" presId="urn:microsoft.com/office/officeart/2008/layout/HalfCircleOrganizationChart"/>
    <dgm:cxn modelId="{7CAB2104-59BB-4E16-B842-BEE2E10AAED0}" type="presParOf" srcId="{1B657BCF-BC12-4DA4-AD65-9656F2D2E491}" destId="{45936EAC-3C4C-4383-A914-5F7ED91E8D1E}" srcOrd="0" destOrd="0" presId="urn:microsoft.com/office/officeart/2008/layout/HalfCircleOrganizationChart"/>
    <dgm:cxn modelId="{CFA5E973-3AD2-4922-A635-1199CBA8333B}" type="presParOf" srcId="{45936EAC-3C4C-4383-A914-5F7ED91E8D1E}" destId="{A010BBDA-E4BB-4B85-B78E-119E04AB0FBA}" srcOrd="0" destOrd="0" presId="urn:microsoft.com/office/officeart/2008/layout/HalfCircleOrganizationChart"/>
    <dgm:cxn modelId="{D9FBEBE2-E3AF-4F60-A6B2-1F1897EAED25}" type="presParOf" srcId="{45936EAC-3C4C-4383-A914-5F7ED91E8D1E}" destId="{C3307BF7-C204-4C7C-B819-5659E623F3F0}" srcOrd="1" destOrd="0" presId="urn:microsoft.com/office/officeart/2008/layout/HalfCircleOrganizationChart"/>
    <dgm:cxn modelId="{75745002-1949-4F79-A994-51F1930FCF50}" type="presParOf" srcId="{45936EAC-3C4C-4383-A914-5F7ED91E8D1E}" destId="{92E7DE77-10BF-4891-9131-71D5218E25A3}" srcOrd="2" destOrd="0" presId="urn:microsoft.com/office/officeart/2008/layout/HalfCircleOrganizationChart"/>
    <dgm:cxn modelId="{71656E26-08AF-498D-9FEC-1FB16A522FD7}" type="presParOf" srcId="{45936EAC-3C4C-4383-A914-5F7ED91E8D1E}" destId="{095205ED-EDAB-4D70-A873-D0BAB2A8FEE9}" srcOrd="3" destOrd="0" presId="urn:microsoft.com/office/officeart/2008/layout/HalfCircleOrganizationChart"/>
    <dgm:cxn modelId="{0CC28FE7-891F-43EA-B393-640467AD4BA5}" type="presParOf" srcId="{1B657BCF-BC12-4DA4-AD65-9656F2D2E491}" destId="{26DB8641-83CA-40CA-AB22-ECFCD5DB906C}" srcOrd="1" destOrd="0" presId="urn:microsoft.com/office/officeart/2008/layout/HalfCircleOrganizationChart"/>
    <dgm:cxn modelId="{4EEDAF70-5BD3-4264-99FC-0412F48EF114}" type="presParOf" srcId="{1B657BCF-BC12-4DA4-AD65-9656F2D2E491}" destId="{BB50FA72-1D69-4D7C-9ED8-BD10D993112B}" srcOrd="2" destOrd="0" presId="urn:microsoft.com/office/officeart/2008/layout/HalfCircleOrganizationChart"/>
    <dgm:cxn modelId="{7E82BBAA-4BBE-42A7-8A7F-4A7909230032}" type="presParOf" srcId="{1E54DFBC-0A7D-4DE9-9FED-FCD44A991C6F}" destId="{4EA22BFA-33D2-4A2F-98D8-FF8B63AB14FA}" srcOrd="2" destOrd="0" presId="urn:microsoft.com/office/officeart/2008/layout/HalfCircleOrganizationChart"/>
    <dgm:cxn modelId="{7D0B26E4-DF02-4C11-A573-BB0249574403}" type="presParOf" srcId="{1E54DFBC-0A7D-4DE9-9FED-FCD44A991C6F}" destId="{DDCAC92F-A00D-4163-ACF5-7483A62B6D63}" srcOrd="3" destOrd="0" presId="urn:microsoft.com/office/officeart/2008/layout/HalfCircleOrganizationChart"/>
    <dgm:cxn modelId="{662E8125-728C-44C6-8FCA-B5F0E6C3A8B0}" type="presParOf" srcId="{DDCAC92F-A00D-4163-ACF5-7483A62B6D63}" destId="{EBFD5AA1-E602-4D06-BCF1-40B5B2859584}" srcOrd="0" destOrd="0" presId="urn:microsoft.com/office/officeart/2008/layout/HalfCircleOrganizationChart"/>
    <dgm:cxn modelId="{15AF6038-59C6-45F0-BE2C-7FF6C8EB5764}" type="presParOf" srcId="{EBFD5AA1-E602-4D06-BCF1-40B5B2859584}" destId="{0C2C097C-0355-4136-B65B-8F2381A113D7}" srcOrd="0" destOrd="0" presId="urn:microsoft.com/office/officeart/2008/layout/HalfCircleOrganizationChart"/>
    <dgm:cxn modelId="{7C1FF417-905D-4553-96EB-B7BE615BA803}" type="presParOf" srcId="{EBFD5AA1-E602-4D06-BCF1-40B5B2859584}" destId="{6250ADEA-22E3-4790-B108-6F6753E09BE4}" srcOrd="1" destOrd="0" presId="urn:microsoft.com/office/officeart/2008/layout/HalfCircleOrganizationChart"/>
    <dgm:cxn modelId="{18655920-09DA-4223-BA2F-20F02DD91D25}" type="presParOf" srcId="{EBFD5AA1-E602-4D06-BCF1-40B5B2859584}" destId="{C3BB0EB9-E45E-469D-B0AD-36163C61485A}" srcOrd="2" destOrd="0" presId="urn:microsoft.com/office/officeart/2008/layout/HalfCircleOrganizationChart"/>
    <dgm:cxn modelId="{27325A06-D0FC-4DD6-B89A-2C51418A08F6}" type="presParOf" srcId="{EBFD5AA1-E602-4D06-BCF1-40B5B2859584}" destId="{962FAD43-0D9C-4338-B371-29F8C860C9ED}" srcOrd="3" destOrd="0" presId="urn:microsoft.com/office/officeart/2008/layout/HalfCircleOrganizationChart"/>
    <dgm:cxn modelId="{B1751A60-77E1-4912-B6CB-DC7566280D4D}" type="presParOf" srcId="{DDCAC92F-A00D-4163-ACF5-7483A62B6D63}" destId="{186FF804-CA8E-47CA-ABDA-6DB6E57A71E1}" srcOrd="1" destOrd="0" presId="urn:microsoft.com/office/officeart/2008/layout/HalfCircleOrganizationChart"/>
    <dgm:cxn modelId="{A3E29F55-1DC5-4895-9FC4-F5486CD7F82C}" type="presParOf" srcId="{186FF804-CA8E-47CA-ABDA-6DB6E57A71E1}" destId="{847E4BEF-021E-4795-8E8E-D00B8E820A34}" srcOrd="0" destOrd="0" presId="urn:microsoft.com/office/officeart/2008/layout/HalfCircleOrganizationChart"/>
    <dgm:cxn modelId="{F7E9E49D-203A-4B29-B035-E1EC6C6FB6A1}" type="presParOf" srcId="{186FF804-CA8E-47CA-ABDA-6DB6E57A71E1}" destId="{DD6349E0-7404-4A03-9C82-39E830B4E97A}" srcOrd="1" destOrd="0" presId="urn:microsoft.com/office/officeart/2008/layout/HalfCircleOrganizationChart"/>
    <dgm:cxn modelId="{CCD26C7C-BEC1-4153-A6C2-82E9DB600006}" type="presParOf" srcId="{DD6349E0-7404-4A03-9C82-39E830B4E97A}" destId="{38F92A46-C9A5-4EAB-8792-2F3097FBC67D}" srcOrd="0" destOrd="0" presId="urn:microsoft.com/office/officeart/2008/layout/HalfCircleOrganizationChart"/>
    <dgm:cxn modelId="{BA9501FA-C2A0-4461-AE26-E7F28DA1F163}" type="presParOf" srcId="{38F92A46-C9A5-4EAB-8792-2F3097FBC67D}" destId="{11DBAE7B-23D7-4847-AD14-F01F06D1006C}" srcOrd="0" destOrd="0" presId="urn:microsoft.com/office/officeart/2008/layout/HalfCircleOrganizationChart"/>
    <dgm:cxn modelId="{9CAE0424-1DFB-499E-AE10-D5B989FDEB2E}" type="presParOf" srcId="{38F92A46-C9A5-4EAB-8792-2F3097FBC67D}" destId="{D2443563-932F-4408-ACB7-1A5A3F02E59E}" srcOrd="1" destOrd="0" presId="urn:microsoft.com/office/officeart/2008/layout/HalfCircleOrganizationChart"/>
    <dgm:cxn modelId="{D69CD22A-B800-4B21-A431-45E235570E09}" type="presParOf" srcId="{38F92A46-C9A5-4EAB-8792-2F3097FBC67D}" destId="{C6771584-61B9-43C9-BDB5-72C72B4A0734}" srcOrd="2" destOrd="0" presId="urn:microsoft.com/office/officeart/2008/layout/HalfCircleOrganizationChart"/>
    <dgm:cxn modelId="{CB285415-F83E-4F7E-97CC-FBD286F9DC3A}" type="presParOf" srcId="{38F92A46-C9A5-4EAB-8792-2F3097FBC67D}" destId="{8F9AE1EC-557F-4137-B272-63A0FD75D559}" srcOrd="3" destOrd="0" presId="urn:microsoft.com/office/officeart/2008/layout/HalfCircleOrganizationChart"/>
    <dgm:cxn modelId="{98B6F0DF-56DB-41C9-80DE-03E00E5A89EE}" type="presParOf" srcId="{DD6349E0-7404-4A03-9C82-39E830B4E97A}" destId="{97A87F49-3C09-480E-AC47-8AC787073C67}" srcOrd="1" destOrd="0" presId="urn:microsoft.com/office/officeart/2008/layout/HalfCircleOrganizationChart"/>
    <dgm:cxn modelId="{C8DDB071-342B-43DF-9FD2-79F2AEB68BE0}" type="presParOf" srcId="{DD6349E0-7404-4A03-9C82-39E830B4E97A}" destId="{BFD98F1F-22F2-43EF-8D0C-5148EAE27B2C}" srcOrd="2" destOrd="0" presId="urn:microsoft.com/office/officeart/2008/layout/HalfCircleOrganizationChart"/>
    <dgm:cxn modelId="{79122745-F248-45F6-AF19-99536F745DE2}" type="presParOf" srcId="{DDCAC92F-A00D-4163-ACF5-7483A62B6D63}" destId="{6D6C3D9A-940A-407C-AE02-51964228B311}" srcOrd="2" destOrd="0" presId="urn:microsoft.com/office/officeart/2008/layout/HalfCircleOrganizationChart"/>
    <dgm:cxn modelId="{8E966A92-6016-4885-B84D-8F68574DE90F}" type="presParOf" srcId="{DD63E5C1-6764-444D-8FF9-C28489EBC190}" destId="{C7185611-D202-4D4A-B596-A9EC44632E56}" srcOrd="2" destOrd="0" presId="urn:microsoft.com/office/officeart/2008/layout/HalfCircleOrganizationChart"/>
    <dgm:cxn modelId="{F3EC2D20-477D-4E8B-883E-9138D7F186F2}" type="presParOf" srcId="{A98B6730-F03A-4E88-94CB-0D6743AF0E80}" destId="{0AC05163-4A0C-47E2-90A0-AB7C1F2A0F18}" srcOrd="2" destOrd="0" presId="urn:microsoft.com/office/officeart/2008/layout/HalfCircleOrganizationChart"/>
    <dgm:cxn modelId="{5408D1C6-4223-4D73-A851-DBF3C2DFBFD8}" type="presParOf" srcId="{A98B6730-F03A-4E88-94CB-0D6743AF0E80}" destId="{3A8EEA4C-5ADD-4C86-9F64-28D16D7A907D}" srcOrd="3" destOrd="0" presId="urn:microsoft.com/office/officeart/2008/layout/HalfCircleOrganizationChart"/>
    <dgm:cxn modelId="{990C778E-0DEA-4E6E-8155-631FFFEBEA40}" type="presParOf" srcId="{3A8EEA4C-5ADD-4C86-9F64-28D16D7A907D}" destId="{1546F083-D427-4D0D-9846-2EE3A2082FEB}" srcOrd="0" destOrd="0" presId="urn:microsoft.com/office/officeart/2008/layout/HalfCircleOrganizationChart"/>
    <dgm:cxn modelId="{3AC9E0A7-8C65-4829-9F33-4C9D7F0EB6C1}" type="presParOf" srcId="{1546F083-D427-4D0D-9846-2EE3A2082FEB}" destId="{FA3E7AEB-947D-4469-B151-BB2907B9ACC7}" srcOrd="0" destOrd="0" presId="urn:microsoft.com/office/officeart/2008/layout/HalfCircleOrganizationChart"/>
    <dgm:cxn modelId="{3AD77EA8-38EB-4A1E-BD0B-49674FD8E13A}" type="presParOf" srcId="{1546F083-D427-4D0D-9846-2EE3A2082FEB}" destId="{677F5075-3028-44DB-B553-0DBE9B1C3BCC}" srcOrd="1" destOrd="0" presId="urn:microsoft.com/office/officeart/2008/layout/HalfCircleOrganizationChart"/>
    <dgm:cxn modelId="{5D2F0F1B-32C8-4ED7-BA16-51B4956BCAA5}" type="presParOf" srcId="{1546F083-D427-4D0D-9846-2EE3A2082FEB}" destId="{A5C8949C-4EBA-4BA3-BF06-22B70D2C0232}" srcOrd="2" destOrd="0" presId="urn:microsoft.com/office/officeart/2008/layout/HalfCircleOrganizationChart"/>
    <dgm:cxn modelId="{6DBC9E5D-E9F4-43D6-8F80-9D9166138B4F}" type="presParOf" srcId="{1546F083-D427-4D0D-9846-2EE3A2082FEB}" destId="{2B62BB7D-6022-401C-8965-865C2BDC0711}" srcOrd="3" destOrd="0" presId="urn:microsoft.com/office/officeart/2008/layout/HalfCircleOrganizationChart"/>
    <dgm:cxn modelId="{F450D067-05C3-474B-A835-A533331C591C}" type="presParOf" srcId="{3A8EEA4C-5ADD-4C86-9F64-28D16D7A907D}" destId="{6CCB5C08-9DC0-4E80-B62C-AF9AABE5B902}" srcOrd="1" destOrd="0" presId="urn:microsoft.com/office/officeart/2008/layout/HalfCircleOrganizationChart"/>
    <dgm:cxn modelId="{84D4E4B8-540C-4199-861E-6FB95D9A2B82}" type="presParOf" srcId="{6CCB5C08-9DC0-4E80-B62C-AF9AABE5B902}" destId="{92BFC3D1-2A59-4C8F-AB16-E17076BEC68C}" srcOrd="0" destOrd="0" presId="urn:microsoft.com/office/officeart/2008/layout/HalfCircleOrganizationChart"/>
    <dgm:cxn modelId="{A87CB44C-6A47-45ED-95C0-50F2A1C54E55}" type="presParOf" srcId="{6CCB5C08-9DC0-4E80-B62C-AF9AABE5B902}" destId="{31A1DD4F-A835-437B-9E77-F405A18230E9}" srcOrd="1" destOrd="0" presId="urn:microsoft.com/office/officeart/2008/layout/HalfCircleOrganizationChart"/>
    <dgm:cxn modelId="{8216580B-23D5-4979-BB3D-FFBC961FAD18}" type="presParOf" srcId="{31A1DD4F-A835-437B-9E77-F405A18230E9}" destId="{14801C84-D6A4-486A-9B8E-13BD5851BC46}" srcOrd="0" destOrd="0" presId="urn:microsoft.com/office/officeart/2008/layout/HalfCircleOrganizationChart"/>
    <dgm:cxn modelId="{4062011B-E9C1-41CC-8DCD-99080861DD59}" type="presParOf" srcId="{14801C84-D6A4-486A-9B8E-13BD5851BC46}" destId="{FF8C15E3-CC7A-457E-AD66-44377F2336D8}" srcOrd="0" destOrd="0" presId="urn:microsoft.com/office/officeart/2008/layout/HalfCircleOrganizationChart"/>
    <dgm:cxn modelId="{034BA93A-2B21-47B7-8604-EE556148F032}" type="presParOf" srcId="{14801C84-D6A4-486A-9B8E-13BD5851BC46}" destId="{FC230ECF-2A23-4FA9-92B5-4E2E5088F0B6}" srcOrd="1" destOrd="0" presId="urn:microsoft.com/office/officeart/2008/layout/HalfCircleOrganizationChart"/>
    <dgm:cxn modelId="{5F478B53-DCA8-4421-8AF8-F0278C518832}" type="presParOf" srcId="{14801C84-D6A4-486A-9B8E-13BD5851BC46}" destId="{2AE38AF9-0BF9-446D-A91F-046AB4EE321B}" srcOrd="2" destOrd="0" presId="urn:microsoft.com/office/officeart/2008/layout/HalfCircleOrganizationChart"/>
    <dgm:cxn modelId="{AC63356C-15F4-41AB-B5E6-D9FB628A24A8}" type="presParOf" srcId="{14801C84-D6A4-486A-9B8E-13BD5851BC46}" destId="{81B9F710-D4EE-49D7-846E-C5821CD48903}" srcOrd="3" destOrd="0" presId="urn:microsoft.com/office/officeart/2008/layout/HalfCircleOrganizationChart"/>
    <dgm:cxn modelId="{ED0A4215-C6A4-497E-B614-E929690867A7}" type="presParOf" srcId="{31A1DD4F-A835-437B-9E77-F405A18230E9}" destId="{60B37334-7B35-48BF-8261-F65BB58231B2}" srcOrd="1" destOrd="0" presId="urn:microsoft.com/office/officeart/2008/layout/HalfCircleOrganizationChart"/>
    <dgm:cxn modelId="{8D7B1C1E-21CE-4AF8-9650-329BD6C56879}" type="presParOf" srcId="{31A1DD4F-A835-437B-9E77-F405A18230E9}" destId="{91BE1440-322C-4007-8F8B-4202B8A4D096}" srcOrd="2" destOrd="0" presId="urn:microsoft.com/office/officeart/2008/layout/HalfCircleOrganizationChart"/>
    <dgm:cxn modelId="{C420F26A-44C9-4E7D-808E-62581CB43C37}" type="presParOf" srcId="{6CCB5C08-9DC0-4E80-B62C-AF9AABE5B902}" destId="{1599CA8E-B683-4F6C-A298-474F8152559A}" srcOrd="2" destOrd="0" presId="urn:microsoft.com/office/officeart/2008/layout/HalfCircleOrganizationChart"/>
    <dgm:cxn modelId="{447DEC5C-14DC-421C-B132-CEB8AFD23126}" type="presParOf" srcId="{6CCB5C08-9DC0-4E80-B62C-AF9AABE5B902}" destId="{92D8BD99-F003-49B5-BA67-D03CAD6941A1}" srcOrd="3" destOrd="0" presId="urn:microsoft.com/office/officeart/2008/layout/HalfCircleOrganizationChart"/>
    <dgm:cxn modelId="{D4CE2B2A-79D3-4B86-8261-FFAB55CF72B1}" type="presParOf" srcId="{92D8BD99-F003-49B5-BA67-D03CAD6941A1}" destId="{C7CC3431-F278-41E0-8BC9-028E9101A45A}" srcOrd="0" destOrd="0" presId="urn:microsoft.com/office/officeart/2008/layout/HalfCircleOrganizationChart"/>
    <dgm:cxn modelId="{3837872A-5FB8-4051-97B6-82B9C0C48935}" type="presParOf" srcId="{C7CC3431-F278-41E0-8BC9-028E9101A45A}" destId="{CACC0E99-BF18-4CF2-B2B4-121480DB1C65}" srcOrd="0" destOrd="0" presId="urn:microsoft.com/office/officeart/2008/layout/HalfCircleOrganizationChart"/>
    <dgm:cxn modelId="{E4782A96-1EAB-4229-8772-674AF8924F48}" type="presParOf" srcId="{C7CC3431-F278-41E0-8BC9-028E9101A45A}" destId="{2734115A-E4A3-45A1-B032-8DFBAC5EE8D8}" srcOrd="1" destOrd="0" presId="urn:microsoft.com/office/officeart/2008/layout/HalfCircleOrganizationChart"/>
    <dgm:cxn modelId="{B25F2EA8-77CD-4DE4-9007-E1E261FEDA2C}" type="presParOf" srcId="{C7CC3431-F278-41E0-8BC9-028E9101A45A}" destId="{D3D85E9B-6F03-41AB-A325-DC715402E201}" srcOrd="2" destOrd="0" presId="urn:microsoft.com/office/officeart/2008/layout/HalfCircleOrganizationChart"/>
    <dgm:cxn modelId="{86B587FB-CA4F-42B2-B079-8F4732839E11}" type="presParOf" srcId="{C7CC3431-F278-41E0-8BC9-028E9101A45A}" destId="{C8045277-B67B-476B-ABB1-EABF3B3BE545}" srcOrd="3" destOrd="0" presId="urn:microsoft.com/office/officeart/2008/layout/HalfCircleOrganizationChart"/>
    <dgm:cxn modelId="{71048638-CB52-45AB-A30C-586587DA31AA}" type="presParOf" srcId="{92D8BD99-F003-49B5-BA67-D03CAD6941A1}" destId="{F012DE1E-D7C4-4022-9FAF-8F2CBB4BA97D}" srcOrd="1" destOrd="0" presId="urn:microsoft.com/office/officeart/2008/layout/HalfCircleOrganizationChart"/>
    <dgm:cxn modelId="{F71AA08E-0B4C-4000-B389-3AEAB316E900}" type="presParOf" srcId="{92D8BD99-F003-49B5-BA67-D03CAD6941A1}" destId="{5D7CAD15-9096-402E-92C7-45DBBAE2AB2C}" srcOrd="2" destOrd="0" presId="urn:microsoft.com/office/officeart/2008/layout/HalfCircleOrganizationChart"/>
    <dgm:cxn modelId="{5D2FA431-4888-4ED5-8948-A91F4265136B}" type="presParOf" srcId="{3A8EEA4C-5ADD-4C86-9F64-28D16D7A907D}" destId="{8312C8D2-41D0-4740-81B4-772CAD0109FB}" srcOrd="2" destOrd="0" presId="urn:microsoft.com/office/officeart/2008/layout/HalfCircleOrganizationChart"/>
    <dgm:cxn modelId="{8F86F1FF-D10D-43ED-83C3-7306CB016468}" type="presParOf" srcId="{69FBE5D4-E758-46B4-BE17-864A664ACD3B}" destId="{E3EEF2C9-3486-40FF-84B3-BD4120004DBE}" srcOrd="2" destOrd="0" presId="urn:microsoft.com/office/officeart/2008/layout/HalfCircleOrganizationChart"/>
  </dgm:cxnLst>
  <dgm:bg/>
  <dgm:whole>
    <a:ln>
      <a:solidFill>
        <a:schemeClr val="bg1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7F76F-3B9E-488E-ACB4-6C11216111B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97255-BEB7-48B3-90D6-A13F600F2FF6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48FA1E0A-7678-4672-BF49-02F54E6E0A44}" type="parTrans" cxnId="{EC42416C-DEE6-41C3-BFCB-A8D443B716E0}">
      <dgm:prSet/>
      <dgm:spPr/>
      <dgm:t>
        <a:bodyPr/>
        <a:lstStyle/>
        <a:p>
          <a:endParaRPr lang="en-US"/>
        </a:p>
      </dgm:t>
    </dgm:pt>
    <dgm:pt modelId="{7EEB3E10-C6B3-4F8C-9E41-E68707B832BD}" type="sibTrans" cxnId="{EC42416C-DEE6-41C3-BFCB-A8D443B716E0}">
      <dgm:prSet/>
      <dgm:spPr/>
      <dgm:t>
        <a:bodyPr/>
        <a:lstStyle/>
        <a:p>
          <a:endParaRPr lang="en-US"/>
        </a:p>
      </dgm:t>
    </dgm:pt>
    <dgm:pt modelId="{7A2556C8-31D2-4C72-B2AF-93207463B75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</a:t>
          </a:r>
        </a:p>
      </dgm:t>
    </dgm:pt>
    <dgm:pt modelId="{8AD4A051-B274-408D-B6A4-06C33C9A8FCE}" type="parTrans" cxnId="{D98F5F00-F704-4BE9-9016-C5B2CE35A601}">
      <dgm:prSet/>
      <dgm:spPr/>
      <dgm:t>
        <a:bodyPr/>
        <a:lstStyle/>
        <a:p>
          <a:endParaRPr lang="en-US"/>
        </a:p>
      </dgm:t>
    </dgm:pt>
    <dgm:pt modelId="{6F07E0BE-104D-442B-BD98-89E87A0C2590}" type="sibTrans" cxnId="{D98F5F00-F704-4BE9-9016-C5B2CE35A601}">
      <dgm:prSet/>
      <dgm:spPr/>
      <dgm:t>
        <a:bodyPr/>
        <a:lstStyle/>
        <a:p>
          <a:endParaRPr lang="en-US"/>
        </a:p>
      </dgm:t>
    </dgm:pt>
    <dgm:pt modelId="{3CD5C3F5-4BFE-4FA8-BB9F-56A0AFA61C3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</a:t>
          </a:r>
        </a:p>
      </dgm:t>
    </dgm:pt>
    <dgm:pt modelId="{7A948F69-E46B-41FE-A439-B6F0594B2FA5}" type="parTrans" cxnId="{55980D0E-2851-406A-AACF-EF3DB24EB113}">
      <dgm:prSet/>
      <dgm:spPr/>
      <dgm:t>
        <a:bodyPr/>
        <a:lstStyle/>
        <a:p>
          <a:endParaRPr lang="en-US"/>
        </a:p>
      </dgm:t>
    </dgm:pt>
    <dgm:pt modelId="{F88ADE2E-9323-4ABB-A5E0-67D75979168F}" type="sibTrans" cxnId="{55980D0E-2851-406A-AACF-EF3DB24EB113}">
      <dgm:prSet/>
      <dgm:spPr/>
      <dgm:t>
        <a:bodyPr/>
        <a:lstStyle/>
        <a:p>
          <a:endParaRPr lang="en-US"/>
        </a:p>
      </dgm:t>
    </dgm:pt>
    <dgm:pt modelId="{E2605F15-95AF-4CC1-8DF6-184A5A29347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C1</a:t>
          </a:r>
        </a:p>
      </dgm:t>
    </dgm:pt>
    <dgm:pt modelId="{1B86D6B7-EB2A-4E29-91D1-AA26C5CF13EB}" type="parTrans" cxnId="{E97E6D2F-FBB4-4A8B-9C6C-DF08D4B6669D}">
      <dgm:prSet/>
      <dgm:spPr/>
      <dgm:t>
        <a:bodyPr/>
        <a:lstStyle/>
        <a:p>
          <a:endParaRPr lang="en-US"/>
        </a:p>
      </dgm:t>
    </dgm:pt>
    <dgm:pt modelId="{40391746-1DB9-4ABB-9D74-EE84A5647C8A}" type="sibTrans" cxnId="{E97E6D2F-FBB4-4A8B-9C6C-DF08D4B6669D}">
      <dgm:prSet/>
      <dgm:spPr/>
      <dgm:t>
        <a:bodyPr/>
        <a:lstStyle/>
        <a:p>
          <a:endParaRPr lang="en-US"/>
        </a:p>
      </dgm:t>
    </dgm:pt>
    <dgm:pt modelId="{455C6C68-912C-4DC3-9285-3E13F4754BA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C2</a:t>
          </a:r>
        </a:p>
      </dgm:t>
    </dgm:pt>
    <dgm:pt modelId="{5C35D7F3-892F-4A21-A99B-66CC9E5E4620}" type="parTrans" cxnId="{4E9E4603-D499-4580-AF8D-48D572107907}">
      <dgm:prSet/>
      <dgm:spPr/>
      <dgm:t>
        <a:bodyPr/>
        <a:lstStyle/>
        <a:p>
          <a:endParaRPr lang="en-US"/>
        </a:p>
      </dgm:t>
    </dgm:pt>
    <dgm:pt modelId="{54A403F0-DFEA-421A-A6B1-82B60B299243}" type="sibTrans" cxnId="{4E9E4603-D499-4580-AF8D-48D572107907}">
      <dgm:prSet/>
      <dgm:spPr/>
      <dgm:t>
        <a:bodyPr/>
        <a:lstStyle/>
        <a:p>
          <a:endParaRPr lang="en-US"/>
        </a:p>
      </dgm:t>
    </dgm:pt>
    <dgm:pt modelId="{F47E492E-43AB-4375-A9BB-EA5008BF333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C3</a:t>
          </a:r>
        </a:p>
      </dgm:t>
    </dgm:pt>
    <dgm:pt modelId="{E8E4AB79-29F0-4FAC-BCC5-F70C0B27FB2E}" type="parTrans" cxnId="{55D71361-9582-49EB-A7DF-F308C9B16FE1}">
      <dgm:prSet/>
      <dgm:spPr/>
      <dgm:t>
        <a:bodyPr/>
        <a:lstStyle/>
        <a:p>
          <a:endParaRPr lang="en-US"/>
        </a:p>
      </dgm:t>
    </dgm:pt>
    <dgm:pt modelId="{D9CF549B-FD4E-46E0-A916-DA000393874D}" type="sibTrans" cxnId="{55D71361-9582-49EB-A7DF-F308C9B16FE1}">
      <dgm:prSet/>
      <dgm:spPr/>
      <dgm:t>
        <a:bodyPr/>
        <a:lstStyle/>
        <a:p>
          <a:endParaRPr lang="en-US"/>
        </a:p>
      </dgm:t>
    </dgm:pt>
    <dgm:pt modelId="{8A1FDBFE-E337-4432-A342-7FCD1E11DF93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D1</a:t>
          </a:r>
        </a:p>
      </dgm:t>
    </dgm:pt>
    <dgm:pt modelId="{0E857A86-5A8E-4F3C-9440-CD8E7175AA1A}" type="parTrans" cxnId="{95931378-7893-4D6F-A579-E8D98F1D49B2}">
      <dgm:prSet/>
      <dgm:spPr/>
      <dgm:t>
        <a:bodyPr/>
        <a:lstStyle/>
        <a:p>
          <a:endParaRPr lang="en-US"/>
        </a:p>
      </dgm:t>
    </dgm:pt>
    <dgm:pt modelId="{C3B8A5F7-9A98-41B7-B5F9-E30331AD6679}" type="sibTrans" cxnId="{95931378-7893-4D6F-A579-E8D98F1D49B2}">
      <dgm:prSet/>
      <dgm:spPr/>
      <dgm:t>
        <a:bodyPr/>
        <a:lstStyle/>
        <a:p>
          <a:endParaRPr lang="en-US"/>
        </a:p>
      </dgm:t>
    </dgm:pt>
    <dgm:pt modelId="{2BC9A48E-A312-49E6-A758-43EC3B0E3F69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D2</a:t>
          </a:r>
        </a:p>
      </dgm:t>
    </dgm:pt>
    <dgm:pt modelId="{8F15CF3B-AB59-4E0B-95A7-D639D4FB9165}" type="parTrans" cxnId="{6D562B69-F61F-41AE-83B5-FA5BC01550A8}">
      <dgm:prSet/>
      <dgm:spPr/>
      <dgm:t>
        <a:bodyPr/>
        <a:lstStyle/>
        <a:p>
          <a:endParaRPr lang="en-US"/>
        </a:p>
      </dgm:t>
    </dgm:pt>
    <dgm:pt modelId="{292F72B3-74EB-4C6D-9A44-C31B6D00CF54}" type="sibTrans" cxnId="{6D562B69-F61F-41AE-83B5-FA5BC01550A8}">
      <dgm:prSet/>
      <dgm:spPr/>
      <dgm:t>
        <a:bodyPr/>
        <a:lstStyle/>
        <a:p>
          <a:endParaRPr lang="en-US"/>
        </a:p>
      </dgm:t>
    </dgm:pt>
    <dgm:pt modelId="{1571F480-7326-414B-950C-21E280C8ACBA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D3</a:t>
          </a:r>
        </a:p>
      </dgm:t>
    </dgm:pt>
    <dgm:pt modelId="{679F0962-E8BD-47E2-9CAA-31E03E7D79BE}" type="parTrans" cxnId="{7F3FEE6D-66F1-4266-A2BD-1A1F40220EB0}">
      <dgm:prSet/>
      <dgm:spPr/>
      <dgm:t>
        <a:bodyPr/>
        <a:lstStyle/>
        <a:p>
          <a:endParaRPr lang="en-US"/>
        </a:p>
      </dgm:t>
    </dgm:pt>
    <dgm:pt modelId="{524F2B55-FB9E-4FDC-9443-2C25442F80B9}" type="sibTrans" cxnId="{7F3FEE6D-66F1-4266-A2BD-1A1F40220EB0}">
      <dgm:prSet/>
      <dgm:spPr/>
      <dgm:t>
        <a:bodyPr/>
        <a:lstStyle/>
        <a:p>
          <a:endParaRPr lang="en-US"/>
        </a:p>
      </dgm:t>
    </dgm:pt>
    <dgm:pt modelId="{C9DBE810-3FFD-4952-8608-2CB572F7815A}" type="pres">
      <dgm:prSet presAssocID="{B667F76F-3B9E-488E-ACB4-6C1121611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FBE5D4-E758-46B4-BE17-864A664ACD3B}" type="pres">
      <dgm:prSet presAssocID="{B5997255-BEB7-48B3-90D6-A13F600F2FF6}" presName="hierRoot1" presStyleCnt="0">
        <dgm:presLayoutVars>
          <dgm:hierBranch val="init"/>
        </dgm:presLayoutVars>
      </dgm:prSet>
      <dgm:spPr/>
    </dgm:pt>
    <dgm:pt modelId="{3592C2C7-2184-42FF-ABBE-D964A43012B8}" type="pres">
      <dgm:prSet presAssocID="{B5997255-BEB7-48B3-90D6-A13F600F2FF6}" presName="rootComposite1" presStyleCnt="0"/>
      <dgm:spPr/>
    </dgm:pt>
    <dgm:pt modelId="{EFB4ADCE-8098-4696-8558-6DD3DD83349F}" type="pres">
      <dgm:prSet presAssocID="{B5997255-BEB7-48B3-90D6-A13F600F2FF6}" presName="rootText1" presStyleLbl="alignAcc1" presStyleIdx="0" presStyleCnt="0">
        <dgm:presLayoutVars>
          <dgm:chPref val="3"/>
        </dgm:presLayoutVars>
      </dgm:prSet>
      <dgm:spPr/>
    </dgm:pt>
    <dgm:pt modelId="{6D353321-72F8-42A6-9EE8-917EF4554C8C}" type="pres">
      <dgm:prSet presAssocID="{B5997255-BEB7-48B3-90D6-A13F600F2FF6}" presName="topArc1" presStyleLbl="parChTrans1D1" presStyleIdx="0" presStyleCnt="18"/>
      <dgm:spPr/>
    </dgm:pt>
    <dgm:pt modelId="{C641D7FB-7055-44F4-BEB7-1DA42D4E7C16}" type="pres">
      <dgm:prSet presAssocID="{B5997255-BEB7-48B3-90D6-A13F600F2FF6}" presName="bottomArc1" presStyleLbl="parChTrans1D1" presStyleIdx="1" presStyleCnt="18"/>
      <dgm:spPr/>
    </dgm:pt>
    <dgm:pt modelId="{6A86CD77-D297-4CD0-B076-D980391AAB22}" type="pres">
      <dgm:prSet presAssocID="{B5997255-BEB7-48B3-90D6-A13F600F2FF6}" presName="topConnNode1" presStyleLbl="node1" presStyleIdx="0" presStyleCnt="0"/>
      <dgm:spPr/>
    </dgm:pt>
    <dgm:pt modelId="{A98B6730-F03A-4E88-94CB-0D6743AF0E80}" type="pres">
      <dgm:prSet presAssocID="{B5997255-BEB7-48B3-90D6-A13F600F2FF6}" presName="hierChild2" presStyleCnt="0"/>
      <dgm:spPr/>
    </dgm:pt>
    <dgm:pt modelId="{EDAE6721-0656-4378-A16C-6CB098B1E328}" type="pres">
      <dgm:prSet presAssocID="{8AD4A051-B274-408D-B6A4-06C33C9A8FCE}" presName="Name28" presStyleLbl="parChTrans1D2" presStyleIdx="0" presStyleCnt="2"/>
      <dgm:spPr/>
    </dgm:pt>
    <dgm:pt modelId="{DD63E5C1-6764-444D-8FF9-C28489EBC190}" type="pres">
      <dgm:prSet presAssocID="{7A2556C8-31D2-4C72-B2AF-93207463B754}" presName="hierRoot2" presStyleCnt="0">
        <dgm:presLayoutVars>
          <dgm:hierBranch val="init"/>
        </dgm:presLayoutVars>
      </dgm:prSet>
      <dgm:spPr/>
    </dgm:pt>
    <dgm:pt modelId="{819ED83C-6F76-422A-A052-3F868127B588}" type="pres">
      <dgm:prSet presAssocID="{7A2556C8-31D2-4C72-B2AF-93207463B754}" presName="rootComposite2" presStyleCnt="0"/>
      <dgm:spPr/>
    </dgm:pt>
    <dgm:pt modelId="{737B9BF6-5B0D-48CF-85A6-B9FEAA4B5750}" type="pres">
      <dgm:prSet presAssocID="{7A2556C8-31D2-4C72-B2AF-93207463B754}" presName="rootText2" presStyleLbl="alignAcc1" presStyleIdx="0" presStyleCnt="0">
        <dgm:presLayoutVars>
          <dgm:chPref val="3"/>
        </dgm:presLayoutVars>
      </dgm:prSet>
      <dgm:spPr/>
    </dgm:pt>
    <dgm:pt modelId="{E3F1BDF5-AA51-4A3E-B728-55E5D9CA2897}" type="pres">
      <dgm:prSet presAssocID="{7A2556C8-31D2-4C72-B2AF-93207463B754}" presName="topArc2" presStyleLbl="parChTrans1D1" presStyleIdx="2" presStyleCnt="18"/>
      <dgm:spPr/>
    </dgm:pt>
    <dgm:pt modelId="{6A391910-59BF-4841-BBF2-EAC1FD3E92C4}" type="pres">
      <dgm:prSet presAssocID="{7A2556C8-31D2-4C72-B2AF-93207463B754}" presName="bottomArc2" presStyleLbl="parChTrans1D1" presStyleIdx="3" presStyleCnt="18"/>
      <dgm:spPr/>
    </dgm:pt>
    <dgm:pt modelId="{5F0ACD3D-2C6F-4BBF-9026-8A3716992B05}" type="pres">
      <dgm:prSet presAssocID="{7A2556C8-31D2-4C72-B2AF-93207463B754}" presName="topConnNode2" presStyleLbl="node2" presStyleIdx="0" presStyleCnt="0"/>
      <dgm:spPr/>
    </dgm:pt>
    <dgm:pt modelId="{1E54DFBC-0A7D-4DE9-9FED-FCD44A991C6F}" type="pres">
      <dgm:prSet presAssocID="{7A2556C8-31D2-4C72-B2AF-93207463B754}" presName="hierChild4" presStyleCnt="0"/>
      <dgm:spPr/>
    </dgm:pt>
    <dgm:pt modelId="{16E2B892-F604-4AA4-A5E9-21D0A8E7AD51}" type="pres">
      <dgm:prSet presAssocID="{1B86D6B7-EB2A-4E29-91D1-AA26C5CF13EB}" presName="Name28" presStyleLbl="parChTrans1D3" presStyleIdx="0" presStyleCnt="5"/>
      <dgm:spPr/>
    </dgm:pt>
    <dgm:pt modelId="{1B657BCF-BC12-4DA4-AD65-9656F2D2E491}" type="pres">
      <dgm:prSet presAssocID="{E2605F15-95AF-4CC1-8DF6-184A5A293471}" presName="hierRoot2" presStyleCnt="0">
        <dgm:presLayoutVars>
          <dgm:hierBranch val="init"/>
        </dgm:presLayoutVars>
      </dgm:prSet>
      <dgm:spPr/>
    </dgm:pt>
    <dgm:pt modelId="{45936EAC-3C4C-4383-A914-5F7ED91E8D1E}" type="pres">
      <dgm:prSet presAssocID="{E2605F15-95AF-4CC1-8DF6-184A5A293471}" presName="rootComposite2" presStyleCnt="0"/>
      <dgm:spPr/>
    </dgm:pt>
    <dgm:pt modelId="{A010BBDA-E4BB-4B85-B78E-119E04AB0FBA}" type="pres">
      <dgm:prSet presAssocID="{E2605F15-95AF-4CC1-8DF6-184A5A293471}" presName="rootText2" presStyleLbl="alignAcc1" presStyleIdx="0" presStyleCnt="0">
        <dgm:presLayoutVars>
          <dgm:chPref val="3"/>
        </dgm:presLayoutVars>
      </dgm:prSet>
      <dgm:spPr/>
    </dgm:pt>
    <dgm:pt modelId="{C3307BF7-C204-4C7C-B819-5659E623F3F0}" type="pres">
      <dgm:prSet presAssocID="{E2605F15-95AF-4CC1-8DF6-184A5A293471}" presName="topArc2" presStyleLbl="parChTrans1D1" presStyleIdx="4" presStyleCnt="18"/>
      <dgm:spPr/>
    </dgm:pt>
    <dgm:pt modelId="{92E7DE77-10BF-4891-9131-71D5218E25A3}" type="pres">
      <dgm:prSet presAssocID="{E2605F15-95AF-4CC1-8DF6-184A5A293471}" presName="bottomArc2" presStyleLbl="parChTrans1D1" presStyleIdx="5" presStyleCnt="18"/>
      <dgm:spPr/>
    </dgm:pt>
    <dgm:pt modelId="{095205ED-EDAB-4D70-A873-D0BAB2A8FEE9}" type="pres">
      <dgm:prSet presAssocID="{E2605F15-95AF-4CC1-8DF6-184A5A293471}" presName="topConnNode2" presStyleLbl="node3" presStyleIdx="0" presStyleCnt="0"/>
      <dgm:spPr/>
    </dgm:pt>
    <dgm:pt modelId="{26DB8641-83CA-40CA-AB22-ECFCD5DB906C}" type="pres">
      <dgm:prSet presAssocID="{E2605F15-95AF-4CC1-8DF6-184A5A293471}" presName="hierChild4" presStyleCnt="0"/>
      <dgm:spPr/>
    </dgm:pt>
    <dgm:pt modelId="{BB50FA72-1D69-4D7C-9ED8-BD10D993112B}" type="pres">
      <dgm:prSet presAssocID="{E2605F15-95AF-4CC1-8DF6-184A5A293471}" presName="hierChild5" presStyleCnt="0"/>
      <dgm:spPr/>
    </dgm:pt>
    <dgm:pt modelId="{4EA22BFA-33D2-4A2F-98D8-FF8B63AB14FA}" type="pres">
      <dgm:prSet presAssocID="{5C35D7F3-892F-4A21-A99B-66CC9E5E4620}" presName="Name28" presStyleLbl="parChTrans1D3" presStyleIdx="1" presStyleCnt="5"/>
      <dgm:spPr/>
    </dgm:pt>
    <dgm:pt modelId="{DDCAC92F-A00D-4163-ACF5-7483A62B6D63}" type="pres">
      <dgm:prSet presAssocID="{455C6C68-912C-4DC3-9285-3E13F4754BA6}" presName="hierRoot2" presStyleCnt="0">
        <dgm:presLayoutVars>
          <dgm:hierBranch val="init"/>
        </dgm:presLayoutVars>
      </dgm:prSet>
      <dgm:spPr/>
    </dgm:pt>
    <dgm:pt modelId="{EBFD5AA1-E602-4D06-BCF1-40B5B2859584}" type="pres">
      <dgm:prSet presAssocID="{455C6C68-912C-4DC3-9285-3E13F4754BA6}" presName="rootComposite2" presStyleCnt="0"/>
      <dgm:spPr/>
    </dgm:pt>
    <dgm:pt modelId="{0C2C097C-0355-4136-B65B-8F2381A113D7}" type="pres">
      <dgm:prSet presAssocID="{455C6C68-912C-4DC3-9285-3E13F4754BA6}" presName="rootText2" presStyleLbl="alignAcc1" presStyleIdx="0" presStyleCnt="0">
        <dgm:presLayoutVars>
          <dgm:chPref val="3"/>
        </dgm:presLayoutVars>
      </dgm:prSet>
      <dgm:spPr/>
    </dgm:pt>
    <dgm:pt modelId="{6250ADEA-22E3-4790-B108-6F6753E09BE4}" type="pres">
      <dgm:prSet presAssocID="{455C6C68-912C-4DC3-9285-3E13F4754BA6}" presName="topArc2" presStyleLbl="parChTrans1D1" presStyleIdx="6" presStyleCnt="18"/>
      <dgm:spPr/>
    </dgm:pt>
    <dgm:pt modelId="{C3BB0EB9-E45E-469D-B0AD-36163C61485A}" type="pres">
      <dgm:prSet presAssocID="{455C6C68-912C-4DC3-9285-3E13F4754BA6}" presName="bottomArc2" presStyleLbl="parChTrans1D1" presStyleIdx="7" presStyleCnt="18"/>
      <dgm:spPr/>
    </dgm:pt>
    <dgm:pt modelId="{962FAD43-0D9C-4338-B371-29F8C860C9ED}" type="pres">
      <dgm:prSet presAssocID="{455C6C68-912C-4DC3-9285-3E13F4754BA6}" presName="topConnNode2" presStyleLbl="node3" presStyleIdx="0" presStyleCnt="0"/>
      <dgm:spPr/>
    </dgm:pt>
    <dgm:pt modelId="{186FF804-CA8E-47CA-ABDA-6DB6E57A71E1}" type="pres">
      <dgm:prSet presAssocID="{455C6C68-912C-4DC3-9285-3E13F4754BA6}" presName="hierChild4" presStyleCnt="0"/>
      <dgm:spPr/>
    </dgm:pt>
    <dgm:pt modelId="{847E4BEF-021E-4795-8E8E-D00B8E820A34}" type="pres">
      <dgm:prSet presAssocID="{E8E4AB79-29F0-4FAC-BCC5-F70C0B27FB2E}" presName="Name28" presStyleLbl="parChTrans1D4" presStyleIdx="0" presStyleCnt="1"/>
      <dgm:spPr/>
    </dgm:pt>
    <dgm:pt modelId="{DD6349E0-7404-4A03-9C82-39E830B4E97A}" type="pres">
      <dgm:prSet presAssocID="{F47E492E-43AB-4375-A9BB-EA5008BF3339}" presName="hierRoot2" presStyleCnt="0">
        <dgm:presLayoutVars>
          <dgm:hierBranch val="init"/>
        </dgm:presLayoutVars>
      </dgm:prSet>
      <dgm:spPr/>
    </dgm:pt>
    <dgm:pt modelId="{38F92A46-C9A5-4EAB-8792-2F3097FBC67D}" type="pres">
      <dgm:prSet presAssocID="{F47E492E-43AB-4375-A9BB-EA5008BF3339}" presName="rootComposite2" presStyleCnt="0"/>
      <dgm:spPr/>
    </dgm:pt>
    <dgm:pt modelId="{11DBAE7B-23D7-4847-AD14-F01F06D1006C}" type="pres">
      <dgm:prSet presAssocID="{F47E492E-43AB-4375-A9BB-EA5008BF3339}" presName="rootText2" presStyleLbl="alignAcc1" presStyleIdx="0" presStyleCnt="0">
        <dgm:presLayoutVars>
          <dgm:chPref val="3"/>
        </dgm:presLayoutVars>
      </dgm:prSet>
      <dgm:spPr/>
    </dgm:pt>
    <dgm:pt modelId="{D2443563-932F-4408-ACB7-1A5A3F02E59E}" type="pres">
      <dgm:prSet presAssocID="{F47E492E-43AB-4375-A9BB-EA5008BF3339}" presName="topArc2" presStyleLbl="parChTrans1D1" presStyleIdx="8" presStyleCnt="18"/>
      <dgm:spPr/>
    </dgm:pt>
    <dgm:pt modelId="{C6771584-61B9-43C9-BDB5-72C72B4A0734}" type="pres">
      <dgm:prSet presAssocID="{F47E492E-43AB-4375-A9BB-EA5008BF3339}" presName="bottomArc2" presStyleLbl="parChTrans1D1" presStyleIdx="9" presStyleCnt="18"/>
      <dgm:spPr/>
    </dgm:pt>
    <dgm:pt modelId="{8F9AE1EC-557F-4137-B272-63A0FD75D559}" type="pres">
      <dgm:prSet presAssocID="{F47E492E-43AB-4375-A9BB-EA5008BF3339}" presName="topConnNode2" presStyleLbl="node4" presStyleIdx="0" presStyleCnt="0"/>
      <dgm:spPr/>
    </dgm:pt>
    <dgm:pt modelId="{97A87F49-3C09-480E-AC47-8AC787073C67}" type="pres">
      <dgm:prSet presAssocID="{F47E492E-43AB-4375-A9BB-EA5008BF3339}" presName="hierChild4" presStyleCnt="0"/>
      <dgm:spPr/>
    </dgm:pt>
    <dgm:pt modelId="{BFD98F1F-22F2-43EF-8D0C-5148EAE27B2C}" type="pres">
      <dgm:prSet presAssocID="{F47E492E-43AB-4375-A9BB-EA5008BF3339}" presName="hierChild5" presStyleCnt="0"/>
      <dgm:spPr/>
    </dgm:pt>
    <dgm:pt modelId="{6D6C3D9A-940A-407C-AE02-51964228B311}" type="pres">
      <dgm:prSet presAssocID="{455C6C68-912C-4DC3-9285-3E13F4754BA6}" presName="hierChild5" presStyleCnt="0"/>
      <dgm:spPr/>
    </dgm:pt>
    <dgm:pt modelId="{C7185611-D202-4D4A-B596-A9EC44632E56}" type="pres">
      <dgm:prSet presAssocID="{7A2556C8-31D2-4C72-B2AF-93207463B754}" presName="hierChild5" presStyleCnt="0"/>
      <dgm:spPr/>
    </dgm:pt>
    <dgm:pt modelId="{0AC05163-4A0C-47E2-90A0-AB7C1F2A0F18}" type="pres">
      <dgm:prSet presAssocID="{7A948F69-E46B-41FE-A439-B6F0594B2FA5}" presName="Name28" presStyleLbl="parChTrans1D2" presStyleIdx="1" presStyleCnt="2"/>
      <dgm:spPr/>
    </dgm:pt>
    <dgm:pt modelId="{3A8EEA4C-5ADD-4C86-9F64-28D16D7A907D}" type="pres">
      <dgm:prSet presAssocID="{3CD5C3F5-4BFE-4FA8-BB9F-56A0AFA61C39}" presName="hierRoot2" presStyleCnt="0">
        <dgm:presLayoutVars>
          <dgm:hierBranch val="init"/>
        </dgm:presLayoutVars>
      </dgm:prSet>
      <dgm:spPr/>
    </dgm:pt>
    <dgm:pt modelId="{1546F083-D427-4D0D-9846-2EE3A2082FEB}" type="pres">
      <dgm:prSet presAssocID="{3CD5C3F5-4BFE-4FA8-BB9F-56A0AFA61C39}" presName="rootComposite2" presStyleCnt="0"/>
      <dgm:spPr/>
    </dgm:pt>
    <dgm:pt modelId="{FA3E7AEB-947D-4469-B151-BB2907B9ACC7}" type="pres">
      <dgm:prSet presAssocID="{3CD5C3F5-4BFE-4FA8-BB9F-56A0AFA61C39}" presName="rootText2" presStyleLbl="alignAcc1" presStyleIdx="0" presStyleCnt="0">
        <dgm:presLayoutVars>
          <dgm:chPref val="3"/>
        </dgm:presLayoutVars>
      </dgm:prSet>
      <dgm:spPr/>
    </dgm:pt>
    <dgm:pt modelId="{677F5075-3028-44DB-B553-0DBE9B1C3BCC}" type="pres">
      <dgm:prSet presAssocID="{3CD5C3F5-4BFE-4FA8-BB9F-56A0AFA61C39}" presName="topArc2" presStyleLbl="parChTrans1D1" presStyleIdx="10" presStyleCnt="18"/>
      <dgm:spPr/>
    </dgm:pt>
    <dgm:pt modelId="{A5C8949C-4EBA-4BA3-BF06-22B70D2C0232}" type="pres">
      <dgm:prSet presAssocID="{3CD5C3F5-4BFE-4FA8-BB9F-56A0AFA61C39}" presName="bottomArc2" presStyleLbl="parChTrans1D1" presStyleIdx="11" presStyleCnt="18"/>
      <dgm:spPr/>
    </dgm:pt>
    <dgm:pt modelId="{2B62BB7D-6022-401C-8965-865C2BDC0711}" type="pres">
      <dgm:prSet presAssocID="{3CD5C3F5-4BFE-4FA8-BB9F-56A0AFA61C39}" presName="topConnNode2" presStyleLbl="node2" presStyleIdx="0" presStyleCnt="0"/>
      <dgm:spPr/>
    </dgm:pt>
    <dgm:pt modelId="{6CCB5C08-9DC0-4E80-B62C-AF9AABE5B902}" type="pres">
      <dgm:prSet presAssocID="{3CD5C3F5-4BFE-4FA8-BB9F-56A0AFA61C39}" presName="hierChild4" presStyleCnt="0"/>
      <dgm:spPr/>
    </dgm:pt>
    <dgm:pt modelId="{92BFC3D1-2A59-4C8F-AB16-E17076BEC68C}" type="pres">
      <dgm:prSet presAssocID="{0E857A86-5A8E-4F3C-9440-CD8E7175AA1A}" presName="Name28" presStyleLbl="parChTrans1D3" presStyleIdx="2" presStyleCnt="5"/>
      <dgm:spPr/>
    </dgm:pt>
    <dgm:pt modelId="{31A1DD4F-A835-437B-9E77-F405A18230E9}" type="pres">
      <dgm:prSet presAssocID="{8A1FDBFE-E337-4432-A342-7FCD1E11DF93}" presName="hierRoot2" presStyleCnt="0">
        <dgm:presLayoutVars>
          <dgm:hierBranch val="init"/>
        </dgm:presLayoutVars>
      </dgm:prSet>
      <dgm:spPr/>
    </dgm:pt>
    <dgm:pt modelId="{14801C84-D6A4-486A-9B8E-13BD5851BC46}" type="pres">
      <dgm:prSet presAssocID="{8A1FDBFE-E337-4432-A342-7FCD1E11DF93}" presName="rootComposite2" presStyleCnt="0"/>
      <dgm:spPr/>
    </dgm:pt>
    <dgm:pt modelId="{FF8C15E3-CC7A-457E-AD66-44377F2336D8}" type="pres">
      <dgm:prSet presAssocID="{8A1FDBFE-E337-4432-A342-7FCD1E11DF93}" presName="rootText2" presStyleLbl="alignAcc1" presStyleIdx="0" presStyleCnt="0">
        <dgm:presLayoutVars>
          <dgm:chPref val="3"/>
        </dgm:presLayoutVars>
      </dgm:prSet>
      <dgm:spPr/>
    </dgm:pt>
    <dgm:pt modelId="{FC230ECF-2A23-4FA9-92B5-4E2E5088F0B6}" type="pres">
      <dgm:prSet presAssocID="{8A1FDBFE-E337-4432-A342-7FCD1E11DF93}" presName="topArc2" presStyleLbl="parChTrans1D1" presStyleIdx="12" presStyleCnt="18"/>
      <dgm:spPr/>
    </dgm:pt>
    <dgm:pt modelId="{2AE38AF9-0BF9-446D-A91F-046AB4EE321B}" type="pres">
      <dgm:prSet presAssocID="{8A1FDBFE-E337-4432-A342-7FCD1E11DF93}" presName="bottomArc2" presStyleLbl="parChTrans1D1" presStyleIdx="13" presStyleCnt="18"/>
      <dgm:spPr/>
    </dgm:pt>
    <dgm:pt modelId="{81B9F710-D4EE-49D7-846E-C5821CD48903}" type="pres">
      <dgm:prSet presAssocID="{8A1FDBFE-E337-4432-A342-7FCD1E11DF93}" presName="topConnNode2" presStyleLbl="node3" presStyleIdx="0" presStyleCnt="0"/>
      <dgm:spPr/>
    </dgm:pt>
    <dgm:pt modelId="{60B37334-7B35-48BF-8261-F65BB58231B2}" type="pres">
      <dgm:prSet presAssocID="{8A1FDBFE-E337-4432-A342-7FCD1E11DF93}" presName="hierChild4" presStyleCnt="0"/>
      <dgm:spPr/>
    </dgm:pt>
    <dgm:pt modelId="{91BE1440-322C-4007-8F8B-4202B8A4D096}" type="pres">
      <dgm:prSet presAssocID="{8A1FDBFE-E337-4432-A342-7FCD1E11DF93}" presName="hierChild5" presStyleCnt="0"/>
      <dgm:spPr/>
    </dgm:pt>
    <dgm:pt modelId="{1599CA8E-B683-4F6C-A298-474F8152559A}" type="pres">
      <dgm:prSet presAssocID="{8F15CF3B-AB59-4E0B-95A7-D639D4FB9165}" presName="Name28" presStyleLbl="parChTrans1D3" presStyleIdx="3" presStyleCnt="5"/>
      <dgm:spPr/>
    </dgm:pt>
    <dgm:pt modelId="{92D8BD99-F003-49B5-BA67-D03CAD6941A1}" type="pres">
      <dgm:prSet presAssocID="{2BC9A48E-A312-49E6-A758-43EC3B0E3F69}" presName="hierRoot2" presStyleCnt="0">
        <dgm:presLayoutVars>
          <dgm:hierBranch val="init"/>
        </dgm:presLayoutVars>
      </dgm:prSet>
      <dgm:spPr/>
    </dgm:pt>
    <dgm:pt modelId="{C7CC3431-F278-41E0-8BC9-028E9101A45A}" type="pres">
      <dgm:prSet presAssocID="{2BC9A48E-A312-49E6-A758-43EC3B0E3F69}" presName="rootComposite2" presStyleCnt="0"/>
      <dgm:spPr/>
    </dgm:pt>
    <dgm:pt modelId="{CACC0E99-BF18-4CF2-B2B4-121480DB1C65}" type="pres">
      <dgm:prSet presAssocID="{2BC9A48E-A312-49E6-A758-43EC3B0E3F69}" presName="rootText2" presStyleLbl="alignAcc1" presStyleIdx="0" presStyleCnt="0">
        <dgm:presLayoutVars>
          <dgm:chPref val="3"/>
        </dgm:presLayoutVars>
      </dgm:prSet>
      <dgm:spPr/>
    </dgm:pt>
    <dgm:pt modelId="{2734115A-E4A3-45A1-B032-8DFBAC5EE8D8}" type="pres">
      <dgm:prSet presAssocID="{2BC9A48E-A312-49E6-A758-43EC3B0E3F69}" presName="topArc2" presStyleLbl="parChTrans1D1" presStyleIdx="14" presStyleCnt="18"/>
      <dgm:spPr/>
    </dgm:pt>
    <dgm:pt modelId="{D3D85E9B-6F03-41AB-A325-DC715402E201}" type="pres">
      <dgm:prSet presAssocID="{2BC9A48E-A312-49E6-A758-43EC3B0E3F69}" presName="bottomArc2" presStyleLbl="parChTrans1D1" presStyleIdx="15" presStyleCnt="18"/>
      <dgm:spPr/>
    </dgm:pt>
    <dgm:pt modelId="{C8045277-B67B-476B-ABB1-EABF3B3BE545}" type="pres">
      <dgm:prSet presAssocID="{2BC9A48E-A312-49E6-A758-43EC3B0E3F69}" presName="topConnNode2" presStyleLbl="node3" presStyleIdx="0" presStyleCnt="0"/>
      <dgm:spPr/>
    </dgm:pt>
    <dgm:pt modelId="{F012DE1E-D7C4-4022-9FAF-8F2CBB4BA97D}" type="pres">
      <dgm:prSet presAssocID="{2BC9A48E-A312-49E6-A758-43EC3B0E3F69}" presName="hierChild4" presStyleCnt="0"/>
      <dgm:spPr/>
    </dgm:pt>
    <dgm:pt modelId="{5D7CAD15-9096-402E-92C7-45DBBAE2AB2C}" type="pres">
      <dgm:prSet presAssocID="{2BC9A48E-A312-49E6-A758-43EC3B0E3F69}" presName="hierChild5" presStyleCnt="0"/>
      <dgm:spPr/>
    </dgm:pt>
    <dgm:pt modelId="{6625849B-E592-403D-B7F0-6706EF25FCB7}" type="pres">
      <dgm:prSet presAssocID="{679F0962-E8BD-47E2-9CAA-31E03E7D79BE}" presName="Name28" presStyleLbl="parChTrans1D3" presStyleIdx="4" presStyleCnt="5"/>
      <dgm:spPr/>
    </dgm:pt>
    <dgm:pt modelId="{3A307E5B-E309-4DCE-80C2-EF3F15206CF8}" type="pres">
      <dgm:prSet presAssocID="{1571F480-7326-414B-950C-21E280C8ACBA}" presName="hierRoot2" presStyleCnt="0">
        <dgm:presLayoutVars>
          <dgm:hierBranch val="init"/>
        </dgm:presLayoutVars>
      </dgm:prSet>
      <dgm:spPr/>
    </dgm:pt>
    <dgm:pt modelId="{CB6A9B0F-C84A-4E55-8979-6D9C1BF923B7}" type="pres">
      <dgm:prSet presAssocID="{1571F480-7326-414B-950C-21E280C8ACBA}" presName="rootComposite2" presStyleCnt="0"/>
      <dgm:spPr/>
    </dgm:pt>
    <dgm:pt modelId="{12F084C5-D7BF-4B9C-B2B8-B552335D503B}" type="pres">
      <dgm:prSet presAssocID="{1571F480-7326-414B-950C-21E280C8ACBA}" presName="rootText2" presStyleLbl="alignAcc1" presStyleIdx="0" presStyleCnt="0">
        <dgm:presLayoutVars>
          <dgm:chPref val="3"/>
        </dgm:presLayoutVars>
      </dgm:prSet>
      <dgm:spPr/>
    </dgm:pt>
    <dgm:pt modelId="{4D5D46CD-C70C-4A1C-A775-791ACCA885F3}" type="pres">
      <dgm:prSet presAssocID="{1571F480-7326-414B-950C-21E280C8ACBA}" presName="topArc2" presStyleLbl="parChTrans1D1" presStyleIdx="16" presStyleCnt="18"/>
      <dgm:spPr/>
    </dgm:pt>
    <dgm:pt modelId="{63FD64CF-DBAA-415E-B755-EF7AA494E8C3}" type="pres">
      <dgm:prSet presAssocID="{1571F480-7326-414B-950C-21E280C8ACBA}" presName="bottomArc2" presStyleLbl="parChTrans1D1" presStyleIdx="17" presStyleCnt="18"/>
      <dgm:spPr/>
    </dgm:pt>
    <dgm:pt modelId="{4FFA0554-3A88-4927-8C2F-CA2A790B1BEE}" type="pres">
      <dgm:prSet presAssocID="{1571F480-7326-414B-950C-21E280C8ACBA}" presName="topConnNode2" presStyleLbl="node3" presStyleIdx="0" presStyleCnt="0"/>
      <dgm:spPr/>
    </dgm:pt>
    <dgm:pt modelId="{A8AC6AAD-A42F-437F-AB65-CA3D8C0D8EF9}" type="pres">
      <dgm:prSet presAssocID="{1571F480-7326-414B-950C-21E280C8ACBA}" presName="hierChild4" presStyleCnt="0"/>
      <dgm:spPr/>
    </dgm:pt>
    <dgm:pt modelId="{AA6780FF-7A83-42CD-8265-C7134513A45D}" type="pres">
      <dgm:prSet presAssocID="{1571F480-7326-414B-950C-21E280C8ACBA}" presName="hierChild5" presStyleCnt="0"/>
      <dgm:spPr/>
    </dgm:pt>
    <dgm:pt modelId="{8312C8D2-41D0-4740-81B4-772CAD0109FB}" type="pres">
      <dgm:prSet presAssocID="{3CD5C3F5-4BFE-4FA8-BB9F-56A0AFA61C39}" presName="hierChild5" presStyleCnt="0"/>
      <dgm:spPr/>
    </dgm:pt>
    <dgm:pt modelId="{E3EEF2C9-3486-40FF-84B3-BD4120004DBE}" type="pres">
      <dgm:prSet presAssocID="{B5997255-BEB7-48B3-90D6-A13F600F2FF6}" presName="hierChild3" presStyleCnt="0"/>
      <dgm:spPr/>
    </dgm:pt>
  </dgm:ptLst>
  <dgm:cxnLst>
    <dgm:cxn modelId="{D98F5F00-F704-4BE9-9016-C5B2CE35A601}" srcId="{B5997255-BEB7-48B3-90D6-A13F600F2FF6}" destId="{7A2556C8-31D2-4C72-B2AF-93207463B754}" srcOrd="0" destOrd="0" parTransId="{8AD4A051-B274-408D-B6A4-06C33C9A8FCE}" sibTransId="{6F07E0BE-104D-442B-BD98-89E87A0C2590}"/>
    <dgm:cxn modelId="{E9205602-755C-44BB-A3FA-BA1B2D5A9817}" type="presOf" srcId="{B667F76F-3B9E-488E-ACB4-6C11216111BF}" destId="{C9DBE810-3FFD-4952-8608-2CB572F7815A}" srcOrd="0" destOrd="0" presId="urn:microsoft.com/office/officeart/2008/layout/HalfCircleOrganizationChart"/>
    <dgm:cxn modelId="{4E9E4603-D499-4580-AF8D-48D572107907}" srcId="{7A2556C8-31D2-4C72-B2AF-93207463B754}" destId="{455C6C68-912C-4DC3-9285-3E13F4754BA6}" srcOrd="1" destOrd="0" parTransId="{5C35D7F3-892F-4A21-A99B-66CC9E5E4620}" sibTransId="{54A403F0-DFEA-421A-A6B1-82B60B299243}"/>
    <dgm:cxn modelId="{FBDDCD07-E663-4BFD-838E-37A7787C2BF1}" type="presOf" srcId="{7A2556C8-31D2-4C72-B2AF-93207463B754}" destId="{737B9BF6-5B0D-48CF-85A6-B9FEAA4B5750}" srcOrd="0" destOrd="0" presId="urn:microsoft.com/office/officeart/2008/layout/HalfCircleOrganizationChart"/>
    <dgm:cxn modelId="{55980D0E-2851-406A-AACF-EF3DB24EB113}" srcId="{B5997255-BEB7-48B3-90D6-A13F600F2FF6}" destId="{3CD5C3F5-4BFE-4FA8-BB9F-56A0AFA61C39}" srcOrd="1" destOrd="0" parTransId="{7A948F69-E46B-41FE-A439-B6F0594B2FA5}" sibTransId="{F88ADE2E-9323-4ABB-A5E0-67D75979168F}"/>
    <dgm:cxn modelId="{2D24DE18-D552-48DF-B24E-D6CFF6D4B3F0}" type="presOf" srcId="{8AD4A051-B274-408D-B6A4-06C33C9A8FCE}" destId="{EDAE6721-0656-4378-A16C-6CB098B1E328}" srcOrd="0" destOrd="0" presId="urn:microsoft.com/office/officeart/2008/layout/HalfCircleOrganizationChart"/>
    <dgm:cxn modelId="{E97E6D2F-FBB4-4A8B-9C6C-DF08D4B6669D}" srcId="{7A2556C8-31D2-4C72-B2AF-93207463B754}" destId="{E2605F15-95AF-4CC1-8DF6-184A5A293471}" srcOrd="0" destOrd="0" parTransId="{1B86D6B7-EB2A-4E29-91D1-AA26C5CF13EB}" sibTransId="{40391746-1DB9-4ABB-9D74-EE84A5647C8A}"/>
    <dgm:cxn modelId="{D181CF3B-E076-4A2C-A9C3-2B4D12726717}" type="presOf" srcId="{E8E4AB79-29F0-4FAC-BCC5-F70C0B27FB2E}" destId="{847E4BEF-021E-4795-8E8E-D00B8E820A34}" srcOrd="0" destOrd="0" presId="urn:microsoft.com/office/officeart/2008/layout/HalfCircleOrganizationChart"/>
    <dgm:cxn modelId="{55D71361-9582-49EB-A7DF-F308C9B16FE1}" srcId="{455C6C68-912C-4DC3-9285-3E13F4754BA6}" destId="{F47E492E-43AB-4375-A9BB-EA5008BF3339}" srcOrd="0" destOrd="0" parTransId="{E8E4AB79-29F0-4FAC-BCC5-F70C0B27FB2E}" sibTransId="{D9CF549B-FD4E-46E0-A916-DA000393874D}"/>
    <dgm:cxn modelId="{87570643-CECF-4761-AC1B-02CB0933EF55}" type="presOf" srcId="{7A2556C8-31D2-4C72-B2AF-93207463B754}" destId="{5F0ACD3D-2C6F-4BBF-9026-8A3716992B05}" srcOrd="1" destOrd="0" presId="urn:microsoft.com/office/officeart/2008/layout/HalfCircleOrganizationChart"/>
    <dgm:cxn modelId="{6D562B69-F61F-41AE-83B5-FA5BC01550A8}" srcId="{3CD5C3F5-4BFE-4FA8-BB9F-56A0AFA61C39}" destId="{2BC9A48E-A312-49E6-A758-43EC3B0E3F69}" srcOrd="1" destOrd="0" parTransId="{8F15CF3B-AB59-4E0B-95A7-D639D4FB9165}" sibTransId="{292F72B3-74EB-4C6D-9A44-C31B6D00CF54}"/>
    <dgm:cxn modelId="{6B45AD49-C4C4-4D1E-A8BF-5110360543D6}" type="presOf" srcId="{1B86D6B7-EB2A-4E29-91D1-AA26C5CF13EB}" destId="{16E2B892-F604-4AA4-A5E9-21D0A8E7AD51}" srcOrd="0" destOrd="0" presId="urn:microsoft.com/office/officeart/2008/layout/HalfCircleOrganizationChart"/>
    <dgm:cxn modelId="{EC42416C-DEE6-41C3-BFCB-A8D443B716E0}" srcId="{B667F76F-3B9E-488E-ACB4-6C11216111BF}" destId="{B5997255-BEB7-48B3-90D6-A13F600F2FF6}" srcOrd="0" destOrd="0" parTransId="{48FA1E0A-7678-4672-BF49-02F54E6E0A44}" sibTransId="{7EEB3E10-C6B3-4F8C-9E41-E68707B832BD}"/>
    <dgm:cxn modelId="{7F3FEE6D-66F1-4266-A2BD-1A1F40220EB0}" srcId="{3CD5C3F5-4BFE-4FA8-BB9F-56A0AFA61C39}" destId="{1571F480-7326-414B-950C-21E280C8ACBA}" srcOrd="2" destOrd="0" parTransId="{679F0962-E8BD-47E2-9CAA-31E03E7D79BE}" sibTransId="{524F2B55-FB9E-4FDC-9443-2C25442F80B9}"/>
    <dgm:cxn modelId="{4EB82550-0C8F-4E6B-B15A-E06E1DFDF0FD}" type="presOf" srcId="{679F0962-E8BD-47E2-9CAA-31E03E7D79BE}" destId="{6625849B-E592-403D-B7F0-6706EF25FCB7}" srcOrd="0" destOrd="0" presId="urn:microsoft.com/office/officeart/2008/layout/HalfCircleOrganizationChart"/>
    <dgm:cxn modelId="{BD72A571-7C13-4B00-8A50-6FACE61EEF0D}" type="presOf" srcId="{455C6C68-912C-4DC3-9285-3E13F4754BA6}" destId="{962FAD43-0D9C-4338-B371-29F8C860C9ED}" srcOrd="1" destOrd="0" presId="urn:microsoft.com/office/officeart/2008/layout/HalfCircleOrganizationChart"/>
    <dgm:cxn modelId="{AE1EB451-7C95-4A8B-8BFB-6E178E196E9E}" type="presOf" srcId="{B5997255-BEB7-48B3-90D6-A13F600F2FF6}" destId="{EFB4ADCE-8098-4696-8558-6DD3DD83349F}" srcOrd="0" destOrd="0" presId="urn:microsoft.com/office/officeart/2008/layout/HalfCircleOrganizationChart"/>
    <dgm:cxn modelId="{81FE9175-030C-44CA-9C16-13EBF75C5F5C}" type="presOf" srcId="{455C6C68-912C-4DC3-9285-3E13F4754BA6}" destId="{0C2C097C-0355-4136-B65B-8F2381A113D7}" srcOrd="0" destOrd="0" presId="urn:microsoft.com/office/officeart/2008/layout/HalfCircleOrganizationChart"/>
    <dgm:cxn modelId="{95931378-7893-4D6F-A579-E8D98F1D49B2}" srcId="{3CD5C3F5-4BFE-4FA8-BB9F-56A0AFA61C39}" destId="{8A1FDBFE-E337-4432-A342-7FCD1E11DF93}" srcOrd="0" destOrd="0" parTransId="{0E857A86-5A8E-4F3C-9440-CD8E7175AA1A}" sibTransId="{C3B8A5F7-9A98-41B7-B5F9-E30331AD6679}"/>
    <dgm:cxn modelId="{DA18357C-E61D-4C72-A915-84D2F7AC686B}" type="presOf" srcId="{3CD5C3F5-4BFE-4FA8-BB9F-56A0AFA61C39}" destId="{2B62BB7D-6022-401C-8965-865C2BDC0711}" srcOrd="1" destOrd="0" presId="urn:microsoft.com/office/officeart/2008/layout/HalfCircleOrganizationChart"/>
    <dgm:cxn modelId="{B4218C82-63FE-451E-8750-2909A4EC13D9}" type="presOf" srcId="{8A1FDBFE-E337-4432-A342-7FCD1E11DF93}" destId="{81B9F710-D4EE-49D7-846E-C5821CD48903}" srcOrd="1" destOrd="0" presId="urn:microsoft.com/office/officeart/2008/layout/HalfCircleOrganizationChart"/>
    <dgm:cxn modelId="{33C2F685-F026-4A69-B5A1-FFD8F86BA8AA}" type="presOf" srcId="{E2605F15-95AF-4CC1-8DF6-184A5A293471}" destId="{095205ED-EDAB-4D70-A873-D0BAB2A8FEE9}" srcOrd="1" destOrd="0" presId="urn:microsoft.com/office/officeart/2008/layout/HalfCircleOrganizationChart"/>
    <dgm:cxn modelId="{90AE8987-764D-4F36-9DBF-5E3CD4F8144B}" type="presOf" srcId="{2BC9A48E-A312-49E6-A758-43EC3B0E3F69}" destId="{C8045277-B67B-476B-ABB1-EABF3B3BE545}" srcOrd="1" destOrd="0" presId="urn:microsoft.com/office/officeart/2008/layout/HalfCircleOrganizationChart"/>
    <dgm:cxn modelId="{5E9EF387-4638-44B1-ADDD-6D3DE4B642D4}" type="presOf" srcId="{8A1FDBFE-E337-4432-A342-7FCD1E11DF93}" destId="{FF8C15E3-CC7A-457E-AD66-44377F2336D8}" srcOrd="0" destOrd="0" presId="urn:microsoft.com/office/officeart/2008/layout/HalfCircleOrganizationChart"/>
    <dgm:cxn modelId="{2F80329C-3557-4CAF-A425-08586DDD495F}" type="presOf" srcId="{5C35D7F3-892F-4A21-A99B-66CC9E5E4620}" destId="{4EA22BFA-33D2-4A2F-98D8-FF8B63AB14FA}" srcOrd="0" destOrd="0" presId="urn:microsoft.com/office/officeart/2008/layout/HalfCircleOrganizationChart"/>
    <dgm:cxn modelId="{1AC684A3-4636-4708-B67A-E1DA64A7F5BE}" type="presOf" srcId="{F47E492E-43AB-4375-A9BB-EA5008BF3339}" destId="{8F9AE1EC-557F-4137-B272-63A0FD75D559}" srcOrd="1" destOrd="0" presId="urn:microsoft.com/office/officeart/2008/layout/HalfCircleOrganizationChart"/>
    <dgm:cxn modelId="{E9C0C6AC-E21A-460B-854A-955A0E78F508}" type="presOf" srcId="{F47E492E-43AB-4375-A9BB-EA5008BF3339}" destId="{11DBAE7B-23D7-4847-AD14-F01F06D1006C}" srcOrd="0" destOrd="0" presId="urn:microsoft.com/office/officeart/2008/layout/HalfCircleOrganizationChart"/>
    <dgm:cxn modelId="{E61679B6-5749-4CDA-902A-3A0F847CA609}" type="presOf" srcId="{E2605F15-95AF-4CC1-8DF6-184A5A293471}" destId="{A010BBDA-E4BB-4B85-B78E-119E04AB0FBA}" srcOrd="0" destOrd="0" presId="urn:microsoft.com/office/officeart/2008/layout/HalfCircleOrganizationChart"/>
    <dgm:cxn modelId="{32CD0DBB-FE45-44B1-AFA4-E01C72F29F3D}" type="presOf" srcId="{0E857A86-5A8E-4F3C-9440-CD8E7175AA1A}" destId="{92BFC3D1-2A59-4C8F-AB16-E17076BEC68C}" srcOrd="0" destOrd="0" presId="urn:microsoft.com/office/officeart/2008/layout/HalfCircleOrganizationChart"/>
    <dgm:cxn modelId="{127586BE-FBD0-49F8-B60C-39DC1925C1CB}" type="presOf" srcId="{7A948F69-E46B-41FE-A439-B6F0594B2FA5}" destId="{0AC05163-4A0C-47E2-90A0-AB7C1F2A0F18}" srcOrd="0" destOrd="0" presId="urn:microsoft.com/office/officeart/2008/layout/HalfCircleOrganizationChart"/>
    <dgm:cxn modelId="{2550DFBF-1A76-47DF-B53D-A414ED14A04F}" type="presOf" srcId="{B5997255-BEB7-48B3-90D6-A13F600F2FF6}" destId="{6A86CD77-D297-4CD0-B076-D980391AAB22}" srcOrd="1" destOrd="0" presId="urn:microsoft.com/office/officeart/2008/layout/HalfCircleOrganizationChart"/>
    <dgm:cxn modelId="{F5A167D0-72BF-4C99-844A-A2714B3171DD}" type="presOf" srcId="{2BC9A48E-A312-49E6-A758-43EC3B0E3F69}" destId="{CACC0E99-BF18-4CF2-B2B4-121480DB1C65}" srcOrd="0" destOrd="0" presId="urn:microsoft.com/office/officeart/2008/layout/HalfCircleOrganizationChart"/>
    <dgm:cxn modelId="{DAE262D6-9DBF-40DB-A154-43E96DA88B72}" type="presOf" srcId="{1571F480-7326-414B-950C-21E280C8ACBA}" destId="{4FFA0554-3A88-4927-8C2F-CA2A790B1BEE}" srcOrd="1" destOrd="0" presId="urn:microsoft.com/office/officeart/2008/layout/HalfCircleOrganizationChart"/>
    <dgm:cxn modelId="{149940DE-470F-4E61-82E2-DBEFBD4F976E}" type="presOf" srcId="{1571F480-7326-414B-950C-21E280C8ACBA}" destId="{12F084C5-D7BF-4B9C-B2B8-B552335D503B}" srcOrd="0" destOrd="0" presId="urn:microsoft.com/office/officeart/2008/layout/HalfCircleOrganizationChart"/>
    <dgm:cxn modelId="{BC45F7ED-5981-403D-AE11-C388E0942F88}" type="presOf" srcId="{3CD5C3F5-4BFE-4FA8-BB9F-56A0AFA61C39}" destId="{FA3E7AEB-947D-4469-B151-BB2907B9ACC7}" srcOrd="0" destOrd="0" presId="urn:microsoft.com/office/officeart/2008/layout/HalfCircleOrganizationChart"/>
    <dgm:cxn modelId="{A7046BF5-C6D9-4F35-AB89-2A89C29990B9}" type="presOf" srcId="{8F15CF3B-AB59-4E0B-95A7-D639D4FB9165}" destId="{1599CA8E-B683-4F6C-A298-474F8152559A}" srcOrd="0" destOrd="0" presId="urn:microsoft.com/office/officeart/2008/layout/HalfCircleOrganizationChart"/>
    <dgm:cxn modelId="{C659FA32-254A-49A7-A09A-4AD09FF40EF7}" type="presParOf" srcId="{C9DBE810-3FFD-4952-8608-2CB572F7815A}" destId="{69FBE5D4-E758-46B4-BE17-864A664ACD3B}" srcOrd="0" destOrd="0" presId="urn:microsoft.com/office/officeart/2008/layout/HalfCircleOrganizationChart"/>
    <dgm:cxn modelId="{AD9363A6-1E0F-4986-9D64-38B76F746A3D}" type="presParOf" srcId="{69FBE5D4-E758-46B4-BE17-864A664ACD3B}" destId="{3592C2C7-2184-42FF-ABBE-D964A43012B8}" srcOrd="0" destOrd="0" presId="urn:microsoft.com/office/officeart/2008/layout/HalfCircleOrganizationChart"/>
    <dgm:cxn modelId="{66EC6AF5-CB4D-4864-AC08-32002A8C7A3D}" type="presParOf" srcId="{3592C2C7-2184-42FF-ABBE-D964A43012B8}" destId="{EFB4ADCE-8098-4696-8558-6DD3DD83349F}" srcOrd="0" destOrd="0" presId="urn:microsoft.com/office/officeart/2008/layout/HalfCircleOrganizationChart"/>
    <dgm:cxn modelId="{874C22AF-6BB4-4DCF-8B7E-410D59111D9F}" type="presParOf" srcId="{3592C2C7-2184-42FF-ABBE-D964A43012B8}" destId="{6D353321-72F8-42A6-9EE8-917EF4554C8C}" srcOrd="1" destOrd="0" presId="urn:microsoft.com/office/officeart/2008/layout/HalfCircleOrganizationChart"/>
    <dgm:cxn modelId="{5FC8A532-11FF-428C-938B-96BCAC30BB4E}" type="presParOf" srcId="{3592C2C7-2184-42FF-ABBE-D964A43012B8}" destId="{C641D7FB-7055-44F4-BEB7-1DA42D4E7C16}" srcOrd="2" destOrd="0" presId="urn:microsoft.com/office/officeart/2008/layout/HalfCircleOrganizationChart"/>
    <dgm:cxn modelId="{02117193-42C2-432A-A805-1FAFD3292D92}" type="presParOf" srcId="{3592C2C7-2184-42FF-ABBE-D964A43012B8}" destId="{6A86CD77-D297-4CD0-B076-D980391AAB22}" srcOrd="3" destOrd="0" presId="urn:microsoft.com/office/officeart/2008/layout/HalfCircleOrganizationChart"/>
    <dgm:cxn modelId="{1BA6DFD4-0495-41CC-ABF8-B54A2A486CC4}" type="presParOf" srcId="{69FBE5D4-E758-46B4-BE17-864A664ACD3B}" destId="{A98B6730-F03A-4E88-94CB-0D6743AF0E80}" srcOrd="1" destOrd="0" presId="urn:microsoft.com/office/officeart/2008/layout/HalfCircleOrganizationChart"/>
    <dgm:cxn modelId="{F0077ACC-700F-4C51-8122-579F1EA3CCDC}" type="presParOf" srcId="{A98B6730-F03A-4E88-94CB-0D6743AF0E80}" destId="{EDAE6721-0656-4378-A16C-6CB098B1E328}" srcOrd="0" destOrd="0" presId="urn:microsoft.com/office/officeart/2008/layout/HalfCircleOrganizationChart"/>
    <dgm:cxn modelId="{4D547F75-A6C7-46BC-B2AE-EA9C3D9B398B}" type="presParOf" srcId="{A98B6730-F03A-4E88-94CB-0D6743AF0E80}" destId="{DD63E5C1-6764-444D-8FF9-C28489EBC190}" srcOrd="1" destOrd="0" presId="urn:microsoft.com/office/officeart/2008/layout/HalfCircleOrganizationChart"/>
    <dgm:cxn modelId="{6691E311-3B1F-4904-9D09-1996AADC8B38}" type="presParOf" srcId="{DD63E5C1-6764-444D-8FF9-C28489EBC190}" destId="{819ED83C-6F76-422A-A052-3F868127B588}" srcOrd="0" destOrd="0" presId="urn:microsoft.com/office/officeart/2008/layout/HalfCircleOrganizationChart"/>
    <dgm:cxn modelId="{A64FEFBF-4921-452B-8472-CCB7378D6232}" type="presParOf" srcId="{819ED83C-6F76-422A-A052-3F868127B588}" destId="{737B9BF6-5B0D-48CF-85A6-B9FEAA4B5750}" srcOrd="0" destOrd="0" presId="urn:microsoft.com/office/officeart/2008/layout/HalfCircleOrganizationChart"/>
    <dgm:cxn modelId="{55BD9DEB-FF27-4CA8-BD95-D82306EA7A0D}" type="presParOf" srcId="{819ED83C-6F76-422A-A052-3F868127B588}" destId="{E3F1BDF5-AA51-4A3E-B728-55E5D9CA2897}" srcOrd="1" destOrd="0" presId="urn:microsoft.com/office/officeart/2008/layout/HalfCircleOrganizationChart"/>
    <dgm:cxn modelId="{8EF009CA-129E-4576-B0A5-8CD1E6A5EDAE}" type="presParOf" srcId="{819ED83C-6F76-422A-A052-3F868127B588}" destId="{6A391910-59BF-4841-BBF2-EAC1FD3E92C4}" srcOrd="2" destOrd="0" presId="urn:microsoft.com/office/officeart/2008/layout/HalfCircleOrganizationChart"/>
    <dgm:cxn modelId="{E91B3A94-651E-492E-A9B1-61111E813C6C}" type="presParOf" srcId="{819ED83C-6F76-422A-A052-3F868127B588}" destId="{5F0ACD3D-2C6F-4BBF-9026-8A3716992B05}" srcOrd="3" destOrd="0" presId="urn:microsoft.com/office/officeart/2008/layout/HalfCircleOrganizationChart"/>
    <dgm:cxn modelId="{6FA5F6CF-AA5A-4232-AF13-733BEB8B6B5A}" type="presParOf" srcId="{DD63E5C1-6764-444D-8FF9-C28489EBC190}" destId="{1E54DFBC-0A7D-4DE9-9FED-FCD44A991C6F}" srcOrd="1" destOrd="0" presId="urn:microsoft.com/office/officeart/2008/layout/HalfCircleOrganizationChart"/>
    <dgm:cxn modelId="{B44BCB02-853F-45E2-83F1-3ACD2D3EF4FF}" type="presParOf" srcId="{1E54DFBC-0A7D-4DE9-9FED-FCD44A991C6F}" destId="{16E2B892-F604-4AA4-A5E9-21D0A8E7AD51}" srcOrd="0" destOrd="0" presId="urn:microsoft.com/office/officeart/2008/layout/HalfCircleOrganizationChart"/>
    <dgm:cxn modelId="{9BDB3C55-DFB7-4B83-8E5A-A25D930FF125}" type="presParOf" srcId="{1E54DFBC-0A7D-4DE9-9FED-FCD44A991C6F}" destId="{1B657BCF-BC12-4DA4-AD65-9656F2D2E491}" srcOrd="1" destOrd="0" presId="urn:microsoft.com/office/officeart/2008/layout/HalfCircleOrganizationChart"/>
    <dgm:cxn modelId="{7CAB2104-59BB-4E16-B842-BEE2E10AAED0}" type="presParOf" srcId="{1B657BCF-BC12-4DA4-AD65-9656F2D2E491}" destId="{45936EAC-3C4C-4383-A914-5F7ED91E8D1E}" srcOrd="0" destOrd="0" presId="urn:microsoft.com/office/officeart/2008/layout/HalfCircleOrganizationChart"/>
    <dgm:cxn modelId="{CFA5E973-3AD2-4922-A635-1199CBA8333B}" type="presParOf" srcId="{45936EAC-3C4C-4383-A914-5F7ED91E8D1E}" destId="{A010BBDA-E4BB-4B85-B78E-119E04AB0FBA}" srcOrd="0" destOrd="0" presId="urn:microsoft.com/office/officeart/2008/layout/HalfCircleOrganizationChart"/>
    <dgm:cxn modelId="{D9FBEBE2-E3AF-4F60-A6B2-1F1897EAED25}" type="presParOf" srcId="{45936EAC-3C4C-4383-A914-5F7ED91E8D1E}" destId="{C3307BF7-C204-4C7C-B819-5659E623F3F0}" srcOrd="1" destOrd="0" presId="urn:microsoft.com/office/officeart/2008/layout/HalfCircleOrganizationChart"/>
    <dgm:cxn modelId="{75745002-1949-4F79-A994-51F1930FCF50}" type="presParOf" srcId="{45936EAC-3C4C-4383-A914-5F7ED91E8D1E}" destId="{92E7DE77-10BF-4891-9131-71D5218E25A3}" srcOrd="2" destOrd="0" presId="urn:microsoft.com/office/officeart/2008/layout/HalfCircleOrganizationChart"/>
    <dgm:cxn modelId="{71656E26-08AF-498D-9FEC-1FB16A522FD7}" type="presParOf" srcId="{45936EAC-3C4C-4383-A914-5F7ED91E8D1E}" destId="{095205ED-EDAB-4D70-A873-D0BAB2A8FEE9}" srcOrd="3" destOrd="0" presId="urn:microsoft.com/office/officeart/2008/layout/HalfCircleOrganizationChart"/>
    <dgm:cxn modelId="{0CC28FE7-891F-43EA-B393-640467AD4BA5}" type="presParOf" srcId="{1B657BCF-BC12-4DA4-AD65-9656F2D2E491}" destId="{26DB8641-83CA-40CA-AB22-ECFCD5DB906C}" srcOrd="1" destOrd="0" presId="urn:microsoft.com/office/officeart/2008/layout/HalfCircleOrganizationChart"/>
    <dgm:cxn modelId="{4EEDAF70-5BD3-4264-99FC-0412F48EF114}" type="presParOf" srcId="{1B657BCF-BC12-4DA4-AD65-9656F2D2E491}" destId="{BB50FA72-1D69-4D7C-9ED8-BD10D993112B}" srcOrd="2" destOrd="0" presId="urn:microsoft.com/office/officeart/2008/layout/HalfCircleOrganizationChart"/>
    <dgm:cxn modelId="{7E82BBAA-4BBE-42A7-8A7F-4A7909230032}" type="presParOf" srcId="{1E54DFBC-0A7D-4DE9-9FED-FCD44A991C6F}" destId="{4EA22BFA-33D2-4A2F-98D8-FF8B63AB14FA}" srcOrd="2" destOrd="0" presId="urn:microsoft.com/office/officeart/2008/layout/HalfCircleOrganizationChart"/>
    <dgm:cxn modelId="{7D0B26E4-DF02-4C11-A573-BB0249574403}" type="presParOf" srcId="{1E54DFBC-0A7D-4DE9-9FED-FCD44A991C6F}" destId="{DDCAC92F-A00D-4163-ACF5-7483A62B6D63}" srcOrd="3" destOrd="0" presId="urn:microsoft.com/office/officeart/2008/layout/HalfCircleOrganizationChart"/>
    <dgm:cxn modelId="{662E8125-728C-44C6-8FCA-B5F0E6C3A8B0}" type="presParOf" srcId="{DDCAC92F-A00D-4163-ACF5-7483A62B6D63}" destId="{EBFD5AA1-E602-4D06-BCF1-40B5B2859584}" srcOrd="0" destOrd="0" presId="urn:microsoft.com/office/officeart/2008/layout/HalfCircleOrganizationChart"/>
    <dgm:cxn modelId="{15AF6038-59C6-45F0-BE2C-7FF6C8EB5764}" type="presParOf" srcId="{EBFD5AA1-E602-4D06-BCF1-40B5B2859584}" destId="{0C2C097C-0355-4136-B65B-8F2381A113D7}" srcOrd="0" destOrd="0" presId="urn:microsoft.com/office/officeart/2008/layout/HalfCircleOrganizationChart"/>
    <dgm:cxn modelId="{7C1FF417-905D-4553-96EB-B7BE615BA803}" type="presParOf" srcId="{EBFD5AA1-E602-4D06-BCF1-40B5B2859584}" destId="{6250ADEA-22E3-4790-B108-6F6753E09BE4}" srcOrd="1" destOrd="0" presId="urn:microsoft.com/office/officeart/2008/layout/HalfCircleOrganizationChart"/>
    <dgm:cxn modelId="{18655920-09DA-4223-BA2F-20F02DD91D25}" type="presParOf" srcId="{EBFD5AA1-E602-4D06-BCF1-40B5B2859584}" destId="{C3BB0EB9-E45E-469D-B0AD-36163C61485A}" srcOrd="2" destOrd="0" presId="urn:microsoft.com/office/officeart/2008/layout/HalfCircleOrganizationChart"/>
    <dgm:cxn modelId="{27325A06-D0FC-4DD6-B89A-2C51418A08F6}" type="presParOf" srcId="{EBFD5AA1-E602-4D06-BCF1-40B5B2859584}" destId="{962FAD43-0D9C-4338-B371-29F8C860C9ED}" srcOrd="3" destOrd="0" presId="urn:microsoft.com/office/officeart/2008/layout/HalfCircleOrganizationChart"/>
    <dgm:cxn modelId="{B1751A60-77E1-4912-B6CB-DC7566280D4D}" type="presParOf" srcId="{DDCAC92F-A00D-4163-ACF5-7483A62B6D63}" destId="{186FF804-CA8E-47CA-ABDA-6DB6E57A71E1}" srcOrd="1" destOrd="0" presId="urn:microsoft.com/office/officeart/2008/layout/HalfCircleOrganizationChart"/>
    <dgm:cxn modelId="{A3E29F55-1DC5-4895-9FC4-F5486CD7F82C}" type="presParOf" srcId="{186FF804-CA8E-47CA-ABDA-6DB6E57A71E1}" destId="{847E4BEF-021E-4795-8E8E-D00B8E820A34}" srcOrd="0" destOrd="0" presId="urn:microsoft.com/office/officeart/2008/layout/HalfCircleOrganizationChart"/>
    <dgm:cxn modelId="{F7E9E49D-203A-4B29-B035-E1EC6C6FB6A1}" type="presParOf" srcId="{186FF804-CA8E-47CA-ABDA-6DB6E57A71E1}" destId="{DD6349E0-7404-4A03-9C82-39E830B4E97A}" srcOrd="1" destOrd="0" presId="urn:microsoft.com/office/officeart/2008/layout/HalfCircleOrganizationChart"/>
    <dgm:cxn modelId="{CCD26C7C-BEC1-4153-A6C2-82E9DB600006}" type="presParOf" srcId="{DD6349E0-7404-4A03-9C82-39E830B4E97A}" destId="{38F92A46-C9A5-4EAB-8792-2F3097FBC67D}" srcOrd="0" destOrd="0" presId="urn:microsoft.com/office/officeart/2008/layout/HalfCircleOrganizationChart"/>
    <dgm:cxn modelId="{BA9501FA-C2A0-4461-AE26-E7F28DA1F163}" type="presParOf" srcId="{38F92A46-C9A5-4EAB-8792-2F3097FBC67D}" destId="{11DBAE7B-23D7-4847-AD14-F01F06D1006C}" srcOrd="0" destOrd="0" presId="urn:microsoft.com/office/officeart/2008/layout/HalfCircleOrganizationChart"/>
    <dgm:cxn modelId="{9CAE0424-1DFB-499E-AE10-D5B989FDEB2E}" type="presParOf" srcId="{38F92A46-C9A5-4EAB-8792-2F3097FBC67D}" destId="{D2443563-932F-4408-ACB7-1A5A3F02E59E}" srcOrd="1" destOrd="0" presId="urn:microsoft.com/office/officeart/2008/layout/HalfCircleOrganizationChart"/>
    <dgm:cxn modelId="{D69CD22A-B800-4B21-A431-45E235570E09}" type="presParOf" srcId="{38F92A46-C9A5-4EAB-8792-2F3097FBC67D}" destId="{C6771584-61B9-43C9-BDB5-72C72B4A0734}" srcOrd="2" destOrd="0" presId="urn:microsoft.com/office/officeart/2008/layout/HalfCircleOrganizationChart"/>
    <dgm:cxn modelId="{CB285415-F83E-4F7E-97CC-FBD286F9DC3A}" type="presParOf" srcId="{38F92A46-C9A5-4EAB-8792-2F3097FBC67D}" destId="{8F9AE1EC-557F-4137-B272-63A0FD75D559}" srcOrd="3" destOrd="0" presId="urn:microsoft.com/office/officeart/2008/layout/HalfCircleOrganizationChart"/>
    <dgm:cxn modelId="{98B6F0DF-56DB-41C9-80DE-03E00E5A89EE}" type="presParOf" srcId="{DD6349E0-7404-4A03-9C82-39E830B4E97A}" destId="{97A87F49-3C09-480E-AC47-8AC787073C67}" srcOrd="1" destOrd="0" presId="urn:microsoft.com/office/officeart/2008/layout/HalfCircleOrganizationChart"/>
    <dgm:cxn modelId="{C8DDB071-342B-43DF-9FD2-79F2AEB68BE0}" type="presParOf" srcId="{DD6349E0-7404-4A03-9C82-39E830B4E97A}" destId="{BFD98F1F-22F2-43EF-8D0C-5148EAE27B2C}" srcOrd="2" destOrd="0" presId="urn:microsoft.com/office/officeart/2008/layout/HalfCircleOrganizationChart"/>
    <dgm:cxn modelId="{79122745-F248-45F6-AF19-99536F745DE2}" type="presParOf" srcId="{DDCAC92F-A00D-4163-ACF5-7483A62B6D63}" destId="{6D6C3D9A-940A-407C-AE02-51964228B311}" srcOrd="2" destOrd="0" presId="urn:microsoft.com/office/officeart/2008/layout/HalfCircleOrganizationChart"/>
    <dgm:cxn modelId="{8E966A92-6016-4885-B84D-8F68574DE90F}" type="presParOf" srcId="{DD63E5C1-6764-444D-8FF9-C28489EBC190}" destId="{C7185611-D202-4D4A-B596-A9EC44632E56}" srcOrd="2" destOrd="0" presId="urn:microsoft.com/office/officeart/2008/layout/HalfCircleOrganizationChart"/>
    <dgm:cxn modelId="{F3EC2D20-477D-4E8B-883E-9138D7F186F2}" type="presParOf" srcId="{A98B6730-F03A-4E88-94CB-0D6743AF0E80}" destId="{0AC05163-4A0C-47E2-90A0-AB7C1F2A0F18}" srcOrd="2" destOrd="0" presId="urn:microsoft.com/office/officeart/2008/layout/HalfCircleOrganizationChart"/>
    <dgm:cxn modelId="{5408D1C6-4223-4D73-A851-DBF3C2DFBFD8}" type="presParOf" srcId="{A98B6730-F03A-4E88-94CB-0D6743AF0E80}" destId="{3A8EEA4C-5ADD-4C86-9F64-28D16D7A907D}" srcOrd="3" destOrd="0" presId="urn:microsoft.com/office/officeart/2008/layout/HalfCircleOrganizationChart"/>
    <dgm:cxn modelId="{990C778E-0DEA-4E6E-8155-631FFFEBEA40}" type="presParOf" srcId="{3A8EEA4C-5ADD-4C86-9F64-28D16D7A907D}" destId="{1546F083-D427-4D0D-9846-2EE3A2082FEB}" srcOrd="0" destOrd="0" presId="urn:microsoft.com/office/officeart/2008/layout/HalfCircleOrganizationChart"/>
    <dgm:cxn modelId="{3AC9E0A7-8C65-4829-9F33-4C9D7F0EB6C1}" type="presParOf" srcId="{1546F083-D427-4D0D-9846-2EE3A2082FEB}" destId="{FA3E7AEB-947D-4469-B151-BB2907B9ACC7}" srcOrd="0" destOrd="0" presId="urn:microsoft.com/office/officeart/2008/layout/HalfCircleOrganizationChart"/>
    <dgm:cxn modelId="{3AD77EA8-38EB-4A1E-BD0B-49674FD8E13A}" type="presParOf" srcId="{1546F083-D427-4D0D-9846-2EE3A2082FEB}" destId="{677F5075-3028-44DB-B553-0DBE9B1C3BCC}" srcOrd="1" destOrd="0" presId="urn:microsoft.com/office/officeart/2008/layout/HalfCircleOrganizationChart"/>
    <dgm:cxn modelId="{5D2F0F1B-32C8-4ED7-BA16-51B4956BCAA5}" type="presParOf" srcId="{1546F083-D427-4D0D-9846-2EE3A2082FEB}" destId="{A5C8949C-4EBA-4BA3-BF06-22B70D2C0232}" srcOrd="2" destOrd="0" presId="urn:microsoft.com/office/officeart/2008/layout/HalfCircleOrganizationChart"/>
    <dgm:cxn modelId="{6DBC9E5D-E9F4-43D6-8F80-9D9166138B4F}" type="presParOf" srcId="{1546F083-D427-4D0D-9846-2EE3A2082FEB}" destId="{2B62BB7D-6022-401C-8965-865C2BDC0711}" srcOrd="3" destOrd="0" presId="urn:microsoft.com/office/officeart/2008/layout/HalfCircleOrganizationChart"/>
    <dgm:cxn modelId="{F450D067-05C3-474B-A835-A533331C591C}" type="presParOf" srcId="{3A8EEA4C-5ADD-4C86-9F64-28D16D7A907D}" destId="{6CCB5C08-9DC0-4E80-B62C-AF9AABE5B902}" srcOrd="1" destOrd="0" presId="urn:microsoft.com/office/officeart/2008/layout/HalfCircleOrganizationChart"/>
    <dgm:cxn modelId="{84D4E4B8-540C-4199-861E-6FB95D9A2B82}" type="presParOf" srcId="{6CCB5C08-9DC0-4E80-B62C-AF9AABE5B902}" destId="{92BFC3D1-2A59-4C8F-AB16-E17076BEC68C}" srcOrd="0" destOrd="0" presId="urn:microsoft.com/office/officeart/2008/layout/HalfCircleOrganizationChart"/>
    <dgm:cxn modelId="{A87CB44C-6A47-45ED-95C0-50F2A1C54E55}" type="presParOf" srcId="{6CCB5C08-9DC0-4E80-B62C-AF9AABE5B902}" destId="{31A1DD4F-A835-437B-9E77-F405A18230E9}" srcOrd="1" destOrd="0" presId="urn:microsoft.com/office/officeart/2008/layout/HalfCircleOrganizationChart"/>
    <dgm:cxn modelId="{8216580B-23D5-4979-BB3D-FFBC961FAD18}" type="presParOf" srcId="{31A1DD4F-A835-437B-9E77-F405A18230E9}" destId="{14801C84-D6A4-486A-9B8E-13BD5851BC46}" srcOrd="0" destOrd="0" presId="urn:microsoft.com/office/officeart/2008/layout/HalfCircleOrganizationChart"/>
    <dgm:cxn modelId="{4062011B-E9C1-41CC-8DCD-99080861DD59}" type="presParOf" srcId="{14801C84-D6A4-486A-9B8E-13BD5851BC46}" destId="{FF8C15E3-CC7A-457E-AD66-44377F2336D8}" srcOrd="0" destOrd="0" presId="urn:microsoft.com/office/officeart/2008/layout/HalfCircleOrganizationChart"/>
    <dgm:cxn modelId="{034BA93A-2B21-47B7-8604-EE556148F032}" type="presParOf" srcId="{14801C84-D6A4-486A-9B8E-13BD5851BC46}" destId="{FC230ECF-2A23-4FA9-92B5-4E2E5088F0B6}" srcOrd="1" destOrd="0" presId="urn:microsoft.com/office/officeart/2008/layout/HalfCircleOrganizationChart"/>
    <dgm:cxn modelId="{5F478B53-DCA8-4421-8AF8-F0278C518832}" type="presParOf" srcId="{14801C84-D6A4-486A-9B8E-13BD5851BC46}" destId="{2AE38AF9-0BF9-446D-A91F-046AB4EE321B}" srcOrd="2" destOrd="0" presId="urn:microsoft.com/office/officeart/2008/layout/HalfCircleOrganizationChart"/>
    <dgm:cxn modelId="{AC63356C-15F4-41AB-B5E6-D9FB628A24A8}" type="presParOf" srcId="{14801C84-D6A4-486A-9B8E-13BD5851BC46}" destId="{81B9F710-D4EE-49D7-846E-C5821CD48903}" srcOrd="3" destOrd="0" presId="urn:microsoft.com/office/officeart/2008/layout/HalfCircleOrganizationChart"/>
    <dgm:cxn modelId="{ED0A4215-C6A4-497E-B614-E929690867A7}" type="presParOf" srcId="{31A1DD4F-A835-437B-9E77-F405A18230E9}" destId="{60B37334-7B35-48BF-8261-F65BB58231B2}" srcOrd="1" destOrd="0" presId="urn:microsoft.com/office/officeart/2008/layout/HalfCircleOrganizationChart"/>
    <dgm:cxn modelId="{8D7B1C1E-21CE-4AF8-9650-329BD6C56879}" type="presParOf" srcId="{31A1DD4F-A835-437B-9E77-F405A18230E9}" destId="{91BE1440-322C-4007-8F8B-4202B8A4D096}" srcOrd="2" destOrd="0" presId="urn:microsoft.com/office/officeart/2008/layout/HalfCircleOrganizationChart"/>
    <dgm:cxn modelId="{C420F26A-44C9-4E7D-808E-62581CB43C37}" type="presParOf" srcId="{6CCB5C08-9DC0-4E80-B62C-AF9AABE5B902}" destId="{1599CA8E-B683-4F6C-A298-474F8152559A}" srcOrd="2" destOrd="0" presId="urn:microsoft.com/office/officeart/2008/layout/HalfCircleOrganizationChart"/>
    <dgm:cxn modelId="{447DEC5C-14DC-421C-B132-CEB8AFD23126}" type="presParOf" srcId="{6CCB5C08-9DC0-4E80-B62C-AF9AABE5B902}" destId="{92D8BD99-F003-49B5-BA67-D03CAD6941A1}" srcOrd="3" destOrd="0" presId="urn:microsoft.com/office/officeart/2008/layout/HalfCircleOrganizationChart"/>
    <dgm:cxn modelId="{D4CE2B2A-79D3-4B86-8261-FFAB55CF72B1}" type="presParOf" srcId="{92D8BD99-F003-49B5-BA67-D03CAD6941A1}" destId="{C7CC3431-F278-41E0-8BC9-028E9101A45A}" srcOrd="0" destOrd="0" presId="urn:microsoft.com/office/officeart/2008/layout/HalfCircleOrganizationChart"/>
    <dgm:cxn modelId="{3837872A-5FB8-4051-97B6-82B9C0C48935}" type="presParOf" srcId="{C7CC3431-F278-41E0-8BC9-028E9101A45A}" destId="{CACC0E99-BF18-4CF2-B2B4-121480DB1C65}" srcOrd="0" destOrd="0" presId="urn:microsoft.com/office/officeart/2008/layout/HalfCircleOrganizationChart"/>
    <dgm:cxn modelId="{E4782A96-1EAB-4229-8772-674AF8924F48}" type="presParOf" srcId="{C7CC3431-F278-41E0-8BC9-028E9101A45A}" destId="{2734115A-E4A3-45A1-B032-8DFBAC5EE8D8}" srcOrd="1" destOrd="0" presId="urn:microsoft.com/office/officeart/2008/layout/HalfCircleOrganizationChart"/>
    <dgm:cxn modelId="{B25F2EA8-77CD-4DE4-9007-E1E261FEDA2C}" type="presParOf" srcId="{C7CC3431-F278-41E0-8BC9-028E9101A45A}" destId="{D3D85E9B-6F03-41AB-A325-DC715402E201}" srcOrd="2" destOrd="0" presId="urn:microsoft.com/office/officeart/2008/layout/HalfCircleOrganizationChart"/>
    <dgm:cxn modelId="{86B587FB-CA4F-42B2-B079-8F4732839E11}" type="presParOf" srcId="{C7CC3431-F278-41E0-8BC9-028E9101A45A}" destId="{C8045277-B67B-476B-ABB1-EABF3B3BE545}" srcOrd="3" destOrd="0" presId="urn:microsoft.com/office/officeart/2008/layout/HalfCircleOrganizationChart"/>
    <dgm:cxn modelId="{71048638-CB52-45AB-A30C-586587DA31AA}" type="presParOf" srcId="{92D8BD99-F003-49B5-BA67-D03CAD6941A1}" destId="{F012DE1E-D7C4-4022-9FAF-8F2CBB4BA97D}" srcOrd="1" destOrd="0" presId="urn:microsoft.com/office/officeart/2008/layout/HalfCircleOrganizationChart"/>
    <dgm:cxn modelId="{F71AA08E-0B4C-4000-B389-3AEAB316E900}" type="presParOf" srcId="{92D8BD99-F003-49B5-BA67-D03CAD6941A1}" destId="{5D7CAD15-9096-402E-92C7-45DBBAE2AB2C}" srcOrd="2" destOrd="0" presId="urn:microsoft.com/office/officeart/2008/layout/HalfCircleOrganizationChart"/>
    <dgm:cxn modelId="{6ACE756A-5484-4913-927C-8C1656D45A76}" type="presParOf" srcId="{6CCB5C08-9DC0-4E80-B62C-AF9AABE5B902}" destId="{6625849B-E592-403D-B7F0-6706EF25FCB7}" srcOrd="4" destOrd="0" presId="urn:microsoft.com/office/officeart/2008/layout/HalfCircleOrganizationChart"/>
    <dgm:cxn modelId="{DD69706C-D3B3-45B4-8C39-40F091D3301A}" type="presParOf" srcId="{6CCB5C08-9DC0-4E80-B62C-AF9AABE5B902}" destId="{3A307E5B-E309-4DCE-80C2-EF3F15206CF8}" srcOrd="5" destOrd="0" presId="urn:microsoft.com/office/officeart/2008/layout/HalfCircleOrganizationChart"/>
    <dgm:cxn modelId="{4D8BB8F5-60D3-4424-BA9E-1C304FA67AD6}" type="presParOf" srcId="{3A307E5B-E309-4DCE-80C2-EF3F15206CF8}" destId="{CB6A9B0F-C84A-4E55-8979-6D9C1BF923B7}" srcOrd="0" destOrd="0" presId="urn:microsoft.com/office/officeart/2008/layout/HalfCircleOrganizationChart"/>
    <dgm:cxn modelId="{490C1CCF-3DCF-4CB8-AEE9-AA9FBDA79DFE}" type="presParOf" srcId="{CB6A9B0F-C84A-4E55-8979-6D9C1BF923B7}" destId="{12F084C5-D7BF-4B9C-B2B8-B552335D503B}" srcOrd="0" destOrd="0" presId="urn:microsoft.com/office/officeart/2008/layout/HalfCircleOrganizationChart"/>
    <dgm:cxn modelId="{0588620F-BA9B-4E12-BF6B-F64BC92175FE}" type="presParOf" srcId="{CB6A9B0F-C84A-4E55-8979-6D9C1BF923B7}" destId="{4D5D46CD-C70C-4A1C-A775-791ACCA885F3}" srcOrd="1" destOrd="0" presId="urn:microsoft.com/office/officeart/2008/layout/HalfCircleOrganizationChart"/>
    <dgm:cxn modelId="{024FACCB-44C3-42FD-96F1-0EB7AA6EBEBC}" type="presParOf" srcId="{CB6A9B0F-C84A-4E55-8979-6D9C1BF923B7}" destId="{63FD64CF-DBAA-415E-B755-EF7AA494E8C3}" srcOrd="2" destOrd="0" presId="urn:microsoft.com/office/officeart/2008/layout/HalfCircleOrganizationChart"/>
    <dgm:cxn modelId="{6B87CA79-9DDA-4B3D-BD90-093785515282}" type="presParOf" srcId="{CB6A9B0F-C84A-4E55-8979-6D9C1BF923B7}" destId="{4FFA0554-3A88-4927-8C2F-CA2A790B1BEE}" srcOrd="3" destOrd="0" presId="urn:microsoft.com/office/officeart/2008/layout/HalfCircleOrganizationChart"/>
    <dgm:cxn modelId="{B8FEEDDB-0E0C-4DDA-85DF-938090BFF66A}" type="presParOf" srcId="{3A307E5B-E309-4DCE-80C2-EF3F15206CF8}" destId="{A8AC6AAD-A42F-437F-AB65-CA3D8C0D8EF9}" srcOrd="1" destOrd="0" presId="urn:microsoft.com/office/officeart/2008/layout/HalfCircleOrganizationChart"/>
    <dgm:cxn modelId="{E73311E7-E9FA-4F54-8346-4390B0CDBB10}" type="presParOf" srcId="{3A307E5B-E309-4DCE-80C2-EF3F15206CF8}" destId="{AA6780FF-7A83-42CD-8265-C7134513A45D}" srcOrd="2" destOrd="0" presId="urn:microsoft.com/office/officeart/2008/layout/HalfCircleOrganizationChart"/>
    <dgm:cxn modelId="{5D2FA431-4888-4ED5-8948-A91F4265136B}" type="presParOf" srcId="{3A8EEA4C-5ADD-4C86-9F64-28D16D7A907D}" destId="{8312C8D2-41D0-4740-81B4-772CAD0109FB}" srcOrd="2" destOrd="0" presId="urn:microsoft.com/office/officeart/2008/layout/HalfCircleOrganizationChart"/>
    <dgm:cxn modelId="{8F86F1FF-D10D-43ED-83C3-7306CB016468}" type="presParOf" srcId="{69FBE5D4-E758-46B4-BE17-864A664ACD3B}" destId="{E3EEF2C9-3486-40FF-84B3-BD4120004DBE}" srcOrd="2" destOrd="0" presId="urn:microsoft.com/office/officeart/2008/layout/HalfCircleOrganizationChart"/>
  </dgm:cxnLst>
  <dgm:bg/>
  <dgm:whole>
    <a:ln>
      <a:solidFill>
        <a:schemeClr val="bg1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D0D0CF-D966-4CD0-B914-5A47673EC336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CE33CD-6A75-4B28-A6C8-B64DA7BEB6FF}">
      <dgm:prSet/>
      <dgm:spPr/>
      <dgm:t>
        <a:bodyPr/>
        <a:lstStyle/>
        <a:p>
          <a:r>
            <a:rPr lang="en-US" baseline="0"/>
            <a:t>Full Binary Tree</a:t>
          </a:r>
          <a:endParaRPr lang="en-US"/>
        </a:p>
      </dgm:t>
    </dgm:pt>
    <dgm:pt modelId="{B0F4B834-BD87-4B63-B746-DA869B402C01}" type="parTrans" cxnId="{15D8B07D-F0BF-4F33-A5D7-B238CB661C3A}">
      <dgm:prSet/>
      <dgm:spPr/>
      <dgm:t>
        <a:bodyPr/>
        <a:lstStyle/>
        <a:p>
          <a:endParaRPr lang="en-US"/>
        </a:p>
      </dgm:t>
    </dgm:pt>
    <dgm:pt modelId="{CB3C94F1-BF5F-43F1-A574-DB538D562255}" type="sibTrans" cxnId="{15D8B07D-F0BF-4F33-A5D7-B238CB661C3A}">
      <dgm:prSet/>
      <dgm:spPr/>
      <dgm:t>
        <a:bodyPr/>
        <a:lstStyle/>
        <a:p>
          <a:endParaRPr lang="en-US"/>
        </a:p>
      </dgm:t>
    </dgm:pt>
    <dgm:pt modelId="{D60FD954-7DC6-457C-BDF0-B8D20CE2D905}">
      <dgm:prSet/>
      <dgm:spPr/>
      <dgm:t>
        <a:bodyPr/>
        <a:lstStyle/>
        <a:p>
          <a:r>
            <a:rPr lang="en-US" baseline="0"/>
            <a:t>Complete Binary Tree </a:t>
          </a:r>
          <a:endParaRPr lang="en-US"/>
        </a:p>
      </dgm:t>
    </dgm:pt>
    <dgm:pt modelId="{FA77D8B3-20D6-475B-8B06-31A8E84B2091}" type="parTrans" cxnId="{27D71685-BB3D-44FD-9164-8D35AD150199}">
      <dgm:prSet/>
      <dgm:spPr/>
      <dgm:t>
        <a:bodyPr/>
        <a:lstStyle/>
        <a:p>
          <a:endParaRPr lang="en-US"/>
        </a:p>
      </dgm:t>
    </dgm:pt>
    <dgm:pt modelId="{E95FF3C8-02EA-43F3-930F-3AC0370947A3}" type="sibTrans" cxnId="{27D71685-BB3D-44FD-9164-8D35AD150199}">
      <dgm:prSet/>
      <dgm:spPr/>
      <dgm:t>
        <a:bodyPr/>
        <a:lstStyle/>
        <a:p>
          <a:endParaRPr lang="en-US"/>
        </a:p>
      </dgm:t>
    </dgm:pt>
    <dgm:pt modelId="{48B25173-E73B-430B-93B9-AF15F5756A78}">
      <dgm:prSet/>
      <dgm:spPr/>
      <dgm:t>
        <a:bodyPr/>
        <a:lstStyle/>
        <a:p>
          <a:r>
            <a:rPr lang="en-US" baseline="0"/>
            <a:t>Perfect Binary Tree </a:t>
          </a:r>
          <a:endParaRPr lang="en-US"/>
        </a:p>
      </dgm:t>
    </dgm:pt>
    <dgm:pt modelId="{7EDDBA7E-4774-45BB-8756-BCB5BCA0ABC6}" type="parTrans" cxnId="{650C9504-D9C2-4E17-94B6-918099840E5C}">
      <dgm:prSet/>
      <dgm:spPr/>
      <dgm:t>
        <a:bodyPr/>
        <a:lstStyle/>
        <a:p>
          <a:endParaRPr lang="en-US"/>
        </a:p>
      </dgm:t>
    </dgm:pt>
    <dgm:pt modelId="{9CA1364E-F33F-4028-9F52-6E45A9B160C4}" type="sibTrans" cxnId="{650C9504-D9C2-4E17-94B6-918099840E5C}">
      <dgm:prSet/>
      <dgm:spPr/>
      <dgm:t>
        <a:bodyPr/>
        <a:lstStyle/>
        <a:p>
          <a:endParaRPr lang="en-US"/>
        </a:p>
      </dgm:t>
    </dgm:pt>
    <dgm:pt modelId="{C656805A-1BBE-4881-8E14-0CD3CDB971B7}">
      <dgm:prSet/>
      <dgm:spPr/>
      <dgm:t>
        <a:bodyPr/>
        <a:lstStyle/>
        <a:p>
          <a:r>
            <a:rPr lang="en-US" baseline="0"/>
            <a:t>Balanced Binary Tree </a:t>
          </a:r>
          <a:endParaRPr lang="en-US"/>
        </a:p>
      </dgm:t>
    </dgm:pt>
    <dgm:pt modelId="{EA4AE9AA-D553-44CB-A3C6-EE5ED7EACC7B}" type="parTrans" cxnId="{F10EE79F-1FE2-40DB-979C-4B093CB8F342}">
      <dgm:prSet/>
      <dgm:spPr/>
      <dgm:t>
        <a:bodyPr/>
        <a:lstStyle/>
        <a:p>
          <a:endParaRPr lang="en-US"/>
        </a:p>
      </dgm:t>
    </dgm:pt>
    <dgm:pt modelId="{2DCFB3D5-61F2-49DB-923A-74579E1C15F0}" type="sibTrans" cxnId="{F10EE79F-1FE2-40DB-979C-4B093CB8F342}">
      <dgm:prSet/>
      <dgm:spPr/>
      <dgm:t>
        <a:bodyPr/>
        <a:lstStyle/>
        <a:p>
          <a:endParaRPr lang="en-US"/>
        </a:p>
      </dgm:t>
    </dgm:pt>
    <dgm:pt modelId="{FD9B17C0-FF84-412E-9370-3A2F3B8310D3}">
      <dgm:prSet/>
      <dgm:spPr/>
      <dgm:t>
        <a:bodyPr/>
        <a:lstStyle/>
        <a:p>
          <a:r>
            <a:rPr lang="en-US" baseline="0"/>
            <a:t>De-generate/Pathological Binary  Tree</a:t>
          </a:r>
          <a:endParaRPr lang="en-US"/>
        </a:p>
      </dgm:t>
    </dgm:pt>
    <dgm:pt modelId="{5DB35514-F3CE-4F8A-B821-BA5660825319}" type="parTrans" cxnId="{3B54DCAD-F4E9-4840-B00D-79FABACA9F7C}">
      <dgm:prSet/>
      <dgm:spPr/>
      <dgm:t>
        <a:bodyPr/>
        <a:lstStyle/>
        <a:p>
          <a:endParaRPr lang="en-US"/>
        </a:p>
      </dgm:t>
    </dgm:pt>
    <dgm:pt modelId="{BBE02D1A-0045-4B5B-959F-AD5FDC2D140C}" type="sibTrans" cxnId="{3B54DCAD-F4E9-4840-B00D-79FABACA9F7C}">
      <dgm:prSet/>
      <dgm:spPr/>
      <dgm:t>
        <a:bodyPr/>
        <a:lstStyle/>
        <a:p>
          <a:endParaRPr lang="en-US"/>
        </a:p>
      </dgm:t>
    </dgm:pt>
    <dgm:pt modelId="{C0C042A6-8091-495D-8EBF-18B51DA81663}" type="pres">
      <dgm:prSet presAssocID="{C4D0D0CF-D966-4CD0-B914-5A47673EC336}" presName="diagram" presStyleCnt="0">
        <dgm:presLayoutVars>
          <dgm:dir/>
          <dgm:resizeHandles val="exact"/>
        </dgm:presLayoutVars>
      </dgm:prSet>
      <dgm:spPr/>
    </dgm:pt>
    <dgm:pt modelId="{A2439E2B-4372-4F19-8AC7-2D4E1A4F1236}" type="pres">
      <dgm:prSet presAssocID="{97CE33CD-6A75-4B28-A6C8-B64DA7BEB6FF}" presName="node" presStyleLbl="node1" presStyleIdx="0" presStyleCnt="5">
        <dgm:presLayoutVars>
          <dgm:bulletEnabled val="1"/>
        </dgm:presLayoutVars>
      </dgm:prSet>
      <dgm:spPr/>
    </dgm:pt>
    <dgm:pt modelId="{DA4EA022-132C-4E24-A2A9-85070ACF8F9A}" type="pres">
      <dgm:prSet presAssocID="{CB3C94F1-BF5F-43F1-A574-DB538D562255}" presName="sibTrans" presStyleCnt="0"/>
      <dgm:spPr/>
    </dgm:pt>
    <dgm:pt modelId="{3363A495-EF11-4273-8537-5E4BD55A91CF}" type="pres">
      <dgm:prSet presAssocID="{D60FD954-7DC6-457C-BDF0-B8D20CE2D905}" presName="node" presStyleLbl="node1" presStyleIdx="1" presStyleCnt="5">
        <dgm:presLayoutVars>
          <dgm:bulletEnabled val="1"/>
        </dgm:presLayoutVars>
      </dgm:prSet>
      <dgm:spPr/>
    </dgm:pt>
    <dgm:pt modelId="{89800281-97A6-484F-BE82-9927D0AFDAD6}" type="pres">
      <dgm:prSet presAssocID="{E95FF3C8-02EA-43F3-930F-3AC0370947A3}" presName="sibTrans" presStyleCnt="0"/>
      <dgm:spPr/>
    </dgm:pt>
    <dgm:pt modelId="{C7100A71-DB31-4C08-B3B6-43543F187F4B}" type="pres">
      <dgm:prSet presAssocID="{48B25173-E73B-430B-93B9-AF15F5756A78}" presName="node" presStyleLbl="node1" presStyleIdx="2" presStyleCnt="5">
        <dgm:presLayoutVars>
          <dgm:bulletEnabled val="1"/>
        </dgm:presLayoutVars>
      </dgm:prSet>
      <dgm:spPr/>
    </dgm:pt>
    <dgm:pt modelId="{4579B51A-AF6E-47B2-AFF2-E5F4523B3AED}" type="pres">
      <dgm:prSet presAssocID="{9CA1364E-F33F-4028-9F52-6E45A9B160C4}" presName="sibTrans" presStyleCnt="0"/>
      <dgm:spPr/>
    </dgm:pt>
    <dgm:pt modelId="{050320F4-18C4-4326-8BA2-54FFB566A31D}" type="pres">
      <dgm:prSet presAssocID="{C656805A-1BBE-4881-8E14-0CD3CDB971B7}" presName="node" presStyleLbl="node1" presStyleIdx="3" presStyleCnt="5">
        <dgm:presLayoutVars>
          <dgm:bulletEnabled val="1"/>
        </dgm:presLayoutVars>
      </dgm:prSet>
      <dgm:spPr/>
    </dgm:pt>
    <dgm:pt modelId="{3878C678-CF7D-4446-A962-94A3235EEE8F}" type="pres">
      <dgm:prSet presAssocID="{2DCFB3D5-61F2-49DB-923A-74579E1C15F0}" presName="sibTrans" presStyleCnt="0"/>
      <dgm:spPr/>
    </dgm:pt>
    <dgm:pt modelId="{152EC71A-6B1A-4B79-A1E8-27D79DD3CFF4}" type="pres">
      <dgm:prSet presAssocID="{FD9B17C0-FF84-412E-9370-3A2F3B8310D3}" presName="node" presStyleLbl="node1" presStyleIdx="4" presStyleCnt="5">
        <dgm:presLayoutVars>
          <dgm:bulletEnabled val="1"/>
        </dgm:presLayoutVars>
      </dgm:prSet>
      <dgm:spPr/>
    </dgm:pt>
  </dgm:ptLst>
  <dgm:cxnLst>
    <dgm:cxn modelId="{650C9504-D9C2-4E17-94B6-918099840E5C}" srcId="{C4D0D0CF-D966-4CD0-B914-5A47673EC336}" destId="{48B25173-E73B-430B-93B9-AF15F5756A78}" srcOrd="2" destOrd="0" parTransId="{7EDDBA7E-4774-45BB-8756-BCB5BCA0ABC6}" sibTransId="{9CA1364E-F33F-4028-9F52-6E45A9B160C4}"/>
    <dgm:cxn modelId="{91647426-4870-4FFF-972E-E037B8C2C282}" type="presOf" srcId="{48B25173-E73B-430B-93B9-AF15F5756A78}" destId="{C7100A71-DB31-4C08-B3B6-43543F187F4B}" srcOrd="0" destOrd="0" presId="urn:microsoft.com/office/officeart/2005/8/layout/default"/>
    <dgm:cxn modelId="{ECCC826A-6E6E-459C-A0D4-469D88CB1BE5}" type="presOf" srcId="{C4D0D0CF-D966-4CD0-B914-5A47673EC336}" destId="{C0C042A6-8091-495D-8EBF-18B51DA81663}" srcOrd="0" destOrd="0" presId="urn:microsoft.com/office/officeart/2005/8/layout/default"/>
    <dgm:cxn modelId="{15D8B07D-F0BF-4F33-A5D7-B238CB661C3A}" srcId="{C4D0D0CF-D966-4CD0-B914-5A47673EC336}" destId="{97CE33CD-6A75-4B28-A6C8-B64DA7BEB6FF}" srcOrd="0" destOrd="0" parTransId="{B0F4B834-BD87-4B63-B746-DA869B402C01}" sibTransId="{CB3C94F1-BF5F-43F1-A574-DB538D562255}"/>
    <dgm:cxn modelId="{27D71685-BB3D-44FD-9164-8D35AD150199}" srcId="{C4D0D0CF-D966-4CD0-B914-5A47673EC336}" destId="{D60FD954-7DC6-457C-BDF0-B8D20CE2D905}" srcOrd="1" destOrd="0" parTransId="{FA77D8B3-20D6-475B-8B06-31A8E84B2091}" sibTransId="{E95FF3C8-02EA-43F3-930F-3AC0370947A3}"/>
    <dgm:cxn modelId="{D0836594-97E0-427F-9C00-616EE7CCE02E}" type="presOf" srcId="{C656805A-1BBE-4881-8E14-0CD3CDB971B7}" destId="{050320F4-18C4-4326-8BA2-54FFB566A31D}" srcOrd="0" destOrd="0" presId="urn:microsoft.com/office/officeart/2005/8/layout/default"/>
    <dgm:cxn modelId="{F10EE79F-1FE2-40DB-979C-4B093CB8F342}" srcId="{C4D0D0CF-D966-4CD0-B914-5A47673EC336}" destId="{C656805A-1BBE-4881-8E14-0CD3CDB971B7}" srcOrd="3" destOrd="0" parTransId="{EA4AE9AA-D553-44CB-A3C6-EE5ED7EACC7B}" sibTransId="{2DCFB3D5-61F2-49DB-923A-74579E1C15F0}"/>
    <dgm:cxn modelId="{3B54DCAD-F4E9-4840-B00D-79FABACA9F7C}" srcId="{C4D0D0CF-D966-4CD0-B914-5A47673EC336}" destId="{FD9B17C0-FF84-412E-9370-3A2F3B8310D3}" srcOrd="4" destOrd="0" parTransId="{5DB35514-F3CE-4F8A-B821-BA5660825319}" sibTransId="{BBE02D1A-0045-4B5B-959F-AD5FDC2D140C}"/>
    <dgm:cxn modelId="{0D3D48BE-8CF8-4CDB-BDC2-DDABF26B635F}" type="presOf" srcId="{FD9B17C0-FF84-412E-9370-3A2F3B8310D3}" destId="{152EC71A-6B1A-4B79-A1E8-27D79DD3CFF4}" srcOrd="0" destOrd="0" presId="urn:microsoft.com/office/officeart/2005/8/layout/default"/>
    <dgm:cxn modelId="{EDDED8DB-34AE-4DC5-ADFB-CD925A3B02C8}" type="presOf" srcId="{D60FD954-7DC6-457C-BDF0-B8D20CE2D905}" destId="{3363A495-EF11-4273-8537-5E4BD55A91CF}" srcOrd="0" destOrd="0" presId="urn:microsoft.com/office/officeart/2005/8/layout/default"/>
    <dgm:cxn modelId="{E57EFBED-7F03-4FE6-BC00-CD08FB88BF18}" type="presOf" srcId="{97CE33CD-6A75-4B28-A6C8-B64DA7BEB6FF}" destId="{A2439E2B-4372-4F19-8AC7-2D4E1A4F1236}" srcOrd="0" destOrd="0" presId="urn:microsoft.com/office/officeart/2005/8/layout/default"/>
    <dgm:cxn modelId="{9D1C9123-9CD3-4BD9-B351-B135B9A99DE9}" type="presParOf" srcId="{C0C042A6-8091-495D-8EBF-18B51DA81663}" destId="{A2439E2B-4372-4F19-8AC7-2D4E1A4F1236}" srcOrd="0" destOrd="0" presId="urn:microsoft.com/office/officeart/2005/8/layout/default"/>
    <dgm:cxn modelId="{D5E95DCB-FB11-4E70-9611-D12D8B4845F5}" type="presParOf" srcId="{C0C042A6-8091-495D-8EBF-18B51DA81663}" destId="{DA4EA022-132C-4E24-A2A9-85070ACF8F9A}" srcOrd="1" destOrd="0" presId="urn:microsoft.com/office/officeart/2005/8/layout/default"/>
    <dgm:cxn modelId="{02C0AAD9-4574-4CAB-998E-31B0FB98F6CF}" type="presParOf" srcId="{C0C042A6-8091-495D-8EBF-18B51DA81663}" destId="{3363A495-EF11-4273-8537-5E4BD55A91CF}" srcOrd="2" destOrd="0" presId="urn:microsoft.com/office/officeart/2005/8/layout/default"/>
    <dgm:cxn modelId="{BFBF8EDE-C00C-4FBF-BB43-68EFDE14A839}" type="presParOf" srcId="{C0C042A6-8091-495D-8EBF-18B51DA81663}" destId="{89800281-97A6-484F-BE82-9927D0AFDAD6}" srcOrd="3" destOrd="0" presId="urn:microsoft.com/office/officeart/2005/8/layout/default"/>
    <dgm:cxn modelId="{9DF722B0-BDC7-48E4-A632-526CD12CD72D}" type="presParOf" srcId="{C0C042A6-8091-495D-8EBF-18B51DA81663}" destId="{C7100A71-DB31-4C08-B3B6-43543F187F4B}" srcOrd="4" destOrd="0" presId="urn:microsoft.com/office/officeart/2005/8/layout/default"/>
    <dgm:cxn modelId="{6F4D2048-46FF-4ABD-9D62-7EF84E18A039}" type="presParOf" srcId="{C0C042A6-8091-495D-8EBF-18B51DA81663}" destId="{4579B51A-AF6E-47B2-AFF2-E5F4523B3AED}" srcOrd="5" destOrd="0" presId="urn:microsoft.com/office/officeart/2005/8/layout/default"/>
    <dgm:cxn modelId="{54E0EC47-A8FF-46A7-97C7-FBAD8265BE8B}" type="presParOf" srcId="{C0C042A6-8091-495D-8EBF-18B51DA81663}" destId="{050320F4-18C4-4326-8BA2-54FFB566A31D}" srcOrd="6" destOrd="0" presId="urn:microsoft.com/office/officeart/2005/8/layout/default"/>
    <dgm:cxn modelId="{2A456400-6B5C-4828-AE9E-4C40E6E767F1}" type="presParOf" srcId="{C0C042A6-8091-495D-8EBF-18B51DA81663}" destId="{3878C678-CF7D-4446-A962-94A3235EEE8F}" srcOrd="7" destOrd="0" presId="urn:microsoft.com/office/officeart/2005/8/layout/default"/>
    <dgm:cxn modelId="{83402944-EF47-45F5-B00B-FF498A0A6EDD}" type="presParOf" srcId="{C0C042A6-8091-495D-8EBF-18B51DA81663}" destId="{152EC71A-6B1A-4B79-A1E8-27D79DD3CF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AC09D-BA97-4ED2-A9F4-72916AAC120F}">
      <dsp:nvSpPr>
        <dsp:cNvPr id="0" name=""/>
        <dsp:cNvSpPr/>
      </dsp:nvSpPr>
      <dsp:spPr>
        <a:xfrm>
          <a:off x="4029590" y="1456732"/>
          <a:ext cx="525389" cy="196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499"/>
              </a:lnTo>
              <a:lnTo>
                <a:pt x="525389" y="196449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9CA8E-B683-4F6C-A298-474F8152559A}">
      <dsp:nvSpPr>
        <dsp:cNvPr id="0" name=""/>
        <dsp:cNvSpPr/>
      </dsp:nvSpPr>
      <dsp:spPr>
        <a:xfrm>
          <a:off x="4029590" y="1456732"/>
          <a:ext cx="525389" cy="115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572"/>
              </a:lnTo>
              <a:lnTo>
                <a:pt x="525389" y="115357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C3D1-2A59-4C8F-AB16-E17076BEC68C}">
      <dsp:nvSpPr>
        <dsp:cNvPr id="0" name=""/>
        <dsp:cNvSpPr/>
      </dsp:nvSpPr>
      <dsp:spPr>
        <a:xfrm>
          <a:off x="4029590" y="1456732"/>
          <a:ext cx="525389" cy="34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45"/>
              </a:lnTo>
              <a:lnTo>
                <a:pt x="525389" y="34264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05163-4A0C-47E2-90A0-AB7C1F2A0F18}">
      <dsp:nvSpPr>
        <dsp:cNvPr id="0" name=""/>
        <dsp:cNvSpPr/>
      </dsp:nvSpPr>
      <dsp:spPr>
        <a:xfrm>
          <a:off x="2302086" y="645805"/>
          <a:ext cx="1727503" cy="23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25"/>
              </a:lnTo>
              <a:lnTo>
                <a:pt x="1727503" y="119925"/>
              </a:lnTo>
              <a:lnTo>
                <a:pt x="1727503" y="23985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4BEF-021E-4795-8E8E-D00B8E820A34}">
      <dsp:nvSpPr>
        <dsp:cNvPr id="0" name=""/>
        <dsp:cNvSpPr/>
      </dsp:nvSpPr>
      <dsp:spPr>
        <a:xfrm>
          <a:off x="2647587" y="2267659"/>
          <a:ext cx="525389" cy="34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45"/>
              </a:lnTo>
              <a:lnTo>
                <a:pt x="525389" y="34264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2BFA-33D2-4A2F-98D8-FF8B63AB14FA}">
      <dsp:nvSpPr>
        <dsp:cNvPr id="0" name=""/>
        <dsp:cNvSpPr/>
      </dsp:nvSpPr>
      <dsp:spPr>
        <a:xfrm>
          <a:off x="1956586" y="1456732"/>
          <a:ext cx="691001" cy="23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25"/>
              </a:lnTo>
              <a:lnTo>
                <a:pt x="691001" y="119925"/>
              </a:lnTo>
              <a:lnTo>
                <a:pt x="691001" y="23985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B892-F604-4AA4-A5E9-21D0A8E7AD51}">
      <dsp:nvSpPr>
        <dsp:cNvPr id="0" name=""/>
        <dsp:cNvSpPr/>
      </dsp:nvSpPr>
      <dsp:spPr>
        <a:xfrm>
          <a:off x="1265584" y="1456732"/>
          <a:ext cx="691001" cy="239851"/>
        </a:xfrm>
        <a:custGeom>
          <a:avLst/>
          <a:gdLst/>
          <a:ahLst/>
          <a:cxnLst/>
          <a:rect l="0" t="0" r="0" b="0"/>
          <a:pathLst>
            <a:path>
              <a:moveTo>
                <a:pt x="691001" y="0"/>
              </a:moveTo>
              <a:lnTo>
                <a:pt x="691001" y="119925"/>
              </a:lnTo>
              <a:lnTo>
                <a:pt x="0" y="119925"/>
              </a:lnTo>
              <a:lnTo>
                <a:pt x="0" y="23985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E6721-0656-4378-A16C-6CB098B1E328}">
      <dsp:nvSpPr>
        <dsp:cNvPr id="0" name=""/>
        <dsp:cNvSpPr/>
      </dsp:nvSpPr>
      <dsp:spPr>
        <a:xfrm>
          <a:off x="1956586" y="645805"/>
          <a:ext cx="345500" cy="239851"/>
        </a:xfrm>
        <a:custGeom>
          <a:avLst/>
          <a:gdLst/>
          <a:ahLst/>
          <a:cxnLst/>
          <a:rect l="0" t="0" r="0" b="0"/>
          <a:pathLst>
            <a:path>
              <a:moveTo>
                <a:pt x="345500" y="0"/>
              </a:moveTo>
              <a:lnTo>
                <a:pt x="345500" y="119925"/>
              </a:lnTo>
              <a:lnTo>
                <a:pt x="0" y="119925"/>
              </a:lnTo>
              <a:lnTo>
                <a:pt x="0" y="23985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F8006-BAAF-45B0-8648-852E33D7ECFB}">
      <dsp:nvSpPr>
        <dsp:cNvPr id="0" name=""/>
        <dsp:cNvSpPr/>
      </dsp:nvSpPr>
      <dsp:spPr>
        <a:xfrm>
          <a:off x="574583" y="645805"/>
          <a:ext cx="1727503" cy="239851"/>
        </a:xfrm>
        <a:custGeom>
          <a:avLst/>
          <a:gdLst/>
          <a:ahLst/>
          <a:cxnLst/>
          <a:rect l="0" t="0" r="0" b="0"/>
          <a:pathLst>
            <a:path>
              <a:moveTo>
                <a:pt x="1727503" y="0"/>
              </a:moveTo>
              <a:lnTo>
                <a:pt x="1727503" y="119925"/>
              </a:lnTo>
              <a:lnTo>
                <a:pt x="0" y="119925"/>
              </a:lnTo>
              <a:lnTo>
                <a:pt x="0" y="23985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3321-72F8-42A6-9EE8-917EF4554C8C}">
      <dsp:nvSpPr>
        <dsp:cNvPr id="0" name=""/>
        <dsp:cNvSpPr/>
      </dsp:nvSpPr>
      <dsp:spPr>
        <a:xfrm>
          <a:off x="2016549" y="74729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D7FB-7055-44F4-BEB7-1DA42D4E7C16}">
      <dsp:nvSpPr>
        <dsp:cNvPr id="0" name=""/>
        <dsp:cNvSpPr/>
      </dsp:nvSpPr>
      <dsp:spPr>
        <a:xfrm>
          <a:off x="2016549" y="74729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4ADCE-8098-4696-8558-6DD3DD83349F}">
      <dsp:nvSpPr>
        <dsp:cNvPr id="0" name=""/>
        <dsp:cNvSpPr/>
      </dsp:nvSpPr>
      <dsp:spPr>
        <a:xfrm>
          <a:off x="1731011" y="177523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1731011" y="177523"/>
        <a:ext cx="1142151" cy="365488"/>
      </dsp:txXfrm>
    </dsp:sp>
    <dsp:sp modelId="{E036109C-D4EE-4862-90EA-FA41D74A4395}">
      <dsp:nvSpPr>
        <dsp:cNvPr id="0" name=""/>
        <dsp:cNvSpPr/>
      </dsp:nvSpPr>
      <dsp:spPr>
        <a:xfrm>
          <a:off x="289045" y="885657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3D51E-3FD9-4030-AD46-12703F2ABFC4}">
      <dsp:nvSpPr>
        <dsp:cNvPr id="0" name=""/>
        <dsp:cNvSpPr/>
      </dsp:nvSpPr>
      <dsp:spPr>
        <a:xfrm>
          <a:off x="289045" y="885657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8BE42-1AD8-4486-AACB-351CF0B774C5}">
      <dsp:nvSpPr>
        <dsp:cNvPr id="0" name=""/>
        <dsp:cNvSpPr/>
      </dsp:nvSpPr>
      <dsp:spPr>
        <a:xfrm>
          <a:off x="3508" y="988450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B050"/>
              </a:solidFill>
            </a:rPr>
            <a:t>B</a:t>
          </a:r>
        </a:p>
      </dsp:txBody>
      <dsp:txXfrm>
        <a:off x="3508" y="988450"/>
        <a:ext cx="1142151" cy="365488"/>
      </dsp:txXfrm>
    </dsp:sp>
    <dsp:sp modelId="{E3F1BDF5-AA51-4A3E-B728-55E5D9CA2897}">
      <dsp:nvSpPr>
        <dsp:cNvPr id="0" name=""/>
        <dsp:cNvSpPr/>
      </dsp:nvSpPr>
      <dsp:spPr>
        <a:xfrm>
          <a:off x="1671048" y="885657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91910-59BF-4841-BBF2-EAC1FD3E92C4}">
      <dsp:nvSpPr>
        <dsp:cNvPr id="0" name=""/>
        <dsp:cNvSpPr/>
      </dsp:nvSpPr>
      <dsp:spPr>
        <a:xfrm>
          <a:off x="1671048" y="885657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B9BF6-5B0D-48CF-85A6-B9FEAA4B5750}">
      <dsp:nvSpPr>
        <dsp:cNvPr id="0" name=""/>
        <dsp:cNvSpPr/>
      </dsp:nvSpPr>
      <dsp:spPr>
        <a:xfrm>
          <a:off x="1385510" y="988450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C</a:t>
          </a:r>
        </a:p>
      </dsp:txBody>
      <dsp:txXfrm>
        <a:off x="1385510" y="988450"/>
        <a:ext cx="1142151" cy="365488"/>
      </dsp:txXfrm>
    </dsp:sp>
    <dsp:sp modelId="{C3307BF7-C204-4C7C-B819-5659E623F3F0}">
      <dsp:nvSpPr>
        <dsp:cNvPr id="0" name=""/>
        <dsp:cNvSpPr/>
      </dsp:nvSpPr>
      <dsp:spPr>
        <a:xfrm>
          <a:off x="980047" y="1696584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DE77-10BF-4891-9131-71D5218E25A3}">
      <dsp:nvSpPr>
        <dsp:cNvPr id="0" name=""/>
        <dsp:cNvSpPr/>
      </dsp:nvSpPr>
      <dsp:spPr>
        <a:xfrm>
          <a:off x="980047" y="1696584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0BBDA-E4BB-4B85-B78E-119E04AB0FBA}">
      <dsp:nvSpPr>
        <dsp:cNvPr id="0" name=""/>
        <dsp:cNvSpPr/>
      </dsp:nvSpPr>
      <dsp:spPr>
        <a:xfrm>
          <a:off x="694509" y="1799377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C1</a:t>
          </a:r>
        </a:p>
      </dsp:txBody>
      <dsp:txXfrm>
        <a:off x="694509" y="1799377"/>
        <a:ext cx="1142151" cy="365488"/>
      </dsp:txXfrm>
    </dsp:sp>
    <dsp:sp modelId="{6250ADEA-22E3-4790-B108-6F6753E09BE4}">
      <dsp:nvSpPr>
        <dsp:cNvPr id="0" name=""/>
        <dsp:cNvSpPr/>
      </dsp:nvSpPr>
      <dsp:spPr>
        <a:xfrm>
          <a:off x="2362049" y="1696584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B0EB9-E45E-469D-B0AD-36163C61485A}">
      <dsp:nvSpPr>
        <dsp:cNvPr id="0" name=""/>
        <dsp:cNvSpPr/>
      </dsp:nvSpPr>
      <dsp:spPr>
        <a:xfrm>
          <a:off x="2362049" y="1696584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C097C-0355-4136-B65B-8F2381A113D7}">
      <dsp:nvSpPr>
        <dsp:cNvPr id="0" name=""/>
        <dsp:cNvSpPr/>
      </dsp:nvSpPr>
      <dsp:spPr>
        <a:xfrm>
          <a:off x="2076512" y="1799377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C2</a:t>
          </a:r>
        </a:p>
      </dsp:txBody>
      <dsp:txXfrm>
        <a:off x="2076512" y="1799377"/>
        <a:ext cx="1142151" cy="365488"/>
      </dsp:txXfrm>
    </dsp:sp>
    <dsp:sp modelId="{D2443563-932F-4408-ACB7-1A5A3F02E59E}">
      <dsp:nvSpPr>
        <dsp:cNvPr id="0" name=""/>
        <dsp:cNvSpPr/>
      </dsp:nvSpPr>
      <dsp:spPr>
        <a:xfrm>
          <a:off x="3104448" y="2507511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1584-61B9-43C9-BDB5-72C72B4A0734}">
      <dsp:nvSpPr>
        <dsp:cNvPr id="0" name=""/>
        <dsp:cNvSpPr/>
      </dsp:nvSpPr>
      <dsp:spPr>
        <a:xfrm>
          <a:off x="3104448" y="2507511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AE7B-23D7-4847-AD14-F01F06D1006C}">
      <dsp:nvSpPr>
        <dsp:cNvPr id="0" name=""/>
        <dsp:cNvSpPr/>
      </dsp:nvSpPr>
      <dsp:spPr>
        <a:xfrm>
          <a:off x="2818910" y="2610305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C3</a:t>
          </a:r>
        </a:p>
      </dsp:txBody>
      <dsp:txXfrm>
        <a:off x="2818910" y="2610305"/>
        <a:ext cx="1142151" cy="365488"/>
      </dsp:txXfrm>
    </dsp:sp>
    <dsp:sp modelId="{677F5075-3028-44DB-B553-0DBE9B1C3BCC}">
      <dsp:nvSpPr>
        <dsp:cNvPr id="0" name=""/>
        <dsp:cNvSpPr/>
      </dsp:nvSpPr>
      <dsp:spPr>
        <a:xfrm>
          <a:off x="3744052" y="885657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949C-4EBA-4BA3-BF06-22B70D2C0232}">
      <dsp:nvSpPr>
        <dsp:cNvPr id="0" name=""/>
        <dsp:cNvSpPr/>
      </dsp:nvSpPr>
      <dsp:spPr>
        <a:xfrm>
          <a:off x="3744052" y="885657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7AEB-947D-4469-B151-BB2907B9ACC7}">
      <dsp:nvSpPr>
        <dsp:cNvPr id="0" name=""/>
        <dsp:cNvSpPr/>
      </dsp:nvSpPr>
      <dsp:spPr>
        <a:xfrm>
          <a:off x="3458514" y="988450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B0F0"/>
              </a:solidFill>
            </a:rPr>
            <a:t>D</a:t>
          </a:r>
        </a:p>
      </dsp:txBody>
      <dsp:txXfrm>
        <a:off x="3458514" y="988450"/>
        <a:ext cx="1142151" cy="365488"/>
      </dsp:txXfrm>
    </dsp:sp>
    <dsp:sp modelId="{FC230ECF-2A23-4FA9-92B5-4E2E5088F0B6}">
      <dsp:nvSpPr>
        <dsp:cNvPr id="0" name=""/>
        <dsp:cNvSpPr/>
      </dsp:nvSpPr>
      <dsp:spPr>
        <a:xfrm>
          <a:off x="4486450" y="1696584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38AF9-0BF9-446D-A91F-046AB4EE321B}">
      <dsp:nvSpPr>
        <dsp:cNvPr id="0" name=""/>
        <dsp:cNvSpPr/>
      </dsp:nvSpPr>
      <dsp:spPr>
        <a:xfrm>
          <a:off x="4486450" y="1696584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C15E3-CC7A-457E-AD66-44377F2336D8}">
      <dsp:nvSpPr>
        <dsp:cNvPr id="0" name=""/>
        <dsp:cNvSpPr/>
      </dsp:nvSpPr>
      <dsp:spPr>
        <a:xfrm>
          <a:off x="4200912" y="1799377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B0F0"/>
              </a:solidFill>
            </a:rPr>
            <a:t>D1</a:t>
          </a:r>
        </a:p>
      </dsp:txBody>
      <dsp:txXfrm>
        <a:off x="4200912" y="1799377"/>
        <a:ext cx="1142151" cy="365488"/>
      </dsp:txXfrm>
    </dsp:sp>
    <dsp:sp modelId="{2734115A-E4A3-45A1-B032-8DFBAC5EE8D8}">
      <dsp:nvSpPr>
        <dsp:cNvPr id="0" name=""/>
        <dsp:cNvSpPr/>
      </dsp:nvSpPr>
      <dsp:spPr>
        <a:xfrm>
          <a:off x="4486450" y="2507511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85E9B-6F03-41AB-A325-DC715402E201}">
      <dsp:nvSpPr>
        <dsp:cNvPr id="0" name=""/>
        <dsp:cNvSpPr/>
      </dsp:nvSpPr>
      <dsp:spPr>
        <a:xfrm>
          <a:off x="4486450" y="2507511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C0E99-BF18-4CF2-B2B4-121480DB1C65}">
      <dsp:nvSpPr>
        <dsp:cNvPr id="0" name=""/>
        <dsp:cNvSpPr/>
      </dsp:nvSpPr>
      <dsp:spPr>
        <a:xfrm>
          <a:off x="4200912" y="2610305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B0F0"/>
              </a:solidFill>
            </a:rPr>
            <a:t>D2</a:t>
          </a:r>
        </a:p>
      </dsp:txBody>
      <dsp:txXfrm>
        <a:off x="4200912" y="2610305"/>
        <a:ext cx="1142151" cy="365488"/>
      </dsp:txXfrm>
    </dsp:sp>
    <dsp:sp modelId="{5424AF01-2569-48C7-84EF-CA34A294B0CE}">
      <dsp:nvSpPr>
        <dsp:cNvPr id="0" name=""/>
        <dsp:cNvSpPr/>
      </dsp:nvSpPr>
      <dsp:spPr>
        <a:xfrm>
          <a:off x="4486450" y="3318438"/>
          <a:ext cx="571075" cy="57107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5178-9867-4D5D-A6B9-66E5D7852E9F}">
      <dsp:nvSpPr>
        <dsp:cNvPr id="0" name=""/>
        <dsp:cNvSpPr/>
      </dsp:nvSpPr>
      <dsp:spPr>
        <a:xfrm>
          <a:off x="4486450" y="3318438"/>
          <a:ext cx="571075" cy="57107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27631-4F75-4B49-838E-5C7312B1B5F5}">
      <dsp:nvSpPr>
        <dsp:cNvPr id="0" name=""/>
        <dsp:cNvSpPr/>
      </dsp:nvSpPr>
      <dsp:spPr>
        <a:xfrm>
          <a:off x="4200912" y="3421232"/>
          <a:ext cx="1142151" cy="36548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B0F0"/>
              </a:solidFill>
            </a:rPr>
            <a:t>D3</a:t>
          </a:r>
        </a:p>
      </dsp:txBody>
      <dsp:txXfrm>
        <a:off x="4200912" y="3421232"/>
        <a:ext cx="1142151" cy="365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CA8E-B683-4F6C-A298-474F8152559A}">
      <dsp:nvSpPr>
        <dsp:cNvPr id="0" name=""/>
        <dsp:cNvSpPr/>
      </dsp:nvSpPr>
      <dsp:spPr>
        <a:xfrm>
          <a:off x="2565795" y="1084727"/>
          <a:ext cx="334535" cy="734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524"/>
              </a:lnTo>
              <a:lnTo>
                <a:pt x="334535" y="73452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C3D1-2A59-4C8F-AB16-E17076BEC68C}">
      <dsp:nvSpPr>
        <dsp:cNvPr id="0" name=""/>
        <dsp:cNvSpPr/>
      </dsp:nvSpPr>
      <dsp:spPr>
        <a:xfrm>
          <a:off x="2565795" y="1084727"/>
          <a:ext cx="334535" cy="21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75"/>
              </a:lnTo>
              <a:lnTo>
                <a:pt x="334535" y="21817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05163-4A0C-47E2-90A0-AB7C1F2A0F18}">
      <dsp:nvSpPr>
        <dsp:cNvPr id="0" name=""/>
        <dsp:cNvSpPr/>
      </dsp:nvSpPr>
      <dsp:spPr>
        <a:xfrm>
          <a:off x="1465827" y="568378"/>
          <a:ext cx="1099968" cy="15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61"/>
              </a:lnTo>
              <a:lnTo>
                <a:pt x="1099968" y="76361"/>
              </a:lnTo>
              <a:lnTo>
                <a:pt x="1099968" y="1527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4BEF-021E-4795-8E8E-D00B8E820A34}">
      <dsp:nvSpPr>
        <dsp:cNvPr id="0" name=""/>
        <dsp:cNvSpPr/>
      </dsp:nvSpPr>
      <dsp:spPr>
        <a:xfrm>
          <a:off x="1685821" y="1601075"/>
          <a:ext cx="334535" cy="21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75"/>
              </a:lnTo>
              <a:lnTo>
                <a:pt x="334535" y="21817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2BFA-33D2-4A2F-98D8-FF8B63AB14FA}">
      <dsp:nvSpPr>
        <dsp:cNvPr id="0" name=""/>
        <dsp:cNvSpPr/>
      </dsp:nvSpPr>
      <dsp:spPr>
        <a:xfrm>
          <a:off x="1245834" y="1084727"/>
          <a:ext cx="439987" cy="15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61"/>
              </a:lnTo>
              <a:lnTo>
                <a:pt x="439987" y="76361"/>
              </a:lnTo>
              <a:lnTo>
                <a:pt x="439987" y="15272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B892-F604-4AA4-A5E9-21D0A8E7AD51}">
      <dsp:nvSpPr>
        <dsp:cNvPr id="0" name=""/>
        <dsp:cNvSpPr/>
      </dsp:nvSpPr>
      <dsp:spPr>
        <a:xfrm>
          <a:off x="805846" y="1084727"/>
          <a:ext cx="439987" cy="152722"/>
        </a:xfrm>
        <a:custGeom>
          <a:avLst/>
          <a:gdLst/>
          <a:ahLst/>
          <a:cxnLst/>
          <a:rect l="0" t="0" r="0" b="0"/>
          <a:pathLst>
            <a:path>
              <a:moveTo>
                <a:pt x="439987" y="0"/>
              </a:moveTo>
              <a:lnTo>
                <a:pt x="439987" y="76361"/>
              </a:lnTo>
              <a:lnTo>
                <a:pt x="0" y="76361"/>
              </a:lnTo>
              <a:lnTo>
                <a:pt x="0" y="15272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E6721-0656-4378-A16C-6CB098B1E328}">
      <dsp:nvSpPr>
        <dsp:cNvPr id="0" name=""/>
        <dsp:cNvSpPr/>
      </dsp:nvSpPr>
      <dsp:spPr>
        <a:xfrm>
          <a:off x="1245834" y="568378"/>
          <a:ext cx="219993" cy="152722"/>
        </a:xfrm>
        <a:custGeom>
          <a:avLst/>
          <a:gdLst/>
          <a:ahLst/>
          <a:cxnLst/>
          <a:rect l="0" t="0" r="0" b="0"/>
          <a:pathLst>
            <a:path>
              <a:moveTo>
                <a:pt x="219993" y="0"/>
              </a:moveTo>
              <a:lnTo>
                <a:pt x="219993" y="76361"/>
              </a:lnTo>
              <a:lnTo>
                <a:pt x="0" y="76361"/>
              </a:lnTo>
              <a:lnTo>
                <a:pt x="0" y="1527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F8006-BAAF-45B0-8648-852E33D7ECFB}">
      <dsp:nvSpPr>
        <dsp:cNvPr id="0" name=""/>
        <dsp:cNvSpPr/>
      </dsp:nvSpPr>
      <dsp:spPr>
        <a:xfrm>
          <a:off x="365859" y="568378"/>
          <a:ext cx="1099968" cy="152722"/>
        </a:xfrm>
        <a:custGeom>
          <a:avLst/>
          <a:gdLst/>
          <a:ahLst/>
          <a:cxnLst/>
          <a:rect l="0" t="0" r="0" b="0"/>
          <a:pathLst>
            <a:path>
              <a:moveTo>
                <a:pt x="1099968" y="0"/>
              </a:moveTo>
              <a:lnTo>
                <a:pt x="1099968" y="76361"/>
              </a:lnTo>
              <a:lnTo>
                <a:pt x="0" y="76361"/>
              </a:lnTo>
              <a:lnTo>
                <a:pt x="0" y="1527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3321-72F8-42A6-9EE8-917EF4554C8C}">
      <dsp:nvSpPr>
        <dsp:cNvPr id="0" name=""/>
        <dsp:cNvSpPr/>
      </dsp:nvSpPr>
      <dsp:spPr>
        <a:xfrm>
          <a:off x="1284014" y="204752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D7FB-7055-44F4-BEB7-1DA42D4E7C16}">
      <dsp:nvSpPr>
        <dsp:cNvPr id="0" name=""/>
        <dsp:cNvSpPr/>
      </dsp:nvSpPr>
      <dsp:spPr>
        <a:xfrm>
          <a:off x="1284014" y="204752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4ADCE-8098-4696-8558-6DD3DD83349F}">
      <dsp:nvSpPr>
        <dsp:cNvPr id="0" name=""/>
        <dsp:cNvSpPr/>
      </dsp:nvSpPr>
      <dsp:spPr>
        <a:xfrm>
          <a:off x="1102201" y="270205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</a:t>
          </a:r>
        </a:p>
      </dsp:txBody>
      <dsp:txXfrm>
        <a:off x="1102201" y="270205"/>
        <a:ext cx="727251" cy="232720"/>
      </dsp:txXfrm>
    </dsp:sp>
    <dsp:sp modelId="{E036109C-D4EE-4862-90EA-FA41D74A4395}">
      <dsp:nvSpPr>
        <dsp:cNvPr id="0" name=""/>
        <dsp:cNvSpPr/>
      </dsp:nvSpPr>
      <dsp:spPr>
        <a:xfrm>
          <a:off x="184046" y="721101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3D51E-3FD9-4030-AD46-12703F2ABFC4}">
      <dsp:nvSpPr>
        <dsp:cNvPr id="0" name=""/>
        <dsp:cNvSpPr/>
      </dsp:nvSpPr>
      <dsp:spPr>
        <a:xfrm>
          <a:off x="184046" y="721101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8BE42-1AD8-4486-AACB-351CF0B774C5}">
      <dsp:nvSpPr>
        <dsp:cNvPr id="0" name=""/>
        <dsp:cNvSpPr/>
      </dsp:nvSpPr>
      <dsp:spPr>
        <a:xfrm>
          <a:off x="2233" y="786553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050"/>
              </a:solidFill>
            </a:rPr>
            <a:t>B</a:t>
          </a:r>
        </a:p>
      </dsp:txBody>
      <dsp:txXfrm>
        <a:off x="2233" y="786553"/>
        <a:ext cx="727251" cy="232720"/>
      </dsp:txXfrm>
    </dsp:sp>
    <dsp:sp modelId="{E3F1BDF5-AA51-4A3E-B728-55E5D9CA2897}">
      <dsp:nvSpPr>
        <dsp:cNvPr id="0" name=""/>
        <dsp:cNvSpPr/>
      </dsp:nvSpPr>
      <dsp:spPr>
        <a:xfrm>
          <a:off x="1064021" y="721101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91910-59BF-4841-BBF2-EAC1FD3E92C4}">
      <dsp:nvSpPr>
        <dsp:cNvPr id="0" name=""/>
        <dsp:cNvSpPr/>
      </dsp:nvSpPr>
      <dsp:spPr>
        <a:xfrm>
          <a:off x="1064021" y="721101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B9BF6-5B0D-48CF-85A6-B9FEAA4B5750}">
      <dsp:nvSpPr>
        <dsp:cNvPr id="0" name=""/>
        <dsp:cNvSpPr/>
      </dsp:nvSpPr>
      <dsp:spPr>
        <a:xfrm>
          <a:off x="882208" y="786553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0000"/>
              </a:solidFill>
            </a:rPr>
            <a:t>C</a:t>
          </a:r>
        </a:p>
      </dsp:txBody>
      <dsp:txXfrm>
        <a:off x="882208" y="786553"/>
        <a:ext cx="727251" cy="232720"/>
      </dsp:txXfrm>
    </dsp:sp>
    <dsp:sp modelId="{C3307BF7-C204-4C7C-B819-5659E623F3F0}">
      <dsp:nvSpPr>
        <dsp:cNvPr id="0" name=""/>
        <dsp:cNvSpPr/>
      </dsp:nvSpPr>
      <dsp:spPr>
        <a:xfrm>
          <a:off x="624033" y="1237449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DE77-10BF-4891-9131-71D5218E25A3}">
      <dsp:nvSpPr>
        <dsp:cNvPr id="0" name=""/>
        <dsp:cNvSpPr/>
      </dsp:nvSpPr>
      <dsp:spPr>
        <a:xfrm>
          <a:off x="624033" y="1237449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0BBDA-E4BB-4B85-B78E-119E04AB0FBA}">
      <dsp:nvSpPr>
        <dsp:cNvPr id="0" name=""/>
        <dsp:cNvSpPr/>
      </dsp:nvSpPr>
      <dsp:spPr>
        <a:xfrm>
          <a:off x="442220" y="1302902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0000"/>
              </a:solidFill>
            </a:rPr>
            <a:t>C1</a:t>
          </a:r>
        </a:p>
      </dsp:txBody>
      <dsp:txXfrm>
        <a:off x="442220" y="1302902"/>
        <a:ext cx="727251" cy="232720"/>
      </dsp:txXfrm>
    </dsp:sp>
    <dsp:sp modelId="{6250ADEA-22E3-4790-B108-6F6753E09BE4}">
      <dsp:nvSpPr>
        <dsp:cNvPr id="0" name=""/>
        <dsp:cNvSpPr/>
      </dsp:nvSpPr>
      <dsp:spPr>
        <a:xfrm>
          <a:off x="1504008" y="1237449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B0EB9-E45E-469D-B0AD-36163C61485A}">
      <dsp:nvSpPr>
        <dsp:cNvPr id="0" name=""/>
        <dsp:cNvSpPr/>
      </dsp:nvSpPr>
      <dsp:spPr>
        <a:xfrm>
          <a:off x="1504008" y="1237449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C097C-0355-4136-B65B-8F2381A113D7}">
      <dsp:nvSpPr>
        <dsp:cNvPr id="0" name=""/>
        <dsp:cNvSpPr/>
      </dsp:nvSpPr>
      <dsp:spPr>
        <a:xfrm>
          <a:off x="1322195" y="1302902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0000"/>
              </a:solidFill>
            </a:rPr>
            <a:t>C2</a:t>
          </a:r>
        </a:p>
      </dsp:txBody>
      <dsp:txXfrm>
        <a:off x="1322195" y="1302902"/>
        <a:ext cx="727251" cy="232720"/>
      </dsp:txXfrm>
    </dsp:sp>
    <dsp:sp modelId="{D2443563-932F-4408-ACB7-1A5A3F02E59E}">
      <dsp:nvSpPr>
        <dsp:cNvPr id="0" name=""/>
        <dsp:cNvSpPr/>
      </dsp:nvSpPr>
      <dsp:spPr>
        <a:xfrm>
          <a:off x="1976722" y="1753798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1584-61B9-43C9-BDB5-72C72B4A0734}">
      <dsp:nvSpPr>
        <dsp:cNvPr id="0" name=""/>
        <dsp:cNvSpPr/>
      </dsp:nvSpPr>
      <dsp:spPr>
        <a:xfrm>
          <a:off x="1976722" y="1753798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AE7B-23D7-4847-AD14-F01F06D1006C}">
      <dsp:nvSpPr>
        <dsp:cNvPr id="0" name=""/>
        <dsp:cNvSpPr/>
      </dsp:nvSpPr>
      <dsp:spPr>
        <a:xfrm>
          <a:off x="1794909" y="1819251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0000"/>
              </a:solidFill>
            </a:rPr>
            <a:t>C3</a:t>
          </a:r>
        </a:p>
      </dsp:txBody>
      <dsp:txXfrm>
        <a:off x="1794909" y="1819251"/>
        <a:ext cx="727251" cy="232720"/>
      </dsp:txXfrm>
    </dsp:sp>
    <dsp:sp modelId="{677F5075-3028-44DB-B553-0DBE9B1C3BCC}">
      <dsp:nvSpPr>
        <dsp:cNvPr id="0" name=""/>
        <dsp:cNvSpPr/>
      </dsp:nvSpPr>
      <dsp:spPr>
        <a:xfrm>
          <a:off x="2383982" y="721101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949C-4EBA-4BA3-BF06-22B70D2C0232}">
      <dsp:nvSpPr>
        <dsp:cNvPr id="0" name=""/>
        <dsp:cNvSpPr/>
      </dsp:nvSpPr>
      <dsp:spPr>
        <a:xfrm>
          <a:off x="2383982" y="721101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7AEB-947D-4469-B151-BB2907B9ACC7}">
      <dsp:nvSpPr>
        <dsp:cNvPr id="0" name=""/>
        <dsp:cNvSpPr/>
      </dsp:nvSpPr>
      <dsp:spPr>
        <a:xfrm>
          <a:off x="2202170" y="786553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0F0"/>
              </a:solidFill>
            </a:rPr>
            <a:t>D</a:t>
          </a:r>
        </a:p>
      </dsp:txBody>
      <dsp:txXfrm>
        <a:off x="2202170" y="786553"/>
        <a:ext cx="727251" cy="232720"/>
      </dsp:txXfrm>
    </dsp:sp>
    <dsp:sp modelId="{FC230ECF-2A23-4FA9-92B5-4E2E5088F0B6}">
      <dsp:nvSpPr>
        <dsp:cNvPr id="0" name=""/>
        <dsp:cNvSpPr/>
      </dsp:nvSpPr>
      <dsp:spPr>
        <a:xfrm>
          <a:off x="2856696" y="1237449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38AF9-0BF9-446D-A91F-046AB4EE321B}">
      <dsp:nvSpPr>
        <dsp:cNvPr id="0" name=""/>
        <dsp:cNvSpPr/>
      </dsp:nvSpPr>
      <dsp:spPr>
        <a:xfrm>
          <a:off x="2856696" y="1237449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C15E3-CC7A-457E-AD66-44377F2336D8}">
      <dsp:nvSpPr>
        <dsp:cNvPr id="0" name=""/>
        <dsp:cNvSpPr/>
      </dsp:nvSpPr>
      <dsp:spPr>
        <a:xfrm>
          <a:off x="2674883" y="1302902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0F0"/>
              </a:solidFill>
            </a:rPr>
            <a:t>D1</a:t>
          </a:r>
        </a:p>
      </dsp:txBody>
      <dsp:txXfrm>
        <a:off x="2674883" y="1302902"/>
        <a:ext cx="727251" cy="232720"/>
      </dsp:txXfrm>
    </dsp:sp>
    <dsp:sp modelId="{2734115A-E4A3-45A1-B032-8DFBAC5EE8D8}">
      <dsp:nvSpPr>
        <dsp:cNvPr id="0" name=""/>
        <dsp:cNvSpPr/>
      </dsp:nvSpPr>
      <dsp:spPr>
        <a:xfrm>
          <a:off x="2856696" y="1753798"/>
          <a:ext cx="363625" cy="36362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85E9B-6F03-41AB-A325-DC715402E201}">
      <dsp:nvSpPr>
        <dsp:cNvPr id="0" name=""/>
        <dsp:cNvSpPr/>
      </dsp:nvSpPr>
      <dsp:spPr>
        <a:xfrm>
          <a:off x="2856696" y="1753798"/>
          <a:ext cx="363625" cy="36362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C0E99-BF18-4CF2-B2B4-121480DB1C65}">
      <dsp:nvSpPr>
        <dsp:cNvPr id="0" name=""/>
        <dsp:cNvSpPr/>
      </dsp:nvSpPr>
      <dsp:spPr>
        <a:xfrm>
          <a:off x="2674883" y="1819251"/>
          <a:ext cx="727251" cy="232720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0F0"/>
              </a:solidFill>
            </a:rPr>
            <a:t>D2</a:t>
          </a:r>
        </a:p>
      </dsp:txBody>
      <dsp:txXfrm>
        <a:off x="2674883" y="1819251"/>
        <a:ext cx="727251" cy="23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CA8E-B683-4F6C-A298-474F8152559A}">
      <dsp:nvSpPr>
        <dsp:cNvPr id="0" name=""/>
        <dsp:cNvSpPr/>
      </dsp:nvSpPr>
      <dsp:spPr>
        <a:xfrm>
          <a:off x="2331002" y="1077934"/>
          <a:ext cx="367177" cy="806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194"/>
              </a:lnTo>
              <a:lnTo>
                <a:pt x="367177" y="80619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C3D1-2A59-4C8F-AB16-E17076BEC68C}">
      <dsp:nvSpPr>
        <dsp:cNvPr id="0" name=""/>
        <dsp:cNvSpPr/>
      </dsp:nvSpPr>
      <dsp:spPr>
        <a:xfrm>
          <a:off x="2331002" y="1077934"/>
          <a:ext cx="367177" cy="239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63"/>
              </a:lnTo>
              <a:lnTo>
                <a:pt x="367177" y="2394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05163-4A0C-47E2-90A0-AB7C1F2A0F18}">
      <dsp:nvSpPr>
        <dsp:cNvPr id="0" name=""/>
        <dsp:cNvSpPr/>
      </dsp:nvSpPr>
      <dsp:spPr>
        <a:xfrm>
          <a:off x="1606624" y="511204"/>
          <a:ext cx="724377" cy="167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12"/>
              </a:lnTo>
              <a:lnTo>
                <a:pt x="724377" y="83812"/>
              </a:lnTo>
              <a:lnTo>
                <a:pt x="724377" y="16762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4BEF-021E-4795-8E8E-D00B8E820A34}">
      <dsp:nvSpPr>
        <dsp:cNvPr id="0" name=""/>
        <dsp:cNvSpPr/>
      </dsp:nvSpPr>
      <dsp:spPr>
        <a:xfrm>
          <a:off x="1365165" y="1644665"/>
          <a:ext cx="367177" cy="239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63"/>
              </a:lnTo>
              <a:lnTo>
                <a:pt x="367177" y="2394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2BFA-33D2-4A2F-98D8-FF8B63AB14FA}">
      <dsp:nvSpPr>
        <dsp:cNvPr id="0" name=""/>
        <dsp:cNvSpPr/>
      </dsp:nvSpPr>
      <dsp:spPr>
        <a:xfrm>
          <a:off x="882247" y="1077934"/>
          <a:ext cx="482918" cy="167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12"/>
              </a:lnTo>
              <a:lnTo>
                <a:pt x="482918" y="83812"/>
              </a:lnTo>
              <a:lnTo>
                <a:pt x="482918" y="16762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B892-F604-4AA4-A5E9-21D0A8E7AD51}">
      <dsp:nvSpPr>
        <dsp:cNvPr id="0" name=""/>
        <dsp:cNvSpPr/>
      </dsp:nvSpPr>
      <dsp:spPr>
        <a:xfrm>
          <a:off x="399329" y="1077934"/>
          <a:ext cx="482918" cy="167624"/>
        </a:xfrm>
        <a:custGeom>
          <a:avLst/>
          <a:gdLst/>
          <a:ahLst/>
          <a:cxnLst/>
          <a:rect l="0" t="0" r="0" b="0"/>
          <a:pathLst>
            <a:path>
              <a:moveTo>
                <a:pt x="482918" y="0"/>
              </a:moveTo>
              <a:lnTo>
                <a:pt x="482918" y="83812"/>
              </a:lnTo>
              <a:lnTo>
                <a:pt x="0" y="83812"/>
              </a:lnTo>
              <a:lnTo>
                <a:pt x="0" y="16762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E6721-0656-4378-A16C-6CB098B1E328}">
      <dsp:nvSpPr>
        <dsp:cNvPr id="0" name=""/>
        <dsp:cNvSpPr/>
      </dsp:nvSpPr>
      <dsp:spPr>
        <a:xfrm>
          <a:off x="882247" y="511204"/>
          <a:ext cx="724377" cy="167624"/>
        </a:xfrm>
        <a:custGeom>
          <a:avLst/>
          <a:gdLst/>
          <a:ahLst/>
          <a:cxnLst/>
          <a:rect l="0" t="0" r="0" b="0"/>
          <a:pathLst>
            <a:path>
              <a:moveTo>
                <a:pt x="724377" y="0"/>
              </a:moveTo>
              <a:lnTo>
                <a:pt x="724377" y="83812"/>
              </a:lnTo>
              <a:lnTo>
                <a:pt x="0" y="83812"/>
              </a:lnTo>
              <a:lnTo>
                <a:pt x="0" y="16762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3321-72F8-42A6-9EE8-917EF4554C8C}">
      <dsp:nvSpPr>
        <dsp:cNvPr id="0" name=""/>
        <dsp:cNvSpPr/>
      </dsp:nvSpPr>
      <dsp:spPr>
        <a:xfrm>
          <a:off x="1407071" y="112098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D7FB-7055-44F4-BEB7-1DA42D4E7C16}">
      <dsp:nvSpPr>
        <dsp:cNvPr id="0" name=""/>
        <dsp:cNvSpPr/>
      </dsp:nvSpPr>
      <dsp:spPr>
        <a:xfrm>
          <a:off x="1407071" y="112098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4ADCE-8098-4696-8558-6DD3DD83349F}">
      <dsp:nvSpPr>
        <dsp:cNvPr id="0" name=""/>
        <dsp:cNvSpPr/>
      </dsp:nvSpPr>
      <dsp:spPr>
        <a:xfrm>
          <a:off x="1207518" y="183937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</a:t>
          </a:r>
        </a:p>
      </dsp:txBody>
      <dsp:txXfrm>
        <a:off x="1207518" y="183937"/>
        <a:ext cx="798211" cy="255427"/>
      </dsp:txXfrm>
    </dsp:sp>
    <dsp:sp modelId="{E3F1BDF5-AA51-4A3E-B728-55E5D9CA2897}">
      <dsp:nvSpPr>
        <dsp:cNvPr id="0" name=""/>
        <dsp:cNvSpPr/>
      </dsp:nvSpPr>
      <dsp:spPr>
        <a:xfrm>
          <a:off x="682694" y="678828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91910-59BF-4841-BBF2-EAC1FD3E92C4}">
      <dsp:nvSpPr>
        <dsp:cNvPr id="0" name=""/>
        <dsp:cNvSpPr/>
      </dsp:nvSpPr>
      <dsp:spPr>
        <a:xfrm>
          <a:off x="682694" y="678828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B9BF6-5B0D-48CF-85A6-B9FEAA4B5750}">
      <dsp:nvSpPr>
        <dsp:cNvPr id="0" name=""/>
        <dsp:cNvSpPr/>
      </dsp:nvSpPr>
      <dsp:spPr>
        <a:xfrm>
          <a:off x="483141" y="750667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C</a:t>
          </a:r>
        </a:p>
      </dsp:txBody>
      <dsp:txXfrm>
        <a:off x="483141" y="750667"/>
        <a:ext cx="798211" cy="255427"/>
      </dsp:txXfrm>
    </dsp:sp>
    <dsp:sp modelId="{C3307BF7-C204-4C7C-B819-5659E623F3F0}">
      <dsp:nvSpPr>
        <dsp:cNvPr id="0" name=""/>
        <dsp:cNvSpPr/>
      </dsp:nvSpPr>
      <dsp:spPr>
        <a:xfrm>
          <a:off x="199776" y="1245559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DE77-10BF-4891-9131-71D5218E25A3}">
      <dsp:nvSpPr>
        <dsp:cNvPr id="0" name=""/>
        <dsp:cNvSpPr/>
      </dsp:nvSpPr>
      <dsp:spPr>
        <a:xfrm>
          <a:off x="199776" y="1245559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0BBDA-E4BB-4B85-B78E-119E04AB0FBA}">
      <dsp:nvSpPr>
        <dsp:cNvPr id="0" name=""/>
        <dsp:cNvSpPr/>
      </dsp:nvSpPr>
      <dsp:spPr>
        <a:xfrm>
          <a:off x="223" y="1317398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C1</a:t>
          </a:r>
        </a:p>
      </dsp:txBody>
      <dsp:txXfrm>
        <a:off x="223" y="1317398"/>
        <a:ext cx="798211" cy="255427"/>
      </dsp:txXfrm>
    </dsp:sp>
    <dsp:sp modelId="{6250ADEA-22E3-4790-B108-6F6753E09BE4}">
      <dsp:nvSpPr>
        <dsp:cNvPr id="0" name=""/>
        <dsp:cNvSpPr/>
      </dsp:nvSpPr>
      <dsp:spPr>
        <a:xfrm>
          <a:off x="1165612" y="1245559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B0EB9-E45E-469D-B0AD-36163C61485A}">
      <dsp:nvSpPr>
        <dsp:cNvPr id="0" name=""/>
        <dsp:cNvSpPr/>
      </dsp:nvSpPr>
      <dsp:spPr>
        <a:xfrm>
          <a:off x="1165612" y="1245559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C097C-0355-4136-B65B-8F2381A113D7}">
      <dsp:nvSpPr>
        <dsp:cNvPr id="0" name=""/>
        <dsp:cNvSpPr/>
      </dsp:nvSpPr>
      <dsp:spPr>
        <a:xfrm>
          <a:off x="966059" y="1317398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C2</a:t>
          </a:r>
        </a:p>
      </dsp:txBody>
      <dsp:txXfrm>
        <a:off x="966059" y="1317398"/>
        <a:ext cx="798211" cy="255427"/>
      </dsp:txXfrm>
    </dsp:sp>
    <dsp:sp modelId="{D2443563-932F-4408-ACB7-1A5A3F02E59E}">
      <dsp:nvSpPr>
        <dsp:cNvPr id="0" name=""/>
        <dsp:cNvSpPr/>
      </dsp:nvSpPr>
      <dsp:spPr>
        <a:xfrm>
          <a:off x="1684450" y="1812289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1584-61B9-43C9-BDB5-72C72B4A0734}">
      <dsp:nvSpPr>
        <dsp:cNvPr id="0" name=""/>
        <dsp:cNvSpPr/>
      </dsp:nvSpPr>
      <dsp:spPr>
        <a:xfrm>
          <a:off x="1684450" y="1812289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AE7B-23D7-4847-AD14-F01F06D1006C}">
      <dsp:nvSpPr>
        <dsp:cNvPr id="0" name=""/>
        <dsp:cNvSpPr/>
      </dsp:nvSpPr>
      <dsp:spPr>
        <a:xfrm>
          <a:off x="1484897" y="1884128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C3</a:t>
          </a:r>
        </a:p>
      </dsp:txBody>
      <dsp:txXfrm>
        <a:off x="1484897" y="1884128"/>
        <a:ext cx="798211" cy="255427"/>
      </dsp:txXfrm>
    </dsp:sp>
    <dsp:sp modelId="{677F5075-3028-44DB-B553-0DBE9B1C3BCC}">
      <dsp:nvSpPr>
        <dsp:cNvPr id="0" name=""/>
        <dsp:cNvSpPr/>
      </dsp:nvSpPr>
      <dsp:spPr>
        <a:xfrm>
          <a:off x="2131449" y="678828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949C-4EBA-4BA3-BF06-22B70D2C0232}">
      <dsp:nvSpPr>
        <dsp:cNvPr id="0" name=""/>
        <dsp:cNvSpPr/>
      </dsp:nvSpPr>
      <dsp:spPr>
        <a:xfrm>
          <a:off x="2131449" y="678828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7AEB-947D-4469-B151-BB2907B9ACC7}">
      <dsp:nvSpPr>
        <dsp:cNvPr id="0" name=""/>
        <dsp:cNvSpPr/>
      </dsp:nvSpPr>
      <dsp:spPr>
        <a:xfrm>
          <a:off x="1931896" y="750667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B0F0"/>
              </a:solidFill>
            </a:rPr>
            <a:t>D</a:t>
          </a:r>
        </a:p>
      </dsp:txBody>
      <dsp:txXfrm>
        <a:off x="1931896" y="750667"/>
        <a:ext cx="798211" cy="255427"/>
      </dsp:txXfrm>
    </dsp:sp>
    <dsp:sp modelId="{FC230ECF-2A23-4FA9-92B5-4E2E5088F0B6}">
      <dsp:nvSpPr>
        <dsp:cNvPr id="0" name=""/>
        <dsp:cNvSpPr/>
      </dsp:nvSpPr>
      <dsp:spPr>
        <a:xfrm>
          <a:off x="2650286" y="1245559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38AF9-0BF9-446D-A91F-046AB4EE321B}">
      <dsp:nvSpPr>
        <dsp:cNvPr id="0" name=""/>
        <dsp:cNvSpPr/>
      </dsp:nvSpPr>
      <dsp:spPr>
        <a:xfrm>
          <a:off x="2650286" y="1245559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C15E3-CC7A-457E-AD66-44377F2336D8}">
      <dsp:nvSpPr>
        <dsp:cNvPr id="0" name=""/>
        <dsp:cNvSpPr/>
      </dsp:nvSpPr>
      <dsp:spPr>
        <a:xfrm>
          <a:off x="2450733" y="1317398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B0F0"/>
              </a:solidFill>
            </a:rPr>
            <a:t>D1</a:t>
          </a:r>
        </a:p>
      </dsp:txBody>
      <dsp:txXfrm>
        <a:off x="2450733" y="1317398"/>
        <a:ext cx="798211" cy="255427"/>
      </dsp:txXfrm>
    </dsp:sp>
    <dsp:sp modelId="{2734115A-E4A3-45A1-B032-8DFBAC5EE8D8}">
      <dsp:nvSpPr>
        <dsp:cNvPr id="0" name=""/>
        <dsp:cNvSpPr/>
      </dsp:nvSpPr>
      <dsp:spPr>
        <a:xfrm>
          <a:off x="2650286" y="1812289"/>
          <a:ext cx="399105" cy="399105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85E9B-6F03-41AB-A325-DC715402E201}">
      <dsp:nvSpPr>
        <dsp:cNvPr id="0" name=""/>
        <dsp:cNvSpPr/>
      </dsp:nvSpPr>
      <dsp:spPr>
        <a:xfrm>
          <a:off x="2650286" y="1812289"/>
          <a:ext cx="399105" cy="399105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C0E99-BF18-4CF2-B2B4-121480DB1C65}">
      <dsp:nvSpPr>
        <dsp:cNvPr id="0" name=""/>
        <dsp:cNvSpPr/>
      </dsp:nvSpPr>
      <dsp:spPr>
        <a:xfrm>
          <a:off x="2450733" y="1884128"/>
          <a:ext cx="798211" cy="255427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B0F0"/>
              </a:solidFill>
            </a:rPr>
            <a:t>D2</a:t>
          </a:r>
        </a:p>
      </dsp:txBody>
      <dsp:txXfrm>
        <a:off x="2450733" y="1884128"/>
        <a:ext cx="798211" cy="25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5849B-E592-403D-B7F0-6706EF25FCB7}">
      <dsp:nvSpPr>
        <dsp:cNvPr id="0" name=""/>
        <dsp:cNvSpPr/>
      </dsp:nvSpPr>
      <dsp:spPr>
        <a:xfrm>
          <a:off x="2239738" y="841347"/>
          <a:ext cx="319740" cy="119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552"/>
              </a:lnTo>
              <a:lnTo>
                <a:pt x="319740" y="119555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9CA8E-B683-4F6C-A298-474F8152559A}">
      <dsp:nvSpPr>
        <dsp:cNvPr id="0" name=""/>
        <dsp:cNvSpPr/>
      </dsp:nvSpPr>
      <dsp:spPr>
        <a:xfrm>
          <a:off x="2239738" y="841347"/>
          <a:ext cx="319740" cy="70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039"/>
              </a:lnTo>
              <a:lnTo>
                <a:pt x="319740" y="70203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C3D1-2A59-4C8F-AB16-E17076BEC68C}">
      <dsp:nvSpPr>
        <dsp:cNvPr id="0" name=""/>
        <dsp:cNvSpPr/>
      </dsp:nvSpPr>
      <dsp:spPr>
        <a:xfrm>
          <a:off x="2239738" y="841347"/>
          <a:ext cx="319740" cy="20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26"/>
              </a:lnTo>
              <a:lnTo>
                <a:pt x="319740" y="20852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05163-4A0C-47E2-90A0-AB7C1F2A0F18}">
      <dsp:nvSpPr>
        <dsp:cNvPr id="0" name=""/>
        <dsp:cNvSpPr/>
      </dsp:nvSpPr>
      <dsp:spPr>
        <a:xfrm>
          <a:off x="1608944" y="347833"/>
          <a:ext cx="630793" cy="14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84"/>
              </a:lnTo>
              <a:lnTo>
                <a:pt x="630793" y="72984"/>
              </a:lnTo>
              <a:lnTo>
                <a:pt x="630793" y="14596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4BEF-021E-4795-8E8E-D00B8E820A34}">
      <dsp:nvSpPr>
        <dsp:cNvPr id="0" name=""/>
        <dsp:cNvSpPr/>
      </dsp:nvSpPr>
      <dsp:spPr>
        <a:xfrm>
          <a:off x="1398680" y="1334860"/>
          <a:ext cx="319740" cy="20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26"/>
              </a:lnTo>
              <a:lnTo>
                <a:pt x="319740" y="20852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2BFA-33D2-4A2F-98D8-FF8B63AB14FA}">
      <dsp:nvSpPr>
        <dsp:cNvPr id="0" name=""/>
        <dsp:cNvSpPr/>
      </dsp:nvSpPr>
      <dsp:spPr>
        <a:xfrm>
          <a:off x="978151" y="841347"/>
          <a:ext cx="420528" cy="14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84"/>
              </a:lnTo>
              <a:lnTo>
                <a:pt x="420528" y="72984"/>
              </a:lnTo>
              <a:lnTo>
                <a:pt x="420528" y="1459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B892-F604-4AA4-A5E9-21D0A8E7AD51}">
      <dsp:nvSpPr>
        <dsp:cNvPr id="0" name=""/>
        <dsp:cNvSpPr/>
      </dsp:nvSpPr>
      <dsp:spPr>
        <a:xfrm>
          <a:off x="557622" y="841347"/>
          <a:ext cx="420528" cy="145968"/>
        </a:xfrm>
        <a:custGeom>
          <a:avLst/>
          <a:gdLst/>
          <a:ahLst/>
          <a:cxnLst/>
          <a:rect l="0" t="0" r="0" b="0"/>
          <a:pathLst>
            <a:path>
              <a:moveTo>
                <a:pt x="420528" y="0"/>
              </a:moveTo>
              <a:lnTo>
                <a:pt x="420528" y="72984"/>
              </a:lnTo>
              <a:lnTo>
                <a:pt x="0" y="72984"/>
              </a:lnTo>
              <a:lnTo>
                <a:pt x="0" y="1459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E6721-0656-4378-A16C-6CB098B1E328}">
      <dsp:nvSpPr>
        <dsp:cNvPr id="0" name=""/>
        <dsp:cNvSpPr/>
      </dsp:nvSpPr>
      <dsp:spPr>
        <a:xfrm>
          <a:off x="978151" y="347833"/>
          <a:ext cx="630793" cy="145968"/>
        </a:xfrm>
        <a:custGeom>
          <a:avLst/>
          <a:gdLst/>
          <a:ahLst/>
          <a:cxnLst/>
          <a:rect l="0" t="0" r="0" b="0"/>
          <a:pathLst>
            <a:path>
              <a:moveTo>
                <a:pt x="630793" y="0"/>
              </a:moveTo>
              <a:lnTo>
                <a:pt x="630793" y="72984"/>
              </a:lnTo>
              <a:lnTo>
                <a:pt x="0" y="72984"/>
              </a:lnTo>
              <a:lnTo>
                <a:pt x="0" y="14596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3321-72F8-42A6-9EE8-917EF4554C8C}">
      <dsp:nvSpPr>
        <dsp:cNvPr id="0" name=""/>
        <dsp:cNvSpPr/>
      </dsp:nvSpPr>
      <dsp:spPr>
        <a:xfrm>
          <a:off x="1435172" y="289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D7FB-7055-44F4-BEB7-1DA42D4E7C16}">
      <dsp:nvSpPr>
        <dsp:cNvPr id="0" name=""/>
        <dsp:cNvSpPr/>
      </dsp:nvSpPr>
      <dsp:spPr>
        <a:xfrm>
          <a:off x="1435172" y="289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4ADCE-8098-4696-8558-6DD3DD83349F}">
      <dsp:nvSpPr>
        <dsp:cNvPr id="0" name=""/>
        <dsp:cNvSpPr/>
      </dsp:nvSpPr>
      <dsp:spPr>
        <a:xfrm>
          <a:off x="1261400" y="62847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</a:t>
          </a:r>
        </a:p>
      </dsp:txBody>
      <dsp:txXfrm>
        <a:off x="1261400" y="62847"/>
        <a:ext cx="695088" cy="222428"/>
      </dsp:txXfrm>
    </dsp:sp>
    <dsp:sp modelId="{E3F1BDF5-AA51-4A3E-B728-55E5D9CA2897}">
      <dsp:nvSpPr>
        <dsp:cNvPr id="0" name=""/>
        <dsp:cNvSpPr/>
      </dsp:nvSpPr>
      <dsp:spPr>
        <a:xfrm>
          <a:off x="804379" y="493802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91910-59BF-4841-BBF2-EAC1FD3E92C4}">
      <dsp:nvSpPr>
        <dsp:cNvPr id="0" name=""/>
        <dsp:cNvSpPr/>
      </dsp:nvSpPr>
      <dsp:spPr>
        <a:xfrm>
          <a:off x="804379" y="493802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B9BF6-5B0D-48CF-85A6-B9FEAA4B5750}">
      <dsp:nvSpPr>
        <dsp:cNvPr id="0" name=""/>
        <dsp:cNvSpPr/>
      </dsp:nvSpPr>
      <dsp:spPr>
        <a:xfrm>
          <a:off x="630607" y="556360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C</a:t>
          </a:r>
        </a:p>
      </dsp:txBody>
      <dsp:txXfrm>
        <a:off x="630607" y="556360"/>
        <a:ext cx="695088" cy="222428"/>
      </dsp:txXfrm>
    </dsp:sp>
    <dsp:sp modelId="{C3307BF7-C204-4C7C-B819-5659E623F3F0}">
      <dsp:nvSpPr>
        <dsp:cNvPr id="0" name=""/>
        <dsp:cNvSpPr/>
      </dsp:nvSpPr>
      <dsp:spPr>
        <a:xfrm>
          <a:off x="383850" y="987315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DE77-10BF-4891-9131-71D5218E25A3}">
      <dsp:nvSpPr>
        <dsp:cNvPr id="0" name=""/>
        <dsp:cNvSpPr/>
      </dsp:nvSpPr>
      <dsp:spPr>
        <a:xfrm>
          <a:off x="383850" y="987315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0BBDA-E4BB-4B85-B78E-119E04AB0FBA}">
      <dsp:nvSpPr>
        <dsp:cNvPr id="0" name=""/>
        <dsp:cNvSpPr/>
      </dsp:nvSpPr>
      <dsp:spPr>
        <a:xfrm>
          <a:off x="210078" y="1049873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C1</a:t>
          </a:r>
        </a:p>
      </dsp:txBody>
      <dsp:txXfrm>
        <a:off x="210078" y="1049873"/>
        <a:ext cx="695088" cy="222428"/>
      </dsp:txXfrm>
    </dsp:sp>
    <dsp:sp modelId="{6250ADEA-22E3-4790-B108-6F6753E09BE4}">
      <dsp:nvSpPr>
        <dsp:cNvPr id="0" name=""/>
        <dsp:cNvSpPr/>
      </dsp:nvSpPr>
      <dsp:spPr>
        <a:xfrm>
          <a:off x="1224908" y="987315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B0EB9-E45E-469D-B0AD-36163C61485A}">
      <dsp:nvSpPr>
        <dsp:cNvPr id="0" name=""/>
        <dsp:cNvSpPr/>
      </dsp:nvSpPr>
      <dsp:spPr>
        <a:xfrm>
          <a:off x="1224908" y="987315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C097C-0355-4136-B65B-8F2381A113D7}">
      <dsp:nvSpPr>
        <dsp:cNvPr id="0" name=""/>
        <dsp:cNvSpPr/>
      </dsp:nvSpPr>
      <dsp:spPr>
        <a:xfrm>
          <a:off x="1051136" y="1049873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C2</a:t>
          </a:r>
        </a:p>
      </dsp:txBody>
      <dsp:txXfrm>
        <a:off x="1051136" y="1049873"/>
        <a:ext cx="695088" cy="222428"/>
      </dsp:txXfrm>
    </dsp:sp>
    <dsp:sp modelId="{D2443563-932F-4408-ACB7-1A5A3F02E59E}">
      <dsp:nvSpPr>
        <dsp:cNvPr id="0" name=""/>
        <dsp:cNvSpPr/>
      </dsp:nvSpPr>
      <dsp:spPr>
        <a:xfrm>
          <a:off x="1676716" y="1480828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1584-61B9-43C9-BDB5-72C72B4A0734}">
      <dsp:nvSpPr>
        <dsp:cNvPr id="0" name=""/>
        <dsp:cNvSpPr/>
      </dsp:nvSpPr>
      <dsp:spPr>
        <a:xfrm>
          <a:off x="1676716" y="1480828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AE7B-23D7-4847-AD14-F01F06D1006C}">
      <dsp:nvSpPr>
        <dsp:cNvPr id="0" name=""/>
        <dsp:cNvSpPr/>
      </dsp:nvSpPr>
      <dsp:spPr>
        <a:xfrm>
          <a:off x="1502943" y="1543386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C3</a:t>
          </a:r>
        </a:p>
      </dsp:txBody>
      <dsp:txXfrm>
        <a:off x="1502943" y="1543386"/>
        <a:ext cx="695088" cy="222428"/>
      </dsp:txXfrm>
    </dsp:sp>
    <dsp:sp modelId="{677F5075-3028-44DB-B553-0DBE9B1C3BCC}">
      <dsp:nvSpPr>
        <dsp:cNvPr id="0" name=""/>
        <dsp:cNvSpPr/>
      </dsp:nvSpPr>
      <dsp:spPr>
        <a:xfrm>
          <a:off x="2065965" y="493802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949C-4EBA-4BA3-BF06-22B70D2C0232}">
      <dsp:nvSpPr>
        <dsp:cNvPr id="0" name=""/>
        <dsp:cNvSpPr/>
      </dsp:nvSpPr>
      <dsp:spPr>
        <a:xfrm>
          <a:off x="2065965" y="493802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7AEB-947D-4469-B151-BB2907B9ACC7}">
      <dsp:nvSpPr>
        <dsp:cNvPr id="0" name=""/>
        <dsp:cNvSpPr/>
      </dsp:nvSpPr>
      <dsp:spPr>
        <a:xfrm>
          <a:off x="1892193" y="556360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F0"/>
              </a:solidFill>
            </a:rPr>
            <a:t>D</a:t>
          </a:r>
        </a:p>
      </dsp:txBody>
      <dsp:txXfrm>
        <a:off x="1892193" y="556360"/>
        <a:ext cx="695088" cy="222428"/>
      </dsp:txXfrm>
    </dsp:sp>
    <dsp:sp modelId="{FC230ECF-2A23-4FA9-92B5-4E2E5088F0B6}">
      <dsp:nvSpPr>
        <dsp:cNvPr id="0" name=""/>
        <dsp:cNvSpPr/>
      </dsp:nvSpPr>
      <dsp:spPr>
        <a:xfrm>
          <a:off x="2517773" y="987315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38AF9-0BF9-446D-A91F-046AB4EE321B}">
      <dsp:nvSpPr>
        <dsp:cNvPr id="0" name=""/>
        <dsp:cNvSpPr/>
      </dsp:nvSpPr>
      <dsp:spPr>
        <a:xfrm>
          <a:off x="2517773" y="987315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C15E3-CC7A-457E-AD66-44377F2336D8}">
      <dsp:nvSpPr>
        <dsp:cNvPr id="0" name=""/>
        <dsp:cNvSpPr/>
      </dsp:nvSpPr>
      <dsp:spPr>
        <a:xfrm>
          <a:off x="2344001" y="1049873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F0"/>
              </a:solidFill>
            </a:rPr>
            <a:t>D1</a:t>
          </a:r>
        </a:p>
      </dsp:txBody>
      <dsp:txXfrm>
        <a:off x="2344001" y="1049873"/>
        <a:ext cx="695088" cy="222428"/>
      </dsp:txXfrm>
    </dsp:sp>
    <dsp:sp modelId="{2734115A-E4A3-45A1-B032-8DFBAC5EE8D8}">
      <dsp:nvSpPr>
        <dsp:cNvPr id="0" name=""/>
        <dsp:cNvSpPr/>
      </dsp:nvSpPr>
      <dsp:spPr>
        <a:xfrm>
          <a:off x="2517773" y="1480828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85E9B-6F03-41AB-A325-DC715402E201}">
      <dsp:nvSpPr>
        <dsp:cNvPr id="0" name=""/>
        <dsp:cNvSpPr/>
      </dsp:nvSpPr>
      <dsp:spPr>
        <a:xfrm>
          <a:off x="2517773" y="1480828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C0E99-BF18-4CF2-B2B4-121480DB1C65}">
      <dsp:nvSpPr>
        <dsp:cNvPr id="0" name=""/>
        <dsp:cNvSpPr/>
      </dsp:nvSpPr>
      <dsp:spPr>
        <a:xfrm>
          <a:off x="2344001" y="1543386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F0"/>
              </a:solidFill>
            </a:rPr>
            <a:t>D2</a:t>
          </a:r>
        </a:p>
      </dsp:txBody>
      <dsp:txXfrm>
        <a:off x="2344001" y="1543386"/>
        <a:ext cx="695088" cy="222428"/>
      </dsp:txXfrm>
    </dsp:sp>
    <dsp:sp modelId="{4D5D46CD-C70C-4A1C-A775-791ACCA885F3}">
      <dsp:nvSpPr>
        <dsp:cNvPr id="0" name=""/>
        <dsp:cNvSpPr/>
      </dsp:nvSpPr>
      <dsp:spPr>
        <a:xfrm>
          <a:off x="2517773" y="1974342"/>
          <a:ext cx="347544" cy="347544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D64CF-DBAA-415E-B755-EF7AA494E8C3}">
      <dsp:nvSpPr>
        <dsp:cNvPr id="0" name=""/>
        <dsp:cNvSpPr/>
      </dsp:nvSpPr>
      <dsp:spPr>
        <a:xfrm>
          <a:off x="2517773" y="1974342"/>
          <a:ext cx="347544" cy="347544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084C5-D7BF-4B9C-B2B8-B552335D503B}">
      <dsp:nvSpPr>
        <dsp:cNvPr id="0" name=""/>
        <dsp:cNvSpPr/>
      </dsp:nvSpPr>
      <dsp:spPr>
        <a:xfrm>
          <a:off x="2344001" y="2036900"/>
          <a:ext cx="695088" cy="222428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F0"/>
              </a:solidFill>
            </a:rPr>
            <a:t>D3</a:t>
          </a:r>
        </a:p>
      </dsp:txBody>
      <dsp:txXfrm>
        <a:off x="2344001" y="2036900"/>
        <a:ext cx="695088" cy="222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39E2B-4372-4F19-8AC7-2D4E1A4F1236}">
      <dsp:nvSpPr>
        <dsp:cNvPr id="0" name=""/>
        <dsp:cNvSpPr/>
      </dsp:nvSpPr>
      <dsp:spPr>
        <a:xfrm>
          <a:off x="0" y="98293"/>
          <a:ext cx="3080684" cy="1848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Full Binary Tree</a:t>
          </a:r>
          <a:endParaRPr lang="en-US" sz="2200" kern="1200"/>
        </a:p>
      </dsp:txBody>
      <dsp:txXfrm>
        <a:off x="0" y="98293"/>
        <a:ext cx="3080684" cy="1848410"/>
      </dsp:txXfrm>
    </dsp:sp>
    <dsp:sp modelId="{3363A495-EF11-4273-8537-5E4BD55A91CF}">
      <dsp:nvSpPr>
        <dsp:cNvPr id="0" name=""/>
        <dsp:cNvSpPr/>
      </dsp:nvSpPr>
      <dsp:spPr>
        <a:xfrm>
          <a:off x="3388753" y="98293"/>
          <a:ext cx="3080684" cy="18484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Complete Binary Tree </a:t>
          </a:r>
          <a:endParaRPr lang="en-US" sz="2200" kern="1200"/>
        </a:p>
      </dsp:txBody>
      <dsp:txXfrm>
        <a:off x="3388753" y="98293"/>
        <a:ext cx="3080684" cy="1848410"/>
      </dsp:txXfrm>
    </dsp:sp>
    <dsp:sp modelId="{C7100A71-DB31-4C08-B3B6-43543F187F4B}">
      <dsp:nvSpPr>
        <dsp:cNvPr id="0" name=""/>
        <dsp:cNvSpPr/>
      </dsp:nvSpPr>
      <dsp:spPr>
        <a:xfrm>
          <a:off x="6777506" y="98293"/>
          <a:ext cx="3080684" cy="1848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Perfect Binary Tree </a:t>
          </a:r>
          <a:endParaRPr lang="en-US" sz="2200" kern="1200"/>
        </a:p>
      </dsp:txBody>
      <dsp:txXfrm>
        <a:off x="6777506" y="98293"/>
        <a:ext cx="3080684" cy="1848410"/>
      </dsp:txXfrm>
    </dsp:sp>
    <dsp:sp modelId="{050320F4-18C4-4326-8BA2-54FFB566A31D}">
      <dsp:nvSpPr>
        <dsp:cNvPr id="0" name=""/>
        <dsp:cNvSpPr/>
      </dsp:nvSpPr>
      <dsp:spPr>
        <a:xfrm>
          <a:off x="1694376" y="2254773"/>
          <a:ext cx="3080684" cy="1848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Balanced Binary Tree </a:t>
          </a:r>
          <a:endParaRPr lang="en-US" sz="2200" kern="1200"/>
        </a:p>
      </dsp:txBody>
      <dsp:txXfrm>
        <a:off x="1694376" y="2254773"/>
        <a:ext cx="3080684" cy="1848410"/>
      </dsp:txXfrm>
    </dsp:sp>
    <dsp:sp modelId="{152EC71A-6B1A-4B79-A1E8-27D79DD3CFF4}">
      <dsp:nvSpPr>
        <dsp:cNvPr id="0" name=""/>
        <dsp:cNvSpPr/>
      </dsp:nvSpPr>
      <dsp:spPr>
        <a:xfrm>
          <a:off x="5083129" y="2254773"/>
          <a:ext cx="3080684" cy="1848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De-generate/Pathological Binary  Tree</a:t>
          </a:r>
          <a:endParaRPr lang="en-US" sz="2200" kern="1200"/>
        </a:p>
      </dsp:txBody>
      <dsp:txXfrm>
        <a:off x="5083129" y="2254773"/>
        <a:ext cx="3080684" cy="1848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C811-9B23-46FF-B1F5-085C2BF8BA7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EFDB9-F80D-45AF-BBA9-AD0BE692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: Data elements are arranged sequentially, elements are attached to its previous and next adjacent, Array 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in Level1 it is not completely filled</a:t>
            </a:r>
          </a:p>
          <a:p>
            <a:r>
              <a:rPr lang="en-US" dirty="0"/>
              <a:t>Yes Level3 Left -&gt; right rule is followed</a:t>
            </a:r>
          </a:p>
          <a:p>
            <a:r>
              <a:rPr lang="en-US" dirty="0"/>
              <a:t>No Left -&gt; right rule is not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Yes</a:t>
            </a:r>
          </a:p>
          <a:p>
            <a:r>
              <a:rPr lang="en-US" dirty="0"/>
              <a:t>2: No : Leaf node not at same level</a:t>
            </a:r>
          </a:p>
          <a:p>
            <a:r>
              <a:rPr lang="en-US" dirty="0"/>
              <a:t>3: No : Root node which is internal node does not have 2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yes</a:t>
            </a:r>
          </a:p>
          <a:p>
            <a:r>
              <a:rPr lang="en-US" dirty="0"/>
              <a:t>2: yes</a:t>
            </a:r>
          </a:p>
          <a:p>
            <a:r>
              <a:rPr lang="en-US" dirty="0"/>
              <a:t>3: no</a:t>
            </a:r>
          </a:p>
          <a:p>
            <a:r>
              <a:rPr lang="en-US" dirty="0"/>
              <a:t>4: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6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6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: Data elements are arranged sequentially, elements are attached to its previous and next adjacent, Array 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2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mistake, node with Node with 3 child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2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get value in ascending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9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1,7,9,10,20,30,40,50,100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2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Preorder 15, 10, 1, 12, 100</a:t>
            </a:r>
          </a:p>
          <a:p>
            <a:r>
              <a:rPr lang="en-US" dirty="0"/>
              <a:t>1: In-Order: 1, 10, 12, 15, 100</a:t>
            </a:r>
          </a:p>
          <a:p>
            <a:r>
              <a:rPr lang="en-US" dirty="0"/>
              <a:t>2: Pre-order: 200,100,500, 300, 700, 600 </a:t>
            </a:r>
          </a:p>
          <a:p>
            <a:r>
              <a:rPr lang="en-US" dirty="0"/>
              <a:t>2: In-Order: 100, 200, 300, 500, 600, 700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Pre-Order: 21,10,5,3,7,12,30,25,100 </a:t>
            </a:r>
          </a:p>
          <a:p>
            <a:r>
              <a:rPr lang="en-US" dirty="0"/>
              <a:t>In-Order: 3,5,7,12,21,25,30,100</a:t>
            </a:r>
          </a:p>
          <a:p>
            <a:r>
              <a:rPr lang="en-US" dirty="0"/>
              <a:t>Post-Order: 3,7,5,12,25,100,30,21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6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Pre-Order: 30,10,7,1,9,20,50,40,100</a:t>
            </a:r>
          </a:p>
          <a:p>
            <a:r>
              <a:rPr lang="en-US" dirty="0"/>
              <a:t>In-Order: 1,7,9,10,20,30,40,50,100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7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Pre-Order: 21,10,5,3,7,12,30,25,100 </a:t>
            </a:r>
          </a:p>
          <a:p>
            <a:r>
              <a:rPr lang="en-US" dirty="0"/>
              <a:t>In-Order: 3,5,7,12,21,25,30,100</a:t>
            </a:r>
          </a:p>
          <a:p>
            <a:r>
              <a:rPr lang="en-US" dirty="0"/>
              <a:t>Post-Order: 3,7,5,12,25,100,30,21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Node: Entire tree is referenced through root node.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Node: Entire tree is referenced through root node.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Degree of Tree is 3, Node D</a:t>
            </a:r>
          </a:p>
          <a:p>
            <a:r>
              <a:rPr lang="en-US" dirty="0"/>
              <a:t>Degree of Node D3 is 0</a:t>
            </a:r>
          </a:p>
          <a:p>
            <a:r>
              <a:rPr lang="en-US" dirty="0"/>
              <a:t>Level of D2 is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YYY</a:t>
            </a:r>
          </a:p>
          <a:p>
            <a:r>
              <a:rPr lang="en-US" dirty="0"/>
              <a:t>YYN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</a:t>
            </a:r>
          </a:p>
          <a:p>
            <a:r>
              <a:rPr lang="en-US" dirty="0"/>
              <a:t>Y(Left to right rule is adhered) </a:t>
            </a:r>
          </a:p>
          <a:p>
            <a:r>
              <a:rPr lang="en-US" dirty="0"/>
              <a:t>N(LEFT to right rule is not adhered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FDB9-F80D-45AF-BBA9-AD0BE6924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22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0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7876"/>
            <a:ext cx="8595360" cy="4782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0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97876"/>
            <a:ext cx="4480560" cy="47822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397876"/>
            <a:ext cx="4480560" cy="47822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5D2BC8-DB8B-40C8-9CC4-189D2E11D27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50190F3-F4FB-4744-BB15-9CCAF21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BC0A-156D-4E3A-9045-421C1CC71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7C55-7774-4235-A98B-6F6ED0E84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1/28/2023</a:t>
            </a:r>
          </a:p>
          <a:p>
            <a:r>
              <a:rPr lang="en-US" dirty="0"/>
              <a:t>MVJ college of engineering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01F19-8270-4126-B8F6-7380BF11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54" y="464879"/>
            <a:ext cx="277216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5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590-78E0-42F5-AA50-E9C0C4D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Tree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C1F0-E282-4BEE-9627-7338F3B2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Spanning trees: It is the shortest path tree used in </a:t>
            </a:r>
            <a:r>
              <a:rPr lang="en-US" b="1" dirty="0"/>
              <a:t>the routers </a:t>
            </a:r>
            <a:r>
              <a:rPr lang="en-US" dirty="0"/>
              <a:t>to direct the packets to the destination.  </a:t>
            </a:r>
          </a:p>
          <a:p>
            <a:r>
              <a:rPr lang="en-US" dirty="0"/>
              <a:t>2. Binary Search Tree: It is a type of tree data structure that helps in maintaining a sorted stream of data.  </a:t>
            </a:r>
          </a:p>
          <a:p>
            <a:pPr lvl="1"/>
            <a:r>
              <a:rPr lang="en-US" dirty="0"/>
              <a:t>Full Binary tree</a:t>
            </a:r>
          </a:p>
          <a:p>
            <a:pPr lvl="1"/>
            <a:r>
              <a:rPr lang="en-US" dirty="0"/>
              <a:t>Complete Binary tree</a:t>
            </a:r>
          </a:p>
          <a:p>
            <a:pPr lvl="1"/>
            <a:r>
              <a:rPr lang="en-US" dirty="0"/>
              <a:t>Skewed Binary tree</a:t>
            </a:r>
          </a:p>
          <a:p>
            <a:pPr lvl="1"/>
            <a:r>
              <a:rPr lang="en-US" dirty="0"/>
              <a:t>Strictly Binary tree</a:t>
            </a:r>
          </a:p>
          <a:p>
            <a:pPr lvl="1"/>
            <a:r>
              <a:rPr lang="en-US" dirty="0"/>
              <a:t>Extended Binary tree</a:t>
            </a:r>
          </a:p>
          <a:p>
            <a:r>
              <a:rPr lang="en-US" dirty="0"/>
              <a:t>3. Storing hierarchical data: Tree data structures are used to store the hierarchical data, which means data is arranged in the form of order.  </a:t>
            </a:r>
          </a:p>
          <a:p>
            <a:r>
              <a:rPr lang="en-US" dirty="0"/>
              <a:t>4. Syntax tree: The syntax tree represents the structure of the program’s source code, which is used in compilers.  </a:t>
            </a:r>
          </a:p>
          <a:p>
            <a:r>
              <a:rPr lang="en-US" dirty="0"/>
              <a:t>5. </a:t>
            </a:r>
            <a:r>
              <a:rPr lang="en-US" dirty="0" err="1"/>
              <a:t>Trie</a:t>
            </a:r>
            <a:r>
              <a:rPr lang="en-US" dirty="0"/>
              <a:t>: It is a fast and efficient way for dynamic spell checking. It is also used for locating specific keys from within a set.  </a:t>
            </a:r>
          </a:p>
          <a:p>
            <a:r>
              <a:rPr lang="en-US" dirty="0"/>
              <a:t>6. Heap: It is also a tree data structure that can be represented in a form of an array. It is used to implement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2385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7B0C-3BCD-498C-A994-0E6766B6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80" y="340448"/>
            <a:ext cx="9692640" cy="790378"/>
          </a:xfrm>
        </p:spPr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7FD7-FAE4-4018-BEE2-26B7C586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97876"/>
            <a:ext cx="4275438" cy="4782261"/>
          </a:xfrm>
        </p:spPr>
        <p:txBody>
          <a:bodyPr/>
          <a:lstStyle/>
          <a:p>
            <a:r>
              <a:rPr lang="en-US" b="1" dirty="0"/>
              <a:t>Root Node</a:t>
            </a:r>
            <a:r>
              <a:rPr lang="en-US" dirty="0"/>
              <a:t>: Topmost node, origin</a:t>
            </a:r>
          </a:p>
          <a:p>
            <a:r>
              <a:rPr lang="en-US" b="1" dirty="0"/>
              <a:t>Edge</a:t>
            </a:r>
            <a:r>
              <a:rPr lang="en-US" dirty="0"/>
              <a:t>: Link between 2 nodes </a:t>
            </a:r>
          </a:p>
          <a:p>
            <a:r>
              <a:rPr lang="en-US" b="1" dirty="0"/>
              <a:t>Leaf Node</a:t>
            </a:r>
            <a:r>
              <a:rPr lang="en-US" dirty="0"/>
              <a:t>: Node with no child </a:t>
            </a:r>
          </a:p>
          <a:p>
            <a:r>
              <a:rPr lang="en-US" b="1" dirty="0"/>
              <a:t>Parent Node</a:t>
            </a:r>
            <a:r>
              <a:rPr lang="en-US" dirty="0"/>
              <a:t>: Node having one or more child node </a:t>
            </a:r>
          </a:p>
          <a:p>
            <a:r>
              <a:rPr lang="en-US" b="1" dirty="0"/>
              <a:t>Child node</a:t>
            </a:r>
            <a:r>
              <a:rPr lang="en-US" dirty="0"/>
              <a:t>: Node having a parent</a:t>
            </a:r>
          </a:p>
          <a:p>
            <a:r>
              <a:rPr lang="en-US" b="1" dirty="0"/>
              <a:t>Path</a:t>
            </a:r>
            <a:r>
              <a:rPr lang="en-US" dirty="0"/>
              <a:t>: Set to edges from initial node to terminal node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8879F-6A48-480D-BCF3-5F4D31D4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70" y="1500898"/>
            <a:ext cx="5998909" cy="429442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8B3D3B-25FA-4173-A670-398A92B5C1E7}"/>
              </a:ext>
            </a:extLst>
          </p:cNvPr>
          <p:cNvSpPr/>
          <p:nvPr/>
        </p:nvSpPr>
        <p:spPr>
          <a:xfrm>
            <a:off x="6437870" y="1828800"/>
            <a:ext cx="2199503" cy="2656703"/>
          </a:xfrm>
          <a:custGeom>
            <a:avLst/>
            <a:gdLst>
              <a:gd name="connsiteX0" fmla="*/ 0 w 2199503"/>
              <a:gd name="connsiteY0" fmla="*/ 2656703 h 2656703"/>
              <a:gd name="connsiteX1" fmla="*/ 420130 w 2199503"/>
              <a:gd name="connsiteY1" fmla="*/ 1878227 h 2656703"/>
              <a:gd name="connsiteX2" fmla="*/ 803189 w 2199503"/>
              <a:gd name="connsiteY2" fmla="*/ 1334530 h 2656703"/>
              <a:gd name="connsiteX3" fmla="*/ 1235676 w 2199503"/>
              <a:gd name="connsiteY3" fmla="*/ 951470 h 2656703"/>
              <a:gd name="connsiteX4" fmla="*/ 1309816 w 2199503"/>
              <a:gd name="connsiteY4" fmla="*/ 778476 h 2656703"/>
              <a:gd name="connsiteX5" fmla="*/ 1334530 w 2199503"/>
              <a:gd name="connsiteY5" fmla="*/ 469557 h 2656703"/>
              <a:gd name="connsiteX6" fmla="*/ 1445741 w 2199503"/>
              <a:gd name="connsiteY6" fmla="*/ 333632 h 2656703"/>
              <a:gd name="connsiteX7" fmla="*/ 1631092 w 2199503"/>
              <a:gd name="connsiteY7" fmla="*/ 247135 h 2656703"/>
              <a:gd name="connsiteX8" fmla="*/ 1841157 w 2199503"/>
              <a:gd name="connsiteY8" fmla="*/ 247135 h 2656703"/>
              <a:gd name="connsiteX9" fmla="*/ 1989438 w 2199503"/>
              <a:gd name="connsiteY9" fmla="*/ 172995 h 2656703"/>
              <a:gd name="connsiteX10" fmla="*/ 2137719 w 2199503"/>
              <a:gd name="connsiteY10" fmla="*/ 49427 h 2656703"/>
              <a:gd name="connsiteX11" fmla="*/ 2199503 w 2199503"/>
              <a:gd name="connsiteY11" fmla="*/ 0 h 265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9503" h="2656703">
                <a:moveTo>
                  <a:pt x="0" y="2656703"/>
                </a:moveTo>
                <a:cubicBezTo>
                  <a:pt x="143132" y="2377646"/>
                  <a:pt x="286265" y="2098589"/>
                  <a:pt x="420130" y="1878227"/>
                </a:cubicBezTo>
                <a:cubicBezTo>
                  <a:pt x="553995" y="1657865"/>
                  <a:pt x="667265" y="1488989"/>
                  <a:pt x="803189" y="1334530"/>
                </a:cubicBezTo>
                <a:cubicBezTo>
                  <a:pt x="939113" y="1180071"/>
                  <a:pt x="1151238" y="1044146"/>
                  <a:pt x="1235676" y="951470"/>
                </a:cubicBezTo>
                <a:cubicBezTo>
                  <a:pt x="1320114" y="858794"/>
                  <a:pt x="1293340" y="858795"/>
                  <a:pt x="1309816" y="778476"/>
                </a:cubicBezTo>
                <a:cubicBezTo>
                  <a:pt x="1326292" y="698157"/>
                  <a:pt x="1311876" y="543698"/>
                  <a:pt x="1334530" y="469557"/>
                </a:cubicBezTo>
                <a:cubicBezTo>
                  <a:pt x="1357184" y="395416"/>
                  <a:pt x="1396314" y="370702"/>
                  <a:pt x="1445741" y="333632"/>
                </a:cubicBezTo>
                <a:cubicBezTo>
                  <a:pt x="1495168" y="296562"/>
                  <a:pt x="1565189" y="261551"/>
                  <a:pt x="1631092" y="247135"/>
                </a:cubicBezTo>
                <a:cubicBezTo>
                  <a:pt x="1696995" y="232719"/>
                  <a:pt x="1781433" y="259492"/>
                  <a:pt x="1841157" y="247135"/>
                </a:cubicBezTo>
                <a:cubicBezTo>
                  <a:pt x="1900881" y="234778"/>
                  <a:pt x="1940011" y="205946"/>
                  <a:pt x="1989438" y="172995"/>
                </a:cubicBezTo>
                <a:cubicBezTo>
                  <a:pt x="2038865" y="140044"/>
                  <a:pt x="2102708" y="78259"/>
                  <a:pt x="2137719" y="49427"/>
                </a:cubicBezTo>
                <a:cubicBezTo>
                  <a:pt x="2172730" y="20595"/>
                  <a:pt x="2186116" y="10297"/>
                  <a:pt x="2199503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DA636-FE1A-4F53-BA50-66E98950079A}"/>
              </a:ext>
            </a:extLst>
          </p:cNvPr>
          <p:cNvSpPr txBox="1"/>
          <p:nvPr/>
        </p:nvSpPr>
        <p:spPr>
          <a:xfrm rot="18313624">
            <a:off x="6678016" y="28519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05CA-F249-40BA-9FF0-1E0DDCC7C604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6937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2D6-C510-4EA2-896F-41A9B774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63" y="427808"/>
            <a:ext cx="9692640" cy="790378"/>
          </a:xfrm>
        </p:spPr>
        <p:txBody>
          <a:bodyPr/>
          <a:lstStyle/>
          <a:p>
            <a:r>
              <a:rPr lang="en-US" dirty="0"/>
              <a:t>Properties for a Tree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3B67-0374-459B-9285-2B2F5297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63" y="1455172"/>
            <a:ext cx="8595360" cy="4782261"/>
          </a:xfrm>
        </p:spPr>
        <p:txBody>
          <a:bodyPr/>
          <a:lstStyle/>
          <a:p>
            <a:r>
              <a:rPr lang="en-US" dirty="0"/>
              <a:t>Non-linear Data structure </a:t>
            </a:r>
          </a:p>
          <a:p>
            <a:r>
              <a:rPr lang="en-US" dirty="0"/>
              <a:t>Tree represent relationship between the nodes </a:t>
            </a:r>
          </a:p>
          <a:p>
            <a:r>
              <a:rPr lang="en-US" dirty="0"/>
              <a:t>Collection of entities </a:t>
            </a:r>
          </a:p>
          <a:p>
            <a:r>
              <a:rPr lang="en-US" dirty="0"/>
              <a:t>Every node is connected by edges</a:t>
            </a:r>
          </a:p>
          <a:p>
            <a:r>
              <a:rPr lang="en-US" dirty="0"/>
              <a:t>Node has the value or Data </a:t>
            </a:r>
          </a:p>
          <a:p>
            <a:r>
              <a:rPr lang="en-US" dirty="0"/>
              <a:t>Node may or may not have children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6DFAD-0EF9-4F82-8EE8-6202F40BC15B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0F953-57DF-4C98-8C19-10FD5B54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1500898"/>
            <a:ext cx="5418684" cy="42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1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7B0C-3BCD-498C-A994-0E6766B6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80" y="340448"/>
            <a:ext cx="9692640" cy="790378"/>
          </a:xfrm>
        </p:spPr>
        <p:txBody>
          <a:bodyPr/>
          <a:lstStyle/>
          <a:p>
            <a:r>
              <a:rPr lang="en-US" dirty="0"/>
              <a:t>Other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7FD7-FAE4-4018-BEE2-26B7C586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5" y="1397876"/>
            <a:ext cx="5321645" cy="51196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Root Node</a:t>
            </a:r>
            <a:r>
              <a:rPr lang="en-US" dirty="0"/>
              <a:t>: Only one root node. Cannot be a child of any other node  </a:t>
            </a:r>
          </a:p>
          <a:p>
            <a:r>
              <a:rPr lang="en-US" b="1" dirty="0"/>
              <a:t>Leaf Node(external node, terminal node)</a:t>
            </a:r>
            <a:r>
              <a:rPr lang="en-US" dirty="0"/>
              <a:t>: Node with no child.</a:t>
            </a:r>
          </a:p>
          <a:p>
            <a:r>
              <a:rPr lang="en-US" b="1" dirty="0"/>
              <a:t>Parent Node</a:t>
            </a:r>
            <a:r>
              <a:rPr lang="en-US" dirty="0"/>
              <a:t>: Node having one or more child node. All the node except root node will have a parent node</a:t>
            </a:r>
          </a:p>
          <a:p>
            <a:r>
              <a:rPr lang="en-US" b="1" dirty="0"/>
              <a:t>Child node</a:t>
            </a:r>
            <a:r>
              <a:rPr lang="en-US" dirty="0"/>
              <a:t>: a node can have only one parent node. All the nodes except Root node are child node </a:t>
            </a:r>
          </a:p>
          <a:p>
            <a:r>
              <a:rPr lang="en-US" b="1" dirty="0"/>
              <a:t>Siblings</a:t>
            </a:r>
            <a:r>
              <a:rPr lang="en-US" dirty="0"/>
              <a:t>: Nodes belonging to same parents are called siblings </a:t>
            </a:r>
          </a:p>
          <a:p>
            <a:r>
              <a:rPr lang="en-US" b="1" dirty="0"/>
              <a:t>Path</a:t>
            </a:r>
            <a:r>
              <a:rPr lang="en-US" dirty="0"/>
              <a:t>: Set to edges from initial node to terminal node </a:t>
            </a:r>
          </a:p>
          <a:p>
            <a:r>
              <a:rPr lang="en-US" b="1" dirty="0"/>
              <a:t>Internal node</a:t>
            </a:r>
            <a:r>
              <a:rPr lang="en-US" dirty="0"/>
              <a:t>: Node with atleast one child are called internal node.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Is root node an internal node 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Which node in the figure is internal node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8879F-6A48-480D-BCF3-5F4D31D4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70" y="1500898"/>
            <a:ext cx="5998909" cy="429442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8B3D3B-25FA-4173-A670-398A92B5C1E7}"/>
              </a:ext>
            </a:extLst>
          </p:cNvPr>
          <p:cNvSpPr/>
          <p:nvPr/>
        </p:nvSpPr>
        <p:spPr>
          <a:xfrm>
            <a:off x="6437870" y="1828800"/>
            <a:ext cx="2199503" cy="2656703"/>
          </a:xfrm>
          <a:custGeom>
            <a:avLst/>
            <a:gdLst>
              <a:gd name="connsiteX0" fmla="*/ 0 w 2199503"/>
              <a:gd name="connsiteY0" fmla="*/ 2656703 h 2656703"/>
              <a:gd name="connsiteX1" fmla="*/ 420130 w 2199503"/>
              <a:gd name="connsiteY1" fmla="*/ 1878227 h 2656703"/>
              <a:gd name="connsiteX2" fmla="*/ 803189 w 2199503"/>
              <a:gd name="connsiteY2" fmla="*/ 1334530 h 2656703"/>
              <a:gd name="connsiteX3" fmla="*/ 1235676 w 2199503"/>
              <a:gd name="connsiteY3" fmla="*/ 951470 h 2656703"/>
              <a:gd name="connsiteX4" fmla="*/ 1309816 w 2199503"/>
              <a:gd name="connsiteY4" fmla="*/ 778476 h 2656703"/>
              <a:gd name="connsiteX5" fmla="*/ 1334530 w 2199503"/>
              <a:gd name="connsiteY5" fmla="*/ 469557 h 2656703"/>
              <a:gd name="connsiteX6" fmla="*/ 1445741 w 2199503"/>
              <a:gd name="connsiteY6" fmla="*/ 333632 h 2656703"/>
              <a:gd name="connsiteX7" fmla="*/ 1631092 w 2199503"/>
              <a:gd name="connsiteY7" fmla="*/ 247135 h 2656703"/>
              <a:gd name="connsiteX8" fmla="*/ 1841157 w 2199503"/>
              <a:gd name="connsiteY8" fmla="*/ 247135 h 2656703"/>
              <a:gd name="connsiteX9" fmla="*/ 1989438 w 2199503"/>
              <a:gd name="connsiteY9" fmla="*/ 172995 h 2656703"/>
              <a:gd name="connsiteX10" fmla="*/ 2137719 w 2199503"/>
              <a:gd name="connsiteY10" fmla="*/ 49427 h 2656703"/>
              <a:gd name="connsiteX11" fmla="*/ 2199503 w 2199503"/>
              <a:gd name="connsiteY11" fmla="*/ 0 h 265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9503" h="2656703">
                <a:moveTo>
                  <a:pt x="0" y="2656703"/>
                </a:moveTo>
                <a:cubicBezTo>
                  <a:pt x="143132" y="2377646"/>
                  <a:pt x="286265" y="2098589"/>
                  <a:pt x="420130" y="1878227"/>
                </a:cubicBezTo>
                <a:cubicBezTo>
                  <a:pt x="553995" y="1657865"/>
                  <a:pt x="667265" y="1488989"/>
                  <a:pt x="803189" y="1334530"/>
                </a:cubicBezTo>
                <a:cubicBezTo>
                  <a:pt x="939113" y="1180071"/>
                  <a:pt x="1151238" y="1044146"/>
                  <a:pt x="1235676" y="951470"/>
                </a:cubicBezTo>
                <a:cubicBezTo>
                  <a:pt x="1320114" y="858794"/>
                  <a:pt x="1293340" y="858795"/>
                  <a:pt x="1309816" y="778476"/>
                </a:cubicBezTo>
                <a:cubicBezTo>
                  <a:pt x="1326292" y="698157"/>
                  <a:pt x="1311876" y="543698"/>
                  <a:pt x="1334530" y="469557"/>
                </a:cubicBezTo>
                <a:cubicBezTo>
                  <a:pt x="1357184" y="395416"/>
                  <a:pt x="1396314" y="370702"/>
                  <a:pt x="1445741" y="333632"/>
                </a:cubicBezTo>
                <a:cubicBezTo>
                  <a:pt x="1495168" y="296562"/>
                  <a:pt x="1565189" y="261551"/>
                  <a:pt x="1631092" y="247135"/>
                </a:cubicBezTo>
                <a:cubicBezTo>
                  <a:pt x="1696995" y="232719"/>
                  <a:pt x="1781433" y="259492"/>
                  <a:pt x="1841157" y="247135"/>
                </a:cubicBezTo>
                <a:cubicBezTo>
                  <a:pt x="1900881" y="234778"/>
                  <a:pt x="1940011" y="205946"/>
                  <a:pt x="1989438" y="172995"/>
                </a:cubicBezTo>
                <a:cubicBezTo>
                  <a:pt x="2038865" y="140044"/>
                  <a:pt x="2102708" y="78259"/>
                  <a:pt x="2137719" y="49427"/>
                </a:cubicBezTo>
                <a:cubicBezTo>
                  <a:pt x="2172730" y="20595"/>
                  <a:pt x="2186116" y="10297"/>
                  <a:pt x="2199503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DA636-FE1A-4F53-BA50-66E98950079A}"/>
              </a:ext>
            </a:extLst>
          </p:cNvPr>
          <p:cNvSpPr txBox="1"/>
          <p:nvPr/>
        </p:nvSpPr>
        <p:spPr>
          <a:xfrm rot="18313624">
            <a:off x="6678016" y="28519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05CA-F249-40BA-9FF0-1E0DDCC7C604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19779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BDA8-5821-4583-970C-FDBA054C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A9A710-B558-4202-BE0D-F2F028587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8932"/>
              </p:ext>
            </p:extLst>
          </p:nvPr>
        </p:nvGraphicFramePr>
        <p:xfrm>
          <a:off x="5486400" y="1583940"/>
          <a:ext cx="5346572" cy="396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F4BD1E-5A75-4DE0-8F4A-857F692430A9}"/>
              </a:ext>
            </a:extLst>
          </p:cNvPr>
          <p:cNvSpPr txBox="1"/>
          <p:nvPr/>
        </p:nvSpPr>
        <p:spPr>
          <a:xfrm>
            <a:off x="749429" y="1857902"/>
            <a:ext cx="5346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Sibling nodes: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B, C, 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??</a:t>
            </a:r>
          </a:p>
          <a:p>
            <a:r>
              <a:rPr lang="en-US" sz="2400" dirty="0"/>
              <a:t>Leaf nodes: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16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4E32-A5F5-42D2-8491-4506F6D9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248463"/>
            <a:ext cx="9692640" cy="790378"/>
          </a:xfrm>
        </p:spPr>
        <p:txBody>
          <a:bodyPr/>
          <a:lstStyle/>
          <a:p>
            <a:r>
              <a:rPr lang="en-US" dirty="0"/>
              <a:t>Characteristics of Tree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BA86-989C-45A3-BA26-82518509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179925"/>
            <a:ext cx="9264108" cy="5072594"/>
          </a:xfrm>
        </p:spPr>
        <p:txBody>
          <a:bodyPr>
            <a:normAutofit/>
          </a:bodyPr>
          <a:lstStyle/>
          <a:p>
            <a:r>
              <a:rPr lang="en-US" dirty="0"/>
              <a:t>Root node can be used to traverse any node of the tree</a:t>
            </a:r>
          </a:p>
          <a:p>
            <a:r>
              <a:rPr lang="en-US" dirty="0"/>
              <a:t>If you have non-empty tree you will have root node </a:t>
            </a:r>
          </a:p>
          <a:p>
            <a:endParaRPr lang="en-US" dirty="0"/>
          </a:p>
          <a:p>
            <a:r>
              <a:rPr lang="en-US" dirty="0"/>
              <a:t>If you have N node you will have N-1 edges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8 Node in adjacent tree and eight edges  </a:t>
            </a:r>
          </a:p>
          <a:p>
            <a:endParaRPr lang="en-US" dirty="0"/>
          </a:p>
          <a:p>
            <a:r>
              <a:rPr lang="en-US" dirty="0"/>
              <a:t>Tree is a </a:t>
            </a:r>
            <a:r>
              <a:rPr lang="en-US" b="1" dirty="0"/>
              <a:t>recursive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Can have smaller tress called as Sub 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F64C2-ACE7-42E3-82C7-01140C05775D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0A81A-F1AD-4D5A-9284-472BCB1A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46" y="1655075"/>
            <a:ext cx="3829584" cy="35478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82B4B7-7519-48AD-9C89-2F204BBEC11A}"/>
              </a:ext>
            </a:extLst>
          </p:cNvPr>
          <p:cNvCxnSpPr/>
          <p:nvPr/>
        </p:nvCxnSpPr>
        <p:spPr>
          <a:xfrm>
            <a:off x="6882715" y="2593735"/>
            <a:ext cx="8773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3E0E5-D972-43FC-9C4C-8B07115DE2A5}"/>
              </a:ext>
            </a:extLst>
          </p:cNvPr>
          <p:cNvCxnSpPr/>
          <p:nvPr/>
        </p:nvCxnSpPr>
        <p:spPr>
          <a:xfrm>
            <a:off x="8458200" y="2593735"/>
            <a:ext cx="8773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B337B1-213A-46D8-994A-7F8D235D8BA1}"/>
              </a:ext>
            </a:extLst>
          </p:cNvPr>
          <p:cNvCxnSpPr>
            <a:cxnSpLocks/>
          </p:cNvCxnSpPr>
          <p:nvPr/>
        </p:nvCxnSpPr>
        <p:spPr>
          <a:xfrm>
            <a:off x="7166920" y="3425757"/>
            <a:ext cx="45719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B385F-90F2-4F3C-8FFD-1DC9B88FA4BB}"/>
              </a:ext>
            </a:extLst>
          </p:cNvPr>
          <p:cNvCxnSpPr>
            <a:cxnSpLocks/>
          </p:cNvCxnSpPr>
          <p:nvPr/>
        </p:nvCxnSpPr>
        <p:spPr>
          <a:xfrm>
            <a:off x="8001001" y="3407367"/>
            <a:ext cx="45719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B7C9E4-9659-40D6-9247-B9A5BC9678F2}"/>
              </a:ext>
            </a:extLst>
          </p:cNvPr>
          <p:cNvCxnSpPr>
            <a:cxnSpLocks/>
          </p:cNvCxnSpPr>
          <p:nvPr/>
        </p:nvCxnSpPr>
        <p:spPr>
          <a:xfrm>
            <a:off x="9679459" y="3240405"/>
            <a:ext cx="0" cy="3957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C49866-E8A7-44A1-B819-703F439F1B47}"/>
              </a:ext>
            </a:extLst>
          </p:cNvPr>
          <p:cNvCxnSpPr>
            <a:cxnSpLocks/>
          </p:cNvCxnSpPr>
          <p:nvPr/>
        </p:nvCxnSpPr>
        <p:spPr>
          <a:xfrm>
            <a:off x="9380837" y="3438258"/>
            <a:ext cx="0" cy="10356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CCAEAC-B88C-40DD-A606-83FDF3CB56AB}"/>
              </a:ext>
            </a:extLst>
          </p:cNvPr>
          <p:cNvCxnSpPr>
            <a:cxnSpLocks/>
          </p:cNvCxnSpPr>
          <p:nvPr/>
        </p:nvCxnSpPr>
        <p:spPr>
          <a:xfrm>
            <a:off x="8250193" y="4183637"/>
            <a:ext cx="0" cy="3957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B2EE9-24F9-44DD-8F91-ED8B288FEF15}"/>
              </a:ext>
            </a:extLst>
          </p:cNvPr>
          <p:cNvCxnSpPr>
            <a:cxnSpLocks/>
          </p:cNvCxnSpPr>
          <p:nvPr/>
        </p:nvCxnSpPr>
        <p:spPr>
          <a:xfrm>
            <a:off x="8101910" y="2772908"/>
            <a:ext cx="0" cy="2366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96131-5197-4BBE-B30C-5DA728B2CCE8}"/>
              </a:ext>
            </a:extLst>
          </p:cNvPr>
          <p:cNvCxnSpPr>
            <a:cxnSpLocks/>
          </p:cNvCxnSpPr>
          <p:nvPr/>
        </p:nvCxnSpPr>
        <p:spPr>
          <a:xfrm>
            <a:off x="9162535" y="5209248"/>
            <a:ext cx="45719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C0EB41-2D6D-41C5-84CC-673F5E88AFF2}"/>
              </a:ext>
            </a:extLst>
          </p:cNvPr>
          <p:cNvSpPr txBox="1"/>
          <p:nvPr/>
        </p:nvSpPr>
        <p:spPr>
          <a:xfrm>
            <a:off x="9760528" y="5018258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7BB021-3DDB-4413-B90F-19F20B9DE181}"/>
              </a:ext>
            </a:extLst>
          </p:cNvPr>
          <p:cNvSpPr/>
          <p:nvPr/>
        </p:nvSpPr>
        <p:spPr>
          <a:xfrm>
            <a:off x="9246465" y="2835475"/>
            <a:ext cx="1344735" cy="215581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6F9EA-64A6-41A7-910D-A4882348EC18}"/>
              </a:ext>
            </a:extLst>
          </p:cNvPr>
          <p:cNvSpPr txBox="1"/>
          <p:nvPr/>
        </p:nvSpPr>
        <p:spPr>
          <a:xfrm>
            <a:off x="9679459" y="2545329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Subtree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E2AC72-4917-4CA1-AE1B-6835097CAF94}"/>
              </a:ext>
            </a:extLst>
          </p:cNvPr>
          <p:cNvSpPr/>
          <p:nvPr/>
        </p:nvSpPr>
        <p:spPr>
          <a:xfrm>
            <a:off x="5201882" y="4881661"/>
            <a:ext cx="642526" cy="64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Root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CB4E8FA-177D-46B0-AED1-FEF0CD04ED0E}"/>
              </a:ext>
            </a:extLst>
          </p:cNvPr>
          <p:cNvSpPr/>
          <p:nvPr/>
        </p:nvSpPr>
        <p:spPr>
          <a:xfrm>
            <a:off x="4672518" y="5717490"/>
            <a:ext cx="344012" cy="2965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D9E293E-9857-4F9C-AA73-26C18DB20D49}"/>
              </a:ext>
            </a:extLst>
          </p:cNvPr>
          <p:cNvSpPr/>
          <p:nvPr/>
        </p:nvSpPr>
        <p:spPr>
          <a:xfrm>
            <a:off x="6035880" y="5717490"/>
            <a:ext cx="344012" cy="2965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AD7008-F073-4F5B-AE87-69341ECA1D39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 flipH="1">
            <a:off x="4844524" y="5430091"/>
            <a:ext cx="451454" cy="28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3B890B-66C4-482E-9B5A-CBC74359FFE7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5750312" y="5430091"/>
            <a:ext cx="457574" cy="28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3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65C49-F799-4E40-97EF-28F4BE18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18" y="1639223"/>
            <a:ext cx="4261720" cy="3645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A4E32-A5F5-42D2-8491-4506F6D9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248463"/>
            <a:ext cx="9692640" cy="790378"/>
          </a:xfrm>
        </p:spPr>
        <p:txBody>
          <a:bodyPr/>
          <a:lstStyle/>
          <a:p>
            <a:r>
              <a:rPr lang="en-US" dirty="0"/>
              <a:t>Characteristics of Tree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BA86-989C-45A3-BA26-82518509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3" y="1179925"/>
            <a:ext cx="9378779" cy="5429612"/>
          </a:xfrm>
        </p:spPr>
        <p:txBody>
          <a:bodyPr>
            <a:normAutofit/>
          </a:bodyPr>
          <a:lstStyle/>
          <a:p>
            <a:r>
              <a:rPr lang="en-US" sz="2400" b="1" dirty="0"/>
              <a:t>Degree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/>
              <a:t>Degree of Node</a:t>
            </a:r>
            <a:r>
              <a:rPr lang="en-US" sz="2000" dirty="0"/>
              <a:t>: # of children 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 Node C - ?</a:t>
            </a:r>
          </a:p>
          <a:p>
            <a:pPr lvl="2"/>
            <a:r>
              <a:rPr lang="en-US" sz="1800" dirty="0"/>
              <a:t>What is the Degree of node </a:t>
            </a:r>
            <a:r>
              <a:rPr lang="en-US" sz="1800" b="1" dirty="0"/>
              <a:t>D3</a:t>
            </a:r>
          </a:p>
          <a:p>
            <a:pPr lvl="1"/>
            <a:r>
              <a:rPr lang="en-US" sz="2000" b="1" dirty="0"/>
              <a:t>Degree of Tree </a:t>
            </a:r>
            <a:r>
              <a:rPr lang="en-US" sz="2000" dirty="0"/>
              <a:t>– Highest degree node in a tree</a:t>
            </a:r>
          </a:p>
          <a:p>
            <a:pPr lvl="2"/>
            <a:r>
              <a:rPr lang="en-US" sz="1800" dirty="0"/>
              <a:t>What is the Degree of this tree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Level </a:t>
            </a:r>
            <a:r>
              <a:rPr lang="en-US" sz="2400" dirty="0"/>
              <a:t>of Tree/Node:</a:t>
            </a:r>
          </a:p>
          <a:p>
            <a:pPr lvl="1"/>
            <a:r>
              <a:rPr lang="en-US" sz="2200" dirty="0"/>
              <a:t>Each step from top -&gt; Bottom </a:t>
            </a:r>
          </a:p>
          <a:p>
            <a:pPr lvl="1"/>
            <a:r>
              <a:rPr lang="en-US" sz="2200" dirty="0"/>
              <a:t>Starts from 0 and increments by 1 at each step</a:t>
            </a:r>
          </a:p>
          <a:p>
            <a:pPr lvl="1"/>
            <a:r>
              <a:rPr lang="en-US" sz="2200" dirty="0"/>
              <a:t>What is the level of Node D2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F64C2-ACE7-42E3-82C7-01140C05775D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797C47-E6E0-4EBA-B312-511A63557FEF}"/>
              </a:ext>
            </a:extLst>
          </p:cNvPr>
          <p:cNvCxnSpPr/>
          <p:nvPr/>
        </p:nvCxnSpPr>
        <p:spPr>
          <a:xfrm>
            <a:off x="6661649" y="3015048"/>
            <a:ext cx="36241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FF433B-35DD-4C73-B4CA-5E76AE2683A0}"/>
              </a:ext>
            </a:extLst>
          </p:cNvPr>
          <p:cNvCxnSpPr/>
          <p:nvPr/>
        </p:nvCxnSpPr>
        <p:spPr>
          <a:xfrm>
            <a:off x="7135323" y="3711146"/>
            <a:ext cx="36241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D7BBF8-340B-432C-8A0E-39274B30B82D}"/>
              </a:ext>
            </a:extLst>
          </p:cNvPr>
          <p:cNvCxnSpPr>
            <a:cxnSpLocks/>
          </p:cNvCxnSpPr>
          <p:nvPr/>
        </p:nvCxnSpPr>
        <p:spPr>
          <a:xfrm>
            <a:off x="8947380" y="4431956"/>
            <a:ext cx="880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5537F8-7308-4E86-8FBC-2A7B3C1B8784}"/>
              </a:ext>
            </a:extLst>
          </p:cNvPr>
          <p:cNvCxnSpPr>
            <a:cxnSpLocks/>
          </p:cNvCxnSpPr>
          <p:nvPr/>
        </p:nvCxnSpPr>
        <p:spPr>
          <a:xfrm>
            <a:off x="7979699" y="2347783"/>
            <a:ext cx="880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3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65C49-F799-4E40-97EF-28F4BE18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18" y="1639223"/>
            <a:ext cx="4261720" cy="3645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A4E32-A5F5-42D2-8491-4506F6D9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248463"/>
            <a:ext cx="9692640" cy="790378"/>
          </a:xfrm>
        </p:spPr>
        <p:txBody>
          <a:bodyPr/>
          <a:lstStyle/>
          <a:p>
            <a:r>
              <a:rPr lang="en-US" dirty="0"/>
              <a:t>Characteristics of Tree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BA86-989C-45A3-BA26-82518509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3" y="1179925"/>
            <a:ext cx="9378779" cy="5429612"/>
          </a:xfrm>
        </p:spPr>
        <p:txBody>
          <a:bodyPr>
            <a:normAutofit/>
          </a:bodyPr>
          <a:lstStyle/>
          <a:p>
            <a:r>
              <a:rPr lang="en-US" sz="2400" b="1" dirty="0"/>
              <a:t>Height of Node/Tree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/>
              <a:t>Height of Node</a:t>
            </a:r>
            <a:r>
              <a:rPr lang="en-US" sz="2000" dirty="0"/>
              <a:t>: Total # of edges that lies on the </a:t>
            </a:r>
            <a:r>
              <a:rPr lang="en-US" sz="2000" b="1" dirty="0"/>
              <a:t>longest</a:t>
            </a:r>
            <a:r>
              <a:rPr lang="en-US" sz="2000" dirty="0"/>
              <a:t> path from any leaf node to a specific node 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 for Node C </a:t>
            </a:r>
          </a:p>
          <a:p>
            <a:pPr lvl="3"/>
            <a:r>
              <a:rPr lang="en-US" sz="1800" dirty="0"/>
              <a:t>Find the longest path </a:t>
            </a:r>
          </a:p>
          <a:p>
            <a:pPr lvl="4"/>
            <a:r>
              <a:rPr lang="en-US" sz="1800" dirty="0"/>
              <a:t>C -&gt; C2 -&gt; C3 : Answer 2</a:t>
            </a:r>
          </a:p>
          <a:p>
            <a:pPr lvl="3"/>
            <a:r>
              <a:rPr lang="en-US" sz="1800" dirty="0"/>
              <a:t>What is the height of Node A ?</a:t>
            </a:r>
          </a:p>
          <a:p>
            <a:pPr lvl="1"/>
            <a:r>
              <a:rPr lang="en-US" sz="2200" b="1" dirty="0"/>
              <a:t>Height of Node: </a:t>
            </a:r>
          </a:p>
          <a:p>
            <a:pPr lvl="2"/>
            <a:r>
              <a:rPr lang="en-US" sz="2000" dirty="0"/>
              <a:t>Height of root node</a:t>
            </a:r>
          </a:p>
          <a:p>
            <a:r>
              <a:rPr lang="en-US" sz="2400" b="1" dirty="0"/>
              <a:t>Depth of Node/Tree: </a:t>
            </a:r>
          </a:p>
          <a:p>
            <a:pPr lvl="1"/>
            <a:r>
              <a:rPr lang="en-US" sz="2000" b="1" dirty="0"/>
              <a:t>Depth of Node</a:t>
            </a:r>
            <a:r>
              <a:rPr lang="en-US" sz="2000" dirty="0"/>
              <a:t>: Total # of edges from root node to particular node.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 for C : Path A -&gt; C, Depth = 1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 for D3: Path A -&gt; D -&gt; D3 = 2 </a:t>
            </a:r>
          </a:p>
          <a:p>
            <a:pPr lvl="1"/>
            <a:r>
              <a:rPr lang="en-US" sz="2000" dirty="0"/>
              <a:t>Depth of Tree:  Total # of edges from root node to leaf node in longest path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: A -&gt; C -&gt; C2 -&gt; C3 , Depth = 3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F64C2-ACE7-42E3-82C7-01140C05775D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F9281E-4EC5-46F5-B8BC-E1D7F177F852}"/>
              </a:ext>
            </a:extLst>
          </p:cNvPr>
          <p:cNvCxnSpPr>
            <a:cxnSpLocks/>
          </p:cNvCxnSpPr>
          <p:nvPr/>
        </p:nvCxnSpPr>
        <p:spPr>
          <a:xfrm>
            <a:off x="8727988" y="3821172"/>
            <a:ext cx="0" cy="3957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36CEEE-7494-4434-B16E-1945536D55AD}"/>
              </a:ext>
            </a:extLst>
          </p:cNvPr>
          <p:cNvCxnSpPr>
            <a:cxnSpLocks/>
          </p:cNvCxnSpPr>
          <p:nvPr/>
        </p:nvCxnSpPr>
        <p:spPr>
          <a:xfrm>
            <a:off x="8477824" y="3015048"/>
            <a:ext cx="0" cy="3957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6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F11F-93CC-4E44-A726-449582AA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ACB4-4BD3-4925-8D99-CE6AFB88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6" y="1507524"/>
            <a:ext cx="8625953" cy="42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7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B9EF-3276-481F-B764-D763D4EA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8189-C682-44F0-BD14-252B6683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6"/>
            <a:ext cx="6090398" cy="4782261"/>
          </a:xfrm>
        </p:spPr>
        <p:txBody>
          <a:bodyPr/>
          <a:lstStyle/>
          <a:p>
            <a:r>
              <a:rPr lang="en-US" b="1" dirty="0"/>
              <a:t>General Tree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 restriction on # of nodes. A parent node can have </a:t>
            </a:r>
            <a:r>
              <a:rPr lang="en-US" b="1" dirty="0"/>
              <a:t>any </a:t>
            </a:r>
            <a:r>
              <a:rPr lang="en-US" dirty="0"/>
              <a:t>number of child nodes </a:t>
            </a:r>
          </a:p>
          <a:p>
            <a:r>
              <a:rPr lang="en-US" b="1" dirty="0"/>
              <a:t>Binary Tree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Max </a:t>
            </a:r>
            <a:r>
              <a:rPr lang="en-US" b="1" dirty="0"/>
              <a:t>2 child / node </a:t>
            </a:r>
          </a:p>
          <a:p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1E5498E2-FE6D-4314-BFE7-E3AD271F4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455099"/>
              </p:ext>
            </p:extLst>
          </p:nvPr>
        </p:nvGraphicFramePr>
        <p:xfrm>
          <a:off x="691978" y="3446298"/>
          <a:ext cx="3404369" cy="232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5130C96-874D-44D5-9B21-7A841297C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059951"/>
              </p:ext>
            </p:extLst>
          </p:nvPr>
        </p:nvGraphicFramePr>
        <p:xfrm>
          <a:off x="4096347" y="3446299"/>
          <a:ext cx="3249169" cy="232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AC1DA9-DE62-4FA0-8738-CF17F38F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448892"/>
              </p:ext>
            </p:extLst>
          </p:nvPr>
        </p:nvGraphicFramePr>
        <p:xfrm>
          <a:off x="7352270" y="3446299"/>
          <a:ext cx="3249169" cy="232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0A4727-54D8-4D71-B1C7-A0AE3C6AC036}"/>
              </a:ext>
            </a:extLst>
          </p:cNvPr>
          <p:cNvSpPr txBox="1"/>
          <p:nvPr/>
        </p:nvSpPr>
        <p:spPr>
          <a:xfrm>
            <a:off x="4096347" y="5995471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Tree is a Binary Tree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1D4DD-A4E5-4641-B846-B4FFE9BDAD2A}"/>
              </a:ext>
            </a:extLst>
          </p:cNvPr>
          <p:cNvSpPr/>
          <p:nvPr/>
        </p:nvSpPr>
        <p:spPr>
          <a:xfrm>
            <a:off x="3481286" y="3496618"/>
            <a:ext cx="412292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A574A-7FAA-41C0-AC83-C0CD71D20B72}"/>
              </a:ext>
            </a:extLst>
          </p:cNvPr>
          <p:cNvSpPr/>
          <p:nvPr/>
        </p:nvSpPr>
        <p:spPr>
          <a:xfrm>
            <a:off x="6737209" y="3489050"/>
            <a:ext cx="412292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FC7B3-2579-46EC-A437-7F0DF59A5FC0}"/>
              </a:ext>
            </a:extLst>
          </p:cNvPr>
          <p:cNvSpPr/>
          <p:nvPr/>
        </p:nvSpPr>
        <p:spPr>
          <a:xfrm>
            <a:off x="9993132" y="3496617"/>
            <a:ext cx="412292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07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20054-5CDA-4397-88FE-2E76E88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2" y="1727840"/>
            <a:ext cx="8459712" cy="379949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4AA4-4EFD-4207-98A4-C8FD361B5154}"/>
              </a:ext>
            </a:extLst>
          </p:cNvPr>
          <p:cNvSpPr/>
          <p:nvPr/>
        </p:nvSpPr>
        <p:spPr>
          <a:xfrm>
            <a:off x="6454346" y="3138616"/>
            <a:ext cx="2788508" cy="952348"/>
          </a:xfrm>
          <a:prstGeom prst="round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2D300-1F46-45CD-B396-B9143CB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A7B8F7-2C2F-4E21-AC33-0CB7CDE71E69}"/>
              </a:ext>
            </a:extLst>
          </p:cNvPr>
          <p:cNvSpPr/>
          <p:nvPr/>
        </p:nvSpPr>
        <p:spPr>
          <a:xfrm>
            <a:off x="1025611" y="4197849"/>
            <a:ext cx="9082217" cy="18526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6A73-7FC8-40CA-B117-99504F9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Types of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B9960-FFBF-6380-128A-61056550A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3640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1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C6E-FDDB-466A-8F1D-1B1E43D3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Full(strict) Binary Tree: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5CE-FBF5-47FB-BAD7-C95D4D565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7"/>
            <a:ext cx="8595360" cy="114622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Tree in which every node other  than leaf node has 2 children</a:t>
            </a:r>
          </a:p>
          <a:p>
            <a:pPr lvl="1"/>
            <a:r>
              <a:rPr lang="en-US" sz="1800" dirty="0"/>
              <a:t>Zero child node or 2 child node </a:t>
            </a:r>
          </a:p>
          <a:p>
            <a:pPr lvl="1"/>
            <a:endParaRPr lang="en-US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499519-D1C4-46F6-AEAC-9FBF542BF21F}"/>
              </a:ext>
            </a:extLst>
          </p:cNvPr>
          <p:cNvSpPr/>
          <p:nvPr/>
        </p:nvSpPr>
        <p:spPr>
          <a:xfrm>
            <a:off x="1836228" y="260000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76C9A-F87E-4DEA-8DA7-9F48407D6901}"/>
              </a:ext>
            </a:extLst>
          </p:cNvPr>
          <p:cNvSpPr/>
          <p:nvPr/>
        </p:nvSpPr>
        <p:spPr>
          <a:xfrm>
            <a:off x="1391384" y="332365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274AAE-CD8B-430E-8F37-16C2E9527182}"/>
              </a:ext>
            </a:extLst>
          </p:cNvPr>
          <p:cNvSpPr/>
          <p:nvPr/>
        </p:nvSpPr>
        <p:spPr>
          <a:xfrm>
            <a:off x="2372676" y="332365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623BF0-9FCC-4083-AF63-5AA0174A4BB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1082" y="2979698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EFD46-1BB7-4406-B18E-DD6E4A5A9CA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215926" y="2979698"/>
            <a:ext cx="221896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6D4390-E844-4EFA-8F08-94284DC05806}"/>
              </a:ext>
            </a:extLst>
          </p:cNvPr>
          <p:cNvSpPr/>
          <p:nvPr/>
        </p:nvSpPr>
        <p:spPr>
          <a:xfrm>
            <a:off x="917475" y="408234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D1484-A09C-4561-B20C-CA8014123E9D}"/>
              </a:ext>
            </a:extLst>
          </p:cNvPr>
          <p:cNvSpPr/>
          <p:nvPr/>
        </p:nvSpPr>
        <p:spPr>
          <a:xfrm>
            <a:off x="1898767" y="408234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71ABA8-D565-4AA9-905A-63D639BB72AA}"/>
              </a:ext>
            </a:extLst>
          </p:cNvPr>
          <p:cNvCxnSpPr>
            <a:stCxn id="5" idx="3"/>
            <a:endCxn id="11" idx="0"/>
          </p:cNvCxnSpPr>
          <p:nvPr/>
        </p:nvCxnSpPr>
        <p:spPr>
          <a:xfrm flipH="1">
            <a:off x="1139897" y="3703350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8EA95-CEA7-48B1-80B8-C9CEFD1C21FF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1771082" y="3703350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916A1B-DB67-4A28-8D61-F9BBCEB3DE72}"/>
              </a:ext>
            </a:extLst>
          </p:cNvPr>
          <p:cNvSpPr/>
          <p:nvPr/>
        </p:nvSpPr>
        <p:spPr>
          <a:xfrm>
            <a:off x="4657124" y="256933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570C8A-BF51-4992-AD9A-BF3C61DFE1B9}"/>
              </a:ext>
            </a:extLst>
          </p:cNvPr>
          <p:cNvSpPr/>
          <p:nvPr/>
        </p:nvSpPr>
        <p:spPr>
          <a:xfrm>
            <a:off x="4212280" y="329298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94CFB-B309-4BC6-BE06-F741221C0E5F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4591978" y="2949033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189430-6EFD-464C-8647-28E2C849D286}"/>
              </a:ext>
            </a:extLst>
          </p:cNvPr>
          <p:cNvCxnSpPr>
            <a:cxnSpLocks/>
            <a:stCxn id="18" idx="5"/>
            <a:endCxn id="27" idx="1"/>
          </p:cNvCxnSpPr>
          <p:nvPr/>
        </p:nvCxnSpPr>
        <p:spPr>
          <a:xfrm>
            <a:off x="5036822" y="2949033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71AF5BF-9C46-4FF8-83A5-76B88754704E}"/>
              </a:ext>
            </a:extLst>
          </p:cNvPr>
          <p:cNvSpPr/>
          <p:nvPr/>
        </p:nvSpPr>
        <p:spPr>
          <a:xfrm>
            <a:off x="3738371" y="405167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BD5B74-8F3F-41DD-827B-F7D66273A001}"/>
              </a:ext>
            </a:extLst>
          </p:cNvPr>
          <p:cNvSpPr/>
          <p:nvPr/>
        </p:nvSpPr>
        <p:spPr>
          <a:xfrm>
            <a:off x="4719663" y="405167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BC99D1-F875-4ADA-ACFD-55C7980FEA15}"/>
              </a:ext>
            </a:extLst>
          </p:cNvPr>
          <p:cNvCxnSpPr>
            <a:stCxn id="19" idx="3"/>
            <a:endCxn id="23" idx="0"/>
          </p:cNvCxnSpPr>
          <p:nvPr/>
        </p:nvCxnSpPr>
        <p:spPr>
          <a:xfrm flipH="1">
            <a:off x="3960793" y="3672685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0CC26-3C6E-4DE9-AD1D-2126A34708CC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4591978" y="3672685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19558E4-5556-4834-9119-6F926DF719C1}"/>
              </a:ext>
            </a:extLst>
          </p:cNvPr>
          <p:cNvSpPr/>
          <p:nvPr/>
        </p:nvSpPr>
        <p:spPr>
          <a:xfrm>
            <a:off x="5714282" y="332849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BCC4B8-6A7E-43FA-BA5D-D72F8D265307}"/>
              </a:ext>
            </a:extLst>
          </p:cNvPr>
          <p:cNvSpPr/>
          <p:nvPr/>
        </p:nvSpPr>
        <p:spPr>
          <a:xfrm>
            <a:off x="5240373" y="408718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8A1896-05C3-4FCC-8F4D-74232D4D6D8B}"/>
              </a:ext>
            </a:extLst>
          </p:cNvPr>
          <p:cNvSpPr/>
          <p:nvPr/>
        </p:nvSpPr>
        <p:spPr>
          <a:xfrm>
            <a:off x="6221665" y="408718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B75877-46D6-4990-ACF2-8A28A14E3920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 flipH="1">
            <a:off x="5462795" y="3708192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DD8DB4-DEC7-47B5-866A-B68E88C360F6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6093980" y="3708192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86D6B98-EAA1-4F07-B2E0-1D2CD8CDC98B}"/>
              </a:ext>
            </a:extLst>
          </p:cNvPr>
          <p:cNvSpPr/>
          <p:nvPr/>
        </p:nvSpPr>
        <p:spPr>
          <a:xfrm>
            <a:off x="8364668" y="256449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3C2BC1-5F81-4A55-9026-9535EA4C8F1E}"/>
              </a:ext>
            </a:extLst>
          </p:cNvPr>
          <p:cNvSpPr/>
          <p:nvPr/>
        </p:nvSpPr>
        <p:spPr>
          <a:xfrm>
            <a:off x="7919824" y="328814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203DAC-DC75-463D-9C59-28BCBCA09AC9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8299522" y="2944191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20527-B88E-410C-8E98-CB98C8216350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>
          <a:xfrm>
            <a:off x="8744366" y="2944191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A3CBF6-6082-4C8B-A7E7-B9F753EFB986}"/>
              </a:ext>
            </a:extLst>
          </p:cNvPr>
          <p:cNvSpPr/>
          <p:nvPr/>
        </p:nvSpPr>
        <p:spPr>
          <a:xfrm>
            <a:off x="7445915" y="404683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7ED654-6AF5-40AF-8E5E-BA712D9CEF91}"/>
              </a:ext>
            </a:extLst>
          </p:cNvPr>
          <p:cNvCxnSpPr>
            <a:stCxn id="36" idx="3"/>
            <a:endCxn id="39" idx="0"/>
          </p:cNvCxnSpPr>
          <p:nvPr/>
        </p:nvCxnSpPr>
        <p:spPr>
          <a:xfrm flipH="1">
            <a:off x="7668337" y="3667843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C624A85-6CA7-4593-8F4E-7D3518FC601B}"/>
              </a:ext>
            </a:extLst>
          </p:cNvPr>
          <p:cNvSpPr/>
          <p:nvPr/>
        </p:nvSpPr>
        <p:spPr>
          <a:xfrm>
            <a:off x="9421826" y="332365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213E86-97AF-4E9A-BFB0-013D0EF3B7E1}"/>
              </a:ext>
            </a:extLst>
          </p:cNvPr>
          <p:cNvSpPr/>
          <p:nvPr/>
        </p:nvSpPr>
        <p:spPr>
          <a:xfrm>
            <a:off x="8947917" y="408234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FE74F3-AEA3-4379-902A-1838930F33DE}"/>
              </a:ext>
            </a:extLst>
          </p:cNvPr>
          <p:cNvSpPr/>
          <p:nvPr/>
        </p:nvSpPr>
        <p:spPr>
          <a:xfrm>
            <a:off x="9929209" y="408234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62825E-D22F-442F-B26F-4BC8C6EC7A57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9170339" y="3703350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F65E6B-E8EC-40D0-9AB9-14543291D715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9801524" y="3703350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30AC7B-1EE4-4BE2-A355-9AC2B22092CD}"/>
              </a:ext>
            </a:extLst>
          </p:cNvPr>
          <p:cNvSpPr txBox="1"/>
          <p:nvPr/>
        </p:nvSpPr>
        <p:spPr>
          <a:xfrm>
            <a:off x="830737" y="49061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Binary Tree 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842AE2-0CFC-4D77-AB96-F9314612D80E}"/>
              </a:ext>
            </a:extLst>
          </p:cNvPr>
          <p:cNvSpPr txBox="1"/>
          <p:nvPr/>
        </p:nvSpPr>
        <p:spPr>
          <a:xfrm>
            <a:off x="665094" y="5295530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Full Binary Tree 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4E1C9E-FA9E-4B2F-AE22-AEB004329B11}"/>
              </a:ext>
            </a:extLst>
          </p:cNvPr>
          <p:cNvSpPr txBox="1"/>
          <p:nvPr/>
        </p:nvSpPr>
        <p:spPr>
          <a:xfrm>
            <a:off x="4091799" y="485669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Binary Tree 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3A1EAC-E556-48CB-A45F-0F8EDA3A88C0}"/>
              </a:ext>
            </a:extLst>
          </p:cNvPr>
          <p:cNvSpPr txBox="1"/>
          <p:nvPr/>
        </p:nvSpPr>
        <p:spPr>
          <a:xfrm>
            <a:off x="3926156" y="5246054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Full Binary Tree 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5290F-76F7-49A8-A780-731FCDDC337A}"/>
              </a:ext>
            </a:extLst>
          </p:cNvPr>
          <p:cNvSpPr txBox="1"/>
          <p:nvPr/>
        </p:nvSpPr>
        <p:spPr>
          <a:xfrm>
            <a:off x="7518504" y="48366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Binary Tree 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4A6CF-A9C7-499A-B4E5-58B6276E8819}"/>
              </a:ext>
            </a:extLst>
          </p:cNvPr>
          <p:cNvSpPr txBox="1"/>
          <p:nvPr/>
        </p:nvSpPr>
        <p:spPr>
          <a:xfrm>
            <a:off x="7352861" y="5226030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Full Binary Tree ?</a:t>
            </a:r>
          </a:p>
        </p:txBody>
      </p:sp>
    </p:spTree>
    <p:extLst>
      <p:ext uri="{BB962C8B-B14F-4D97-AF65-F5344CB8AC3E}">
        <p14:creationId xmlns:p14="http://schemas.microsoft.com/office/powerpoint/2010/main" val="140038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C6E-FDDB-466A-8F1D-1B1E43D3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Binary Tree: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5CE-FBF5-47FB-BAD7-C95D4D565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61329"/>
            <a:ext cx="8595360" cy="238676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All the levels </a:t>
            </a:r>
            <a:r>
              <a:rPr lang="en-US" sz="1800" b="1" dirty="0"/>
              <a:t>except last level </a:t>
            </a:r>
            <a:r>
              <a:rPr lang="en-US" sz="1800" dirty="0"/>
              <a:t>is completely filled with nodes </a:t>
            </a:r>
          </a:p>
          <a:p>
            <a:pPr lvl="1"/>
            <a:r>
              <a:rPr lang="en-US" sz="1800" dirty="0"/>
              <a:t>Level0 can have only one node </a:t>
            </a:r>
          </a:p>
          <a:p>
            <a:pPr lvl="1"/>
            <a:r>
              <a:rPr lang="en-US" sz="1800" dirty="0"/>
              <a:t>Last Level </a:t>
            </a:r>
          </a:p>
          <a:p>
            <a:pPr lvl="2"/>
            <a:r>
              <a:rPr lang="en-US" sz="1600" dirty="0"/>
              <a:t>Can be completely filled </a:t>
            </a:r>
          </a:p>
          <a:p>
            <a:pPr lvl="2"/>
            <a:r>
              <a:rPr lang="en-US" sz="1600" dirty="0"/>
              <a:t>OR nodes filled Left to right </a:t>
            </a:r>
          </a:p>
          <a:p>
            <a:pPr marL="274320" lvl="1" indent="0">
              <a:buNone/>
            </a:pPr>
            <a:endParaRPr lang="en-US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499519-D1C4-46F6-AEAC-9FBF542BF21F}"/>
              </a:ext>
            </a:extLst>
          </p:cNvPr>
          <p:cNvSpPr/>
          <p:nvPr/>
        </p:nvSpPr>
        <p:spPr>
          <a:xfrm>
            <a:off x="5449742" y="355489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76C9A-F87E-4DEA-8DA7-9F48407D6901}"/>
              </a:ext>
            </a:extLst>
          </p:cNvPr>
          <p:cNvSpPr/>
          <p:nvPr/>
        </p:nvSpPr>
        <p:spPr>
          <a:xfrm>
            <a:off x="5004898" y="427855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274AAE-CD8B-430E-8F37-16C2E9527182}"/>
              </a:ext>
            </a:extLst>
          </p:cNvPr>
          <p:cNvSpPr/>
          <p:nvPr/>
        </p:nvSpPr>
        <p:spPr>
          <a:xfrm>
            <a:off x="5986190" y="427855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623BF0-9FCC-4083-AF63-5AA0174A4BB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384596" y="3934596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EFD46-1BB7-4406-B18E-DD6E4A5A9CA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829440" y="3934596"/>
            <a:ext cx="221896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6D4390-E844-4EFA-8F08-94284DC05806}"/>
              </a:ext>
            </a:extLst>
          </p:cNvPr>
          <p:cNvSpPr/>
          <p:nvPr/>
        </p:nvSpPr>
        <p:spPr>
          <a:xfrm>
            <a:off x="4530989" y="503723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D1484-A09C-4561-B20C-CA8014123E9D}"/>
              </a:ext>
            </a:extLst>
          </p:cNvPr>
          <p:cNvSpPr/>
          <p:nvPr/>
        </p:nvSpPr>
        <p:spPr>
          <a:xfrm>
            <a:off x="5512281" y="503723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71ABA8-D565-4AA9-905A-63D639BB72A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4753411" y="4658248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8EA95-CEA7-48B1-80B8-C9CEFD1C21FF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5384596" y="4658248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916A1B-DB67-4A28-8D61-F9BBCEB3DE72}"/>
              </a:ext>
            </a:extLst>
          </p:cNvPr>
          <p:cNvSpPr/>
          <p:nvPr/>
        </p:nvSpPr>
        <p:spPr>
          <a:xfrm>
            <a:off x="1447224" y="365708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570C8A-BF51-4992-AD9A-BF3C61DFE1B9}"/>
              </a:ext>
            </a:extLst>
          </p:cNvPr>
          <p:cNvSpPr/>
          <p:nvPr/>
        </p:nvSpPr>
        <p:spPr>
          <a:xfrm>
            <a:off x="1002380" y="438073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94CFB-B309-4BC6-BE06-F741221C0E5F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1382078" y="4036784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189430-6EFD-464C-8647-28E2C849D286}"/>
              </a:ext>
            </a:extLst>
          </p:cNvPr>
          <p:cNvCxnSpPr>
            <a:cxnSpLocks/>
            <a:stCxn id="18" idx="5"/>
            <a:endCxn id="27" idx="1"/>
          </p:cNvCxnSpPr>
          <p:nvPr/>
        </p:nvCxnSpPr>
        <p:spPr>
          <a:xfrm>
            <a:off x="1826922" y="4036784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71AF5BF-9C46-4FF8-83A5-76B88754704E}"/>
              </a:ext>
            </a:extLst>
          </p:cNvPr>
          <p:cNvSpPr/>
          <p:nvPr/>
        </p:nvSpPr>
        <p:spPr>
          <a:xfrm>
            <a:off x="528471" y="513942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BD5B74-8F3F-41DD-827B-F7D66273A001}"/>
              </a:ext>
            </a:extLst>
          </p:cNvPr>
          <p:cNvSpPr/>
          <p:nvPr/>
        </p:nvSpPr>
        <p:spPr>
          <a:xfrm>
            <a:off x="1509763" y="513942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BC99D1-F875-4ADA-ACFD-55C7980FEA15}"/>
              </a:ext>
            </a:extLst>
          </p:cNvPr>
          <p:cNvCxnSpPr>
            <a:stCxn id="19" idx="3"/>
            <a:endCxn id="23" idx="0"/>
          </p:cNvCxnSpPr>
          <p:nvPr/>
        </p:nvCxnSpPr>
        <p:spPr>
          <a:xfrm flipH="1">
            <a:off x="750893" y="4760436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0CC26-3C6E-4DE9-AD1D-2126A34708CC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382078" y="4760436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19558E4-5556-4834-9119-6F926DF719C1}"/>
              </a:ext>
            </a:extLst>
          </p:cNvPr>
          <p:cNvSpPr/>
          <p:nvPr/>
        </p:nvSpPr>
        <p:spPr>
          <a:xfrm>
            <a:off x="2504382" y="441624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BCC4B8-6A7E-43FA-BA5D-D72F8D265307}"/>
              </a:ext>
            </a:extLst>
          </p:cNvPr>
          <p:cNvSpPr/>
          <p:nvPr/>
        </p:nvSpPr>
        <p:spPr>
          <a:xfrm>
            <a:off x="2030473" y="517493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8A1896-05C3-4FCC-8F4D-74232D4D6D8B}"/>
              </a:ext>
            </a:extLst>
          </p:cNvPr>
          <p:cNvSpPr/>
          <p:nvPr/>
        </p:nvSpPr>
        <p:spPr>
          <a:xfrm>
            <a:off x="3011765" y="517493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B75877-46D6-4990-ACF2-8A28A14E3920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 flipH="1">
            <a:off x="2252895" y="4795943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DD8DB4-DEC7-47B5-866A-B68E88C360F6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2884080" y="4795943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842AE2-0CFC-4D77-AB96-F9314612D80E}"/>
              </a:ext>
            </a:extLst>
          </p:cNvPr>
          <p:cNvSpPr txBox="1"/>
          <p:nvPr/>
        </p:nvSpPr>
        <p:spPr>
          <a:xfrm>
            <a:off x="4952287" y="584160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-&gt; Right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AB1C7-61CB-4A97-8D1E-98621719F1A3}"/>
              </a:ext>
            </a:extLst>
          </p:cNvPr>
          <p:cNvCxnSpPr>
            <a:cxnSpLocks/>
          </p:cNvCxnSpPr>
          <p:nvPr/>
        </p:nvCxnSpPr>
        <p:spPr>
          <a:xfrm>
            <a:off x="5070044" y="3818356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3F1E2-E083-401C-BC53-D33EB7C3288C}"/>
              </a:ext>
            </a:extLst>
          </p:cNvPr>
          <p:cNvCxnSpPr>
            <a:cxnSpLocks/>
          </p:cNvCxnSpPr>
          <p:nvPr/>
        </p:nvCxnSpPr>
        <p:spPr>
          <a:xfrm>
            <a:off x="4872565" y="4512369"/>
            <a:ext cx="205227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86CC2B-1622-4FDF-AD5E-34165D644337}"/>
              </a:ext>
            </a:extLst>
          </p:cNvPr>
          <p:cNvSpPr txBox="1"/>
          <p:nvPr/>
        </p:nvSpPr>
        <p:spPr>
          <a:xfrm>
            <a:off x="6001786" y="3429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A1D9BC-344D-4D92-8739-13A301D3E44C}"/>
              </a:ext>
            </a:extLst>
          </p:cNvPr>
          <p:cNvSpPr txBox="1"/>
          <p:nvPr/>
        </p:nvSpPr>
        <p:spPr>
          <a:xfrm>
            <a:off x="6435053" y="418743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EC0430-C256-46A9-A301-4466C5275361}"/>
              </a:ext>
            </a:extLst>
          </p:cNvPr>
          <p:cNvCxnSpPr>
            <a:cxnSpLocks/>
          </p:cNvCxnSpPr>
          <p:nvPr/>
        </p:nvCxnSpPr>
        <p:spPr>
          <a:xfrm>
            <a:off x="1020287" y="3916703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DEDEAF-6483-430E-AE4B-B1F4BC41D882}"/>
              </a:ext>
            </a:extLst>
          </p:cNvPr>
          <p:cNvSpPr txBox="1"/>
          <p:nvPr/>
        </p:nvSpPr>
        <p:spPr>
          <a:xfrm>
            <a:off x="1936433" y="355370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5380D6-DBB8-48E7-8A7C-D29D1C6E3CB9}"/>
              </a:ext>
            </a:extLst>
          </p:cNvPr>
          <p:cNvCxnSpPr>
            <a:cxnSpLocks/>
          </p:cNvCxnSpPr>
          <p:nvPr/>
        </p:nvCxnSpPr>
        <p:spPr>
          <a:xfrm>
            <a:off x="1889853" y="4599509"/>
            <a:ext cx="207214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B923D39-BCE1-4431-856C-FA2C8DFC3C8C}"/>
              </a:ext>
            </a:extLst>
          </p:cNvPr>
          <p:cNvSpPr txBox="1"/>
          <p:nvPr/>
        </p:nvSpPr>
        <p:spPr>
          <a:xfrm>
            <a:off x="2805999" y="4236510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BE5E55-1DE1-4D08-BEC2-139809F73D8B}"/>
              </a:ext>
            </a:extLst>
          </p:cNvPr>
          <p:cNvCxnSpPr>
            <a:cxnSpLocks/>
          </p:cNvCxnSpPr>
          <p:nvPr/>
        </p:nvCxnSpPr>
        <p:spPr>
          <a:xfrm>
            <a:off x="352103" y="5406696"/>
            <a:ext cx="3437430" cy="63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A35B65-2212-45BD-9E03-33B2B62B9665}"/>
              </a:ext>
            </a:extLst>
          </p:cNvPr>
          <p:cNvSpPr txBox="1"/>
          <p:nvPr/>
        </p:nvSpPr>
        <p:spPr>
          <a:xfrm>
            <a:off x="3383540" y="5037575"/>
            <a:ext cx="26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A93A61-5FD8-43BB-B4A6-30F45095F2C7}"/>
              </a:ext>
            </a:extLst>
          </p:cNvPr>
          <p:cNvCxnSpPr>
            <a:cxnSpLocks/>
          </p:cNvCxnSpPr>
          <p:nvPr/>
        </p:nvCxnSpPr>
        <p:spPr>
          <a:xfrm>
            <a:off x="4452428" y="5307329"/>
            <a:ext cx="3122398" cy="557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558830-EC48-42DE-8B3D-0E2FB82F5BEE}"/>
              </a:ext>
            </a:extLst>
          </p:cNvPr>
          <p:cNvSpPr txBox="1"/>
          <p:nvPr/>
        </p:nvSpPr>
        <p:spPr>
          <a:xfrm>
            <a:off x="6617513" y="49567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94CA79C-891B-4E4A-BF50-B90693294B3C}"/>
              </a:ext>
            </a:extLst>
          </p:cNvPr>
          <p:cNvSpPr/>
          <p:nvPr/>
        </p:nvSpPr>
        <p:spPr>
          <a:xfrm>
            <a:off x="8827265" y="370729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8617D0-6736-4A08-8703-3A4E359C9A3F}"/>
              </a:ext>
            </a:extLst>
          </p:cNvPr>
          <p:cNvSpPr/>
          <p:nvPr/>
        </p:nvSpPr>
        <p:spPr>
          <a:xfrm>
            <a:off x="8382421" y="443095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4597BD6-76FB-4B43-B0F7-0DC1A2BE1158}"/>
              </a:ext>
            </a:extLst>
          </p:cNvPr>
          <p:cNvSpPr/>
          <p:nvPr/>
        </p:nvSpPr>
        <p:spPr>
          <a:xfrm>
            <a:off x="9363713" y="443095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6660A3-0B8A-4CB9-95EB-42580A940022}"/>
              </a:ext>
            </a:extLst>
          </p:cNvPr>
          <p:cNvCxnSpPr>
            <a:cxnSpLocks/>
            <a:stCxn id="71" idx="3"/>
            <a:endCxn id="72" idx="7"/>
          </p:cNvCxnSpPr>
          <p:nvPr/>
        </p:nvCxnSpPr>
        <p:spPr>
          <a:xfrm flipH="1">
            <a:off x="8762119" y="4086996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4E9204-7FB5-46FB-97A2-E6CFC7FBB71A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9206963" y="4086996"/>
            <a:ext cx="221896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A7E9E43-18D9-4D40-B60C-785931311409}"/>
              </a:ext>
            </a:extLst>
          </p:cNvPr>
          <p:cNvSpPr/>
          <p:nvPr/>
        </p:nvSpPr>
        <p:spPr>
          <a:xfrm>
            <a:off x="8889804" y="518963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7492D9-F019-4437-AAA6-21D69E181658}"/>
              </a:ext>
            </a:extLst>
          </p:cNvPr>
          <p:cNvSpPr txBox="1"/>
          <p:nvPr/>
        </p:nvSpPr>
        <p:spPr>
          <a:xfrm>
            <a:off x="8601909" y="58438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-&gt; Right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C38205-CBC5-4F69-BE5C-F125EB26C51E}"/>
              </a:ext>
            </a:extLst>
          </p:cNvPr>
          <p:cNvCxnSpPr>
            <a:cxnSpLocks/>
          </p:cNvCxnSpPr>
          <p:nvPr/>
        </p:nvCxnSpPr>
        <p:spPr>
          <a:xfrm>
            <a:off x="8447567" y="3970756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59C4AD-B003-40A8-BC10-CE6DB49223ED}"/>
              </a:ext>
            </a:extLst>
          </p:cNvPr>
          <p:cNvSpPr txBox="1"/>
          <p:nvPr/>
        </p:nvSpPr>
        <p:spPr>
          <a:xfrm>
            <a:off x="9379309" y="35814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0F02ED-2AB7-4FD5-AD1C-0402DE86C067}"/>
              </a:ext>
            </a:extLst>
          </p:cNvPr>
          <p:cNvSpPr txBox="1"/>
          <p:nvPr/>
        </p:nvSpPr>
        <p:spPr>
          <a:xfrm>
            <a:off x="9762732" y="4289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E2DE9C-3525-4C5B-98FD-7357F3815268}"/>
              </a:ext>
            </a:extLst>
          </p:cNvPr>
          <p:cNvCxnSpPr>
            <a:cxnSpLocks/>
          </p:cNvCxnSpPr>
          <p:nvPr/>
        </p:nvCxnSpPr>
        <p:spPr>
          <a:xfrm flipV="1">
            <a:off x="8261933" y="4652358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FC67EF-FA4B-4456-803C-4469253EFDBE}"/>
              </a:ext>
            </a:extLst>
          </p:cNvPr>
          <p:cNvSpPr txBox="1"/>
          <p:nvPr/>
        </p:nvSpPr>
        <p:spPr>
          <a:xfrm>
            <a:off x="10137668" y="4921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F10054E-156A-4F6B-BA81-95A092B81DBD}"/>
              </a:ext>
            </a:extLst>
          </p:cNvPr>
          <p:cNvSpPr/>
          <p:nvPr/>
        </p:nvSpPr>
        <p:spPr>
          <a:xfrm>
            <a:off x="9372476" y="444886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718D834-A921-4542-B523-2A92ED4BDE67}"/>
              </a:ext>
            </a:extLst>
          </p:cNvPr>
          <p:cNvSpPr/>
          <p:nvPr/>
        </p:nvSpPr>
        <p:spPr>
          <a:xfrm>
            <a:off x="8898567" y="518284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87CABA-F501-47A7-9CBB-D7CB2CFDAE01}"/>
              </a:ext>
            </a:extLst>
          </p:cNvPr>
          <p:cNvSpPr/>
          <p:nvPr/>
        </p:nvSpPr>
        <p:spPr>
          <a:xfrm>
            <a:off x="9879859" y="520755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2B0B5A-A269-4214-9FD2-0DD83B370882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9120989" y="4828567"/>
            <a:ext cx="316633" cy="3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602A-84D6-4B02-8E1D-287B8446A145}"/>
              </a:ext>
            </a:extLst>
          </p:cNvPr>
          <p:cNvCxnSpPr>
            <a:cxnSpLocks/>
            <a:stCxn id="94" idx="5"/>
            <a:endCxn id="96" idx="0"/>
          </p:cNvCxnSpPr>
          <p:nvPr/>
        </p:nvCxnSpPr>
        <p:spPr>
          <a:xfrm>
            <a:off x="9752174" y="4828567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17D0613-6C2E-4E78-9D4C-3E6F4E21D606}"/>
              </a:ext>
            </a:extLst>
          </p:cNvPr>
          <p:cNvCxnSpPr>
            <a:cxnSpLocks/>
          </p:cNvCxnSpPr>
          <p:nvPr/>
        </p:nvCxnSpPr>
        <p:spPr>
          <a:xfrm flipV="1">
            <a:off x="8673572" y="5399013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2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C6E-FDDB-466A-8F1D-1B1E43D3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1" y="130994"/>
            <a:ext cx="9692640" cy="790378"/>
          </a:xfrm>
        </p:spPr>
        <p:txBody>
          <a:bodyPr>
            <a:normAutofit/>
          </a:bodyPr>
          <a:lstStyle/>
          <a:p>
            <a:r>
              <a:rPr lang="en-US" dirty="0"/>
              <a:t>Complete Binary Tree - Examples: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916A1B-DB67-4A28-8D61-F9BBCEB3DE72}"/>
              </a:ext>
            </a:extLst>
          </p:cNvPr>
          <p:cNvSpPr/>
          <p:nvPr/>
        </p:nvSpPr>
        <p:spPr>
          <a:xfrm>
            <a:off x="1552468" y="99807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570C8A-BF51-4992-AD9A-BF3C61DFE1B9}"/>
              </a:ext>
            </a:extLst>
          </p:cNvPr>
          <p:cNvSpPr/>
          <p:nvPr/>
        </p:nvSpPr>
        <p:spPr>
          <a:xfrm>
            <a:off x="1333394" y="163538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94CFB-B309-4BC6-BE06-F741221C0E5F}"/>
              </a:ext>
            </a:extLst>
          </p:cNvPr>
          <p:cNvCxnSpPr>
            <a:cxnSpLocks/>
            <a:stCxn id="18" idx="4"/>
            <a:endCxn id="19" idx="7"/>
          </p:cNvCxnSpPr>
          <p:nvPr/>
        </p:nvCxnSpPr>
        <p:spPr>
          <a:xfrm flipH="1">
            <a:off x="1713092" y="1442914"/>
            <a:ext cx="61798" cy="25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71AF5BF-9C46-4FF8-83A5-76B88754704E}"/>
              </a:ext>
            </a:extLst>
          </p:cNvPr>
          <p:cNvSpPr/>
          <p:nvPr/>
        </p:nvSpPr>
        <p:spPr>
          <a:xfrm>
            <a:off x="633715" y="248041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BD5B74-8F3F-41DD-827B-F7D66273A001}"/>
              </a:ext>
            </a:extLst>
          </p:cNvPr>
          <p:cNvSpPr/>
          <p:nvPr/>
        </p:nvSpPr>
        <p:spPr>
          <a:xfrm>
            <a:off x="2408795" y="246153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BC99D1-F875-4ADA-ACFD-55C7980FEA15}"/>
              </a:ext>
            </a:extLst>
          </p:cNvPr>
          <p:cNvCxnSpPr>
            <a:stCxn id="19" idx="3"/>
            <a:endCxn id="23" idx="0"/>
          </p:cNvCxnSpPr>
          <p:nvPr/>
        </p:nvCxnSpPr>
        <p:spPr>
          <a:xfrm flipH="1">
            <a:off x="856137" y="2015079"/>
            <a:ext cx="542403" cy="46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0CC26-3C6E-4DE9-AD1D-2126A34708CC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713092" y="2015079"/>
            <a:ext cx="918125" cy="44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EC0430-C256-46A9-A301-4466C5275361}"/>
              </a:ext>
            </a:extLst>
          </p:cNvPr>
          <p:cNvCxnSpPr>
            <a:cxnSpLocks/>
          </p:cNvCxnSpPr>
          <p:nvPr/>
        </p:nvCxnSpPr>
        <p:spPr>
          <a:xfrm>
            <a:off x="1477369" y="1220492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DEDEAF-6483-430E-AE4B-B1F4BC41D882}"/>
              </a:ext>
            </a:extLst>
          </p:cNvPr>
          <p:cNvSpPr txBox="1"/>
          <p:nvPr/>
        </p:nvSpPr>
        <p:spPr>
          <a:xfrm>
            <a:off x="2041677" y="89468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5380D6-DBB8-48E7-8A7C-D29D1C6E3CB9}"/>
              </a:ext>
            </a:extLst>
          </p:cNvPr>
          <p:cNvCxnSpPr>
            <a:cxnSpLocks/>
          </p:cNvCxnSpPr>
          <p:nvPr/>
        </p:nvCxnSpPr>
        <p:spPr>
          <a:xfrm>
            <a:off x="1673920" y="1839002"/>
            <a:ext cx="161803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B923D39-BCE1-4431-856C-FA2C8DFC3C8C}"/>
              </a:ext>
            </a:extLst>
          </p:cNvPr>
          <p:cNvSpPr txBox="1"/>
          <p:nvPr/>
        </p:nvSpPr>
        <p:spPr>
          <a:xfrm>
            <a:off x="2055560" y="1502347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A35B65-2212-45BD-9E03-33B2B62B9665}"/>
              </a:ext>
            </a:extLst>
          </p:cNvPr>
          <p:cNvSpPr txBox="1"/>
          <p:nvPr/>
        </p:nvSpPr>
        <p:spPr>
          <a:xfrm>
            <a:off x="3356208" y="3593926"/>
            <a:ext cx="265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94CA79C-891B-4E4A-BF50-B90693294B3C}"/>
              </a:ext>
            </a:extLst>
          </p:cNvPr>
          <p:cNvSpPr/>
          <p:nvPr/>
        </p:nvSpPr>
        <p:spPr>
          <a:xfrm>
            <a:off x="7915265" y="104807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4597BD6-76FB-4B43-B0F7-0DC1A2BE1158}"/>
              </a:ext>
            </a:extLst>
          </p:cNvPr>
          <p:cNvSpPr/>
          <p:nvPr/>
        </p:nvSpPr>
        <p:spPr>
          <a:xfrm>
            <a:off x="8994100" y="177773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6660A3-0B8A-4CB9-95EB-42580A940022}"/>
              </a:ext>
            </a:extLst>
          </p:cNvPr>
          <p:cNvCxnSpPr>
            <a:cxnSpLocks/>
            <a:stCxn id="71" idx="3"/>
            <a:endCxn id="102" idx="0"/>
          </p:cNvCxnSpPr>
          <p:nvPr/>
        </p:nvCxnSpPr>
        <p:spPr>
          <a:xfrm flipH="1">
            <a:off x="7056477" y="1427773"/>
            <a:ext cx="923934" cy="3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4E9204-7FB5-46FB-97A2-E6CFC7FBB71A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8294963" y="1427773"/>
            <a:ext cx="764283" cy="41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A7E9E43-18D9-4D40-B60C-785931311409}"/>
              </a:ext>
            </a:extLst>
          </p:cNvPr>
          <p:cNvSpPr/>
          <p:nvPr/>
        </p:nvSpPr>
        <p:spPr>
          <a:xfrm>
            <a:off x="8520191" y="253642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C38205-CBC5-4F69-BE5C-F125EB26C51E}"/>
              </a:ext>
            </a:extLst>
          </p:cNvPr>
          <p:cNvCxnSpPr>
            <a:cxnSpLocks/>
          </p:cNvCxnSpPr>
          <p:nvPr/>
        </p:nvCxnSpPr>
        <p:spPr>
          <a:xfrm>
            <a:off x="8021062" y="1270497"/>
            <a:ext cx="1233380" cy="4103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59C4AD-B003-40A8-BC10-CE6DB49223ED}"/>
              </a:ext>
            </a:extLst>
          </p:cNvPr>
          <p:cNvSpPr txBox="1"/>
          <p:nvPr/>
        </p:nvSpPr>
        <p:spPr>
          <a:xfrm>
            <a:off x="8761893" y="92234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0F02ED-2AB7-4FD5-AD1C-0402DE86C067}"/>
              </a:ext>
            </a:extLst>
          </p:cNvPr>
          <p:cNvSpPr txBox="1"/>
          <p:nvPr/>
        </p:nvSpPr>
        <p:spPr>
          <a:xfrm>
            <a:off x="9491424" y="16928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E2DE9C-3525-4C5B-98FD-7357F3815268}"/>
              </a:ext>
            </a:extLst>
          </p:cNvPr>
          <p:cNvCxnSpPr>
            <a:cxnSpLocks/>
          </p:cNvCxnSpPr>
          <p:nvPr/>
        </p:nvCxnSpPr>
        <p:spPr>
          <a:xfrm>
            <a:off x="7349933" y="2028927"/>
            <a:ext cx="3311533" cy="132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FC67EF-FA4B-4456-803C-4469253EFDBE}"/>
              </a:ext>
            </a:extLst>
          </p:cNvPr>
          <p:cNvSpPr txBox="1"/>
          <p:nvPr/>
        </p:nvSpPr>
        <p:spPr>
          <a:xfrm>
            <a:off x="9878978" y="241841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F10054E-156A-4F6B-BA81-95A092B81DBD}"/>
              </a:ext>
            </a:extLst>
          </p:cNvPr>
          <p:cNvSpPr/>
          <p:nvPr/>
        </p:nvSpPr>
        <p:spPr>
          <a:xfrm>
            <a:off x="9002863" y="179565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718D834-A921-4542-B523-2A92ED4BDE67}"/>
              </a:ext>
            </a:extLst>
          </p:cNvPr>
          <p:cNvSpPr/>
          <p:nvPr/>
        </p:nvSpPr>
        <p:spPr>
          <a:xfrm>
            <a:off x="8528954" y="252962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87CABA-F501-47A7-9CBB-D7CB2CFDAE01}"/>
              </a:ext>
            </a:extLst>
          </p:cNvPr>
          <p:cNvSpPr/>
          <p:nvPr/>
        </p:nvSpPr>
        <p:spPr>
          <a:xfrm>
            <a:off x="9510246" y="255434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2B0B5A-A269-4214-9FD2-0DD83B370882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8751376" y="2175352"/>
            <a:ext cx="316633" cy="3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602A-84D6-4B02-8E1D-287B8446A145}"/>
              </a:ext>
            </a:extLst>
          </p:cNvPr>
          <p:cNvCxnSpPr>
            <a:cxnSpLocks/>
            <a:stCxn id="94" idx="5"/>
            <a:endCxn id="96" idx="0"/>
          </p:cNvCxnSpPr>
          <p:nvPr/>
        </p:nvCxnSpPr>
        <p:spPr>
          <a:xfrm>
            <a:off x="9382561" y="2175352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17D0613-6C2E-4E78-9D4C-3E6F4E21D606}"/>
              </a:ext>
            </a:extLst>
          </p:cNvPr>
          <p:cNvCxnSpPr>
            <a:cxnSpLocks/>
          </p:cNvCxnSpPr>
          <p:nvPr/>
        </p:nvCxnSpPr>
        <p:spPr>
          <a:xfrm flipV="1">
            <a:off x="7761572" y="2739790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98DCDC7-85DC-49EB-A246-906492B46432}"/>
              </a:ext>
            </a:extLst>
          </p:cNvPr>
          <p:cNvSpPr/>
          <p:nvPr/>
        </p:nvSpPr>
        <p:spPr>
          <a:xfrm>
            <a:off x="635943" y="248046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3639DE-1705-4985-AA91-DEB8265ABDCC}"/>
              </a:ext>
            </a:extLst>
          </p:cNvPr>
          <p:cNvSpPr/>
          <p:nvPr/>
        </p:nvSpPr>
        <p:spPr>
          <a:xfrm>
            <a:off x="162034" y="323915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48DF00-2C8F-4E07-88B4-4F09EB43A04B}"/>
              </a:ext>
            </a:extLst>
          </p:cNvPr>
          <p:cNvSpPr/>
          <p:nvPr/>
        </p:nvSpPr>
        <p:spPr>
          <a:xfrm>
            <a:off x="1143326" y="323915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C14F5-678F-4AA1-A5AD-88F87D69C91E}"/>
              </a:ext>
            </a:extLst>
          </p:cNvPr>
          <p:cNvCxnSpPr>
            <a:stCxn id="57" idx="3"/>
            <a:endCxn id="64" idx="0"/>
          </p:cNvCxnSpPr>
          <p:nvPr/>
        </p:nvCxnSpPr>
        <p:spPr>
          <a:xfrm flipH="1">
            <a:off x="384456" y="2860163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6F31B2-D95F-4559-A815-528CF2E5EBD8}"/>
              </a:ext>
            </a:extLst>
          </p:cNvPr>
          <p:cNvCxnSpPr>
            <a:cxnSpLocks/>
            <a:stCxn id="57" idx="5"/>
            <a:endCxn id="65" idx="0"/>
          </p:cNvCxnSpPr>
          <p:nvPr/>
        </p:nvCxnSpPr>
        <p:spPr>
          <a:xfrm>
            <a:off x="1015641" y="2860163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8079682-4BC9-4854-A17B-B3D53B984CA7}"/>
              </a:ext>
            </a:extLst>
          </p:cNvPr>
          <p:cNvSpPr/>
          <p:nvPr/>
        </p:nvSpPr>
        <p:spPr>
          <a:xfrm>
            <a:off x="2404485" y="244944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3FEE76B-078F-43AA-B719-4CB9C526CCE3}"/>
              </a:ext>
            </a:extLst>
          </p:cNvPr>
          <p:cNvSpPr/>
          <p:nvPr/>
        </p:nvSpPr>
        <p:spPr>
          <a:xfrm>
            <a:off x="2406713" y="244949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698864-8B0F-4749-8FBE-7FD47E08D9A7}"/>
              </a:ext>
            </a:extLst>
          </p:cNvPr>
          <p:cNvSpPr/>
          <p:nvPr/>
        </p:nvSpPr>
        <p:spPr>
          <a:xfrm>
            <a:off x="1932804" y="320818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BFAF74-8621-4ECF-8A64-872A8B5E34F2}"/>
              </a:ext>
            </a:extLst>
          </p:cNvPr>
          <p:cNvSpPr/>
          <p:nvPr/>
        </p:nvSpPr>
        <p:spPr>
          <a:xfrm>
            <a:off x="2914096" y="320818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500272-11E4-44A3-963D-30B515FD50B1}"/>
              </a:ext>
            </a:extLst>
          </p:cNvPr>
          <p:cNvCxnSpPr>
            <a:stCxn id="69" idx="3"/>
            <a:endCxn id="70" idx="0"/>
          </p:cNvCxnSpPr>
          <p:nvPr/>
        </p:nvCxnSpPr>
        <p:spPr>
          <a:xfrm flipH="1">
            <a:off x="2155226" y="2829197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614BF7-3CF9-4A36-9B67-422958871479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2786411" y="2829197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5841C2-3B39-4227-A061-BAC9737D26AA}"/>
              </a:ext>
            </a:extLst>
          </p:cNvPr>
          <p:cNvCxnSpPr>
            <a:cxnSpLocks/>
          </p:cNvCxnSpPr>
          <p:nvPr/>
        </p:nvCxnSpPr>
        <p:spPr>
          <a:xfrm>
            <a:off x="779410" y="2736357"/>
            <a:ext cx="2646933" cy="186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5E2264B-5063-4D28-860E-5596DC77D2AA}"/>
              </a:ext>
            </a:extLst>
          </p:cNvPr>
          <p:cNvSpPr txBox="1"/>
          <p:nvPr/>
        </p:nvSpPr>
        <p:spPr>
          <a:xfrm>
            <a:off x="2808536" y="2437237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6EEAE5-6F2C-42A8-B270-FDEE6918C6E8}"/>
              </a:ext>
            </a:extLst>
          </p:cNvPr>
          <p:cNvCxnSpPr>
            <a:cxnSpLocks/>
          </p:cNvCxnSpPr>
          <p:nvPr/>
        </p:nvCxnSpPr>
        <p:spPr>
          <a:xfrm>
            <a:off x="588796" y="3504361"/>
            <a:ext cx="3576233" cy="93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3B100FE-6C2E-44AA-A3F6-EFBA9A55B047}"/>
              </a:ext>
            </a:extLst>
          </p:cNvPr>
          <p:cNvSpPr/>
          <p:nvPr/>
        </p:nvSpPr>
        <p:spPr>
          <a:xfrm>
            <a:off x="6825292" y="180178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F546A2-7D6F-4244-A2B1-523BF3548102}"/>
              </a:ext>
            </a:extLst>
          </p:cNvPr>
          <p:cNvSpPr/>
          <p:nvPr/>
        </p:nvSpPr>
        <p:spPr>
          <a:xfrm>
            <a:off x="6351383" y="256047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904D5-CC84-4581-903F-0BF539C5B10D}"/>
              </a:ext>
            </a:extLst>
          </p:cNvPr>
          <p:cNvSpPr txBox="1"/>
          <p:nvPr/>
        </p:nvSpPr>
        <p:spPr>
          <a:xfrm>
            <a:off x="7599247" y="229243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D500D1-E6B6-49F3-BDCD-36BE5ACD0208}"/>
              </a:ext>
            </a:extLst>
          </p:cNvPr>
          <p:cNvSpPr/>
          <p:nvPr/>
        </p:nvSpPr>
        <p:spPr>
          <a:xfrm>
            <a:off x="6834055" y="181970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E014AB-8A0F-4AE2-A9C1-B9AF659EB0E1}"/>
              </a:ext>
            </a:extLst>
          </p:cNvPr>
          <p:cNvSpPr/>
          <p:nvPr/>
        </p:nvSpPr>
        <p:spPr>
          <a:xfrm>
            <a:off x="6360146" y="255368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9F1B434-A217-4A2F-8C16-443F171187A5}"/>
              </a:ext>
            </a:extLst>
          </p:cNvPr>
          <p:cNvSpPr/>
          <p:nvPr/>
        </p:nvSpPr>
        <p:spPr>
          <a:xfrm>
            <a:off x="7341438" y="257839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961AA39-9ED9-4D52-9CCB-935D798554A4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 flipH="1">
            <a:off x="6582568" y="2199406"/>
            <a:ext cx="316633" cy="3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5279930-1B28-4953-875C-5DB68FB73DA5}"/>
              </a:ext>
            </a:extLst>
          </p:cNvPr>
          <p:cNvCxnSpPr>
            <a:cxnSpLocks/>
            <a:stCxn id="102" idx="5"/>
            <a:endCxn id="104" idx="0"/>
          </p:cNvCxnSpPr>
          <p:nvPr/>
        </p:nvCxnSpPr>
        <p:spPr>
          <a:xfrm>
            <a:off x="7213753" y="2199406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524F5A4-B589-4BC9-B7C5-CD14DD894BA2}"/>
              </a:ext>
            </a:extLst>
          </p:cNvPr>
          <p:cNvCxnSpPr>
            <a:cxnSpLocks/>
          </p:cNvCxnSpPr>
          <p:nvPr/>
        </p:nvCxnSpPr>
        <p:spPr>
          <a:xfrm flipV="1">
            <a:off x="6135151" y="2769852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F6EC9CB-EAA8-4A50-B5FF-3E2814E3FD1A}"/>
              </a:ext>
            </a:extLst>
          </p:cNvPr>
          <p:cNvSpPr/>
          <p:nvPr/>
        </p:nvSpPr>
        <p:spPr>
          <a:xfrm>
            <a:off x="5953102" y="328140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BBFA0E-5165-4C76-9DE0-C467D1AEC6A7}"/>
              </a:ext>
            </a:extLst>
          </p:cNvPr>
          <p:cNvCxnSpPr>
            <a:cxnSpLocks/>
            <a:stCxn id="103" idx="3"/>
            <a:endCxn id="108" idx="0"/>
          </p:cNvCxnSpPr>
          <p:nvPr/>
        </p:nvCxnSpPr>
        <p:spPr>
          <a:xfrm flipH="1">
            <a:off x="6175524" y="2933380"/>
            <a:ext cx="249768" cy="34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E5D1F9F-1B55-4A0C-BD02-936CB506601E}"/>
              </a:ext>
            </a:extLst>
          </p:cNvPr>
          <p:cNvSpPr txBox="1"/>
          <p:nvPr/>
        </p:nvSpPr>
        <p:spPr>
          <a:xfrm>
            <a:off x="7721180" y="319743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3AF9C5-88D8-4E15-A5F2-FA43CB0A0323}"/>
              </a:ext>
            </a:extLst>
          </p:cNvPr>
          <p:cNvCxnSpPr>
            <a:cxnSpLocks/>
          </p:cNvCxnSpPr>
          <p:nvPr/>
        </p:nvCxnSpPr>
        <p:spPr>
          <a:xfrm>
            <a:off x="6135151" y="3533136"/>
            <a:ext cx="4124045" cy="2935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988D7CF-5DA3-4D00-914E-4EDF6550809E}"/>
              </a:ext>
            </a:extLst>
          </p:cNvPr>
          <p:cNvSpPr/>
          <p:nvPr/>
        </p:nvSpPr>
        <p:spPr>
          <a:xfrm>
            <a:off x="4496472" y="384657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A361427-0E89-473B-AAFE-A1151F9A6A9B}"/>
              </a:ext>
            </a:extLst>
          </p:cNvPr>
          <p:cNvSpPr/>
          <p:nvPr/>
        </p:nvSpPr>
        <p:spPr>
          <a:xfrm>
            <a:off x="5575307" y="457623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7C598E-2E5E-4DC7-B2B9-8E2A8A229441}"/>
              </a:ext>
            </a:extLst>
          </p:cNvPr>
          <p:cNvCxnSpPr>
            <a:cxnSpLocks/>
            <a:stCxn id="111" idx="3"/>
            <a:endCxn id="130" idx="0"/>
          </p:cNvCxnSpPr>
          <p:nvPr/>
        </p:nvCxnSpPr>
        <p:spPr>
          <a:xfrm flipH="1">
            <a:off x="3637684" y="4226272"/>
            <a:ext cx="923934" cy="3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076962-43F1-4CBF-B01A-B7AA7E7ED31E}"/>
              </a:ext>
            </a:extLst>
          </p:cNvPr>
          <p:cNvCxnSpPr>
            <a:cxnSpLocks/>
            <a:stCxn id="111" idx="5"/>
            <a:endCxn id="112" idx="1"/>
          </p:cNvCxnSpPr>
          <p:nvPr/>
        </p:nvCxnSpPr>
        <p:spPr>
          <a:xfrm>
            <a:off x="4876170" y="4226272"/>
            <a:ext cx="764283" cy="41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444B634-6257-4C98-9FC6-465AA8E420F3}"/>
              </a:ext>
            </a:extLst>
          </p:cNvPr>
          <p:cNvSpPr/>
          <p:nvPr/>
        </p:nvSpPr>
        <p:spPr>
          <a:xfrm>
            <a:off x="5101398" y="533492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74D887F-8A0E-4CA4-A83B-555D13DA4429}"/>
              </a:ext>
            </a:extLst>
          </p:cNvPr>
          <p:cNvCxnSpPr>
            <a:cxnSpLocks/>
          </p:cNvCxnSpPr>
          <p:nvPr/>
        </p:nvCxnSpPr>
        <p:spPr>
          <a:xfrm>
            <a:off x="4602269" y="4068996"/>
            <a:ext cx="1233380" cy="4103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83112F-2040-46F3-9C65-8D12E0F21ECC}"/>
              </a:ext>
            </a:extLst>
          </p:cNvPr>
          <p:cNvSpPr txBox="1"/>
          <p:nvPr/>
        </p:nvSpPr>
        <p:spPr>
          <a:xfrm>
            <a:off x="4875740" y="37790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857812-A267-438E-A09F-2C786397069D}"/>
              </a:ext>
            </a:extLst>
          </p:cNvPr>
          <p:cNvSpPr txBox="1"/>
          <p:nvPr/>
        </p:nvSpPr>
        <p:spPr>
          <a:xfrm>
            <a:off x="6072631" y="44913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5AFF5C-1EA7-44BA-8956-B02A4FFFBE66}"/>
              </a:ext>
            </a:extLst>
          </p:cNvPr>
          <p:cNvCxnSpPr>
            <a:cxnSpLocks/>
          </p:cNvCxnSpPr>
          <p:nvPr/>
        </p:nvCxnSpPr>
        <p:spPr>
          <a:xfrm>
            <a:off x="3931140" y="4827426"/>
            <a:ext cx="3311533" cy="132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0735F-DB50-4D53-B5C0-E3211025C7C4}"/>
              </a:ext>
            </a:extLst>
          </p:cNvPr>
          <p:cNvSpPr txBox="1"/>
          <p:nvPr/>
        </p:nvSpPr>
        <p:spPr>
          <a:xfrm>
            <a:off x="6460185" y="52169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88873B-E23C-49C8-B7FD-6BC75247BB55}"/>
              </a:ext>
            </a:extLst>
          </p:cNvPr>
          <p:cNvSpPr/>
          <p:nvPr/>
        </p:nvSpPr>
        <p:spPr>
          <a:xfrm>
            <a:off x="5584070" y="4594153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8BD882-4194-453E-8585-E1415655AEB9}"/>
              </a:ext>
            </a:extLst>
          </p:cNvPr>
          <p:cNvSpPr/>
          <p:nvPr/>
        </p:nvSpPr>
        <p:spPr>
          <a:xfrm>
            <a:off x="5110161" y="532812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DCAF28-DCEA-4D7C-858A-E580FA05CD02}"/>
              </a:ext>
            </a:extLst>
          </p:cNvPr>
          <p:cNvSpPr/>
          <p:nvPr/>
        </p:nvSpPr>
        <p:spPr>
          <a:xfrm>
            <a:off x="6091453" y="535284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B7B241A-14CD-4E31-B0F5-E5C9FC3A1F78}"/>
              </a:ext>
            </a:extLst>
          </p:cNvPr>
          <p:cNvCxnSpPr>
            <a:cxnSpLocks/>
            <a:stCxn id="121" idx="3"/>
            <a:endCxn id="122" idx="0"/>
          </p:cNvCxnSpPr>
          <p:nvPr/>
        </p:nvCxnSpPr>
        <p:spPr>
          <a:xfrm flipH="1">
            <a:off x="5332583" y="4973851"/>
            <a:ext cx="316633" cy="3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33B645-3629-4668-8310-99CB5EF79DF0}"/>
              </a:ext>
            </a:extLst>
          </p:cNvPr>
          <p:cNvCxnSpPr>
            <a:cxnSpLocks/>
            <a:stCxn id="121" idx="5"/>
            <a:endCxn id="123" idx="0"/>
          </p:cNvCxnSpPr>
          <p:nvPr/>
        </p:nvCxnSpPr>
        <p:spPr>
          <a:xfrm>
            <a:off x="5963768" y="4973851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0ED4D6-980A-4AB1-AAE4-2201E24B7DC4}"/>
              </a:ext>
            </a:extLst>
          </p:cNvPr>
          <p:cNvCxnSpPr>
            <a:cxnSpLocks/>
          </p:cNvCxnSpPr>
          <p:nvPr/>
        </p:nvCxnSpPr>
        <p:spPr>
          <a:xfrm flipV="1">
            <a:off x="5022407" y="5538289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DB2DB82-0DAB-4A7F-AF43-AA02B18EF4DA}"/>
              </a:ext>
            </a:extLst>
          </p:cNvPr>
          <p:cNvSpPr/>
          <p:nvPr/>
        </p:nvSpPr>
        <p:spPr>
          <a:xfrm>
            <a:off x="3406499" y="460028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2448C14-158C-4362-AB4E-35C174EDD7BF}"/>
              </a:ext>
            </a:extLst>
          </p:cNvPr>
          <p:cNvSpPr/>
          <p:nvPr/>
        </p:nvSpPr>
        <p:spPr>
          <a:xfrm>
            <a:off x="2932590" y="535897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95281E-9A22-40B3-9AD9-7B652001D283}"/>
              </a:ext>
            </a:extLst>
          </p:cNvPr>
          <p:cNvSpPr txBox="1"/>
          <p:nvPr/>
        </p:nvSpPr>
        <p:spPr>
          <a:xfrm>
            <a:off x="4180454" y="50909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3537DE3-FAB8-4BF4-97B9-6676AEAC4285}"/>
              </a:ext>
            </a:extLst>
          </p:cNvPr>
          <p:cNvSpPr/>
          <p:nvPr/>
        </p:nvSpPr>
        <p:spPr>
          <a:xfrm>
            <a:off x="3415262" y="461820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6D48D9D-39C0-4908-B94E-EFEA1842ABA7}"/>
              </a:ext>
            </a:extLst>
          </p:cNvPr>
          <p:cNvSpPr/>
          <p:nvPr/>
        </p:nvSpPr>
        <p:spPr>
          <a:xfrm>
            <a:off x="2941353" y="535218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69F5C45-1F1A-46A0-8577-88116936B25B}"/>
              </a:ext>
            </a:extLst>
          </p:cNvPr>
          <p:cNvSpPr/>
          <p:nvPr/>
        </p:nvSpPr>
        <p:spPr>
          <a:xfrm>
            <a:off x="3922645" y="537689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715A4D2-4633-4079-B131-66C10958DEC4}"/>
              </a:ext>
            </a:extLst>
          </p:cNvPr>
          <p:cNvCxnSpPr>
            <a:cxnSpLocks/>
            <a:stCxn id="130" idx="3"/>
            <a:endCxn id="131" idx="0"/>
          </p:cNvCxnSpPr>
          <p:nvPr/>
        </p:nvCxnSpPr>
        <p:spPr>
          <a:xfrm flipH="1">
            <a:off x="3163775" y="4997905"/>
            <a:ext cx="316633" cy="3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1EA8F3-15D9-482D-B7E7-F474CF21D04F}"/>
              </a:ext>
            </a:extLst>
          </p:cNvPr>
          <p:cNvCxnSpPr>
            <a:cxnSpLocks/>
            <a:stCxn id="130" idx="5"/>
            <a:endCxn id="132" idx="0"/>
          </p:cNvCxnSpPr>
          <p:nvPr/>
        </p:nvCxnSpPr>
        <p:spPr>
          <a:xfrm>
            <a:off x="3794960" y="4997905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DEFFD98-1D14-4665-962F-32CC55E86299}"/>
              </a:ext>
            </a:extLst>
          </p:cNvPr>
          <p:cNvCxnSpPr>
            <a:cxnSpLocks/>
          </p:cNvCxnSpPr>
          <p:nvPr/>
        </p:nvCxnSpPr>
        <p:spPr>
          <a:xfrm flipV="1">
            <a:off x="2716358" y="5568351"/>
            <a:ext cx="2157204" cy="357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16C619E1-1A32-479F-8958-A39F9346F726}"/>
              </a:ext>
            </a:extLst>
          </p:cNvPr>
          <p:cNvSpPr/>
          <p:nvPr/>
        </p:nvSpPr>
        <p:spPr>
          <a:xfrm>
            <a:off x="3572538" y="627458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FED98E9-C2CB-4145-878E-4DA23A3ED27E}"/>
              </a:ext>
            </a:extLst>
          </p:cNvPr>
          <p:cNvCxnSpPr>
            <a:cxnSpLocks/>
            <a:stCxn id="131" idx="3"/>
            <a:endCxn id="136" idx="0"/>
          </p:cNvCxnSpPr>
          <p:nvPr/>
        </p:nvCxnSpPr>
        <p:spPr>
          <a:xfrm>
            <a:off x="3006499" y="5731879"/>
            <a:ext cx="788461" cy="542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EFAC97F-BFD0-47BC-9914-22251B205AAA}"/>
              </a:ext>
            </a:extLst>
          </p:cNvPr>
          <p:cNvSpPr txBox="1"/>
          <p:nvPr/>
        </p:nvSpPr>
        <p:spPr>
          <a:xfrm>
            <a:off x="4747594" y="609505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 3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BB13ABC-5799-4177-8D9A-B456E50DFDCB}"/>
              </a:ext>
            </a:extLst>
          </p:cNvPr>
          <p:cNvCxnSpPr>
            <a:cxnSpLocks/>
          </p:cNvCxnSpPr>
          <p:nvPr/>
        </p:nvCxnSpPr>
        <p:spPr>
          <a:xfrm flipV="1">
            <a:off x="3637684" y="6432472"/>
            <a:ext cx="3261517" cy="414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1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E2C6-E48D-4C23-A46F-348C399A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B4D8-DAC5-4272-A8C6-7A68A71E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Internal node should have 2 children </a:t>
            </a:r>
          </a:p>
          <a:p>
            <a:pPr marL="0" indent="0">
              <a:buNone/>
            </a:pPr>
            <a:r>
              <a:rPr lang="en-US" dirty="0"/>
              <a:t>   AND</a:t>
            </a:r>
          </a:p>
          <a:p>
            <a:r>
              <a:rPr lang="en-US" dirty="0"/>
              <a:t>All Leaf node are present at same level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A652EA-C110-4CBA-80A6-93EE9D512DCE}"/>
              </a:ext>
            </a:extLst>
          </p:cNvPr>
          <p:cNvSpPr/>
          <p:nvPr/>
        </p:nvSpPr>
        <p:spPr>
          <a:xfrm>
            <a:off x="7996305" y="885541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802A8A-58BD-467D-B6F8-BE1AC9D8C890}"/>
              </a:ext>
            </a:extLst>
          </p:cNvPr>
          <p:cNvSpPr/>
          <p:nvPr/>
        </p:nvSpPr>
        <p:spPr>
          <a:xfrm>
            <a:off x="7551461" y="1609193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011C6-4620-47BE-8175-5F842A06EEA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931159" y="1265239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333679-B8C0-467E-BC8D-68F2EC0F82E3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8376003" y="1265239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1D3AB1-2C50-4CD4-AB1B-AF48E7AB5A87}"/>
              </a:ext>
            </a:extLst>
          </p:cNvPr>
          <p:cNvSpPr/>
          <p:nvPr/>
        </p:nvSpPr>
        <p:spPr>
          <a:xfrm>
            <a:off x="7077552" y="236788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97E7-F0F5-4347-9E1E-52D20F66D0B8}"/>
              </a:ext>
            </a:extLst>
          </p:cNvPr>
          <p:cNvSpPr/>
          <p:nvPr/>
        </p:nvSpPr>
        <p:spPr>
          <a:xfrm>
            <a:off x="8058844" y="236788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2668E3-0EC5-4F22-9DFF-1C4B365FA76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7299974" y="1988891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592A97-F844-4304-8F4A-C3D2B7F87C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7931159" y="1988891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13A8C79-58E3-407D-846E-4A31F83AFE6B}"/>
              </a:ext>
            </a:extLst>
          </p:cNvPr>
          <p:cNvSpPr/>
          <p:nvPr/>
        </p:nvSpPr>
        <p:spPr>
          <a:xfrm>
            <a:off x="9053463" y="1644700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47725C-CCDA-41F8-A936-30DD0F2EF777}"/>
              </a:ext>
            </a:extLst>
          </p:cNvPr>
          <p:cNvSpPr/>
          <p:nvPr/>
        </p:nvSpPr>
        <p:spPr>
          <a:xfrm>
            <a:off x="8579554" y="240338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2818B-5CE8-4EEB-96D4-939AB5474AC5}"/>
              </a:ext>
            </a:extLst>
          </p:cNvPr>
          <p:cNvSpPr/>
          <p:nvPr/>
        </p:nvSpPr>
        <p:spPr>
          <a:xfrm>
            <a:off x="9560846" y="240338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C8E77-541E-4B2C-938B-7D42BA4A2B6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8801976" y="2024398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4C8A0-6EB2-4849-A5CE-01B199097E90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9433161" y="2024398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FCE18-A09D-44E1-8FE3-F15466AA04AB}"/>
              </a:ext>
            </a:extLst>
          </p:cNvPr>
          <p:cNvCxnSpPr>
            <a:cxnSpLocks/>
          </p:cNvCxnSpPr>
          <p:nvPr/>
        </p:nvCxnSpPr>
        <p:spPr>
          <a:xfrm>
            <a:off x="7880526" y="1151491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E65F39-56C9-48D8-93D6-43E1CF02B8E1}"/>
              </a:ext>
            </a:extLst>
          </p:cNvPr>
          <p:cNvSpPr txBox="1"/>
          <p:nvPr/>
        </p:nvSpPr>
        <p:spPr>
          <a:xfrm>
            <a:off x="8485514" y="78215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E37AC1-F0C7-4033-BAC0-0EC48A326092}"/>
              </a:ext>
            </a:extLst>
          </p:cNvPr>
          <p:cNvCxnSpPr>
            <a:cxnSpLocks/>
          </p:cNvCxnSpPr>
          <p:nvPr/>
        </p:nvCxnSpPr>
        <p:spPr>
          <a:xfrm>
            <a:off x="8960292" y="1827964"/>
            <a:ext cx="15507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0808C3-6153-42F6-9C99-C75F329A7056}"/>
              </a:ext>
            </a:extLst>
          </p:cNvPr>
          <p:cNvSpPr txBox="1"/>
          <p:nvPr/>
        </p:nvSpPr>
        <p:spPr>
          <a:xfrm>
            <a:off x="9355080" y="1464965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4EDA44-88BD-41CA-A4F5-923ABCEEDECA}"/>
              </a:ext>
            </a:extLst>
          </p:cNvPr>
          <p:cNvCxnSpPr>
            <a:cxnSpLocks/>
          </p:cNvCxnSpPr>
          <p:nvPr/>
        </p:nvCxnSpPr>
        <p:spPr>
          <a:xfrm>
            <a:off x="6901184" y="2635151"/>
            <a:ext cx="3437430" cy="63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994E21-87B2-4713-8F40-69D2C51C2FA7}"/>
              </a:ext>
            </a:extLst>
          </p:cNvPr>
          <p:cNvSpPr txBox="1"/>
          <p:nvPr/>
        </p:nvSpPr>
        <p:spPr>
          <a:xfrm>
            <a:off x="10005690" y="2183215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677771-240F-4293-82ED-D1233DF978D4}"/>
              </a:ext>
            </a:extLst>
          </p:cNvPr>
          <p:cNvSpPr/>
          <p:nvPr/>
        </p:nvSpPr>
        <p:spPr>
          <a:xfrm>
            <a:off x="1942849" y="3496875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54E7F-619A-4D45-92A2-6B6F06245313}"/>
              </a:ext>
            </a:extLst>
          </p:cNvPr>
          <p:cNvSpPr/>
          <p:nvPr/>
        </p:nvSpPr>
        <p:spPr>
          <a:xfrm>
            <a:off x="1498005" y="4220527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764352-1104-4E96-800E-DD5EB892310B}"/>
              </a:ext>
            </a:extLst>
          </p:cNvPr>
          <p:cNvCxnSpPr>
            <a:stCxn id="23" idx="3"/>
            <a:endCxn id="24" idx="7"/>
          </p:cNvCxnSpPr>
          <p:nvPr/>
        </p:nvCxnSpPr>
        <p:spPr>
          <a:xfrm flipH="1">
            <a:off x="1877703" y="3876573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4F6E16-6B49-46C4-A82C-FDA5950793E3}"/>
              </a:ext>
            </a:extLst>
          </p:cNvPr>
          <p:cNvCxnSpPr>
            <a:cxnSpLocks/>
            <a:stCxn id="23" idx="5"/>
            <a:endCxn id="31" idx="1"/>
          </p:cNvCxnSpPr>
          <p:nvPr/>
        </p:nvCxnSpPr>
        <p:spPr>
          <a:xfrm>
            <a:off x="2322547" y="3876573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EF8E783-3C77-47C2-8F15-422AAA0D21BA}"/>
              </a:ext>
            </a:extLst>
          </p:cNvPr>
          <p:cNvSpPr/>
          <p:nvPr/>
        </p:nvSpPr>
        <p:spPr>
          <a:xfrm>
            <a:off x="1024096" y="497921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FD5AB4-5C85-45D7-B70F-52BD2EAC5012}"/>
              </a:ext>
            </a:extLst>
          </p:cNvPr>
          <p:cNvSpPr/>
          <p:nvPr/>
        </p:nvSpPr>
        <p:spPr>
          <a:xfrm>
            <a:off x="2005388" y="497921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24F435-FE8D-4561-A034-18CFE51A6F36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1246518" y="4600225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A8A4EB-22BA-4470-B1A1-AD574AC4A193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1877703" y="4600225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8F3B625-50A8-4B94-98EB-B8E7A7B21FB4}"/>
              </a:ext>
            </a:extLst>
          </p:cNvPr>
          <p:cNvSpPr/>
          <p:nvPr/>
        </p:nvSpPr>
        <p:spPr>
          <a:xfrm>
            <a:off x="3000007" y="4256034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DE2EF3-50CF-4253-A6F4-C17D55EFE576}"/>
              </a:ext>
            </a:extLst>
          </p:cNvPr>
          <p:cNvSpPr/>
          <p:nvPr/>
        </p:nvSpPr>
        <p:spPr>
          <a:xfrm>
            <a:off x="2526098" y="501472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E6A656-C9C3-462F-97C4-DF58CC9B7525}"/>
              </a:ext>
            </a:extLst>
          </p:cNvPr>
          <p:cNvSpPr/>
          <p:nvPr/>
        </p:nvSpPr>
        <p:spPr>
          <a:xfrm>
            <a:off x="3507390" y="501472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B05470-EA51-4AD6-B2AA-407335E4EB32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 flipH="1">
            <a:off x="2748520" y="4635732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89BF83-F168-4025-B4EC-0E3C8693F2D4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3379705" y="4635732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3BF9A9-0836-4C5C-8576-C466FB108856}"/>
              </a:ext>
            </a:extLst>
          </p:cNvPr>
          <p:cNvCxnSpPr>
            <a:cxnSpLocks/>
          </p:cNvCxnSpPr>
          <p:nvPr/>
        </p:nvCxnSpPr>
        <p:spPr>
          <a:xfrm>
            <a:off x="1827070" y="3762825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094762-7CF4-427C-9579-E60D2ACAF7FB}"/>
              </a:ext>
            </a:extLst>
          </p:cNvPr>
          <p:cNvSpPr txBox="1"/>
          <p:nvPr/>
        </p:nvSpPr>
        <p:spPr>
          <a:xfrm>
            <a:off x="2432058" y="339349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2DEC0E-A58B-47BF-BEEE-29670C91E16A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942849" y="4439299"/>
            <a:ext cx="2514776" cy="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8B2F32-1BF8-47E6-822F-580991878A80}"/>
              </a:ext>
            </a:extLst>
          </p:cNvPr>
          <p:cNvSpPr txBox="1"/>
          <p:nvPr/>
        </p:nvSpPr>
        <p:spPr>
          <a:xfrm>
            <a:off x="3301624" y="4076299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F6F642-5746-4B98-832B-85C186FEB2B3}"/>
              </a:ext>
            </a:extLst>
          </p:cNvPr>
          <p:cNvCxnSpPr>
            <a:cxnSpLocks/>
          </p:cNvCxnSpPr>
          <p:nvPr/>
        </p:nvCxnSpPr>
        <p:spPr>
          <a:xfrm>
            <a:off x="847728" y="5246485"/>
            <a:ext cx="3437430" cy="63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42B707D-CCDA-45A3-9899-08BA01B2EDE6}"/>
              </a:ext>
            </a:extLst>
          </p:cNvPr>
          <p:cNvSpPr/>
          <p:nvPr/>
        </p:nvSpPr>
        <p:spPr>
          <a:xfrm>
            <a:off x="1017164" y="4969456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130532-5E57-48F6-B559-C2744A70800F}"/>
              </a:ext>
            </a:extLst>
          </p:cNvPr>
          <p:cNvSpPr/>
          <p:nvPr/>
        </p:nvSpPr>
        <p:spPr>
          <a:xfrm>
            <a:off x="543255" y="572814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CA1D0F-D930-4551-8A60-7E57BB5D10E5}"/>
              </a:ext>
            </a:extLst>
          </p:cNvPr>
          <p:cNvSpPr/>
          <p:nvPr/>
        </p:nvSpPr>
        <p:spPr>
          <a:xfrm>
            <a:off x="1524547" y="572814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854B7-4536-4D61-A85B-FBA8348D9F7B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765677" y="5349154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BD4737-3776-427C-BCCB-AB532DA2501F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1396862" y="5349154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6B9805-34EA-4E1B-8ED8-AAB8F389EABD}"/>
              </a:ext>
            </a:extLst>
          </p:cNvPr>
          <p:cNvSpPr/>
          <p:nvPr/>
        </p:nvSpPr>
        <p:spPr>
          <a:xfrm>
            <a:off x="10051915" y="39462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6C476F-17E0-42FB-83C8-0D3842CE43BF}"/>
              </a:ext>
            </a:extLst>
          </p:cNvPr>
          <p:cNvSpPr/>
          <p:nvPr/>
        </p:nvSpPr>
        <p:spPr>
          <a:xfrm>
            <a:off x="3640702" y="299354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AF5C97-9B76-4574-A6E1-8074E90E9948}"/>
              </a:ext>
            </a:extLst>
          </p:cNvPr>
          <p:cNvSpPr/>
          <p:nvPr/>
        </p:nvSpPr>
        <p:spPr>
          <a:xfrm>
            <a:off x="9362073" y="304639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32A53-C1F9-419E-BDE5-8816838A8ABF}"/>
              </a:ext>
            </a:extLst>
          </p:cNvPr>
          <p:cNvSpPr txBox="1"/>
          <p:nvPr/>
        </p:nvSpPr>
        <p:spPr>
          <a:xfrm>
            <a:off x="3973783" y="4879496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CC9DBB-7788-4D2F-B80C-B63D801F0DD1}"/>
              </a:ext>
            </a:extLst>
          </p:cNvPr>
          <p:cNvSpPr txBox="1"/>
          <p:nvPr/>
        </p:nvSpPr>
        <p:spPr>
          <a:xfrm>
            <a:off x="3952234" y="5687022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FF75EE-C555-4655-B04D-04740F4BD000}"/>
              </a:ext>
            </a:extLst>
          </p:cNvPr>
          <p:cNvCxnSpPr>
            <a:cxnSpLocks/>
          </p:cNvCxnSpPr>
          <p:nvPr/>
        </p:nvCxnSpPr>
        <p:spPr>
          <a:xfrm flipV="1">
            <a:off x="807383" y="6003112"/>
            <a:ext cx="4160033" cy="25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FEFA763-B0F9-4D08-934C-8AE8928DD2D2}"/>
              </a:ext>
            </a:extLst>
          </p:cNvPr>
          <p:cNvSpPr/>
          <p:nvPr/>
        </p:nvSpPr>
        <p:spPr>
          <a:xfrm>
            <a:off x="7411504" y="3350391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B60FAC-D47F-42AE-959D-44F9ED8C615D}"/>
              </a:ext>
            </a:extLst>
          </p:cNvPr>
          <p:cNvSpPr/>
          <p:nvPr/>
        </p:nvSpPr>
        <p:spPr>
          <a:xfrm>
            <a:off x="7438046" y="4135529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A477C1-0569-491A-9E20-C780CB8929C8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7633926" y="3795235"/>
            <a:ext cx="26542" cy="34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B530849-5734-461B-838F-3F6994A19AF6}"/>
              </a:ext>
            </a:extLst>
          </p:cNvPr>
          <p:cNvSpPr/>
          <p:nvPr/>
        </p:nvSpPr>
        <p:spPr>
          <a:xfrm>
            <a:off x="6492751" y="483273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362F20-9690-4DD6-A6F5-651FA2F28C97}"/>
              </a:ext>
            </a:extLst>
          </p:cNvPr>
          <p:cNvCxnSpPr>
            <a:stCxn id="55" idx="3"/>
            <a:endCxn id="58" idx="0"/>
          </p:cNvCxnSpPr>
          <p:nvPr/>
        </p:nvCxnSpPr>
        <p:spPr>
          <a:xfrm flipH="1">
            <a:off x="6715173" y="4515227"/>
            <a:ext cx="788019" cy="31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BCC899-0724-43AA-9AE2-C2A0F81CB52D}"/>
              </a:ext>
            </a:extLst>
          </p:cNvPr>
          <p:cNvCxnSpPr>
            <a:cxnSpLocks/>
            <a:stCxn id="55" idx="5"/>
            <a:endCxn id="86" idx="0"/>
          </p:cNvCxnSpPr>
          <p:nvPr/>
        </p:nvCxnSpPr>
        <p:spPr>
          <a:xfrm>
            <a:off x="7817744" y="4515227"/>
            <a:ext cx="640888" cy="29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78FA50-AFBF-41CC-9229-686563546F90}"/>
              </a:ext>
            </a:extLst>
          </p:cNvPr>
          <p:cNvCxnSpPr>
            <a:cxnSpLocks/>
          </p:cNvCxnSpPr>
          <p:nvPr/>
        </p:nvCxnSpPr>
        <p:spPr>
          <a:xfrm>
            <a:off x="7295725" y="3616341"/>
            <a:ext cx="148409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C61000-2D04-4C34-8EA5-70ECCFB00F3F}"/>
              </a:ext>
            </a:extLst>
          </p:cNvPr>
          <p:cNvSpPr txBox="1"/>
          <p:nvPr/>
        </p:nvSpPr>
        <p:spPr>
          <a:xfrm>
            <a:off x="7900713" y="324700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4B024-2285-4BD9-86F3-2179B0EFF9E8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7882890" y="4354301"/>
            <a:ext cx="2514776" cy="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DC8E264-94DB-43AD-AD2F-C2375DCFEBF5}"/>
              </a:ext>
            </a:extLst>
          </p:cNvPr>
          <p:cNvSpPr txBox="1"/>
          <p:nvPr/>
        </p:nvSpPr>
        <p:spPr>
          <a:xfrm>
            <a:off x="8770279" y="3929815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D47C9F-A36B-444C-B04E-DFF9C1A8F8C0}"/>
              </a:ext>
            </a:extLst>
          </p:cNvPr>
          <p:cNvSpPr/>
          <p:nvPr/>
        </p:nvSpPr>
        <p:spPr>
          <a:xfrm>
            <a:off x="6485819" y="4822972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E25E77-DD24-407F-B623-93BBE4C92028}"/>
              </a:ext>
            </a:extLst>
          </p:cNvPr>
          <p:cNvSpPr/>
          <p:nvPr/>
        </p:nvSpPr>
        <p:spPr>
          <a:xfrm>
            <a:off x="6011910" y="558166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9E7B488-28C7-4F48-A2EF-F6CB0C6F59E6}"/>
              </a:ext>
            </a:extLst>
          </p:cNvPr>
          <p:cNvSpPr/>
          <p:nvPr/>
        </p:nvSpPr>
        <p:spPr>
          <a:xfrm>
            <a:off x="6993202" y="558166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40B6BC-4E87-4541-9628-49E8A7526D41}"/>
              </a:ext>
            </a:extLst>
          </p:cNvPr>
          <p:cNvCxnSpPr>
            <a:stCxn id="72" idx="3"/>
            <a:endCxn id="73" idx="0"/>
          </p:cNvCxnSpPr>
          <p:nvPr/>
        </p:nvCxnSpPr>
        <p:spPr>
          <a:xfrm flipH="1">
            <a:off x="6234332" y="5202670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867537-BC01-4D9E-BC0F-DB8020EA6FD5}"/>
              </a:ext>
            </a:extLst>
          </p:cNvPr>
          <p:cNvCxnSpPr>
            <a:cxnSpLocks/>
            <a:stCxn id="72" idx="5"/>
            <a:endCxn id="74" idx="0"/>
          </p:cNvCxnSpPr>
          <p:nvPr/>
        </p:nvCxnSpPr>
        <p:spPr>
          <a:xfrm>
            <a:off x="6865517" y="5202670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6E8B1E-6A17-4092-8C7B-AB06F11077F1}"/>
              </a:ext>
            </a:extLst>
          </p:cNvPr>
          <p:cNvSpPr txBox="1"/>
          <p:nvPr/>
        </p:nvSpPr>
        <p:spPr>
          <a:xfrm>
            <a:off x="9442438" y="4733012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4151A5-FEC6-4B53-BD3E-28676BA94065}"/>
              </a:ext>
            </a:extLst>
          </p:cNvPr>
          <p:cNvSpPr txBox="1"/>
          <p:nvPr/>
        </p:nvSpPr>
        <p:spPr>
          <a:xfrm>
            <a:off x="9420889" y="5540538"/>
            <a:ext cx="13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1FF976-BD58-4604-96B9-A534051B307A}"/>
              </a:ext>
            </a:extLst>
          </p:cNvPr>
          <p:cNvCxnSpPr>
            <a:cxnSpLocks/>
          </p:cNvCxnSpPr>
          <p:nvPr/>
        </p:nvCxnSpPr>
        <p:spPr>
          <a:xfrm flipV="1">
            <a:off x="6276038" y="5856628"/>
            <a:ext cx="4160033" cy="25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09B00BA-1309-405B-9EE1-478014693C00}"/>
              </a:ext>
            </a:extLst>
          </p:cNvPr>
          <p:cNvSpPr/>
          <p:nvPr/>
        </p:nvSpPr>
        <p:spPr>
          <a:xfrm>
            <a:off x="8243142" y="482416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B94E3F-C4C9-4B63-A9CA-A01E63FDF249}"/>
              </a:ext>
            </a:extLst>
          </p:cNvPr>
          <p:cNvSpPr/>
          <p:nvPr/>
        </p:nvSpPr>
        <p:spPr>
          <a:xfrm>
            <a:off x="8236210" y="4814403"/>
            <a:ext cx="444844" cy="44484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9F68BE2-53EF-45B1-A87C-C8E62457629B}"/>
              </a:ext>
            </a:extLst>
          </p:cNvPr>
          <p:cNvSpPr/>
          <p:nvPr/>
        </p:nvSpPr>
        <p:spPr>
          <a:xfrm>
            <a:off x="7762301" y="557309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EC089A-7670-4CB1-953A-393B174A4BCE}"/>
              </a:ext>
            </a:extLst>
          </p:cNvPr>
          <p:cNvSpPr/>
          <p:nvPr/>
        </p:nvSpPr>
        <p:spPr>
          <a:xfrm>
            <a:off x="8743593" y="557309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798F31-0CD9-4755-921F-23C3B034F6FF}"/>
              </a:ext>
            </a:extLst>
          </p:cNvPr>
          <p:cNvCxnSpPr>
            <a:stCxn id="86" idx="3"/>
            <a:endCxn id="87" idx="0"/>
          </p:cNvCxnSpPr>
          <p:nvPr/>
        </p:nvCxnSpPr>
        <p:spPr>
          <a:xfrm flipH="1">
            <a:off x="7984723" y="5194101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6DD287-6ED4-4ED6-BFB6-4662B2AE8F59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8615908" y="5194101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B07D8-C55E-44CD-AADB-B63E509ABB4C}"/>
              </a:ext>
            </a:extLst>
          </p:cNvPr>
          <p:cNvCxnSpPr>
            <a:cxnSpLocks/>
          </p:cNvCxnSpPr>
          <p:nvPr/>
        </p:nvCxnSpPr>
        <p:spPr>
          <a:xfrm flipV="1">
            <a:off x="6808774" y="5079191"/>
            <a:ext cx="3490695" cy="1200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7D3C92E-81FC-4A55-A966-D0DF1291C1FD}"/>
              </a:ext>
            </a:extLst>
          </p:cNvPr>
          <p:cNvSpPr txBox="1"/>
          <p:nvPr/>
        </p:nvSpPr>
        <p:spPr>
          <a:xfrm>
            <a:off x="8458632" y="638985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Node: slide 13</a:t>
            </a:r>
          </a:p>
        </p:txBody>
      </p:sp>
    </p:spTree>
    <p:extLst>
      <p:ext uri="{BB962C8B-B14F-4D97-AF65-F5344CB8AC3E}">
        <p14:creationId xmlns:p14="http://schemas.microsoft.com/office/powerpoint/2010/main" val="195034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A8BA-BBA3-4629-9B43-FC1E5298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F2BA-A31D-4012-A7D0-C390C589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A719-39BF-48DF-BCDF-61A1ED85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07" y="191808"/>
            <a:ext cx="9692640" cy="790378"/>
          </a:xfrm>
        </p:spPr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0445-C2F5-4766-A63E-483F30C7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77" y="990119"/>
            <a:ext cx="8595360" cy="2220375"/>
          </a:xfrm>
        </p:spPr>
        <p:txBody>
          <a:bodyPr>
            <a:normAutofit/>
          </a:bodyPr>
          <a:lstStyle/>
          <a:p>
            <a:r>
              <a:rPr lang="en-US" sz="2000" dirty="0"/>
              <a:t>Height of left and right subtree differs at most by 1(for every node)</a:t>
            </a:r>
          </a:p>
          <a:p>
            <a:pPr lvl="1"/>
            <a:r>
              <a:rPr lang="en-US" sz="1800" dirty="0"/>
              <a:t>Get the height of left subtree </a:t>
            </a:r>
          </a:p>
          <a:p>
            <a:pPr lvl="1"/>
            <a:r>
              <a:rPr lang="en-US" sz="1800" dirty="0"/>
              <a:t>Get the height of right subtree</a:t>
            </a:r>
          </a:p>
          <a:p>
            <a:pPr lvl="1"/>
            <a:r>
              <a:rPr lang="en-US" sz="1800" dirty="0"/>
              <a:t>The difference in height should not be &gt;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008309-7D2C-4530-8792-9360ACEDBC58}"/>
              </a:ext>
            </a:extLst>
          </p:cNvPr>
          <p:cNvSpPr/>
          <p:nvPr/>
        </p:nvSpPr>
        <p:spPr>
          <a:xfrm>
            <a:off x="1528068" y="2720379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A6DEA2-1887-422C-A290-882E218E498A}"/>
              </a:ext>
            </a:extLst>
          </p:cNvPr>
          <p:cNvSpPr/>
          <p:nvPr/>
        </p:nvSpPr>
        <p:spPr>
          <a:xfrm>
            <a:off x="1083224" y="344403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A751C2-20A5-4055-AF5B-32EBABE5F46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462922" y="3100077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BB58E-A294-431F-96BC-7143948E90D8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907766" y="3100077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E864F7-07E7-4A0A-96BA-2C18068FF25C}"/>
              </a:ext>
            </a:extLst>
          </p:cNvPr>
          <p:cNvSpPr/>
          <p:nvPr/>
        </p:nvSpPr>
        <p:spPr>
          <a:xfrm>
            <a:off x="609315" y="420271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8281C5-7125-430B-A756-8BFE292A820B}"/>
              </a:ext>
            </a:extLst>
          </p:cNvPr>
          <p:cNvSpPr/>
          <p:nvPr/>
        </p:nvSpPr>
        <p:spPr>
          <a:xfrm>
            <a:off x="1590607" y="420271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D508E5-5E80-42B4-B5FB-B5A37F718D05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31737" y="3823729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147368-010C-4865-91F7-2F74E054ECB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1462922" y="3823729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B0B4FC-B5C4-4490-B740-14292948BB5D}"/>
              </a:ext>
            </a:extLst>
          </p:cNvPr>
          <p:cNvSpPr/>
          <p:nvPr/>
        </p:nvSpPr>
        <p:spPr>
          <a:xfrm>
            <a:off x="2585226" y="347953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B3118-5977-42DB-86CE-64C03A4D4A44}"/>
              </a:ext>
            </a:extLst>
          </p:cNvPr>
          <p:cNvSpPr txBox="1"/>
          <p:nvPr/>
        </p:nvSpPr>
        <p:spPr>
          <a:xfrm>
            <a:off x="2017277" y="261699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DBD1B-408B-442F-8C6F-9EF5FC0026E8}"/>
              </a:ext>
            </a:extLst>
          </p:cNvPr>
          <p:cNvSpPr txBox="1"/>
          <p:nvPr/>
        </p:nvSpPr>
        <p:spPr>
          <a:xfrm>
            <a:off x="503307" y="5272877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Root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Left Subtree is 1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right </a:t>
            </a:r>
            <a:r>
              <a:rPr lang="en-US" dirty="0" err="1"/>
              <a:t>SubTree</a:t>
            </a:r>
            <a:r>
              <a:rPr lang="en-US" dirty="0"/>
              <a:t> is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1-0 = 1 </a:t>
            </a:r>
            <a:r>
              <a:rPr lang="en-US" dirty="0">
                <a:highlight>
                  <a:srgbClr val="00FF00"/>
                </a:highlight>
              </a:rPr>
              <a:t>OK </a:t>
            </a:r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FA932-3DBD-4869-8ECB-9AA8047DC270}"/>
              </a:ext>
            </a:extLst>
          </p:cNvPr>
          <p:cNvSpPr/>
          <p:nvPr/>
        </p:nvSpPr>
        <p:spPr>
          <a:xfrm>
            <a:off x="525977" y="3337283"/>
            <a:ext cx="1679551" cy="1526382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BA116-1525-4A15-9E2D-F0506099FED6}"/>
              </a:ext>
            </a:extLst>
          </p:cNvPr>
          <p:cNvSpPr/>
          <p:nvPr/>
        </p:nvSpPr>
        <p:spPr>
          <a:xfrm>
            <a:off x="2364857" y="3366816"/>
            <a:ext cx="842248" cy="67028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C5144-FB0A-472E-80FF-EC1FBB74E8D2}"/>
              </a:ext>
            </a:extLst>
          </p:cNvPr>
          <p:cNvSpPr txBox="1"/>
          <p:nvPr/>
        </p:nvSpPr>
        <p:spPr>
          <a:xfrm>
            <a:off x="572105" y="489548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B8DF4-FB36-41E3-B4C5-D5CB6D2B9037}"/>
              </a:ext>
            </a:extLst>
          </p:cNvPr>
          <p:cNvSpPr txBox="1"/>
          <p:nvPr/>
        </p:nvSpPr>
        <p:spPr>
          <a:xfrm>
            <a:off x="2265120" y="408273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B1605-CAA6-4AA8-8753-B6BE2258F7AC}"/>
              </a:ext>
            </a:extLst>
          </p:cNvPr>
          <p:cNvSpPr/>
          <p:nvPr/>
        </p:nvSpPr>
        <p:spPr>
          <a:xfrm>
            <a:off x="5331618" y="2714871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D58005-F325-455B-928C-E387DECE0FF9}"/>
              </a:ext>
            </a:extLst>
          </p:cNvPr>
          <p:cNvSpPr/>
          <p:nvPr/>
        </p:nvSpPr>
        <p:spPr>
          <a:xfrm>
            <a:off x="4886774" y="3438523"/>
            <a:ext cx="444844" cy="4448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D5A7FD-245E-42E4-B95A-9AD323ABE5B6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5266472" y="3094569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235CA9-FDA3-491D-BB96-AF6378068D31}"/>
              </a:ext>
            </a:extLst>
          </p:cNvPr>
          <p:cNvCxnSpPr>
            <a:cxnSpLocks/>
            <a:stCxn id="30" idx="5"/>
            <a:endCxn id="38" idx="1"/>
          </p:cNvCxnSpPr>
          <p:nvPr/>
        </p:nvCxnSpPr>
        <p:spPr>
          <a:xfrm>
            <a:off x="5711316" y="3094569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0948B9-2C69-46D6-9D94-EC92B853DA71}"/>
              </a:ext>
            </a:extLst>
          </p:cNvPr>
          <p:cNvSpPr/>
          <p:nvPr/>
        </p:nvSpPr>
        <p:spPr>
          <a:xfrm>
            <a:off x="4412865" y="419721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76728C-1FBE-4A70-9130-AE2976043FF6}"/>
              </a:ext>
            </a:extLst>
          </p:cNvPr>
          <p:cNvSpPr/>
          <p:nvPr/>
        </p:nvSpPr>
        <p:spPr>
          <a:xfrm>
            <a:off x="5394157" y="419721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526687-6E45-4AA1-A986-730CB8340A25}"/>
              </a:ext>
            </a:extLst>
          </p:cNvPr>
          <p:cNvCxnSpPr>
            <a:stCxn id="31" idx="3"/>
            <a:endCxn id="34" idx="0"/>
          </p:cNvCxnSpPr>
          <p:nvPr/>
        </p:nvCxnSpPr>
        <p:spPr>
          <a:xfrm flipH="1">
            <a:off x="4635287" y="3818221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6F4F55-36D3-43FA-A9DE-C2C9D033E048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5266472" y="3818221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90294CF-AAD5-4408-947B-0D1A1F872165}"/>
              </a:ext>
            </a:extLst>
          </p:cNvPr>
          <p:cNvSpPr/>
          <p:nvPr/>
        </p:nvSpPr>
        <p:spPr>
          <a:xfrm>
            <a:off x="6388776" y="347403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2F6AE-9795-4CFA-A548-1294462144E9}"/>
              </a:ext>
            </a:extLst>
          </p:cNvPr>
          <p:cNvSpPr txBox="1"/>
          <p:nvPr/>
        </p:nvSpPr>
        <p:spPr>
          <a:xfrm>
            <a:off x="5820827" y="26114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B03F84-192D-4FA5-BC58-CC90FCCA0987}"/>
              </a:ext>
            </a:extLst>
          </p:cNvPr>
          <p:cNvSpPr txBox="1"/>
          <p:nvPr/>
        </p:nvSpPr>
        <p:spPr>
          <a:xfrm>
            <a:off x="3908710" y="5290452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Left Subtree is 0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right </a:t>
            </a:r>
            <a:r>
              <a:rPr lang="en-US" dirty="0" err="1"/>
              <a:t>SubTree</a:t>
            </a:r>
            <a:r>
              <a:rPr lang="en-US" dirty="0"/>
              <a:t> is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0 -0 = 0 </a:t>
            </a: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8CAA3-F42A-40E4-A569-3F7183A660D8}"/>
              </a:ext>
            </a:extLst>
          </p:cNvPr>
          <p:cNvSpPr/>
          <p:nvPr/>
        </p:nvSpPr>
        <p:spPr>
          <a:xfrm>
            <a:off x="4296573" y="4104215"/>
            <a:ext cx="675581" cy="630836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E5216D-0A5C-43DE-989C-1953893F217A}"/>
              </a:ext>
            </a:extLst>
          </p:cNvPr>
          <p:cNvSpPr txBox="1"/>
          <p:nvPr/>
        </p:nvSpPr>
        <p:spPr>
          <a:xfrm>
            <a:off x="3991367" y="4703115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 </a:t>
            </a:r>
            <a:r>
              <a:rPr lang="en-US" sz="1100" dirty="0" err="1"/>
              <a:t>SubTree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CE71C-9CB6-452E-8B2F-971D44DCA7D9}"/>
              </a:ext>
            </a:extLst>
          </p:cNvPr>
          <p:cNvSpPr txBox="1"/>
          <p:nvPr/>
        </p:nvSpPr>
        <p:spPr>
          <a:xfrm>
            <a:off x="5531206" y="4694614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Right </a:t>
            </a:r>
            <a:r>
              <a:rPr lang="en-US" sz="1050" dirty="0" err="1"/>
              <a:t>SubTree</a:t>
            </a:r>
            <a:endParaRPr lang="en-US" sz="105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A00473-3C85-47ED-B714-80C5504A6825}"/>
              </a:ext>
            </a:extLst>
          </p:cNvPr>
          <p:cNvSpPr/>
          <p:nvPr/>
        </p:nvSpPr>
        <p:spPr>
          <a:xfrm>
            <a:off x="5266472" y="4123196"/>
            <a:ext cx="675581" cy="630836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DCB7B4-9603-4DAE-8B92-E2B7EF1B5908}"/>
              </a:ext>
            </a:extLst>
          </p:cNvPr>
          <p:cNvSpPr/>
          <p:nvPr/>
        </p:nvSpPr>
        <p:spPr>
          <a:xfrm>
            <a:off x="8446669" y="2709767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04C157-4C9E-4A16-97BB-4C018FD064FB}"/>
              </a:ext>
            </a:extLst>
          </p:cNvPr>
          <p:cNvSpPr/>
          <p:nvPr/>
        </p:nvSpPr>
        <p:spPr>
          <a:xfrm>
            <a:off x="8001825" y="3433419"/>
            <a:ext cx="444844" cy="44484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6AF88A-C174-446C-9AD8-EEA8AF941879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8381523" y="3089465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D09DD9-BE08-4729-9AAC-CC31303CBD9F}"/>
              </a:ext>
            </a:extLst>
          </p:cNvPr>
          <p:cNvCxnSpPr>
            <a:cxnSpLocks/>
            <a:stCxn id="46" idx="5"/>
            <a:endCxn id="54" idx="1"/>
          </p:cNvCxnSpPr>
          <p:nvPr/>
        </p:nvCxnSpPr>
        <p:spPr>
          <a:xfrm>
            <a:off x="8826367" y="3089465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0241B3-904B-4C58-A6DA-356814B35FDD}"/>
              </a:ext>
            </a:extLst>
          </p:cNvPr>
          <p:cNvSpPr/>
          <p:nvPr/>
        </p:nvSpPr>
        <p:spPr>
          <a:xfrm>
            <a:off x="7527916" y="419210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920B00-6CFF-4C1B-AAF0-6DA1B9F3A2BD}"/>
              </a:ext>
            </a:extLst>
          </p:cNvPr>
          <p:cNvSpPr/>
          <p:nvPr/>
        </p:nvSpPr>
        <p:spPr>
          <a:xfrm>
            <a:off x="8509208" y="419210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6F659E-F660-4ED8-956F-59D2159D0C65}"/>
              </a:ext>
            </a:extLst>
          </p:cNvPr>
          <p:cNvCxnSpPr>
            <a:stCxn id="47" idx="3"/>
            <a:endCxn id="50" idx="0"/>
          </p:cNvCxnSpPr>
          <p:nvPr/>
        </p:nvCxnSpPr>
        <p:spPr>
          <a:xfrm flipH="1">
            <a:off x="7750338" y="3813117"/>
            <a:ext cx="316633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25D5A1-E084-48BA-9B56-C3E28C4BF5E6}"/>
              </a:ext>
            </a:extLst>
          </p:cNvPr>
          <p:cNvCxnSpPr>
            <a:cxnSpLocks/>
            <a:stCxn id="47" idx="5"/>
            <a:endCxn id="51" idx="0"/>
          </p:cNvCxnSpPr>
          <p:nvPr/>
        </p:nvCxnSpPr>
        <p:spPr>
          <a:xfrm>
            <a:off x="8381523" y="3813117"/>
            <a:ext cx="350107" cy="37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F04DF98-98AF-49D2-90F2-0C65623C150B}"/>
              </a:ext>
            </a:extLst>
          </p:cNvPr>
          <p:cNvSpPr/>
          <p:nvPr/>
        </p:nvSpPr>
        <p:spPr>
          <a:xfrm>
            <a:off x="9503827" y="3468926"/>
            <a:ext cx="444844" cy="4448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AC5C1-21DC-45C0-932D-6AB08CD35C8A}"/>
              </a:ext>
            </a:extLst>
          </p:cNvPr>
          <p:cNvSpPr txBox="1"/>
          <p:nvPr/>
        </p:nvSpPr>
        <p:spPr>
          <a:xfrm>
            <a:off x="8935878" y="26063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420CF3-3D24-49F4-8E84-29469B824C79}"/>
              </a:ext>
            </a:extLst>
          </p:cNvPr>
          <p:cNvSpPr txBox="1"/>
          <p:nvPr/>
        </p:nvSpPr>
        <p:spPr>
          <a:xfrm>
            <a:off x="8646257" y="4689510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Right </a:t>
            </a:r>
            <a:r>
              <a:rPr lang="en-US" sz="1050" dirty="0" err="1"/>
              <a:t>SubTree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848AD-0B64-474D-BA47-4D51ABA94167}"/>
              </a:ext>
            </a:extLst>
          </p:cNvPr>
          <p:cNvSpPr txBox="1"/>
          <p:nvPr/>
        </p:nvSpPr>
        <p:spPr>
          <a:xfrm>
            <a:off x="7421908" y="5243538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empty Tree is -1 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empty Tree is -1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(-1) – (-1) = 0 </a:t>
            </a: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11D14B-A9DB-4F67-9C03-EAF6F1AAB6FA}"/>
              </a:ext>
            </a:extLst>
          </p:cNvPr>
          <p:cNvSpPr txBox="1"/>
          <p:nvPr/>
        </p:nvSpPr>
        <p:spPr>
          <a:xfrm>
            <a:off x="7812778" y="643144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Repeat for Node D and E</a:t>
            </a:r>
          </a:p>
        </p:txBody>
      </p:sp>
    </p:spTree>
    <p:extLst>
      <p:ext uri="{BB962C8B-B14F-4D97-AF65-F5344CB8AC3E}">
        <p14:creationId xmlns:p14="http://schemas.microsoft.com/office/powerpoint/2010/main" val="424172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A719-39BF-48DF-BCDF-61A1ED85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07" y="191808"/>
            <a:ext cx="9692640" cy="790378"/>
          </a:xfrm>
        </p:spPr>
        <p:txBody>
          <a:bodyPr/>
          <a:lstStyle/>
          <a:p>
            <a:r>
              <a:rPr lang="en-US" dirty="0"/>
              <a:t>Balanced Binary Tree -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008309-7D2C-4530-8792-9360ACEDBC58}"/>
              </a:ext>
            </a:extLst>
          </p:cNvPr>
          <p:cNvSpPr/>
          <p:nvPr/>
        </p:nvSpPr>
        <p:spPr>
          <a:xfrm>
            <a:off x="1413272" y="1224532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A6DEA2-1887-422C-A290-882E218E498A}"/>
              </a:ext>
            </a:extLst>
          </p:cNvPr>
          <p:cNvSpPr/>
          <p:nvPr/>
        </p:nvSpPr>
        <p:spPr>
          <a:xfrm>
            <a:off x="968428" y="194818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A751C2-20A5-4055-AF5B-32EBABE5F46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348126" y="1604230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BB58E-A294-431F-96BC-7143948E90D8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792970" y="1604230"/>
            <a:ext cx="742606" cy="44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E864F7-07E7-4A0A-96BA-2C18068FF25C}"/>
              </a:ext>
            </a:extLst>
          </p:cNvPr>
          <p:cNvSpPr/>
          <p:nvPr/>
        </p:nvSpPr>
        <p:spPr>
          <a:xfrm>
            <a:off x="569299" y="275456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D508E5-5E80-42B4-B5FB-B5A37F718D0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91721" y="2327882"/>
            <a:ext cx="241853" cy="42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B0B4FC-B5C4-4490-B740-14292948BB5D}"/>
              </a:ext>
            </a:extLst>
          </p:cNvPr>
          <p:cNvSpPr/>
          <p:nvPr/>
        </p:nvSpPr>
        <p:spPr>
          <a:xfrm>
            <a:off x="2470430" y="198369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B3118-5977-42DB-86CE-64C03A4D4A44}"/>
              </a:ext>
            </a:extLst>
          </p:cNvPr>
          <p:cNvSpPr txBox="1"/>
          <p:nvPr/>
        </p:nvSpPr>
        <p:spPr>
          <a:xfrm>
            <a:off x="1902481" y="11211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DBD1B-408B-442F-8C6F-9EF5FC0026E8}"/>
              </a:ext>
            </a:extLst>
          </p:cNvPr>
          <p:cNvSpPr txBox="1"/>
          <p:nvPr/>
        </p:nvSpPr>
        <p:spPr>
          <a:xfrm>
            <a:off x="340091" y="4905558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Root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Left Subtree is 2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Right </a:t>
            </a:r>
            <a:r>
              <a:rPr lang="en-US" dirty="0" err="1"/>
              <a:t>SubTree</a:t>
            </a:r>
            <a:r>
              <a:rPr lang="en-US" dirty="0"/>
              <a:t> is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2-0 = 2 </a:t>
            </a:r>
            <a:r>
              <a:rPr lang="en-US" dirty="0">
                <a:highlight>
                  <a:srgbClr val="FF0000"/>
                </a:highlight>
              </a:rPr>
              <a:t>NOT OK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FA932-3DBD-4869-8ECB-9AA8047DC270}"/>
              </a:ext>
            </a:extLst>
          </p:cNvPr>
          <p:cNvSpPr/>
          <p:nvPr/>
        </p:nvSpPr>
        <p:spPr>
          <a:xfrm>
            <a:off x="322460" y="1841436"/>
            <a:ext cx="1356066" cy="255010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BA116-1525-4A15-9E2D-F0506099FED6}"/>
              </a:ext>
            </a:extLst>
          </p:cNvPr>
          <p:cNvSpPr/>
          <p:nvPr/>
        </p:nvSpPr>
        <p:spPr>
          <a:xfrm>
            <a:off x="2250061" y="1870969"/>
            <a:ext cx="842248" cy="67028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C5144-FB0A-472E-80FF-EC1FBB74E8D2}"/>
              </a:ext>
            </a:extLst>
          </p:cNvPr>
          <p:cNvSpPr txBox="1"/>
          <p:nvPr/>
        </p:nvSpPr>
        <p:spPr>
          <a:xfrm>
            <a:off x="348413" y="4426532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B8DF4-FB36-41E3-B4C5-D5CB6D2B9037}"/>
              </a:ext>
            </a:extLst>
          </p:cNvPr>
          <p:cNvSpPr txBox="1"/>
          <p:nvPr/>
        </p:nvSpPr>
        <p:spPr>
          <a:xfrm>
            <a:off x="2150324" y="258688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F0EA11-AC2E-4035-8132-33AFA5D0A34D}"/>
              </a:ext>
            </a:extLst>
          </p:cNvPr>
          <p:cNvSpPr/>
          <p:nvPr/>
        </p:nvSpPr>
        <p:spPr>
          <a:xfrm>
            <a:off x="411181" y="377771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CC0D1E-45E8-41FF-AC65-B457E592F0AC}"/>
              </a:ext>
            </a:extLst>
          </p:cNvPr>
          <p:cNvCxnSpPr>
            <a:stCxn id="8" idx="4"/>
            <a:endCxn id="56" idx="0"/>
          </p:cNvCxnSpPr>
          <p:nvPr/>
        </p:nvCxnSpPr>
        <p:spPr>
          <a:xfrm flipH="1">
            <a:off x="633603" y="3199406"/>
            <a:ext cx="158118" cy="57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08424AB-24F2-49FE-B0E1-B57E4B79FB50}"/>
              </a:ext>
            </a:extLst>
          </p:cNvPr>
          <p:cNvSpPr/>
          <p:nvPr/>
        </p:nvSpPr>
        <p:spPr>
          <a:xfrm>
            <a:off x="4837854" y="1260705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510A2D-5BA4-4D39-B478-9A3E6C9E56FE}"/>
              </a:ext>
            </a:extLst>
          </p:cNvPr>
          <p:cNvSpPr/>
          <p:nvPr/>
        </p:nvSpPr>
        <p:spPr>
          <a:xfrm>
            <a:off x="4393010" y="198435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BACD4E-1113-40C9-BF3B-7A7CB218DC61}"/>
              </a:ext>
            </a:extLst>
          </p:cNvPr>
          <p:cNvCxnSpPr>
            <a:stCxn id="58" idx="3"/>
            <a:endCxn id="61" idx="7"/>
          </p:cNvCxnSpPr>
          <p:nvPr/>
        </p:nvCxnSpPr>
        <p:spPr>
          <a:xfrm flipH="1">
            <a:off x="4772708" y="1640403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78766F-B86F-4289-9832-14213AECC260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5217552" y="1640403"/>
            <a:ext cx="1427916" cy="43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6E0E73-DE72-4705-A27A-94AAD89AB34C}"/>
              </a:ext>
            </a:extLst>
          </p:cNvPr>
          <p:cNvSpPr/>
          <p:nvPr/>
        </p:nvSpPr>
        <p:spPr>
          <a:xfrm>
            <a:off x="3993881" y="279073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972AAD-4551-4037-8FF9-BC50858775C4}"/>
              </a:ext>
            </a:extLst>
          </p:cNvPr>
          <p:cNvCxnSpPr>
            <a:cxnSpLocks/>
            <a:stCxn id="61" idx="3"/>
            <a:endCxn id="64" idx="0"/>
          </p:cNvCxnSpPr>
          <p:nvPr/>
        </p:nvCxnSpPr>
        <p:spPr>
          <a:xfrm flipH="1">
            <a:off x="4216303" y="2364055"/>
            <a:ext cx="241853" cy="42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7016D4F-C8B1-4AAA-A2AB-93E95B967B02}"/>
              </a:ext>
            </a:extLst>
          </p:cNvPr>
          <p:cNvSpPr/>
          <p:nvPr/>
        </p:nvSpPr>
        <p:spPr>
          <a:xfrm>
            <a:off x="6580322" y="200801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BDAC69-D134-4ED0-B72B-FF9EA222246F}"/>
              </a:ext>
            </a:extLst>
          </p:cNvPr>
          <p:cNvSpPr txBox="1"/>
          <p:nvPr/>
        </p:nvSpPr>
        <p:spPr>
          <a:xfrm>
            <a:off x="5327063" y="11573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91248-6099-44CD-8508-5A0488B56A34}"/>
              </a:ext>
            </a:extLst>
          </p:cNvPr>
          <p:cNvSpPr/>
          <p:nvPr/>
        </p:nvSpPr>
        <p:spPr>
          <a:xfrm>
            <a:off x="3747042" y="1877609"/>
            <a:ext cx="2213116" cy="2374534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B7C501-6AA8-4DC6-95A0-DEC5637DCBB7}"/>
              </a:ext>
            </a:extLst>
          </p:cNvPr>
          <p:cNvSpPr/>
          <p:nvPr/>
        </p:nvSpPr>
        <p:spPr>
          <a:xfrm>
            <a:off x="6381620" y="1871635"/>
            <a:ext cx="842248" cy="67028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EDF6B1-E3BB-4010-A025-08FDDF868E44}"/>
              </a:ext>
            </a:extLst>
          </p:cNvPr>
          <p:cNvSpPr txBox="1"/>
          <p:nvPr/>
        </p:nvSpPr>
        <p:spPr>
          <a:xfrm>
            <a:off x="4147815" y="4277437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98CFDC-4016-406E-9476-65493B018E90}"/>
              </a:ext>
            </a:extLst>
          </p:cNvPr>
          <p:cNvSpPr txBox="1"/>
          <p:nvPr/>
        </p:nvSpPr>
        <p:spPr>
          <a:xfrm>
            <a:off x="6274710" y="252441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196CEED-7D64-4E1F-89BD-70B7F140E6C5}"/>
              </a:ext>
            </a:extLst>
          </p:cNvPr>
          <p:cNvSpPr/>
          <p:nvPr/>
        </p:nvSpPr>
        <p:spPr>
          <a:xfrm>
            <a:off x="4903000" y="283417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74FEA-4593-449C-9B5D-56C998CB801C}"/>
              </a:ext>
            </a:extLst>
          </p:cNvPr>
          <p:cNvSpPr/>
          <p:nvPr/>
        </p:nvSpPr>
        <p:spPr>
          <a:xfrm>
            <a:off x="5381843" y="370526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C52188-39DC-4887-A1ED-C3E9DDE1BE44}"/>
              </a:ext>
            </a:extLst>
          </p:cNvPr>
          <p:cNvCxnSpPr>
            <a:cxnSpLocks/>
            <a:stCxn id="61" idx="5"/>
            <a:endCxn id="74" idx="0"/>
          </p:cNvCxnSpPr>
          <p:nvPr/>
        </p:nvCxnSpPr>
        <p:spPr>
          <a:xfrm>
            <a:off x="4772708" y="2364055"/>
            <a:ext cx="352714" cy="47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1B5DFC-B295-4F12-A39D-F04FBD27F14F}"/>
              </a:ext>
            </a:extLst>
          </p:cNvPr>
          <p:cNvCxnSpPr>
            <a:cxnSpLocks/>
            <a:stCxn id="74" idx="5"/>
            <a:endCxn id="75" idx="0"/>
          </p:cNvCxnSpPr>
          <p:nvPr/>
        </p:nvCxnSpPr>
        <p:spPr>
          <a:xfrm>
            <a:off x="5282698" y="3213873"/>
            <a:ext cx="321567" cy="49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196BCA7-0F11-4503-B5F6-1D339170A111}"/>
              </a:ext>
            </a:extLst>
          </p:cNvPr>
          <p:cNvSpPr txBox="1"/>
          <p:nvPr/>
        </p:nvSpPr>
        <p:spPr>
          <a:xfrm>
            <a:off x="3960557" y="4987037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Root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Left Subtree is 2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Right </a:t>
            </a:r>
            <a:r>
              <a:rPr lang="en-US" dirty="0" err="1"/>
              <a:t>SubTree</a:t>
            </a:r>
            <a:r>
              <a:rPr lang="en-US" dirty="0"/>
              <a:t> is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2-0 = 2 </a:t>
            </a:r>
            <a:r>
              <a:rPr lang="en-US" dirty="0">
                <a:highlight>
                  <a:srgbClr val="FF0000"/>
                </a:highlight>
              </a:rPr>
              <a:t>NOT OK  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49923C-7EFC-44F8-8D95-5805F5A24C77}"/>
              </a:ext>
            </a:extLst>
          </p:cNvPr>
          <p:cNvSpPr/>
          <p:nvPr/>
        </p:nvSpPr>
        <p:spPr>
          <a:xfrm>
            <a:off x="8803528" y="1374812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F69EECE-C6CF-496E-A245-7E9395796934}"/>
              </a:ext>
            </a:extLst>
          </p:cNvPr>
          <p:cNvSpPr/>
          <p:nvPr/>
        </p:nvSpPr>
        <p:spPr>
          <a:xfrm>
            <a:off x="8358684" y="209846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274DEE-55C8-4760-806D-17456D2C2A15}"/>
              </a:ext>
            </a:extLst>
          </p:cNvPr>
          <p:cNvCxnSpPr>
            <a:stCxn id="80" idx="3"/>
            <a:endCxn id="81" idx="7"/>
          </p:cNvCxnSpPr>
          <p:nvPr/>
        </p:nvCxnSpPr>
        <p:spPr>
          <a:xfrm flipH="1">
            <a:off x="8738382" y="1754510"/>
            <a:ext cx="130292" cy="40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DFAD52-B4C7-4B13-BA47-E7987E446D5E}"/>
              </a:ext>
            </a:extLst>
          </p:cNvPr>
          <p:cNvCxnSpPr>
            <a:cxnSpLocks/>
            <a:stCxn id="80" idx="5"/>
            <a:endCxn id="86" idx="1"/>
          </p:cNvCxnSpPr>
          <p:nvPr/>
        </p:nvCxnSpPr>
        <p:spPr>
          <a:xfrm>
            <a:off x="9183226" y="1754510"/>
            <a:ext cx="1427916" cy="43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B80FB36-F3CD-4905-B6DF-C54F847F388A}"/>
              </a:ext>
            </a:extLst>
          </p:cNvPr>
          <p:cNvSpPr/>
          <p:nvPr/>
        </p:nvSpPr>
        <p:spPr>
          <a:xfrm>
            <a:off x="7959555" y="290484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A7C9A0-4C1F-404C-90FB-834D002A024E}"/>
              </a:ext>
            </a:extLst>
          </p:cNvPr>
          <p:cNvCxnSpPr>
            <a:cxnSpLocks/>
            <a:stCxn id="81" idx="3"/>
            <a:endCxn id="84" idx="0"/>
          </p:cNvCxnSpPr>
          <p:nvPr/>
        </p:nvCxnSpPr>
        <p:spPr>
          <a:xfrm flipH="1">
            <a:off x="8181977" y="2478162"/>
            <a:ext cx="241853" cy="42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BC27CA-472A-436C-9403-A27EDE3CE289}"/>
              </a:ext>
            </a:extLst>
          </p:cNvPr>
          <p:cNvSpPr/>
          <p:nvPr/>
        </p:nvSpPr>
        <p:spPr>
          <a:xfrm>
            <a:off x="10545996" y="212212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12372A-5DED-4BED-90A0-706E4016D7D5}"/>
              </a:ext>
            </a:extLst>
          </p:cNvPr>
          <p:cNvSpPr txBox="1"/>
          <p:nvPr/>
        </p:nvSpPr>
        <p:spPr>
          <a:xfrm>
            <a:off x="9292737" y="1271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EBD541-5908-4B45-82EE-CC82088151AE}"/>
              </a:ext>
            </a:extLst>
          </p:cNvPr>
          <p:cNvSpPr/>
          <p:nvPr/>
        </p:nvSpPr>
        <p:spPr>
          <a:xfrm>
            <a:off x="7638574" y="1991716"/>
            <a:ext cx="1901906" cy="2374534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E64FC2-2D18-428D-B697-B3012901E681}"/>
              </a:ext>
            </a:extLst>
          </p:cNvPr>
          <p:cNvSpPr/>
          <p:nvPr/>
        </p:nvSpPr>
        <p:spPr>
          <a:xfrm>
            <a:off x="10347294" y="1985742"/>
            <a:ext cx="842248" cy="67028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1999C-98C5-4A99-AD43-7B5362C2B3A0}"/>
              </a:ext>
            </a:extLst>
          </p:cNvPr>
          <p:cNvSpPr txBox="1"/>
          <p:nvPr/>
        </p:nvSpPr>
        <p:spPr>
          <a:xfrm>
            <a:off x="8113489" y="4391544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31C88A-5813-4DE1-B7C2-69F0EABDE8BF}"/>
              </a:ext>
            </a:extLst>
          </p:cNvPr>
          <p:cNvSpPr txBox="1"/>
          <p:nvPr/>
        </p:nvSpPr>
        <p:spPr>
          <a:xfrm>
            <a:off x="10418204" y="26277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</a:p>
          <a:p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E776E92-F869-4931-9525-08E26EBE1462}"/>
              </a:ext>
            </a:extLst>
          </p:cNvPr>
          <p:cNvSpPr/>
          <p:nvPr/>
        </p:nvSpPr>
        <p:spPr>
          <a:xfrm>
            <a:off x="8868674" y="294828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D5B9C5-8965-4C4A-B6C4-91CB11DF23CB}"/>
              </a:ext>
            </a:extLst>
          </p:cNvPr>
          <p:cNvSpPr/>
          <p:nvPr/>
        </p:nvSpPr>
        <p:spPr>
          <a:xfrm>
            <a:off x="7668645" y="380810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4A300C-D6BB-497A-B8CE-1460D8CD1F53}"/>
              </a:ext>
            </a:extLst>
          </p:cNvPr>
          <p:cNvCxnSpPr>
            <a:cxnSpLocks/>
            <a:stCxn id="81" idx="5"/>
            <a:endCxn id="92" idx="0"/>
          </p:cNvCxnSpPr>
          <p:nvPr/>
        </p:nvCxnSpPr>
        <p:spPr>
          <a:xfrm>
            <a:off x="8738382" y="2478162"/>
            <a:ext cx="352714" cy="47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92F9CB-110B-428B-BE03-7F221E45E059}"/>
              </a:ext>
            </a:extLst>
          </p:cNvPr>
          <p:cNvCxnSpPr>
            <a:cxnSpLocks/>
            <a:stCxn id="84" idx="4"/>
            <a:endCxn id="93" idx="0"/>
          </p:cNvCxnSpPr>
          <p:nvPr/>
        </p:nvCxnSpPr>
        <p:spPr>
          <a:xfrm flipH="1">
            <a:off x="7891067" y="3349686"/>
            <a:ext cx="290910" cy="45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CA20FBD-91E4-40D6-95F5-3722D73F9D60}"/>
              </a:ext>
            </a:extLst>
          </p:cNvPr>
          <p:cNvSpPr/>
          <p:nvPr/>
        </p:nvSpPr>
        <p:spPr>
          <a:xfrm>
            <a:off x="8423830" y="3776895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86FE51-F5E6-4E82-9579-288DB6B59206}"/>
              </a:ext>
            </a:extLst>
          </p:cNvPr>
          <p:cNvCxnSpPr>
            <a:stCxn id="84" idx="4"/>
            <a:endCxn id="98" idx="0"/>
          </p:cNvCxnSpPr>
          <p:nvPr/>
        </p:nvCxnSpPr>
        <p:spPr>
          <a:xfrm>
            <a:off x="8181977" y="3349686"/>
            <a:ext cx="464275" cy="42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995AE45-7851-4009-A450-A565CF4F496E}"/>
              </a:ext>
            </a:extLst>
          </p:cNvPr>
          <p:cNvSpPr txBox="1"/>
          <p:nvPr/>
        </p:nvSpPr>
        <p:spPr>
          <a:xfrm>
            <a:off x="7503285" y="5063233"/>
            <a:ext cx="362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Root node: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Left Subtree is 2</a:t>
            </a:r>
          </a:p>
          <a:p>
            <a:pPr marL="285750" indent="-285750">
              <a:buFontTx/>
              <a:buChar char="-"/>
            </a:pPr>
            <a:r>
              <a:rPr lang="en-US" dirty="0"/>
              <a:t>Height of Right </a:t>
            </a:r>
            <a:r>
              <a:rPr lang="en-US" dirty="0" err="1"/>
              <a:t>SubTree</a:t>
            </a:r>
            <a:r>
              <a:rPr lang="en-US" dirty="0"/>
              <a:t> is 0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Difference = 2-0 = 2 </a:t>
            </a:r>
            <a:r>
              <a:rPr lang="en-US" dirty="0">
                <a:highlight>
                  <a:srgbClr val="FF0000"/>
                </a:highlight>
              </a:rPr>
              <a:t>NOT OK   </a:t>
            </a:r>
          </a:p>
        </p:txBody>
      </p:sp>
    </p:spTree>
    <p:extLst>
      <p:ext uri="{BB962C8B-B14F-4D97-AF65-F5344CB8AC3E}">
        <p14:creationId xmlns:p14="http://schemas.microsoft.com/office/powerpoint/2010/main" val="4141439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D1A-47CE-4F5D-9B38-CBFA7035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93" y="181415"/>
            <a:ext cx="9692640" cy="790378"/>
          </a:xfrm>
        </p:spPr>
        <p:txBody>
          <a:bodyPr/>
          <a:lstStyle/>
          <a:p>
            <a:r>
              <a:rPr lang="en-US" dirty="0"/>
              <a:t>De-generate/ Pathological Binary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2B86-CD97-4EFD-8502-0177B46B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29" y="1126069"/>
            <a:ext cx="8595360" cy="4782261"/>
          </a:xfrm>
        </p:spPr>
        <p:txBody>
          <a:bodyPr/>
          <a:lstStyle/>
          <a:p>
            <a:r>
              <a:rPr lang="en-US" dirty="0"/>
              <a:t>Every parent node has </a:t>
            </a:r>
            <a:r>
              <a:rPr lang="en-US" b="1" dirty="0"/>
              <a:t>only one child </a:t>
            </a: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/>
              <a:t>   OR </a:t>
            </a:r>
          </a:p>
          <a:p>
            <a:r>
              <a:rPr lang="en-US" dirty="0"/>
              <a:t>Every Internal node has only one child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C89DE-270F-4660-BE91-C7BD09CF5F65}"/>
              </a:ext>
            </a:extLst>
          </p:cNvPr>
          <p:cNvSpPr/>
          <p:nvPr/>
        </p:nvSpPr>
        <p:spPr>
          <a:xfrm>
            <a:off x="8160924" y="957915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D04A1D-DA44-436C-B068-5DD4D2C94808}"/>
              </a:ext>
            </a:extLst>
          </p:cNvPr>
          <p:cNvSpPr/>
          <p:nvPr/>
        </p:nvSpPr>
        <p:spPr>
          <a:xfrm>
            <a:off x="7761795" y="149413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32980-BE14-4F9D-AA06-F33652DA97F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141493" y="1337613"/>
            <a:ext cx="84577" cy="22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A3F6F1-8F17-4741-A34B-BDAB1328BF24}"/>
              </a:ext>
            </a:extLst>
          </p:cNvPr>
          <p:cNvSpPr/>
          <p:nvPr/>
        </p:nvSpPr>
        <p:spPr>
          <a:xfrm>
            <a:off x="7389014" y="2220544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582585-905D-4B37-95E5-5BF56DDFDAD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611436" y="1873832"/>
            <a:ext cx="215505" cy="3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50C158-7715-4ABB-85FE-88C3AC8C3B79}"/>
              </a:ext>
            </a:extLst>
          </p:cNvPr>
          <p:cNvSpPr txBox="1"/>
          <p:nvPr/>
        </p:nvSpPr>
        <p:spPr>
          <a:xfrm>
            <a:off x="8597507" y="9511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3165D7-CE1D-4161-8A17-257132D798CA}"/>
              </a:ext>
            </a:extLst>
          </p:cNvPr>
          <p:cNvSpPr/>
          <p:nvPr/>
        </p:nvSpPr>
        <p:spPr>
          <a:xfrm>
            <a:off x="6984375" y="2954019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C1BDE-186E-41FB-8310-3C0404DD78AC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 flipH="1">
            <a:off x="7206797" y="2600242"/>
            <a:ext cx="247363" cy="35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22D16-1077-49B0-ABEF-368DC41624D3}"/>
              </a:ext>
            </a:extLst>
          </p:cNvPr>
          <p:cNvSpPr/>
          <p:nvPr/>
        </p:nvSpPr>
        <p:spPr>
          <a:xfrm>
            <a:off x="1193323" y="3452944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B1033E-2ACC-4762-8D33-B64A84C47F29}"/>
              </a:ext>
            </a:extLst>
          </p:cNvPr>
          <p:cNvSpPr/>
          <p:nvPr/>
        </p:nvSpPr>
        <p:spPr>
          <a:xfrm>
            <a:off x="1460110" y="424160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1C51A0-8196-4815-82FC-7476E3DFA1CB}"/>
              </a:ext>
            </a:extLst>
          </p:cNvPr>
          <p:cNvCxnSpPr>
            <a:cxnSpLocks/>
            <a:stCxn id="18" idx="5"/>
            <a:endCxn id="19" idx="7"/>
          </p:cNvCxnSpPr>
          <p:nvPr/>
        </p:nvCxnSpPr>
        <p:spPr>
          <a:xfrm>
            <a:off x="1573021" y="3832642"/>
            <a:ext cx="266787" cy="47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604AE27-E7F7-49F2-A987-F1650225BA27}"/>
              </a:ext>
            </a:extLst>
          </p:cNvPr>
          <p:cNvSpPr/>
          <p:nvPr/>
        </p:nvSpPr>
        <p:spPr>
          <a:xfrm>
            <a:off x="1839808" y="4911216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A3741-055C-43B4-94CF-ED09884B1108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1839808" y="4621304"/>
            <a:ext cx="222422" cy="28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6DA79F-B272-4DD9-9B59-C6D84F359FB0}"/>
              </a:ext>
            </a:extLst>
          </p:cNvPr>
          <p:cNvSpPr txBox="1"/>
          <p:nvPr/>
        </p:nvSpPr>
        <p:spPr>
          <a:xfrm>
            <a:off x="1682532" y="33495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EBEE9-20BC-4D1F-ACDA-326499B2F55B}"/>
              </a:ext>
            </a:extLst>
          </p:cNvPr>
          <p:cNvSpPr/>
          <p:nvPr/>
        </p:nvSpPr>
        <p:spPr>
          <a:xfrm>
            <a:off x="1435693" y="4219988"/>
            <a:ext cx="1356066" cy="2067029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501A3-A5A7-44EC-A6CE-110CDF6D4FCF}"/>
              </a:ext>
            </a:extLst>
          </p:cNvPr>
          <p:cNvSpPr/>
          <p:nvPr/>
        </p:nvSpPr>
        <p:spPr>
          <a:xfrm>
            <a:off x="2125424" y="563473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45EF17-A68F-4A45-A38E-48E61B168A69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>
            <a:off x="2219506" y="5290914"/>
            <a:ext cx="128340" cy="34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3A177E7-46AB-4B68-AEC9-04F238E28C7B}"/>
              </a:ext>
            </a:extLst>
          </p:cNvPr>
          <p:cNvSpPr/>
          <p:nvPr/>
        </p:nvSpPr>
        <p:spPr>
          <a:xfrm>
            <a:off x="5265259" y="3636071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5D883C-4DCD-4EA1-BBB8-9001E6B91668}"/>
              </a:ext>
            </a:extLst>
          </p:cNvPr>
          <p:cNvSpPr/>
          <p:nvPr/>
        </p:nvSpPr>
        <p:spPr>
          <a:xfrm>
            <a:off x="4866130" y="417229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CB1A18-6CAD-48F1-B8E8-384CDA6A5649}"/>
              </a:ext>
            </a:extLst>
          </p:cNvPr>
          <p:cNvCxnSpPr>
            <a:stCxn id="47" idx="3"/>
            <a:endCxn id="48" idx="7"/>
          </p:cNvCxnSpPr>
          <p:nvPr/>
        </p:nvCxnSpPr>
        <p:spPr>
          <a:xfrm flipH="1">
            <a:off x="5245828" y="4015769"/>
            <a:ext cx="84577" cy="22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466A5C0-047F-400B-97EA-0B39F60AB4CF}"/>
              </a:ext>
            </a:extLst>
          </p:cNvPr>
          <p:cNvSpPr/>
          <p:nvPr/>
        </p:nvSpPr>
        <p:spPr>
          <a:xfrm>
            <a:off x="4493349" y="489870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85E41D-0BAE-4D35-8659-C655F678BEBF}"/>
              </a:ext>
            </a:extLst>
          </p:cNvPr>
          <p:cNvCxnSpPr>
            <a:cxnSpLocks/>
            <a:stCxn id="48" idx="3"/>
            <a:endCxn id="50" idx="0"/>
          </p:cNvCxnSpPr>
          <p:nvPr/>
        </p:nvCxnSpPr>
        <p:spPr>
          <a:xfrm flipH="1">
            <a:off x="4715771" y="4551988"/>
            <a:ext cx="215505" cy="3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7E163E-6E34-4ACB-8620-86752BCD4157}"/>
              </a:ext>
            </a:extLst>
          </p:cNvPr>
          <p:cNvSpPr txBox="1"/>
          <p:nvPr/>
        </p:nvSpPr>
        <p:spPr>
          <a:xfrm>
            <a:off x="5754468" y="35326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C806B1-66CE-4BEE-9B35-71728201DFDC}"/>
              </a:ext>
            </a:extLst>
          </p:cNvPr>
          <p:cNvSpPr/>
          <p:nvPr/>
        </p:nvSpPr>
        <p:spPr>
          <a:xfrm>
            <a:off x="4188097" y="4123418"/>
            <a:ext cx="1356066" cy="2067029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2446FF-9CD9-4D12-AA1E-0F063FD2B971}"/>
              </a:ext>
            </a:extLst>
          </p:cNvPr>
          <p:cNvSpPr/>
          <p:nvPr/>
        </p:nvSpPr>
        <p:spPr>
          <a:xfrm>
            <a:off x="4291043" y="5700321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150D5C-E525-43D4-802D-8B6AE739A59C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 flipH="1">
            <a:off x="4513465" y="5343544"/>
            <a:ext cx="202306" cy="35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F23F21A-3702-4C55-B6C7-762C3CE280F6}"/>
              </a:ext>
            </a:extLst>
          </p:cNvPr>
          <p:cNvSpPr/>
          <p:nvPr/>
        </p:nvSpPr>
        <p:spPr>
          <a:xfrm>
            <a:off x="5849415" y="4194672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6F630E-0986-4447-AE0A-DBF55885FDC5}"/>
              </a:ext>
            </a:extLst>
          </p:cNvPr>
          <p:cNvCxnSpPr>
            <a:stCxn id="47" idx="5"/>
            <a:endCxn id="56" idx="1"/>
          </p:cNvCxnSpPr>
          <p:nvPr/>
        </p:nvCxnSpPr>
        <p:spPr>
          <a:xfrm>
            <a:off x="5644957" y="4015769"/>
            <a:ext cx="269604" cy="24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5C1E68D-BE98-41C9-9CE0-65150BDA23E6}"/>
              </a:ext>
            </a:extLst>
          </p:cNvPr>
          <p:cNvSpPr/>
          <p:nvPr/>
        </p:nvSpPr>
        <p:spPr>
          <a:xfrm>
            <a:off x="8511886" y="3587199"/>
            <a:ext cx="444844" cy="44484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254D67-47FF-4033-9A69-2ED0D74B703C}"/>
              </a:ext>
            </a:extLst>
          </p:cNvPr>
          <p:cNvSpPr/>
          <p:nvPr/>
        </p:nvSpPr>
        <p:spPr>
          <a:xfrm>
            <a:off x="8112757" y="412341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ACC64E-41F8-4FDE-B886-7E8E16C3C9DA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8492455" y="3966897"/>
            <a:ext cx="84577" cy="22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D21DC59-0321-45F6-8335-41C64F4AC9F0}"/>
              </a:ext>
            </a:extLst>
          </p:cNvPr>
          <p:cNvSpPr/>
          <p:nvPr/>
        </p:nvSpPr>
        <p:spPr>
          <a:xfrm>
            <a:off x="7739976" y="4849828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89EBF3-E281-45D6-8047-D25BEDB8B4FA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 flipH="1">
            <a:off x="7962398" y="4503116"/>
            <a:ext cx="215505" cy="3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ABB26A-F08E-45BB-A0B8-D456B2B2CB5A}"/>
              </a:ext>
            </a:extLst>
          </p:cNvPr>
          <p:cNvSpPr txBox="1"/>
          <p:nvPr/>
        </p:nvSpPr>
        <p:spPr>
          <a:xfrm>
            <a:off x="9042600" y="33327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80612D-7E2D-4AA9-8D96-B3A30AE7100D}"/>
              </a:ext>
            </a:extLst>
          </p:cNvPr>
          <p:cNvSpPr/>
          <p:nvPr/>
        </p:nvSpPr>
        <p:spPr>
          <a:xfrm>
            <a:off x="7434724" y="4074546"/>
            <a:ext cx="1356066" cy="2067029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7E73A67-41C3-46E8-B573-596C376E0F13}"/>
              </a:ext>
            </a:extLst>
          </p:cNvPr>
          <p:cNvSpPr/>
          <p:nvPr/>
        </p:nvSpPr>
        <p:spPr>
          <a:xfrm>
            <a:off x="8315807" y="5632577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CB94D5A-B70F-4AEE-8B15-745C788D4461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119674" y="5229526"/>
            <a:ext cx="418555" cy="40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F84C80-6FC2-4F49-B1C1-612CD700ED4E}"/>
              </a:ext>
            </a:extLst>
          </p:cNvPr>
          <p:cNvSpPr/>
          <p:nvPr/>
        </p:nvSpPr>
        <p:spPr>
          <a:xfrm>
            <a:off x="9096042" y="4145800"/>
            <a:ext cx="444844" cy="444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6B00F2-EC7B-437A-ADB1-BE0EB13798B3}"/>
              </a:ext>
            </a:extLst>
          </p:cNvPr>
          <p:cNvCxnSpPr>
            <a:stCxn id="59" idx="5"/>
            <a:endCxn id="68" idx="1"/>
          </p:cNvCxnSpPr>
          <p:nvPr/>
        </p:nvCxnSpPr>
        <p:spPr>
          <a:xfrm>
            <a:off x="8891584" y="3966897"/>
            <a:ext cx="269604" cy="24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23AEC5C-6D7F-480E-A4CB-D226ACE9EB78}"/>
              </a:ext>
            </a:extLst>
          </p:cNvPr>
          <p:cNvSpPr/>
          <p:nvPr/>
        </p:nvSpPr>
        <p:spPr>
          <a:xfrm>
            <a:off x="8383346" y="129721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22A772-5398-41DA-9F83-2387CE2C44B6}"/>
              </a:ext>
            </a:extLst>
          </p:cNvPr>
          <p:cNvSpPr/>
          <p:nvPr/>
        </p:nvSpPr>
        <p:spPr>
          <a:xfrm>
            <a:off x="2787599" y="312541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CB57EC-7681-4404-A0F5-08562EEE9276}"/>
              </a:ext>
            </a:extLst>
          </p:cNvPr>
          <p:cNvSpPr/>
          <p:nvPr/>
        </p:nvSpPr>
        <p:spPr>
          <a:xfrm>
            <a:off x="5710103" y="468645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8924CE-FAE8-421E-A931-F86F8A47D85A}"/>
              </a:ext>
            </a:extLst>
          </p:cNvPr>
          <p:cNvSpPr/>
          <p:nvPr/>
        </p:nvSpPr>
        <p:spPr>
          <a:xfrm>
            <a:off x="9677199" y="34910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27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EF27-E1A2-4538-AAE7-2686C12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Tree(BST)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C9F1-3A8A-4ADA-B30D-B12C6812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ordered or sorted data structure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b="1" dirty="0"/>
              <a:t>Left </a:t>
            </a:r>
            <a:r>
              <a:rPr lang="en-US" dirty="0"/>
              <a:t>Subtree of nodes contains nodes with keys </a:t>
            </a:r>
            <a:r>
              <a:rPr lang="en-US" b="1" dirty="0"/>
              <a:t>lesser</a:t>
            </a:r>
            <a:r>
              <a:rPr lang="en-US" dirty="0"/>
              <a:t> than node’s key </a:t>
            </a:r>
          </a:p>
          <a:p>
            <a:pPr lvl="1"/>
            <a:r>
              <a:rPr lang="en-US" b="1" dirty="0"/>
              <a:t>Right </a:t>
            </a:r>
            <a:r>
              <a:rPr lang="en-US" dirty="0"/>
              <a:t>Subtree of nodes contains nodes with keys </a:t>
            </a:r>
            <a:r>
              <a:rPr lang="en-US" b="1" dirty="0"/>
              <a:t>greater </a:t>
            </a:r>
            <a:r>
              <a:rPr lang="en-US" dirty="0"/>
              <a:t>than node’s key </a:t>
            </a:r>
          </a:p>
          <a:p>
            <a:pPr lvl="1"/>
            <a:r>
              <a:rPr lang="en-US" dirty="0"/>
              <a:t>Left and Right tree must be a binary search tree</a:t>
            </a:r>
          </a:p>
          <a:p>
            <a:r>
              <a:rPr lang="en-US" dirty="0"/>
              <a:t>Lets break it down :</a:t>
            </a:r>
          </a:p>
          <a:p>
            <a:pPr lvl="1"/>
            <a:r>
              <a:rPr lang="en-US" dirty="0"/>
              <a:t>It is a binary tree, every node can contain at most 2 children </a:t>
            </a:r>
          </a:p>
          <a:p>
            <a:pPr lvl="1"/>
            <a:r>
              <a:rPr lang="en-US" dirty="0"/>
              <a:t>Left subtree: </a:t>
            </a:r>
          </a:p>
          <a:p>
            <a:pPr lvl="2"/>
            <a:r>
              <a:rPr lang="en-US" dirty="0"/>
              <a:t>Node with value 100 </a:t>
            </a:r>
          </a:p>
          <a:p>
            <a:pPr lvl="2"/>
            <a:r>
              <a:rPr lang="en-US" dirty="0"/>
              <a:t>Left </a:t>
            </a:r>
            <a:r>
              <a:rPr lang="en-US" dirty="0" err="1"/>
              <a:t>Subtreee</a:t>
            </a:r>
            <a:r>
              <a:rPr lang="en-US" dirty="0"/>
              <a:t> should have keys &lt; 100</a:t>
            </a:r>
          </a:p>
          <a:p>
            <a:pPr lvl="1"/>
            <a:r>
              <a:rPr lang="en-US" dirty="0"/>
              <a:t>Right subtree: </a:t>
            </a:r>
          </a:p>
          <a:p>
            <a:pPr lvl="2"/>
            <a:r>
              <a:rPr lang="en-US" dirty="0"/>
              <a:t>Node with key value 100 </a:t>
            </a:r>
          </a:p>
          <a:p>
            <a:pPr lvl="2"/>
            <a:r>
              <a:rPr lang="en-US" dirty="0"/>
              <a:t>Right </a:t>
            </a:r>
            <a:r>
              <a:rPr lang="en-US" dirty="0" err="1"/>
              <a:t>Subtreee</a:t>
            </a:r>
            <a:r>
              <a:rPr lang="en-US" dirty="0"/>
              <a:t> should have keys &gt; 100</a:t>
            </a:r>
          </a:p>
          <a:p>
            <a:pPr lvl="2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101CFB-CC04-4193-9302-F983F5A323DD}"/>
              </a:ext>
            </a:extLst>
          </p:cNvPr>
          <p:cNvSpPr/>
          <p:nvPr/>
        </p:nvSpPr>
        <p:spPr>
          <a:xfrm>
            <a:off x="8476735" y="3148013"/>
            <a:ext cx="782494" cy="7824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57C91-BCBB-42B3-8520-EBFC0BC0D0D4}"/>
              </a:ext>
            </a:extLst>
          </p:cNvPr>
          <p:cNvSpPr/>
          <p:nvPr/>
        </p:nvSpPr>
        <p:spPr>
          <a:xfrm>
            <a:off x="7959006" y="4150316"/>
            <a:ext cx="741302" cy="74130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E6A5B-F35E-4D11-A815-85206A207EB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>
            <a:off x="8591329" y="3815913"/>
            <a:ext cx="418" cy="44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02D985-8107-449E-ACAB-C0A4FC076394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9144635" y="3815913"/>
            <a:ext cx="495914" cy="19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2864EAE-9E88-4881-AFED-65A9A5B670D2}"/>
              </a:ext>
            </a:extLst>
          </p:cNvPr>
          <p:cNvSpPr/>
          <p:nvPr/>
        </p:nvSpPr>
        <p:spPr>
          <a:xfrm>
            <a:off x="7582534" y="5125210"/>
            <a:ext cx="712422" cy="71242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BD9553-0980-44E6-934F-E989F551FD65}"/>
              </a:ext>
            </a:extLst>
          </p:cNvPr>
          <p:cNvSpPr/>
          <p:nvPr/>
        </p:nvSpPr>
        <p:spPr>
          <a:xfrm>
            <a:off x="8580845" y="5142229"/>
            <a:ext cx="678384" cy="6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4B526-8A5B-4258-ABFE-83D0BC6FBF6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938745" y="4783057"/>
            <a:ext cx="128822" cy="34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3C598F-D80E-4324-9591-BE591CE4CBCF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8591747" y="4783057"/>
            <a:ext cx="328290" cy="3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86202E-AE5E-4BE8-ADFC-8B989F6FD78A}"/>
              </a:ext>
            </a:extLst>
          </p:cNvPr>
          <p:cNvSpPr/>
          <p:nvPr/>
        </p:nvSpPr>
        <p:spPr>
          <a:xfrm>
            <a:off x="9522668" y="3895947"/>
            <a:ext cx="804944" cy="804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394A7-2806-4F47-B500-A3CD298E1B7E}"/>
              </a:ext>
            </a:extLst>
          </p:cNvPr>
          <p:cNvSpPr txBox="1"/>
          <p:nvPr/>
        </p:nvSpPr>
        <p:spPr>
          <a:xfrm>
            <a:off x="9134769" y="32134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94C6E6-6102-450E-89C7-05CBE3BD6AE2}"/>
              </a:ext>
            </a:extLst>
          </p:cNvPr>
          <p:cNvSpPr/>
          <p:nvPr/>
        </p:nvSpPr>
        <p:spPr>
          <a:xfrm>
            <a:off x="7488195" y="3933741"/>
            <a:ext cx="1834825" cy="2054083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04EE6B-A1D1-4CF2-9F25-040FE2826294}"/>
              </a:ext>
            </a:extLst>
          </p:cNvPr>
          <p:cNvSpPr/>
          <p:nvPr/>
        </p:nvSpPr>
        <p:spPr>
          <a:xfrm>
            <a:off x="9437614" y="3815913"/>
            <a:ext cx="984687" cy="913014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55142-8923-4060-99CE-C2453CEFF964}"/>
              </a:ext>
            </a:extLst>
          </p:cNvPr>
          <p:cNvSpPr txBox="1"/>
          <p:nvPr/>
        </p:nvSpPr>
        <p:spPr>
          <a:xfrm>
            <a:off x="7767451" y="5997665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24A21-7AAB-4F58-ADAF-CFFBC8808F1D}"/>
              </a:ext>
            </a:extLst>
          </p:cNvPr>
          <p:cNvSpPr txBox="1"/>
          <p:nvPr/>
        </p:nvSpPr>
        <p:spPr>
          <a:xfrm>
            <a:off x="9383955" y="4780925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  <a:r>
              <a:rPr lang="en-US" sz="1400" dirty="0" err="1"/>
              <a:t>SubTree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44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20054-5CDA-4397-88FE-2E76E88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2" y="1727840"/>
            <a:ext cx="8459712" cy="379949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4AA4-4EFD-4207-98A4-C8FD361B5154}"/>
              </a:ext>
            </a:extLst>
          </p:cNvPr>
          <p:cNvSpPr/>
          <p:nvPr/>
        </p:nvSpPr>
        <p:spPr>
          <a:xfrm>
            <a:off x="6454346" y="3138616"/>
            <a:ext cx="2788508" cy="952348"/>
          </a:xfrm>
          <a:prstGeom prst="round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2D300-1F46-45CD-B396-B9143CB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A7B8F7-2C2F-4E21-AC33-0CB7CDE71E69}"/>
              </a:ext>
            </a:extLst>
          </p:cNvPr>
          <p:cNvSpPr/>
          <p:nvPr/>
        </p:nvSpPr>
        <p:spPr>
          <a:xfrm>
            <a:off x="6227804" y="4090964"/>
            <a:ext cx="3842952" cy="18526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8829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E40B-BBF9-404B-BDD6-3AF20294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Example1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2B525-6756-48B0-8B51-AB18DEAF9101}"/>
              </a:ext>
            </a:extLst>
          </p:cNvPr>
          <p:cNvSpPr/>
          <p:nvPr/>
        </p:nvSpPr>
        <p:spPr>
          <a:xfrm>
            <a:off x="2884323" y="161748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F5755-2C84-47F3-92D5-3EEEA5AAABAF}"/>
              </a:ext>
            </a:extLst>
          </p:cNvPr>
          <p:cNvSpPr/>
          <p:nvPr/>
        </p:nvSpPr>
        <p:spPr>
          <a:xfrm>
            <a:off x="1596341" y="2665520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D140BD-857D-4EB8-9A17-A91C85E0C9C8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2315245" y="2038608"/>
            <a:ext cx="569078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5AC70-5D69-439B-9EF6-567C711A932B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726571" y="2038608"/>
            <a:ext cx="750392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AC02A10-1F5A-4A23-A6F9-7B24DFB5F106}"/>
              </a:ext>
            </a:extLst>
          </p:cNvPr>
          <p:cNvSpPr/>
          <p:nvPr/>
        </p:nvSpPr>
        <p:spPr>
          <a:xfrm>
            <a:off x="1005308" y="3775667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C5875-FD18-4E9C-BBB0-7EBD6BF0CE4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426432" y="3384424"/>
            <a:ext cx="293253" cy="3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8C4A993-52EB-42D6-8540-8117CC44F5C9}"/>
              </a:ext>
            </a:extLst>
          </p:cNvPr>
          <p:cNvSpPr/>
          <p:nvPr/>
        </p:nvSpPr>
        <p:spPr>
          <a:xfrm>
            <a:off x="4353619" y="2665520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B7132-6052-4D24-8359-6942D1A798AB}"/>
              </a:ext>
            </a:extLst>
          </p:cNvPr>
          <p:cNvSpPr txBox="1"/>
          <p:nvPr/>
        </p:nvSpPr>
        <p:spPr>
          <a:xfrm>
            <a:off x="3858344" y="14585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AEA2-8524-45A3-A8E2-A845A27E98CA}"/>
              </a:ext>
            </a:extLst>
          </p:cNvPr>
          <p:cNvSpPr txBox="1"/>
          <p:nvPr/>
        </p:nvSpPr>
        <p:spPr>
          <a:xfrm>
            <a:off x="65166" y="3353879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446B5-EBD5-4593-81F9-85E1F96CAB76}"/>
              </a:ext>
            </a:extLst>
          </p:cNvPr>
          <p:cNvSpPr txBox="1"/>
          <p:nvPr/>
        </p:nvSpPr>
        <p:spPr>
          <a:xfrm>
            <a:off x="5195867" y="2403910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</a:p>
          <a:p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80C8C-CEF0-47EF-90C3-EF248E0A3853}"/>
              </a:ext>
            </a:extLst>
          </p:cNvPr>
          <p:cNvSpPr/>
          <p:nvPr/>
        </p:nvSpPr>
        <p:spPr>
          <a:xfrm>
            <a:off x="2601030" y="3984416"/>
            <a:ext cx="842248" cy="84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62C79D-5B05-477A-8A16-B075C77DC364}"/>
              </a:ext>
            </a:extLst>
          </p:cNvPr>
          <p:cNvSpPr/>
          <p:nvPr/>
        </p:nvSpPr>
        <p:spPr>
          <a:xfrm>
            <a:off x="359231" y="5391861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F95C69-12FC-4681-BC84-BE95C4C7ECF7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2315245" y="3384424"/>
            <a:ext cx="706909" cy="59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F8AB2-0212-4BE9-95DC-67FBAAAF8513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 flipH="1">
            <a:off x="780355" y="4617915"/>
            <a:ext cx="646077" cy="7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A3CDCBB-28E1-4D25-ABAD-F0621B815125}"/>
              </a:ext>
            </a:extLst>
          </p:cNvPr>
          <p:cNvSpPr/>
          <p:nvPr/>
        </p:nvSpPr>
        <p:spPr>
          <a:xfrm>
            <a:off x="1860141" y="5426656"/>
            <a:ext cx="842248" cy="84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0325B0-94F6-4145-980B-137107BDF54C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1426432" y="4617915"/>
            <a:ext cx="854833" cy="8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1CF017-A896-4CB5-B15F-8246847E4F6A}"/>
              </a:ext>
            </a:extLst>
          </p:cNvPr>
          <p:cNvSpPr/>
          <p:nvPr/>
        </p:nvSpPr>
        <p:spPr>
          <a:xfrm>
            <a:off x="3723806" y="4298246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51D97B-69E0-4378-B1C4-9E17CA39DF41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144930" y="3524300"/>
            <a:ext cx="646077" cy="7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2F11E7B-B5E8-47F9-9878-B6588D5077B4}"/>
              </a:ext>
            </a:extLst>
          </p:cNvPr>
          <p:cNvSpPr/>
          <p:nvPr/>
        </p:nvSpPr>
        <p:spPr>
          <a:xfrm>
            <a:off x="5224716" y="4333041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284E87-1D8D-4129-9482-AAD14EECB4A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791007" y="3524300"/>
            <a:ext cx="854833" cy="8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5D209AF-209B-4FB5-9BA4-435D291B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126" y="1839895"/>
            <a:ext cx="3630994" cy="3335744"/>
          </a:xfrm>
        </p:spPr>
        <p:txBody>
          <a:bodyPr>
            <a:normAutofit fontScale="92500" lnSpcReduction="10000"/>
          </a:bodyPr>
          <a:lstStyle/>
          <a:p>
            <a:pPr marL="548640" lvl="2" indent="0">
              <a:buNone/>
            </a:pPr>
            <a:r>
              <a:rPr lang="en-US" sz="4400" dirty="0"/>
              <a:t>Is this a valid Binary Search Tree ?</a:t>
            </a:r>
          </a:p>
          <a:p>
            <a:pPr marL="548640" lvl="2" indent="0">
              <a:buNone/>
            </a:pPr>
            <a:r>
              <a:rPr lang="en-US" sz="3000" dirty="0"/>
              <a:t>Lets find out </a:t>
            </a:r>
          </a:p>
        </p:txBody>
      </p:sp>
    </p:spTree>
    <p:extLst>
      <p:ext uri="{BB962C8B-B14F-4D97-AF65-F5344CB8AC3E}">
        <p14:creationId xmlns:p14="http://schemas.microsoft.com/office/powerpoint/2010/main" val="3971717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E40B-BBF9-404B-BDD6-3AF20294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Example2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2B525-6756-48B0-8B51-AB18DEAF9101}"/>
              </a:ext>
            </a:extLst>
          </p:cNvPr>
          <p:cNvSpPr/>
          <p:nvPr/>
        </p:nvSpPr>
        <p:spPr>
          <a:xfrm>
            <a:off x="2884323" y="161748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F5755-2C84-47F3-92D5-3EEEA5AAABAF}"/>
              </a:ext>
            </a:extLst>
          </p:cNvPr>
          <p:cNvSpPr/>
          <p:nvPr/>
        </p:nvSpPr>
        <p:spPr>
          <a:xfrm>
            <a:off x="1596341" y="2665520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D140BD-857D-4EB8-9A17-A91C85E0C9C8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2315245" y="2038608"/>
            <a:ext cx="569078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5AC70-5D69-439B-9EF6-567C711A932B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726571" y="2038608"/>
            <a:ext cx="750392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AC02A10-1F5A-4A23-A6F9-7B24DFB5F106}"/>
              </a:ext>
            </a:extLst>
          </p:cNvPr>
          <p:cNvSpPr/>
          <p:nvPr/>
        </p:nvSpPr>
        <p:spPr>
          <a:xfrm>
            <a:off x="1005308" y="3775667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C5875-FD18-4E9C-BBB0-7EBD6BF0CE4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426432" y="3384424"/>
            <a:ext cx="293253" cy="3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8C4A993-52EB-42D6-8540-8117CC44F5C9}"/>
              </a:ext>
            </a:extLst>
          </p:cNvPr>
          <p:cNvSpPr/>
          <p:nvPr/>
        </p:nvSpPr>
        <p:spPr>
          <a:xfrm>
            <a:off x="4353619" y="2665520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B7132-6052-4D24-8359-6942D1A798AB}"/>
              </a:ext>
            </a:extLst>
          </p:cNvPr>
          <p:cNvSpPr txBox="1"/>
          <p:nvPr/>
        </p:nvSpPr>
        <p:spPr>
          <a:xfrm>
            <a:off x="3858344" y="14585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AEA2-8524-45A3-A8E2-A845A27E98CA}"/>
              </a:ext>
            </a:extLst>
          </p:cNvPr>
          <p:cNvSpPr txBox="1"/>
          <p:nvPr/>
        </p:nvSpPr>
        <p:spPr>
          <a:xfrm>
            <a:off x="65166" y="3353879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</a:t>
            </a:r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446B5-EBD5-4593-81F9-85E1F96CAB76}"/>
              </a:ext>
            </a:extLst>
          </p:cNvPr>
          <p:cNvSpPr txBox="1"/>
          <p:nvPr/>
        </p:nvSpPr>
        <p:spPr>
          <a:xfrm>
            <a:off x="5195867" y="2403910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</a:t>
            </a:r>
          </a:p>
          <a:p>
            <a:r>
              <a:rPr lang="en-US" sz="1400" dirty="0" err="1"/>
              <a:t>SubTree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80C8C-CEF0-47EF-90C3-EF248E0A3853}"/>
              </a:ext>
            </a:extLst>
          </p:cNvPr>
          <p:cNvSpPr/>
          <p:nvPr/>
        </p:nvSpPr>
        <p:spPr>
          <a:xfrm>
            <a:off x="2601030" y="3984416"/>
            <a:ext cx="842248" cy="84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62C79D-5B05-477A-8A16-B075C77DC364}"/>
              </a:ext>
            </a:extLst>
          </p:cNvPr>
          <p:cNvSpPr/>
          <p:nvPr/>
        </p:nvSpPr>
        <p:spPr>
          <a:xfrm>
            <a:off x="359231" y="5391861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F95C69-12FC-4681-BC84-BE95C4C7ECF7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2315245" y="3384424"/>
            <a:ext cx="706909" cy="59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F8AB2-0212-4BE9-95DC-67FBAAAF8513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 flipH="1">
            <a:off x="780355" y="4617915"/>
            <a:ext cx="646077" cy="7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A3CDCBB-28E1-4D25-ABAD-F0621B815125}"/>
              </a:ext>
            </a:extLst>
          </p:cNvPr>
          <p:cNvSpPr/>
          <p:nvPr/>
        </p:nvSpPr>
        <p:spPr>
          <a:xfrm>
            <a:off x="1860141" y="5426656"/>
            <a:ext cx="842248" cy="84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0325B0-94F6-4145-980B-137107BDF54C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1426432" y="4617915"/>
            <a:ext cx="854833" cy="8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1CF017-A896-4CB5-B15F-8246847E4F6A}"/>
              </a:ext>
            </a:extLst>
          </p:cNvPr>
          <p:cNvSpPr/>
          <p:nvPr/>
        </p:nvSpPr>
        <p:spPr>
          <a:xfrm>
            <a:off x="3723806" y="4298246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51D97B-69E0-4378-B1C4-9E17CA39DF41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144930" y="3524300"/>
            <a:ext cx="646077" cy="7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2F11E7B-B5E8-47F9-9878-B6588D5077B4}"/>
              </a:ext>
            </a:extLst>
          </p:cNvPr>
          <p:cNvSpPr/>
          <p:nvPr/>
        </p:nvSpPr>
        <p:spPr>
          <a:xfrm>
            <a:off x="5224716" y="4333041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284E87-1D8D-4129-9482-AAD14EECB4A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791007" y="3524300"/>
            <a:ext cx="854833" cy="8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5D209AF-209B-4FB5-9BA4-435D291B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126" y="1839895"/>
            <a:ext cx="3630994" cy="3335744"/>
          </a:xfrm>
        </p:spPr>
        <p:txBody>
          <a:bodyPr>
            <a:normAutofit fontScale="92500" lnSpcReduction="10000"/>
          </a:bodyPr>
          <a:lstStyle/>
          <a:p>
            <a:pPr marL="548640" lvl="2" indent="0">
              <a:buNone/>
            </a:pPr>
            <a:r>
              <a:rPr lang="en-US" sz="4400" dirty="0"/>
              <a:t>Is this a valid Binary Search Tree ?</a:t>
            </a:r>
          </a:p>
          <a:p>
            <a:pPr marL="548640" lvl="2" indent="0">
              <a:buNone/>
            </a:pPr>
            <a:r>
              <a:rPr lang="en-US" sz="3000" dirty="0"/>
              <a:t>Lets find out </a:t>
            </a:r>
          </a:p>
        </p:txBody>
      </p:sp>
    </p:spTree>
    <p:extLst>
      <p:ext uri="{BB962C8B-B14F-4D97-AF65-F5344CB8AC3E}">
        <p14:creationId xmlns:p14="http://schemas.microsoft.com/office/powerpoint/2010/main" val="243931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DED-5C71-4A59-BCE0-8D1BDBD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157-5B94-4A9A-A77B-54BCA21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7"/>
            <a:ext cx="8595360" cy="1580102"/>
          </a:xfrm>
        </p:spPr>
        <p:txBody>
          <a:bodyPr/>
          <a:lstStyle/>
          <a:p>
            <a:r>
              <a:rPr lang="en-US" dirty="0"/>
              <a:t>Values are placed in ordered fashion </a:t>
            </a:r>
          </a:p>
          <a:p>
            <a:r>
              <a:rPr lang="en-US" dirty="0"/>
              <a:t>Lets a create a binary search Tree for following values:</a:t>
            </a:r>
          </a:p>
          <a:p>
            <a:pPr lvl="1"/>
            <a:r>
              <a:rPr lang="en-US" dirty="0"/>
              <a:t>5, 4, 10, 7, 25, 36, 1, 121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233B0B-8BA6-4362-BF47-D6AF9D25FA15}"/>
              </a:ext>
            </a:extLst>
          </p:cNvPr>
          <p:cNvSpPr/>
          <p:nvPr/>
        </p:nvSpPr>
        <p:spPr>
          <a:xfrm>
            <a:off x="5252691" y="250808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4AE7B4-B937-45FD-BDA7-E528D66D989B}"/>
              </a:ext>
            </a:extLst>
          </p:cNvPr>
          <p:cNvSpPr/>
          <p:nvPr/>
        </p:nvSpPr>
        <p:spPr>
          <a:xfrm>
            <a:off x="3964709" y="3556121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EC6415-CFFB-4829-A8E9-1DC4DA9239CB}"/>
              </a:ext>
            </a:extLst>
          </p:cNvPr>
          <p:cNvCxnSpPr>
            <a:cxnSpLocks/>
            <a:stCxn id="23" idx="2"/>
            <a:endCxn id="24" idx="7"/>
          </p:cNvCxnSpPr>
          <p:nvPr/>
        </p:nvCxnSpPr>
        <p:spPr>
          <a:xfrm flipH="1">
            <a:off x="4683613" y="2929209"/>
            <a:ext cx="569078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489528-FFA7-479E-BF3F-AF59A1574E6C}"/>
              </a:ext>
            </a:extLst>
          </p:cNvPr>
          <p:cNvCxnSpPr>
            <a:cxnSpLocks/>
            <a:stCxn id="23" idx="6"/>
            <a:endCxn id="29" idx="1"/>
          </p:cNvCxnSpPr>
          <p:nvPr/>
        </p:nvCxnSpPr>
        <p:spPr>
          <a:xfrm>
            <a:off x="6094939" y="2929209"/>
            <a:ext cx="371255" cy="488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6F568A-6468-4519-ACFB-1616D9EBA56F}"/>
              </a:ext>
            </a:extLst>
          </p:cNvPr>
          <p:cNvSpPr/>
          <p:nvPr/>
        </p:nvSpPr>
        <p:spPr>
          <a:xfrm>
            <a:off x="3079884" y="4556663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B3998A-9000-45D3-819A-F997827B0B0D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3501008" y="4275025"/>
            <a:ext cx="587045" cy="28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379A7E7-6FCC-4C4E-AE3A-1A2E6561AEFB}"/>
              </a:ext>
            </a:extLst>
          </p:cNvPr>
          <p:cNvSpPr/>
          <p:nvPr/>
        </p:nvSpPr>
        <p:spPr>
          <a:xfrm>
            <a:off x="6342850" y="3294511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0DE6C-4476-4688-AD0D-263D4CFC5CD9}"/>
              </a:ext>
            </a:extLst>
          </p:cNvPr>
          <p:cNvSpPr txBox="1"/>
          <p:nvPr/>
        </p:nvSpPr>
        <p:spPr>
          <a:xfrm>
            <a:off x="6044787" y="24016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6A5BEC-B25F-4CEB-B41C-A4F6570644AF}"/>
              </a:ext>
            </a:extLst>
          </p:cNvPr>
          <p:cNvSpPr/>
          <p:nvPr/>
        </p:nvSpPr>
        <p:spPr>
          <a:xfrm>
            <a:off x="6092174" y="4557883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BA20BE-AFF2-4B7E-A8A8-24E1C790627E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6513298" y="4136759"/>
            <a:ext cx="250676" cy="42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B9FAC13-E02F-4BEE-9AE8-F0F702310604}"/>
              </a:ext>
            </a:extLst>
          </p:cNvPr>
          <p:cNvSpPr/>
          <p:nvPr/>
        </p:nvSpPr>
        <p:spPr>
          <a:xfrm>
            <a:off x="7293361" y="4543223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AB0EC2-338A-454F-A5E2-8679B1220CFC}"/>
              </a:ext>
            </a:extLst>
          </p:cNvPr>
          <p:cNvCxnSpPr>
            <a:cxnSpLocks/>
            <a:stCxn id="29" idx="4"/>
            <a:endCxn id="36" idx="0"/>
          </p:cNvCxnSpPr>
          <p:nvPr/>
        </p:nvCxnSpPr>
        <p:spPr>
          <a:xfrm>
            <a:off x="6763974" y="4136759"/>
            <a:ext cx="950511" cy="40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E8B7EA-18EC-4F21-8B6A-FDC1A7F3C98C}"/>
              </a:ext>
            </a:extLst>
          </p:cNvPr>
          <p:cNvSpPr/>
          <p:nvPr/>
        </p:nvSpPr>
        <p:spPr>
          <a:xfrm>
            <a:off x="8216062" y="5394030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50FD6C-4880-4B74-BA84-00B1AB90A907}"/>
              </a:ext>
            </a:extLst>
          </p:cNvPr>
          <p:cNvSpPr/>
          <p:nvPr/>
        </p:nvSpPr>
        <p:spPr>
          <a:xfrm>
            <a:off x="9593610" y="578655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D180B8-37F4-46DF-9909-1D79FF756557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8012265" y="5262127"/>
            <a:ext cx="327141" cy="25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624C5D-C28E-456E-8105-83FB3CF94D1F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9058310" y="5815154"/>
            <a:ext cx="535300" cy="39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0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DED-5C71-4A59-BCE0-8D1BDBD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157-5B94-4A9A-A77B-54BCA21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7"/>
            <a:ext cx="8595360" cy="158010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8CE41C-DCDE-46FF-8978-02F707BD947A}"/>
              </a:ext>
            </a:extLst>
          </p:cNvPr>
          <p:cNvSpPr/>
          <p:nvPr/>
        </p:nvSpPr>
        <p:spPr>
          <a:xfrm>
            <a:off x="5219575" y="144540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D196C-CDD8-4EB5-91E5-62E70EDBABA3}"/>
              </a:ext>
            </a:extLst>
          </p:cNvPr>
          <p:cNvSpPr/>
          <p:nvPr/>
        </p:nvSpPr>
        <p:spPr>
          <a:xfrm>
            <a:off x="3931593" y="2493440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19075B-F8DF-419F-8818-708AE2194C09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650497" y="1866528"/>
            <a:ext cx="569078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BE9D0A-FA9A-4E45-B4A6-8E20248A8835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6061823" y="1866528"/>
            <a:ext cx="750392" cy="75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D7FAE1-A963-4086-BC1C-A99534B76B74}"/>
              </a:ext>
            </a:extLst>
          </p:cNvPr>
          <p:cNvSpPr/>
          <p:nvPr/>
        </p:nvSpPr>
        <p:spPr>
          <a:xfrm>
            <a:off x="3340560" y="3603587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A889-96D7-46FE-81FD-0E3E1ED1DDF0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761684" y="3212344"/>
            <a:ext cx="293253" cy="3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0D81073-F338-4EB4-85CE-805DE8ADC4DD}"/>
              </a:ext>
            </a:extLst>
          </p:cNvPr>
          <p:cNvSpPr/>
          <p:nvPr/>
        </p:nvSpPr>
        <p:spPr>
          <a:xfrm>
            <a:off x="6688871" y="2493440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17786-2D1D-468A-998F-158F64B483C0}"/>
              </a:ext>
            </a:extLst>
          </p:cNvPr>
          <p:cNvSpPr txBox="1"/>
          <p:nvPr/>
        </p:nvSpPr>
        <p:spPr>
          <a:xfrm>
            <a:off x="6193596" y="128649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1C6404-CD6B-41A8-84D8-CBEEC3EC94E4}"/>
              </a:ext>
            </a:extLst>
          </p:cNvPr>
          <p:cNvSpPr/>
          <p:nvPr/>
        </p:nvSpPr>
        <p:spPr>
          <a:xfrm>
            <a:off x="6059058" y="4126166"/>
            <a:ext cx="842248" cy="84224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A58ED-8E34-4503-9848-A9673426790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480182" y="3352220"/>
            <a:ext cx="646077" cy="7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B10227-574B-42A1-BDE7-4818303355DC}"/>
              </a:ext>
            </a:extLst>
          </p:cNvPr>
          <p:cNvSpPr/>
          <p:nvPr/>
        </p:nvSpPr>
        <p:spPr>
          <a:xfrm>
            <a:off x="7559968" y="4160961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06E8F-30C6-4BE9-8FA7-CA14D6EEF02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126259" y="3352220"/>
            <a:ext cx="854833" cy="8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8C5D592-C708-4DB6-9AB2-19C949B63FE8}"/>
              </a:ext>
            </a:extLst>
          </p:cNvPr>
          <p:cNvSpPr/>
          <p:nvPr/>
        </p:nvSpPr>
        <p:spPr>
          <a:xfrm>
            <a:off x="8480726" y="5110905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463D43-5F9B-4D01-A71D-5EFEDE8D31CC}"/>
              </a:ext>
            </a:extLst>
          </p:cNvPr>
          <p:cNvSpPr/>
          <p:nvPr/>
        </p:nvSpPr>
        <p:spPr>
          <a:xfrm>
            <a:off x="10054764" y="5378742"/>
            <a:ext cx="842248" cy="8422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58E71B-B740-423E-A7A5-E53833B79F14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8278872" y="4879865"/>
            <a:ext cx="325198" cy="35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37CF9C-DB1D-45AD-ADED-A2C9603F02C0}"/>
              </a:ext>
            </a:extLst>
          </p:cNvPr>
          <p:cNvCxnSpPr>
            <a:stCxn id="23" idx="6"/>
          </p:cNvCxnSpPr>
          <p:nvPr/>
        </p:nvCxnSpPr>
        <p:spPr>
          <a:xfrm>
            <a:off x="9322974" y="5532029"/>
            <a:ext cx="858994" cy="26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7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DED-5C71-4A59-BCE0-8D1BDBD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24" y="335605"/>
            <a:ext cx="9692640" cy="790378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 – Duplicate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157-5B94-4A9A-A77B-54BCA21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32" y="1397876"/>
            <a:ext cx="9692639" cy="31453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Left subtree – All keys smaller </a:t>
            </a:r>
          </a:p>
          <a:p>
            <a:r>
              <a:rPr lang="en-US" dirty="0"/>
              <a:t>Right subtree – All keys greater</a:t>
            </a:r>
          </a:p>
          <a:p>
            <a:r>
              <a:rPr lang="en-US" dirty="0"/>
              <a:t>How do we handle duplicate values  ? </a:t>
            </a:r>
          </a:p>
          <a:p>
            <a:pPr lvl="1"/>
            <a:r>
              <a:rPr lang="en-US" dirty="0"/>
              <a:t>Some books say duplicate values not allowed ? </a:t>
            </a:r>
          </a:p>
          <a:p>
            <a:pPr lvl="1"/>
            <a:r>
              <a:rPr lang="en-US" dirty="0"/>
              <a:t>Left &lt;= root Node &lt; Right </a:t>
            </a:r>
          </a:p>
          <a:p>
            <a:pPr lvl="1"/>
            <a:r>
              <a:rPr lang="en-US" dirty="0"/>
              <a:t>Left &lt; root/node &lt;= Right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Lets a create a binary search Tree for following values:</a:t>
            </a:r>
          </a:p>
          <a:p>
            <a:pPr lvl="1"/>
            <a:r>
              <a:rPr lang="en-US" dirty="0"/>
              <a:t>10, 7, 12, 5, 5, 17</a:t>
            </a:r>
          </a:p>
        </p:txBody>
      </p:sp>
    </p:spTree>
    <p:extLst>
      <p:ext uri="{BB962C8B-B14F-4D97-AF65-F5344CB8AC3E}">
        <p14:creationId xmlns:p14="http://schemas.microsoft.com/office/powerpoint/2010/main" val="278987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DED-5C71-4A59-BCE0-8D1BDBD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24" y="335605"/>
            <a:ext cx="9692640" cy="790378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 – Duplicate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9157-5B94-4A9A-A77B-54BCA21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32" y="1397877"/>
            <a:ext cx="9692639" cy="138649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Let's a construct a binary search Tree for following values:</a:t>
            </a:r>
          </a:p>
          <a:p>
            <a:pPr lvl="1"/>
            <a:r>
              <a:rPr lang="en-US" dirty="0"/>
              <a:t>10, 7, 12, 5, 5, 17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233B0B-8BA6-4362-BF47-D6AF9D25FA15}"/>
              </a:ext>
            </a:extLst>
          </p:cNvPr>
          <p:cNvSpPr/>
          <p:nvPr/>
        </p:nvSpPr>
        <p:spPr>
          <a:xfrm>
            <a:off x="3337379" y="300033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4AE7B4-B937-45FD-BDA7-E528D66D989B}"/>
              </a:ext>
            </a:extLst>
          </p:cNvPr>
          <p:cNvSpPr/>
          <p:nvPr/>
        </p:nvSpPr>
        <p:spPr>
          <a:xfrm>
            <a:off x="2279383" y="366457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EC6415-CFFB-4829-A8E9-1DC4DA9239CB}"/>
              </a:ext>
            </a:extLst>
          </p:cNvPr>
          <p:cNvCxnSpPr>
            <a:cxnSpLocks/>
            <a:stCxn id="23" idx="2"/>
            <a:endCxn id="24" idx="7"/>
          </p:cNvCxnSpPr>
          <p:nvPr/>
        </p:nvCxnSpPr>
        <p:spPr>
          <a:xfrm flipH="1">
            <a:off x="2998287" y="3421459"/>
            <a:ext cx="339092" cy="36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489528-FFA7-479E-BF3F-AF59A1574E6C}"/>
              </a:ext>
            </a:extLst>
          </p:cNvPr>
          <p:cNvCxnSpPr>
            <a:cxnSpLocks/>
            <a:stCxn id="23" idx="6"/>
            <a:endCxn id="29" idx="1"/>
          </p:cNvCxnSpPr>
          <p:nvPr/>
        </p:nvCxnSpPr>
        <p:spPr>
          <a:xfrm>
            <a:off x="4179627" y="3421459"/>
            <a:ext cx="289460" cy="4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6F568A-6468-4519-ACFB-1616D9EBA56F}"/>
              </a:ext>
            </a:extLst>
          </p:cNvPr>
          <p:cNvSpPr/>
          <p:nvPr/>
        </p:nvSpPr>
        <p:spPr>
          <a:xfrm>
            <a:off x="1394558" y="466511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B3998A-9000-45D3-819A-F997827B0B0D}"/>
              </a:ext>
            </a:extLst>
          </p:cNvPr>
          <p:cNvCxnSpPr>
            <a:cxnSpLocks/>
            <a:stCxn id="24" idx="3"/>
            <a:endCxn id="27" idx="7"/>
          </p:cNvCxnSpPr>
          <p:nvPr/>
        </p:nvCxnSpPr>
        <p:spPr>
          <a:xfrm flipH="1">
            <a:off x="2113462" y="4383478"/>
            <a:ext cx="289265" cy="40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379A7E7-6FCC-4C4E-AE3A-1A2E6561AEFB}"/>
              </a:ext>
            </a:extLst>
          </p:cNvPr>
          <p:cNvSpPr/>
          <p:nvPr/>
        </p:nvSpPr>
        <p:spPr>
          <a:xfrm>
            <a:off x="4345743" y="3775489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0DE6C-4476-4688-AD0D-263D4CFC5CD9}"/>
              </a:ext>
            </a:extLst>
          </p:cNvPr>
          <p:cNvSpPr txBox="1"/>
          <p:nvPr/>
        </p:nvSpPr>
        <p:spPr>
          <a:xfrm>
            <a:off x="4123101" y="302623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9FAC13-E02F-4BEE-9AE8-F0F702310604}"/>
              </a:ext>
            </a:extLst>
          </p:cNvPr>
          <p:cNvSpPr/>
          <p:nvPr/>
        </p:nvSpPr>
        <p:spPr>
          <a:xfrm>
            <a:off x="4936956" y="4859602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AB0EC2-338A-454F-A5E2-8679B1220CFC}"/>
              </a:ext>
            </a:extLst>
          </p:cNvPr>
          <p:cNvCxnSpPr>
            <a:cxnSpLocks/>
            <a:stCxn id="29" idx="5"/>
            <a:endCxn id="36" idx="0"/>
          </p:cNvCxnSpPr>
          <p:nvPr/>
        </p:nvCxnSpPr>
        <p:spPr>
          <a:xfrm>
            <a:off x="5064647" y="4494393"/>
            <a:ext cx="293433" cy="36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3C8A424-E652-466E-B29D-63CF4C8036DE}"/>
              </a:ext>
            </a:extLst>
          </p:cNvPr>
          <p:cNvSpPr/>
          <p:nvPr/>
        </p:nvSpPr>
        <p:spPr>
          <a:xfrm>
            <a:off x="552310" y="559718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0F81E9-05C4-4E2A-9B4B-3032D26A12B7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1271214" y="5384020"/>
            <a:ext cx="246688" cy="33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56A8ED-ECBC-440A-92C8-67949E2C9E53}"/>
              </a:ext>
            </a:extLst>
          </p:cNvPr>
          <p:cNvSpPr/>
          <p:nvPr/>
        </p:nvSpPr>
        <p:spPr>
          <a:xfrm>
            <a:off x="1840770" y="6403457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Left &lt;= Root Node &lt; Right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583421-13CE-4CD8-BF71-8AACEFBC049D}"/>
              </a:ext>
            </a:extLst>
          </p:cNvPr>
          <p:cNvSpPr/>
          <p:nvPr/>
        </p:nvSpPr>
        <p:spPr>
          <a:xfrm>
            <a:off x="8798305" y="300033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F0B73F-4FEE-4932-B52C-B157C5742D28}"/>
              </a:ext>
            </a:extLst>
          </p:cNvPr>
          <p:cNvSpPr/>
          <p:nvPr/>
        </p:nvSpPr>
        <p:spPr>
          <a:xfrm>
            <a:off x="7740309" y="366457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DE32A4-3935-479F-A48D-D916600ACD28}"/>
              </a:ext>
            </a:extLst>
          </p:cNvPr>
          <p:cNvCxnSpPr>
            <a:cxnSpLocks/>
            <a:stCxn id="42" idx="2"/>
            <a:endCxn id="43" idx="7"/>
          </p:cNvCxnSpPr>
          <p:nvPr/>
        </p:nvCxnSpPr>
        <p:spPr>
          <a:xfrm flipH="1">
            <a:off x="8459213" y="3421459"/>
            <a:ext cx="339092" cy="36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B9068C-FF93-4622-B80E-72810DFBB0C9}"/>
              </a:ext>
            </a:extLst>
          </p:cNvPr>
          <p:cNvCxnSpPr>
            <a:cxnSpLocks/>
            <a:stCxn id="42" idx="6"/>
            <a:endCxn id="48" idx="1"/>
          </p:cNvCxnSpPr>
          <p:nvPr/>
        </p:nvCxnSpPr>
        <p:spPr>
          <a:xfrm>
            <a:off x="9640553" y="3421459"/>
            <a:ext cx="289460" cy="4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9D5BC76-271C-4F4A-94AD-706095208D3F}"/>
              </a:ext>
            </a:extLst>
          </p:cNvPr>
          <p:cNvSpPr/>
          <p:nvPr/>
        </p:nvSpPr>
        <p:spPr>
          <a:xfrm>
            <a:off x="6855484" y="466511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BEF822-B7ED-4E77-9370-BE36B8F748A9}"/>
              </a:ext>
            </a:extLst>
          </p:cNvPr>
          <p:cNvCxnSpPr>
            <a:cxnSpLocks/>
            <a:stCxn id="43" idx="3"/>
            <a:endCxn id="46" idx="7"/>
          </p:cNvCxnSpPr>
          <p:nvPr/>
        </p:nvCxnSpPr>
        <p:spPr>
          <a:xfrm flipH="1">
            <a:off x="7574388" y="4383478"/>
            <a:ext cx="289265" cy="40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F0532EF-C6B9-48FE-8FCF-E4F7112905D2}"/>
              </a:ext>
            </a:extLst>
          </p:cNvPr>
          <p:cNvSpPr/>
          <p:nvPr/>
        </p:nvSpPr>
        <p:spPr>
          <a:xfrm>
            <a:off x="9806669" y="3775489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717F1-4EA4-4FE0-8308-780FE5C1F9AA}"/>
              </a:ext>
            </a:extLst>
          </p:cNvPr>
          <p:cNvSpPr txBox="1"/>
          <p:nvPr/>
        </p:nvSpPr>
        <p:spPr>
          <a:xfrm>
            <a:off x="9584027" y="302623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C7DF23-450D-4006-A86F-79DF62B7D54B}"/>
              </a:ext>
            </a:extLst>
          </p:cNvPr>
          <p:cNvSpPr/>
          <p:nvPr/>
        </p:nvSpPr>
        <p:spPr>
          <a:xfrm>
            <a:off x="10397882" y="4859602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D6BA06-E757-4871-8C38-8FE23E294251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10525573" y="4494393"/>
            <a:ext cx="293433" cy="36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C44D776-B11A-4574-B4A1-BD614B018953}"/>
              </a:ext>
            </a:extLst>
          </p:cNvPr>
          <p:cNvSpPr/>
          <p:nvPr/>
        </p:nvSpPr>
        <p:spPr>
          <a:xfrm>
            <a:off x="6013236" y="559718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8C3922-37BD-4EA5-9814-A5DE5B62EB0E}"/>
              </a:ext>
            </a:extLst>
          </p:cNvPr>
          <p:cNvCxnSpPr>
            <a:cxnSpLocks/>
            <a:stCxn id="46" idx="3"/>
            <a:endCxn id="52" idx="7"/>
          </p:cNvCxnSpPr>
          <p:nvPr/>
        </p:nvCxnSpPr>
        <p:spPr>
          <a:xfrm flipH="1">
            <a:off x="6732140" y="5384020"/>
            <a:ext cx="246688" cy="33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A832-6948-4C9E-A6B6-55F92513538C}"/>
              </a:ext>
            </a:extLst>
          </p:cNvPr>
          <p:cNvSpPr/>
          <p:nvPr/>
        </p:nvSpPr>
        <p:spPr>
          <a:xfrm>
            <a:off x="7276608" y="6170073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Left &lt; Root/node &lt;= Right </a:t>
            </a:r>
          </a:p>
        </p:txBody>
      </p:sp>
    </p:spTree>
    <p:extLst>
      <p:ext uri="{BB962C8B-B14F-4D97-AF65-F5344CB8AC3E}">
        <p14:creationId xmlns:p14="http://schemas.microsoft.com/office/powerpoint/2010/main" val="101182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A95-987F-423F-9D80-55ECB5D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Duplicate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5F9F-5DD9-41E4-92E4-AA6CCAE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6"/>
            <a:ext cx="4484020" cy="4782261"/>
          </a:xfrm>
        </p:spPr>
        <p:txBody>
          <a:bodyPr/>
          <a:lstStyle/>
          <a:p>
            <a:r>
              <a:rPr lang="en-US" dirty="0"/>
              <a:t>Say you have values 3, 2, 4,</a:t>
            </a:r>
            <a:r>
              <a:rPr lang="en-US" dirty="0">
                <a:highlight>
                  <a:srgbClr val="FF0000"/>
                </a:highlight>
              </a:rPr>
              <a:t> 3</a:t>
            </a:r>
          </a:p>
          <a:p>
            <a:r>
              <a:rPr lang="en-US" dirty="0"/>
              <a:t>Now say you have to add 3</a:t>
            </a:r>
          </a:p>
          <a:p>
            <a:r>
              <a:rPr lang="en-US" dirty="0"/>
              <a:t>Left &lt;= Root Node &lt; Right </a:t>
            </a:r>
          </a:p>
          <a:p>
            <a:r>
              <a:rPr lang="en-US" dirty="0"/>
              <a:t>And 3 is greater than 2 so it will go to Right side  </a:t>
            </a:r>
          </a:p>
          <a:p>
            <a:r>
              <a:rPr lang="en-US" dirty="0"/>
              <a:t>Duplicates can be present at any level so checking for them is intensive 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dirty="0"/>
              <a:t>Instead of a separate Node we can keep it as </a:t>
            </a:r>
            <a:r>
              <a:rPr lang="en-US" b="1" dirty="0"/>
              <a:t>a counter 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CDC6F3-73E0-4BBC-88C8-E50C81EE06AF}"/>
              </a:ext>
            </a:extLst>
          </p:cNvPr>
          <p:cNvSpPr/>
          <p:nvPr/>
        </p:nvSpPr>
        <p:spPr>
          <a:xfrm>
            <a:off x="8345332" y="111184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86C04A-EC52-46C7-B811-0FB4E39549AC}"/>
              </a:ext>
            </a:extLst>
          </p:cNvPr>
          <p:cNvSpPr/>
          <p:nvPr/>
        </p:nvSpPr>
        <p:spPr>
          <a:xfrm>
            <a:off x="7287336" y="177608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5839BC-9B6D-4296-B748-9649DA6AAEA2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8006240" y="1532970"/>
            <a:ext cx="339092" cy="36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EE482-819C-4EA2-AD12-89D9D067A0D6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9187580" y="1532970"/>
            <a:ext cx="289460" cy="4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8E77EEC-2A7E-45D9-8E35-959F9537A881}"/>
              </a:ext>
            </a:extLst>
          </p:cNvPr>
          <p:cNvSpPr/>
          <p:nvPr/>
        </p:nvSpPr>
        <p:spPr>
          <a:xfrm>
            <a:off x="8175786" y="2907809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443C62-80C0-4575-BE69-B2D29E975400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>
            <a:off x="8006240" y="2494989"/>
            <a:ext cx="888450" cy="53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30AD13E-B62E-4441-9688-8A281B444A1E}"/>
              </a:ext>
            </a:extLst>
          </p:cNvPr>
          <p:cNvSpPr/>
          <p:nvPr/>
        </p:nvSpPr>
        <p:spPr>
          <a:xfrm>
            <a:off x="9353696" y="1887000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E682D-50B8-4AA7-8236-6DC4F6E557FD}"/>
              </a:ext>
            </a:extLst>
          </p:cNvPr>
          <p:cNvSpPr txBox="1"/>
          <p:nvPr/>
        </p:nvSpPr>
        <p:spPr>
          <a:xfrm>
            <a:off x="9131054" y="11377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D2A334-7F5D-4904-8557-9E44C9531A39}"/>
              </a:ext>
            </a:extLst>
          </p:cNvPr>
          <p:cNvSpPr/>
          <p:nvPr/>
        </p:nvSpPr>
        <p:spPr>
          <a:xfrm>
            <a:off x="8445433" y="391312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3(2)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1627A5-1A3A-41F7-B078-9719F31F2505}"/>
              </a:ext>
            </a:extLst>
          </p:cNvPr>
          <p:cNvSpPr/>
          <p:nvPr/>
        </p:nvSpPr>
        <p:spPr>
          <a:xfrm>
            <a:off x="7333538" y="4610809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2(1)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148-7B87-46C3-83E6-EBA376FF406D}"/>
              </a:ext>
            </a:extLst>
          </p:cNvPr>
          <p:cNvCxnSpPr>
            <a:cxnSpLocks/>
            <a:stCxn id="22" idx="2"/>
            <a:endCxn id="23" idx="7"/>
          </p:cNvCxnSpPr>
          <p:nvPr/>
        </p:nvCxnSpPr>
        <p:spPr>
          <a:xfrm flipH="1">
            <a:off x="8052442" y="4334249"/>
            <a:ext cx="392991" cy="39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882FD7-DA84-44D7-BD33-B5F9CADA2FC8}"/>
              </a:ext>
            </a:extLst>
          </p:cNvPr>
          <p:cNvCxnSpPr>
            <a:cxnSpLocks/>
            <a:stCxn id="22" idx="6"/>
            <a:endCxn id="28" idx="1"/>
          </p:cNvCxnSpPr>
          <p:nvPr/>
        </p:nvCxnSpPr>
        <p:spPr>
          <a:xfrm>
            <a:off x="9287681" y="4334249"/>
            <a:ext cx="610483" cy="42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A4507B-F000-459C-A0C8-CE609065A0BD}"/>
              </a:ext>
            </a:extLst>
          </p:cNvPr>
          <p:cNvSpPr/>
          <p:nvPr/>
        </p:nvSpPr>
        <p:spPr>
          <a:xfrm>
            <a:off x="9774820" y="4640802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707948-6031-4138-8A3C-E36CF16E9F9F}"/>
              </a:ext>
            </a:extLst>
          </p:cNvPr>
          <p:cNvSpPr txBox="1"/>
          <p:nvPr/>
        </p:nvSpPr>
        <p:spPr>
          <a:xfrm>
            <a:off x="9244074" y="41893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62FC48-110C-4CD4-AF5F-37DDA4BEDED8}"/>
              </a:ext>
            </a:extLst>
          </p:cNvPr>
          <p:cNvSpPr/>
          <p:nvPr/>
        </p:nvSpPr>
        <p:spPr>
          <a:xfrm>
            <a:off x="7650689" y="6882561"/>
            <a:ext cx="2880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 dirty="0"/>
              <a:t>Left &lt;= Root Node &lt; Right </a:t>
            </a:r>
          </a:p>
        </p:txBody>
      </p:sp>
    </p:spTree>
    <p:extLst>
      <p:ext uri="{BB962C8B-B14F-4D97-AF65-F5344CB8AC3E}">
        <p14:creationId xmlns:p14="http://schemas.microsoft.com/office/powerpoint/2010/main" val="1898955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5D08-5AAD-480A-9CB6-04AC258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Duplicate values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5264-ED2C-45E3-95E9-71E8ED90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5, 10, 15, 3, 1, 5, 5, 5, 1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BCCC2B-D059-49C5-B8C5-359AC4551267}"/>
              </a:ext>
            </a:extLst>
          </p:cNvPr>
          <p:cNvSpPr/>
          <p:nvPr/>
        </p:nvSpPr>
        <p:spPr>
          <a:xfrm>
            <a:off x="7247738" y="2046604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5(?)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DC4DA0-DC09-4464-92DF-25021A7909A9}"/>
              </a:ext>
            </a:extLst>
          </p:cNvPr>
          <p:cNvSpPr/>
          <p:nvPr/>
        </p:nvSpPr>
        <p:spPr>
          <a:xfrm>
            <a:off x="6012499" y="2897625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3(?)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5A4A8B-F991-4F3B-8FC0-43E5CE9789C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6731403" y="2467728"/>
            <a:ext cx="516335" cy="55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95F35-C854-42E2-A553-F8A63DF9C935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8089986" y="2467728"/>
            <a:ext cx="610483" cy="42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78EBD4B-1506-4D7E-BFE5-CDF955D07BD5}"/>
              </a:ext>
            </a:extLst>
          </p:cNvPr>
          <p:cNvSpPr/>
          <p:nvPr/>
        </p:nvSpPr>
        <p:spPr>
          <a:xfrm>
            <a:off x="8577125" y="2774281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10(?)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9113C-AAA3-47C1-8D7D-A430BEF921E6}"/>
              </a:ext>
            </a:extLst>
          </p:cNvPr>
          <p:cNvSpPr txBox="1"/>
          <p:nvPr/>
        </p:nvSpPr>
        <p:spPr>
          <a:xfrm>
            <a:off x="8056703" y="1943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CCF6BD-C672-437F-8AEC-DF1B52517A71}"/>
              </a:ext>
            </a:extLst>
          </p:cNvPr>
          <p:cNvSpPr/>
          <p:nvPr/>
        </p:nvSpPr>
        <p:spPr>
          <a:xfrm>
            <a:off x="9549223" y="420326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C659A-02C0-4A30-91EC-4E1F6306A7F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296029" y="3493185"/>
            <a:ext cx="674318" cy="71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68E51D-D637-460F-9F77-07E6AD5FA6CC}"/>
              </a:ext>
            </a:extLst>
          </p:cNvPr>
          <p:cNvSpPr/>
          <p:nvPr/>
        </p:nvSpPr>
        <p:spPr>
          <a:xfrm>
            <a:off x="5244807" y="4203266"/>
            <a:ext cx="842248" cy="842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2B9B5-DC1C-4207-8890-6D4E7CCA1189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5665931" y="3616529"/>
            <a:ext cx="469912" cy="58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92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8595360" cy="5262972"/>
          </a:xfrm>
        </p:spPr>
        <p:txBody>
          <a:bodyPr>
            <a:normAutofit/>
          </a:bodyPr>
          <a:lstStyle/>
          <a:p>
            <a:r>
              <a:rPr lang="en-US" sz="2400" dirty="0"/>
              <a:t>Check if BST is empty </a:t>
            </a:r>
          </a:p>
          <a:p>
            <a:pPr lvl="1"/>
            <a:r>
              <a:rPr lang="en-US" sz="2000" dirty="0"/>
              <a:t>YES : Then the given value is not present </a:t>
            </a:r>
          </a:p>
          <a:p>
            <a:pPr lvl="1"/>
            <a:r>
              <a:rPr lang="en-US" sz="2000" dirty="0"/>
              <a:t>NO: </a:t>
            </a:r>
          </a:p>
          <a:p>
            <a:pPr lvl="2"/>
            <a:r>
              <a:rPr lang="en-US" sz="1800" dirty="0"/>
              <a:t>Check root node value</a:t>
            </a:r>
          </a:p>
          <a:p>
            <a:pPr lvl="2"/>
            <a:r>
              <a:rPr lang="en-US" sz="1800" dirty="0"/>
              <a:t>Given value == Root node value </a:t>
            </a:r>
          </a:p>
          <a:p>
            <a:pPr lvl="3"/>
            <a:r>
              <a:rPr lang="en-US" sz="1800" dirty="0"/>
              <a:t>Value Found </a:t>
            </a:r>
          </a:p>
          <a:p>
            <a:pPr lvl="2"/>
            <a:r>
              <a:rPr lang="en-US" sz="1800" dirty="0"/>
              <a:t>Given value &lt; Root node value </a:t>
            </a:r>
          </a:p>
          <a:p>
            <a:pPr lvl="3"/>
            <a:r>
              <a:rPr lang="en-US" sz="1800" dirty="0"/>
              <a:t>Check the Left sub tree </a:t>
            </a:r>
          </a:p>
          <a:p>
            <a:pPr lvl="2"/>
            <a:r>
              <a:rPr lang="en-US" sz="1800" dirty="0"/>
              <a:t>Given value &gt; Root node value </a:t>
            </a:r>
          </a:p>
          <a:p>
            <a:pPr lvl="3"/>
            <a:r>
              <a:rPr lang="en-US" sz="1800" dirty="0"/>
              <a:t>Check the Right  sub tree </a:t>
            </a:r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43E3DC7-80F4-47B7-88B4-91F0EE9C10C1}"/>
              </a:ext>
            </a:extLst>
          </p:cNvPr>
          <p:cNvSpPr/>
          <p:nvPr/>
        </p:nvSpPr>
        <p:spPr>
          <a:xfrm>
            <a:off x="1414915" y="2387065"/>
            <a:ext cx="392228" cy="16074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4D306-A577-4F7F-872A-D9F1BAD1360A}"/>
              </a:ext>
            </a:extLst>
          </p:cNvPr>
          <p:cNvSpPr txBox="1"/>
          <p:nvPr/>
        </p:nvSpPr>
        <p:spPr>
          <a:xfrm rot="16200000">
            <a:off x="514747" y="30061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444912" y="220714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442871" y="342207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148451" y="2912722"/>
            <a:ext cx="417519" cy="63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150492" y="2912722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8511218" y="340198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7BE6F1-5A66-4A14-ABC3-1D1F577C1BE3}"/>
              </a:ext>
            </a:extLst>
          </p:cNvPr>
          <p:cNvSpPr/>
          <p:nvPr/>
        </p:nvSpPr>
        <p:spPr>
          <a:xfrm>
            <a:off x="7737173" y="459533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9337856" y="459533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BD8D2-1392-4768-A3B0-6C68F7C8E590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8150492" y="4107566"/>
            <a:ext cx="481784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9216798" y="4107566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EB090C-FD2A-44AF-B5A3-F2CC4D4D2E6F}"/>
              </a:ext>
            </a:extLst>
          </p:cNvPr>
          <p:cNvSpPr txBox="1"/>
          <p:nvPr/>
        </p:nvSpPr>
        <p:spPr>
          <a:xfrm>
            <a:off x="7158072" y="578755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value = 15</a:t>
            </a:r>
          </a:p>
        </p:txBody>
      </p:sp>
    </p:spTree>
    <p:extLst>
      <p:ext uri="{BB962C8B-B14F-4D97-AF65-F5344CB8AC3E}">
        <p14:creationId xmlns:p14="http://schemas.microsoft.com/office/powerpoint/2010/main" val="246433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8595360" cy="5262972"/>
          </a:xfrm>
        </p:spPr>
        <p:txBody>
          <a:bodyPr>
            <a:normAutofit/>
          </a:bodyPr>
          <a:lstStyle/>
          <a:p>
            <a:r>
              <a:rPr lang="en-US" sz="2400" dirty="0"/>
              <a:t>Check if BST is empty </a:t>
            </a:r>
          </a:p>
          <a:p>
            <a:pPr lvl="1"/>
            <a:r>
              <a:rPr lang="en-US" sz="2000" dirty="0"/>
              <a:t>YES : Then add the new value – easy </a:t>
            </a:r>
          </a:p>
          <a:p>
            <a:pPr lvl="1"/>
            <a:r>
              <a:rPr lang="en-US" sz="2000" dirty="0"/>
              <a:t>NO: </a:t>
            </a:r>
          </a:p>
          <a:p>
            <a:pPr lvl="2"/>
            <a:r>
              <a:rPr lang="en-US" sz="1800" dirty="0"/>
              <a:t>Check root node value</a:t>
            </a:r>
          </a:p>
          <a:p>
            <a:pPr lvl="2"/>
            <a:r>
              <a:rPr lang="en-US" sz="1800" dirty="0"/>
              <a:t>New value == Root node value </a:t>
            </a:r>
          </a:p>
          <a:p>
            <a:pPr lvl="3"/>
            <a:r>
              <a:rPr lang="en-US" sz="1800" dirty="0"/>
              <a:t>Adding duplicate value (depends) - ignore</a:t>
            </a:r>
          </a:p>
          <a:p>
            <a:pPr lvl="2"/>
            <a:r>
              <a:rPr lang="en-US" sz="1800" dirty="0"/>
              <a:t>New value &gt; Root node value </a:t>
            </a:r>
          </a:p>
          <a:p>
            <a:pPr lvl="3"/>
            <a:r>
              <a:rPr lang="en-US" sz="1800" dirty="0"/>
              <a:t>Go to Right side of Subtree </a:t>
            </a:r>
          </a:p>
          <a:p>
            <a:pPr lvl="2"/>
            <a:r>
              <a:rPr lang="en-US" sz="1800" dirty="0"/>
              <a:t>New value &lt; Root node value </a:t>
            </a:r>
          </a:p>
          <a:p>
            <a:pPr lvl="3"/>
            <a:r>
              <a:rPr lang="en-US" sz="1800" dirty="0"/>
              <a:t>Check the Left  sub tree </a:t>
            </a:r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43E3DC7-80F4-47B7-88B4-91F0EE9C10C1}"/>
              </a:ext>
            </a:extLst>
          </p:cNvPr>
          <p:cNvSpPr/>
          <p:nvPr/>
        </p:nvSpPr>
        <p:spPr>
          <a:xfrm>
            <a:off x="1414914" y="2387065"/>
            <a:ext cx="413319" cy="2188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4D306-A577-4F7F-872A-D9F1BAD1360A}"/>
              </a:ext>
            </a:extLst>
          </p:cNvPr>
          <p:cNvSpPr txBox="1"/>
          <p:nvPr/>
        </p:nvSpPr>
        <p:spPr>
          <a:xfrm rot="16200000">
            <a:off x="529197" y="32964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8057503" y="218705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524121" y="342812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229701" y="2892637"/>
            <a:ext cx="948860" cy="65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763083" y="2892637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123809" y="338190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7BE6F1-5A66-4A14-ABC3-1D1F577C1BE3}"/>
              </a:ext>
            </a:extLst>
          </p:cNvPr>
          <p:cNvSpPr/>
          <p:nvPr/>
        </p:nvSpPr>
        <p:spPr>
          <a:xfrm>
            <a:off x="8349764" y="457524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9950447" y="4575247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BD8D2-1392-4768-A3B0-6C68F7C8E590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8763083" y="4087481"/>
            <a:ext cx="481784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9829389" y="4087481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EB090C-FD2A-44AF-B5A3-F2CC4D4D2E6F}"/>
              </a:ext>
            </a:extLst>
          </p:cNvPr>
          <p:cNvSpPr txBox="1"/>
          <p:nvPr/>
        </p:nvSpPr>
        <p:spPr>
          <a:xfrm>
            <a:off x="7966261" y="613679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= 120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5569286" y="47379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0F61A-2CDD-4A75-8189-E23CEAA7D8A9}"/>
              </a:ext>
            </a:extLst>
          </p:cNvPr>
          <p:cNvSpPr/>
          <p:nvPr/>
        </p:nvSpPr>
        <p:spPr>
          <a:xfrm>
            <a:off x="7169969" y="47379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42EEFF-573D-4BDF-B6A4-83A12B542DD1}"/>
              </a:ext>
            </a:extLst>
          </p:cNvPr>
          <p:cNvSpPr/>
          <p:nvPr/>
        </p:nvSpPr>
        <p:spPr>
          <a:xfrm>
            <a:off x="4421338" y="590720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68F98-FA1B-4A55-9905-FB38853A8101}"/>
              </a:ext>
            </a:extLst>
          </p:cNvPr>
          <p:cNvSpPr/>
          <p:nvPr/>
        </p:nvSpPr>
        <p:spPr>
          <a:xfrm>
            <a:off x="6022021" y="590720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108194" y="4254762"/>
            <a:ext cx="829246" cy="48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B0153-A05A-4BE7-8D35-8C6FB61D9ED6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 flipH="1">
            <a:off x="4834657" y="5443553"/>
            <a:ext cx="855687" cy="46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4E29D5-761C-4B0D-BA25-58583A41740C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>
            <a:off x="5690344" y="5443553"/>
            <a:ext cx="744996" cy="46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AD0F2F-3F52-4C37-B4E6-74044164BA7C}"/>
              </a:ext>
            </a:extLst>
          </p:cNvPr>
          <p:cNvCxnSpPr>
            <a:stCxn id="7" idx="4"/>
          </p:cNvCxnSpPr>
          <p:nvPr/>
        </p:nvCxnSpPr>
        <p:spPr>
          <a:xfrm>
            <a:off x="6937440" y="4254762"/>
            <a:ext cx="733277" cy="55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603C-65CD-46D9-BC0E-D2888F4C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51" y="-365761"/>
            <a:ext cx="9692640" cy="1325562"/>
          </a:xfrm>
        </p:spPr>
        <p:txBody>
          <a:bodyPr/>
          <a:lstStyle/>
          <a:p>
            <a:r>
              <a:rPr lang="en-US" dirty="0"/>
              <a:t>Linear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E16A-779C-4DD4-9815-AC748B42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513" y="1691321"/>
            <a:ext cx="2914712" cy="1892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96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</a:t>
            </a:r>
          </a:p>
          <a:p>
            <a:pPr marL="0" indent="0">
              <a:buNone/>
            </a:pPr>
            <a:r>
              <a:rPr lang="en-US" sz="4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(Items stored in contiguous memory location)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A3E90-0C35-45C7-9D36-3F705A811DD4}"/>
              </a:ext>
            </a:extLst>
          </p:cNvPr>
          <p:cNvSpPr txBox="1"/>
          <p:nvPr/>
        </p:nvSpPr>
        <p:spPr>
          <a:xfrm>
            <a:off x="9761838" y="30853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DE1F-5D28-47BE-9EF9-F111EC20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03" y="1691321"/>
            <a:ext cx="4358929" cy="2213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9789B-D3EF-4B25-B226-DC752BD7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25" y="4042213"/>
            <a:ext cx="2754026" cy="226726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67F88-334B-4682-9527-8BB37ACF725B}"/>
              </a:ext>
            </a:extLst>
          </p:cNvPr>
          <p:cNvSpPr txBox="1">
            <a:spLocks/>
          </p:cNvSpPr>
          <p:nvPr/>
        </p:nvSpPr>
        <p:spPr>
          <a:xfrm>
            <a:off x="1249513" y="4187306"/>
            <a:ext cx="2914711" cy="167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Stack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(LIFO or FILO) </a:t>
            </a:r>
          </a:p>
        </p:txBody>
      </p:sp>
    </p:spTree>
    <p:extLst>
      <p:ext uri="{BB962C8B-B14F-4D97-AF65-F5344CB8AC3E}">
        <p14:creationId xmlns:p14="http://schemas.microsoft.com/office/powerpoint/2010/main" val="199427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8595360" cy="52629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Before Deleting the node we have to search </a:t>
            </a:r>
          </a:p>
          <a:p>
            <a:r>
              <a:rPr lang="en-US" sz="2400" dirty="0"/>
              <a:t>Deletion is complex: </a:t>
            </a:r>
          </a:p>
          <a:p>
            <a:pPr lvl="1"/>
            <a:r>
              <a:rPr lang="en-US" sz="2200" dirty="0"/>
              <a:t>Property is not violated and </a:t>
            </a:r>
          </a:p>
          <a:p>
            <a:pPr lvl="1"/>
            <a:r>
              <a:rPr lang="en-US" sz="2200" dirty="0"/>
              <a:t>No other nodes are lost</a:t>
            </a:r>
          </a:p>
          <a:p>
            <a:r>
              <a:rPr lang="en-US" sz="2400" dirty="0"/>
              <a:t>Check if BST is empty </a:t>
            </a:r>
          </a:p>
          <a:p>
            <a:pPr lvl="1"/>
            <a:r>
              <a:rPr lang="en-US" sz="2000" dirty="0"/>
              <a:t>YES : Cannot delete any node– easy </a:t>
            </a:r>
          </a:p>
          <a:p>
            <a:pPr lvl="1"/>
            <a:r>
              <a:rPr lang="en-US" sz="2000" dirty="0"/>
              <a:t>NO: </a:t>
            </a:r>
          </a:p>
          <a:p>
            <a:pPr lvl="2"/>
            <a:r>
              <a:rPr lang="en-US" sz="1800" dirty="0"/>
              <a:t>Perform search </a:t>
            </a:r>
          </a:p>
          <a:p>
            <a:pPr lvl="2"/>
            <a:r>
              <a:rPr lang="en-US" sz="1800" dirty="0"/>
              <a:t>Not found</a:t>
            </a:r>
          </a:p>
          <a:p>
            <a:pPr lvl="2"/>
            <a:r>
              <a:rPr lang="en-US" sz="1800" dirty="0"/>
              <a:t>Node found</a:t>
            </a:r>
          </a:p>
          <a:p>
            <a:pPr lvl="3"/>
            <a:r>
              <a:rPr lang="en-US" sz="1800" dirty="0"/>
              <a:t>Case1: Node with 0 child </a:t>
            </a:r>
          </a:p>
          <a:p>
            <a:pPr lvl="3"/>
            <a:r>
              <a:rPr lang="en-US" sz="1800" dirty="0"/>
              <a:t>Case2: Node with 1 child Node </a:t>
            </a:r>
          </a:p>
          <a:p>
            <a:pPr lvl="3"/>
            <a:r>
              <a:rPr lang="en-US" sz="1800" dirty="0"/>
              <a:t>Case3:Node with 2 child Node </a:t>
            </a:r>
          </a:p>
          <a:p>
            <a:pPr lvl="3"/>
            <a:r>
              <a:rPr lang="en-US" sz="1800" dirty="0"/>
              <a:t>Node with 3 child Node </a:t>
            </a:r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8057503" y="218705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524121" y="342812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229701" y="2892637"/>
            <a:ext cx="948860" cy="65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763083" y="2892637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123809" y="338190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7BE6F1-5A66-4A14-ABC3-1D1F577C1BE3}"/>
              </a:ext>
            </a:extLst>
          </p:cNvPr>
          <p:cNvSpPr/>
          <p:nvPr/>
        </p:nvSpPr>
        <p:spPr>
          <a:xfrm>
            <a:off x="8349764" y="457524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9950447" y="4575247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BD8D2-1392-4768-A3B0-6C68F7C8E590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8763083" y="4087481"/>
            <a:ext cx="481784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9829389" y="4087481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5569286" y="47379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0F61A-2CDD-4A75-8189-E23CEAA7D8A9}"/>
              </a:ext>
            </a:extLst>
          </p:cNvPr>
          <p:cNvSpPr/>
          <p:nvPr/>
        </p:nvSpPr>
        <p:spPr>
          <a:xfrm>
            <a:off x="7169969" y="47379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42EEFF-573D-4BDF-B6A4-83A12B542DD1}"/>
              </a:ext>
            </a:extLst>
          </p:cNvPr>
          <p:cNvSpPr/>
          <p:nvPr/>
        </p:nvSpPr>
        <p:spPr>
          <a:xfrm>
            <a:off x="4421338" y="590720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68F98-FA1B-4A55-9905-FB38853A8101}"/>
              </a:ext>
            </a:extLst>
          </p:cNvPr>
          <p:cNvSpPr/>
          <p:nvPr/>
        </p:nvSpPr>
        <p:spPr>
          <a:xfrm>
            <a:off x="6022021" y="590720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108194" y="4254762"/>
            <a:ext cx="829246" cy="48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B0153-A05A-4BE7-8D35-8C6FB61D9ED6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 flipH="1">
            <a:off x="4834657" y="5443553"/>
            <a:ext cx="855687" cy="46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4E29D5-761C-4B0D-BA25-58583A41740C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>
            <a:off x="5690344" y="5443553"/>
            <a:ext cx="744996" cy="46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AD0F2F-3F52-4C37-B4E6-74044164BA7C}"/>
              </a:ext>
            </a:extLst>
          </p:cNvPr>
          <p:cNvCxnSpPr>
            <a:stCxn id="7" idx="4"/>
          </p:cNvCxnSpPr>
          <p:nvPr/>
        </p:nvCxnSpPr>
        <p:spPr>
          <a:xfrm>
            <a:off x="6937440" y="4254762"/>
            <a:ext cx="733277" cy="55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24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4643823" cy="5262972"/>
          </a:xfrm>
        </p:spPr>
        <p:txBody>
          <a:bodyPr>
            <a:normAutofit/>
          </a:bodyPr>
          <a:lstStyle/>
          <a:p>
            <a:r>
              <a:rPr lang="en-US" sz="2200" dirty="0"/>
              <a:t>Case1: Node with 0 child </a:t>
            </a:r>
          </a:p>
          <a:p>
            <a:r>
              <a:rPr lang="en-US" sz="2200" dirty="0"/>
              <a:t>To Delete: 30 </a:t>
            </a:r>
          </a:p>
          <a:p>
            <a:pPr lvl="1"/>
            <a:r>
              <a:rPr lang="en-US" sz="2000" dirty="0"/>
              <a:t>Check with root Node </a:t>
            </a:r>
          </a:p>
          <a:p>
            <a:pPr lvl="1"/>
            <a:r>
              <a:rPr lang="en-US" sz="2000" dirty="0"/>
              <a:t>30 &gt; 15 – Value on right side </a:t>
            </a:r>
          </a:p>
          <a:p>
            <a:pPr lvl="1"/>
            <a:r>
              <a:rPr lang="en-US" sz="2000" dirty="0"/>
              <a:t>Move to next node </a:t>
            </a:r>
          </a:p>
          <a:p>
            <a:pPr lvl="1"/>
            <a:r>
              <a:rPr lang="en-US" sz="2000" dirty="0"/>
              <a:t>30 &gt; 20  - Value on Right side </a:t>
            </a:r>
          </a:p>
          <a:p>
            <a:pPr lvl="1"/>
            <a:r>
              <a:rPr lang="en-US" sz="2000" dirty="0"/>
              <a:t>Move to next node </a:t>
            </a:r>
          </a:p>
          <a:p>
            <a:pPr lvl="1"/>
            <a:r>
              <a:rPr lang="en-US" sz="2000" dirty="0"/>
              <a:t>30 = 30 </a:t>
            </a:r>
          </a:p>
          <a:p>
            <a:pPr lvl="1"/>
            <a:r>
              <a:rPr lang="en-US" sz="2000" dirty="0"/>
              <a:t>Since this a leaf node it can be “safely” Deleted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971006" y="19655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437624" y="320661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143204" y="2671130"/>
            <a:ext cx="948860" cy="65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676586" y="2671130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37312" y="316039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9863950" y="4353740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9742892" y="3865974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5482789" y="451646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0F61A-2CDD-4A75-8189-E23CEAA7D8A9}"/>
              </a:ext>
            </a:extLst>
          </p:cNvPr>
          <p:cNvSpPr/>
          <p:nvPr/>
        </p:nvSpPr>
        <p:spPr>
          <a:xfrm>
            <a:off x="7083472" y="451646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021697" y="4033255"/>
            <a:ext cx="829246" cy="48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AD0F2F-3F52-4C37-B4E6-74044164BA7C}"/>
              </a:ext>
            </a:extLst>
          </p:cNvPr>
          <p:cNvCxnSpPr>
            <a:stCxn id="7" idx="4"/>
          </p:cNvCxnSpPr>
          <p:nvPr/>
        </p:nvCxnSpPr>
        <p:spPr>
          <a:xfrm>
            <a:off x="6850943" y="4033255"/>
            <a:ext cx="733277" cy="55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4B6689C-EE7E-44FD-854B-3E1DC72E873F}"/>
              </a:ext>
            </a:extLst>
          </p:cNvPr>
          <p:cNvSpPr/>
          <p:nvPr/>
        </p:nvSpPr>
        <p:spPr>
          <a:xfrm>
            <a:off x="9450631" y="5259400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Delete: 30 </a:t>
            </a:r>
          </a:p>
        </p:txBody>
      </p:sp>
    </p:spTree>
    <p:extLst>
      <p:ext uri="{BB962C8B-B14F-4D97-AF65-F5344CB8AC3E}">
        <p14:creationId xmlns:p14="http://schemas.microsoft.com/office/powerpoint/2010/main" val="706770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4643823" cy="5262972"/>
          </a:xfrm>
        </p:spPr>
        <p:txBody>
          <a:bodyPr>
            <a:normAutofit/>
          </a:bodyPr>
          <a:lstStyle/>
          <a:p>
            <a:r>
              <a:rPr lang="en-US" sz="2200" dirty="0"/>
              <a:t>Case2: Node with 1 child (Replace the node with its child)</a:t>
            </a:r>
          </a:p>
          <a:p>
            <a:r>
              <a:rPr lang="en-US" sz="2200" dirty="0"/>
              <a:t>To Delete: 30 </a:t>
            </a:r>
          </a:p>
          <a:p>
            <a:pPr lvl="1"/>
            <a:r>
              <a:rPr lang="en-US" sz="2000" dirty="0"/>
              <a:t>Check with root Node </a:t>
            </a:r>
          </a:p>
          <a:p>
            <a:pPr lvl="1"/>
            <a:r>
              <a:rPr lang="en-US" sz="2000" dirty="0"/>
              <a:t>30 &lt;50  – Value on left side </a:t>
            </a:r>
          </a:p>
          <a:p>
            <a:pPr lvl="1"/>
            <a:r>
              <a:rPr lang="en-US" sz="2000" dirty="0"/>
              <a:t>Move to next node </a:t>
            </a:r>
          </a:p>
          <a:p>
            <a:pPr lvl="1"/>
            <a:r>
              <a:rPr lang="en-US" sz="2000" dirty="0"/>
              <a:t>30 == 20  - Value found</a:t>
            </a:r>
          </a:p>
          <a:p>
            <a:pPr lvl="1"/>
            <a:r>
              <a:rPr lang="en-US" sz="2000" dirty="0"/>
              <a:t>Delete Node 30 and replace the node with its child node 10</a:t>
            </a:r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8351618" y="189242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7554796" y="3115151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260376" y="2598000"/>
            <a:ext cx="212300" cy="63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9057198" y="2598000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417924" y="308726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10244562" y="4280610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0123504" y="3792844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6801038" y="428061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0F61A-2CDD-4A75-8189-E23CEAA7D8A9}"/>
              </a:ext>
            </a:extLst>
          </p:cNvPr>
          <p:cNvSpPr/>
          <p:nvPr/>
        </p:nvSpPr>
        <p:spPr>
          <a:xfrm>
            <a:off x="6286307" y="566560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flipH="1">
            <a:off x="7506618" y="3820731"/>
            <a:ext cx="169236" cy="58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AD0F2F-3F52-4C37-B4E6-74044164BA7C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6699626" y="4986190"/>
            <a:ext cx="222470" cy="67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4B6689C-EE7E-44FD-854B-3E1DC72E873F}"/>
              </a:ext>
            </a:extLst>
          </p:cNvPr>
          <p:cNvSpPr/>
          <p:nvPr/>
        </p:nvSpPr>
        <p:spPr>
          <a:xfrm>
            <a:off x="7862907" y="3926174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Delete: 30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C70E8C-C7DA-4ADC-A7FE-6E389A84C223}"/>
              </a:ext>
            </a:extLst>
          </p:cNvPr>
          <p:cNvSpPr/>
          <p:nvPr/>
        </p:nvSpPr>
        <p:spPr>
          <a:xfrm>
            <a:off x="8614956" y="4295506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54CEE-1580-4848-AF5F-E5C6C9FC42C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9108469" y="3792844"/>
            <a:ext cx="430513" cy="50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C9ECE2-62D6-4AC5-B61B-527EA9070FE9}"/>
              </a:ext>
            </a:extLst>
          </p:cNvPr>
          <p:cNvCxnSpPr>
            <a:cxnSpLocks/>
          </p:cNvCxnSpPr>
          <p:nvPr/>
        </p:nvCxnSpPr>
        <p:spPr>
          <a:xfrm flipV="1">
            <a:off x="6724415" y="3651903"/>
            <a:ext cx="395362" cy="9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A407AA4-C841-4505-BE99-2E7504E12A57}"/>
              </a:ext>
            </a:extLst>
          </p:cNvPr>
          <p:cNvSpPr/>
          <p:nvPr/>
        </p:nvSpPr>
        <p:spPr>
          <a:xfrm rot="17686967">
            <a:off x="5801346" y="3867483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Becomes parent</a:t>
            </a:r>
          </a:p>
        </p:txBody>
      </p:sp>
    </p:spTree>
    <p:extLst>
      <p:ext uri="{BB962C8B-B14F-4D97-AF65-F5344CB8AC3E}">
        <p14:creationId xmlns:p14="http://schemas.microsoft.com/office/powerpoint/2010/main" val="3128317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4643823" cy="3622047"/>
          </a:xfrm>
        </p:spPr>
        <p:txBody>
          <a:bodyPr>
            <a:normAutofit/>
          </a:bodyPr>
          <a:lstStyle/>
          <a:p>
            <a:r>
              <a:rPr lang="en-US" sz="2200" dirty="0"/>
              <a:t>Case3: Node with 2 child (Replace the node with its child)</a:t>
            </a:r>
          </a:p>
          <a:p>
            <a:r>
              <a:rPr lang="en-US" sz="2200" dirty="0"/>
              <a:t>To delete: 70</a:t>
            </a:r>
          </a:p>
          <a:p>
            <a:pPr lvl="1"/>
            <a:r>
              <a:rPr lang="en-US" sz="2000" dirty="0"/>
              <a:t>Option#1:</a:t>
            </a:r>
          </a:p>
          <a:p>
            <a:pPr lvl="2"/>
            <a:r>
              <a:rPr lang="en-US" sz="1800" dirty="0"/>
              <a:t>Replace 70 with biggest value in </a:t>
            </a:r>
            <a:r>
              <a:rPr lang="en-US" sz="1800" dirty="0" err="1"/>
              <a:t>LeftSubtree</a:t>
            </a:r>
            <a:endParaRPr lang="en-US" sz="1800" dirty="0"/>
          </a:p>
          <a:p>
            <a:pPr lvl="1"/>
            <a:r>
              <a:rPr lang="en-US" sz="2000" dirty="0"/>
              <a:t>Option#2: </a:t>
            </a:r>
          </a:p>
          <a:p>
            <a:pPr lvl="2"/>
            <a:r>
              <a:rPr lang="en-US" sz="1800" dirty="0"/>
              <a:t>Replace 70 with smallest vale in </a:t>
            </a:r>
            <a:r>
              <a:rPr lang="en-US" sz="1800" dirty="0" err="1"/>
              <a:t>RightSubTree</a:t>
            </a:r>
            <a:endParaRPr lang="en-US" sz="18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8351618" y="147229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7554796" y="2695021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260376" y="2177870"/>
            <a:ext cx="212300" cy="63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9057198" y="2177870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417924" y="266713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10244562" y="3860480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0123504" y="3372714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6293139" y="398153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0F61A-2CDD-4A75-8189-E23CEAA7D8A9}"/>
              </a:ext>
            </a:extLst>
          </p:cNvPr>
          <p:cNvSpPr/>
          <p:nvPr/>
        </p:nvSpPr>
        <p:spPr>
          <a:xfrm>
            <a:off x="5491477" y="526104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flipH="1">
            <a:off x="6998719" y="3400601"/>
            <a:ext cx="677135" cy="70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AD0F2F-3F52-4C37-B4E6-74044164BA7C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04796" y="4687118"/>
            <a:ext cx="509401" cy="57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4B6689C-EE7E-44FD-854B-3E1DC72E873F}"/>
              </a:ext>
            </a:extLst>
          </p:cNvPr>
          <p:cNvSpPr/>
          <p:nvPr/>
        </p:nvSpPr>
        <p:spPr>
          <a:xfrm>
            <a:off x="6636244" y="234810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Delete: 70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54CEE-1580-4848-AF5F-E5C6C9FC42CE}"/>
              </a:ext>
            </a:extLst>
          </p:cNvPr>
          <p:cNvCxnSpPr>
            <a:cxnSpLocks/>
            <a:stCxn id="7" idx="5"/>
            <a:endCxn id="20" idx="0"/>
          </p:cNvCxnSpPr>
          <p:nvPr/>
        </p:nvCxnSpPr>
        <p:spPr>
          <a:xfrm>
            <a:off x="8260376" y="3400601"/>
            <a:ext cx="838887" cy="53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44A3928-A526-454D-A0D1-F8703899559F}"/>
              </a:ext>
            </a:extLst>
          </p:cNvPr>
          <p:cNvSpPr/>
          <p:nvPr/>
        </p:nvSpPr>
        <p:spPr>
          <a:xfrm>
            <a:off x="8685944" y="393771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59AEC2-8F65-44E7-A8B5-BF989F4B64E4}"/>
              </a:ext>
            </a:extLst>
          </p:cNvPr>
          <p:cNvSpPr/>
          <p:nvPr/>
        </p:nvSpPr>
        <p:spPr>
          <a:xfrm>
            <a:off x="6796123" y="526104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60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060DEC-56E5-4152-B76A-3BF7024E2FE7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6998719" y="4687118"/>
            <a:ext cx="210723" cy="57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D035CD6-5A04-4E5C-AC09-CEF7B4851810}"/>
              </a:ext>
            </a:extLst>
          </p:cNvPr>
          <p:cNvSpPr/>
          <p:nvPr/>
        </p:nvSpPr>
        <p:spPr>
          <a:xfrm>
            <a:off x="8120469" y="526104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80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F6D51E-6A94-41CB-B45D-B9894CC05371}"/>
              </a:ext>
            </a:extLst>
          </p:cNvPr>
          <p:cNvSpPr/>
          <p:nvPr/>
        </p:nvSpPr>
        <p:spPr>
          <a:xfrm>
            <a:off x="9243894" y="518833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4656D-293E-482D-A51B-865E3B9CF20F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 flipH="1">
            <a:off x="8533788" y="4643295"/>
            <a:ext cx="273214" cy="61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41E696-9351-4F72-BF1F-88BB39F2344A}"/>
              </a:ext>
            </a:extLst>
          </p:cNvPr>
          <p:cNvCxnSpPr>
            <a:cxnSpLocks/>
            <a:stCxn id="20" idx="5"/>
            <a:endCxn id="34" idx="0"/>
          </p:cNvCxnSpPr>
          <p:nvPr/>
        </p:nvCxnSpPr>
        <p:spPr>
          <a:xfrm>
            <a:off x="9391524" y="4643295"/>
            <a:ext cx="265689" cy="54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DAB2D5A-31D1-49B9-A045-643A1ABA89ED}"/>
              </a:ext>
            </a:extLst>
          </p:cNvPr>
          <p:cNvSpPr/>
          <p:nvPr/>
        </p:nvSpPr>
        <p:spPr>
          <a:xfrm>
            <a:off x="5450982" y="3926099"/>
            <a:ext cx="2254803" cy="2631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E597D-2CCF-4EB7-8CB2-5E1F91535E37}"/>
              </a:ext>
            </a:extLst>
          </p:cNvPr>
          <p:cNvSpPr/>
          <p:nvPr/>
        </p:nvSpPr>
        <p:spPr>
          <a:xfrm>
            <a:off x="8011969" y="3917752"/>
            <a:ext cx="2111535" cy="263176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850945-6C22-4AC3-8860-2AA5DF8AD217}"/>
              </a:ext>
            </a:extLst>
          </p:cNvPr>
          <p:cNvSpPr/>
          <p:nvPr/>
        </p:nvSpPr>
        <p:spPr>
          <a:xfrm>
            <a:off x="5976931" y="6497419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LeftSubtree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A163B1-7BFE-4375-9655-89ABAD0CF5EC}"/>
              </a:ext>
            </a:extLst>
          </p:cNvPr>
          <p:cNvSpPr/>
          <p:nvPr/>
        </p:nvSpPr>
        <p:spPr>
          <a:xfrm>
            <a:off x="7449559" y="6519292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 err="1"/>
              <a:t>RightSubTree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7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78" y="254134"/>
            <a:ext cx="9692640" cy="790378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BST – Deletion(Simple)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2467802" y="156391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1670980" y="2786642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376560" y="2269491"/>
            <a:ext cx="212300" cy="63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173382" y="2269491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3534108" y="275875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8B079-E5BC-4A33-9CF7-8CF7913C7F0B}"/>
              </a:ext>
            </a:extLst>
          </p:cNvPr>
          <p:cNvSpPr/>
          <p:nvPr/>
        </p:nvSpPr>
        <p:spPr>
          <a:xfrm>
            <a:off x="4360746" y="3952101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3E447-329D-4A84-BA36-4AFAA2D2B51C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239688" y="3464335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FA0F22-8149-468C-B7AA-AA7D7A764BE0}"/>
              </a:ext>
            </a:extLst>
          </p:cNvPr>
          <p:cNvSpPr/>
          <p:nvPr/>
        </p:nvSpPr>
        <p:spPr>
          <a:xfrm>
            <a:off x="409323" y="4073159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F854-B2E4-4CF3-9A8A-5A488C1645AE}"/>
              </a:ext>
            </a:extLst>
          </p:cNvPr>
          <p:cNvCxnSpPr>
            <a:cxnSpLocks/>
            <a:stCxn id="7" idx="3"/>
            <a:endCxn id="16" idx="7"/>
          </p:cNvCxnSpPr>
          <p:nvPr/>
        </p:nvCxnSpPr>
        <p:spPr>
          <a:xfrm flipH="1">
            <a:off x="1114903" y="3492222"/>
            <a:ext cx="677135" cy="70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4B6689C-EE7E-44FD-854B-3E1DC72E873F}"/>
              </a:ext>
            </a:extLst>
          </p:cNvPr>
          <p:cNvSpPr/>
          <p:nvPr/>
        </p:nvSpPr>
        <p:spPr>
          <a:xfrm>
            <a:off x="752428" y="24397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Delete: 10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54CEE-1580-4848-AF5F-E5C6C9FC42CE}"/>
              </a:ext>
            </a:extLst>
          </p:cNvPr>
          <p:cNvCxnSpPr>
            <a:cxnSpLocks/>
            <a:stCxn id="7" idx="5"/>
            <a:endCxn id="20" idx="0"/>
          </p:cNvCxnSpPr>
          <p:nvPr/>
        </p:nvCxnSpPr>
        <p:spPr>
          <a:xfrm>
            <a:off x="2376560" y="3492222"/>
            <a:ext cx="838887" cy="53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44A3928-A526-454D-A0D1-F8703899559F}"/>
              </a:ext>
            </a:extLst>
          </p:cNvPr>
          <p:cNvSpPr/>
          <p:nvPr/>
        </p:nvSpPr>
        <p:spPr>
          <a:xfrm>
            <a:off x="2802128" y="402933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850945-6C22-4AC3-8860-2AA5DF8AD217}"/>
              </a:ext>
            </a:extLst>
          </p:cNvPr>
          <p:cNvSpPr/>
          <p:nvPr/>
        </p:nvSpPr>
        <p:spPr>
          <a:xfrm>
            <a:off x="211926" y="5019216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LeftSubtree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A163B1-7BFE-4375-9655-89ABAD0CF5EC}"/>
              </a:ext>
            </a:extLst>
          </p:cNvPr>
          <p:cNvSpPr/>
          <p:nvPr/>
        </p:nvSpPr>
        <p:spPr>
          <a:xfrm>
            <a:off x="1488588" y="5070299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 err="1"/>
              <a:t>RightSubTree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3DB34AB-CAA2-40EE-8541-587C2C719D61}"/>
              </a:ext>
            </a:extLst>
          </p:cNvPr>
          <p:cNvSpPr/>
          <p:nvPr/>
        </p:nvSpPr>
        <p:spPr>
          <a:xfrm>
            <a:off x="8095903" y="103044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913489-825A-4463-8B6F-D81E9563DC55}"/>
              </a:ext>
            </a:extLst>
          </p:cNvPr>
          <p:cNvSpPr/>
          <p:nvPr/>
        </p:nvSpPr>
        <p:spPr>
          <a:xfrm>
            <a:off x="7340029" y="1933025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A798C1-C7AF-424E-819C-8FA5A7D6662E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045609" y="1736022"/>
            <a:ext cx="171352" cy="31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785563-C2E6-4C75-A030-73A10A5B13A4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801483" y="1736022"/>
            <a:ext cx="456718" cy="24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E47FC58-D983-4FBB-919C-90182117775D}"/>
              </a:ext>
            </a:extLst>
          </p:cNvPr>
          <p:cNvSpPr/>
          <p:nvPr/>
        </p:nvSpPr>
        <p:spPr>
          <a:xfrm>
            <a:off x="9137143" y="18581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578792-3A55-48F2-BBA7-4949B33202D0}"/>
              </a:ext>
            </a:extLst>
          </p:cNvPr>
          <p:cNvSpPr/>
          <p:nvPr/>
        </p:nvSpPr>
        <p:spPr>
          <a:xfrm>
            <a:off x="9813217" y="2855849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08254-AF68-4A07-BF3C-0E7029285B32}"/>
              </a:ext>
            </a:extLst>
          </p:cNvPr>
          <p:cNvCxnSpPr>
            <a:cxnSpLocks/>
            <a:stCxn id="74" idx="5"/>
            <a:endCxn id="75" idx="0"/>
          </p:cNvCxnSpPr>
          <p:nvPr/>
        </p:nvCxnSpPr>
        <p:spPr>
          <a:xfrm>
            <a:off x="9842723" y="2563720"/>
            <a:ext cx="383813" cy="29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1CF4ED-A04D-4D18-B559-91F670DE1CEC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8045609" y="2638605"/>
            <a:ext cx="460842" cy="450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3D4DCD6-6C56-48E9-BDF4-8ED55175E2A2}"/>
              </a:ext>
            </a:extLst>
          </p:cNvPr>
          <p:cNvSpPr/>
          <p:nvPr/>
        </p:nvSpPr>
        <p:spPr>
          <a:xfrm>
            <a:off x="8093132" y="308926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0AADEB-179E-46EB-98D7-990DDA4FFEC1}"/>
              </a:ext>
            </a:extLst>
          </p:cNvPr>
          <p:cNvSpPr/>
          <p:nvPr/>
        </p:nvSpPr>
        <p:spPr>
          <a:xfrm>
            <a:off x="8115432" y="424366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B0710E-6EC0-4D6D-B4B8-7DF29AA0D9A0}"/>
              </a:ext>
            </a:extLst>
          </p:cNvPr>
          <p:cNvSpPr/>
          <p:nvPr/>
        </p:nvSpPr>
        <p:spPr>
          <a:xfrm>
            <a:off x="7218971" y="5082824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904AA-4E4F-4B52-BA67-0C35D98E8B42}"/>
              </a:ext>
            </a:extLst>
          </p:cNvPr>
          <p:cNvCxnSpPr>
            <a:cxnSpLocks/>
            <a:stCxn id="84" idx="3"/>
            <a:endCxn id="85" idx="7"/>
          </p:cNvCxnSpPr>
          <p:nvPr/>
        </p:nvCxnSpPr>
        <p:spPr>
          <a:xfrm flipH="1">
            <a:off x="7924551" y="4949241"/>
            <a:ext cx="311939" cy="25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27D0B54-9EB0-4BF4-AF07-51E6204986DA}"/>
              </a:ext>
            </a:extLst>
          </p:cNvPr>
          <p:cNvCxnSpPr>
            <a:cxnSpLocks/>
            <a:stCxn id="84" idx="5"/>
            <a:endCxn id="88" idx="1"/>
          </p:cNvCxnSpPr>
          <p:nvPr/>
        </p:nvCxnSpPr>
        <p:spPr>
          <a:xfrm>
            <a:off x="8821012" y="4949241"/>
            <a:ext cx="286625" cy="21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8B34439-30BC-459A-8A99-79C86247E2A5}"/>
              </a:ext>
            </a:extLst>
          </p:cNvPr>
          <p:cNvSpPr/>
          <p:nvPr/>
        </p:nvSpPr>
        <p:spPr>
          <a:xfrm>
            <a:off x="8986579" y="503880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2F7BA6-8E2A-464C-950A-6A2E4E82D674}"/>
              </a:ext>
            </a:extLst>
          </p:cNvPr>
          <p:cNvSpPr/>
          <p:nvPr/>
        </p:nvSpPr>
        <p:spPr>
          <a:xfrm>
            <a:off x="9813217" y="5960367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70C804-7D1F-469F-87A7-CE706DB3881F}"/>
              </a:ext>
            </a:extLst>
          </p:cNvPr>
          <p:cNvCxnSpPr>
            <a:cxnSpLocks/>
            <a:stCxn id="88" idx="5"/>
            <a:endCxn id="89" idx="0"/>
          </p:cNvCxnSpPr>
          <p:nvPr/>
        </p:nvCxnSpPr>
        <p:spPr>
          <a:xfrm>
            <a:off x="9692159" y="5744386"/>
            <a:ext cx="534377" cy="21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29437C9-3046-4B92-AE19-823406864DFA}"/>
              </a:ext>
            </a:extLst>
          </p:cNvPr>
          <p:cNvCxnSpPr>
            <a:cxnSpLocks/>
            <a:stCxn id="85" idx="3"/>
            <a:endCxn id="93" idx="0"/>
          </p:cNvCxnSpPr>
          <p:nvPr/>
        </p:nvCxnSpPr>
        <p:spPr>
          <a:xfrm flipH="1">
            <a:off x="6926710" y="5788404"/>
            <a:ext cx="413319" cy="24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0641E2F-3E4B-46A3-8892-9E66F72E5A82}"/>
              </a:ext>
            </a:extLst>
          </p:cNvPr>
          <p:cNvSpPr/>
          <p:nvPr/>
        </p:nvSpPr>
        <p:spPr>
          <a:xfrm>
            <a:off x="6513391" y="603288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059CD649-AE12-4DC7-AF19-B802B1836CE1}"/>
              </a:ext>
            </a:extLst>
          </p:cNvPr>
          <p:cNvSpPr/>
          <p:nvPr/>
        </p:nvSpPr>
        <p:spPr>
          <a:xfrm rot="20028704">
            <a:off x="5352892" y="2150794"/>
            <a:ext cx="1427970" cy="902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8EEE318-ECFE-43A1-9918-F2C51C2454F8}"/>
              </a:ext>
            </a:extLst>
          </p:cNvPr>
          <p:cNvSpPr/>
          <p:nvPr/>
        </p:nvSpPr>
        <p:spPr>
          <a:xfrm rot="1491872">
            <a:off x="5258155" y="4606942"/>
            <a:ext cx="1427970" cy="902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9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C1A-AEFD-447C-8AE4-207C26D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7" y="242796"/>
            <a:ext cx="9692640" cy="790378"/>
          </a:xfrm>
        </p:spPr>
        <p:txBody>
          <a:bodyPr>
            <a:normAutofit/>
          </a:bodyPr>
          <a:lstStyle/>
          <a:p>
            <a:r>
              <a:rPr lang="en-US" dirty="0"/>
              <a:t>Operations on BST – 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9EB19D-9427-4BAC-9B30-5EDF8AAE795D}"/>
              </a:ext>
            </a:extLst>
          </p:cNvPr>
          <p:cNvSpPr/>
          <p:nvPr/>
        </p:nvSpPr>
        <p:spPr>
          <a:xfrm>
            <a:off x="1426757" y="130281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F29694-C4CC-44E5-8C1E-51CC57CF8404}"/>
              </a:ext>
            </a:extLst>
          </p:cNvPr>
          <p:cNvSpPr/>
          <p:nvPr/>
        </p:nvSpPr>
        <p:spPr>
          <a:xfrm>
            <a:off x="511124" y="2615540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C0AF5D-02D6-4ABB-9805-3F898F4BB8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216704" y="2008392"/>
            <a:ext cx="331111" cy="72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A1C54F-6385-4BB3-8119-EAC491F9C1AA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132337" y="2008392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27A3F4-E485-4169-8E33-12B9FAC95EA4}"/>
              </a:ext>
            </a:extLst>
          </p:cNvPr>
          <p:cNvSpPr/>
          <p:nvPr/>
        </p:nvSpPr>
        <p:spPr>
          <a:xfrm>
            <a:off x="2493063" y="2497656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C9EA8-11AB-40E6-B250-ACB7D3BFA5A2}"/>
              </a:ext>
            </a:extLst>
          </p:cNvPr>
          <p:cNvSpPr/>
          <p:nvPr/>
        </p:nvSpPr>
        <p:spPr>
          <a:xfrm>
            <a:off x="3319701" y="3691002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78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29E99D-1D4C-4378-B700-611101ACF055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198643" y="3203236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06519-3E55-4FDC-AC23-F5B8083BD3F6}"/>
              </a:ext>
            </a:extLst>
          </p:cNvPr>
          <p:cNvSpPr/>
          <p:nvPr/>
        </p:nvSpPr>
        <p:spPr>
          <a:xfrm>
            <a:off x="2823301" y="2203923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Delete: 56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59B2AE-714E-4EE3-A22F-B7CCE6CAC3B5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>
            <a:off x="2174402" y="3203236"/>
            <a:ext cx="439719" cy="56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0B0C556-7AF1-41EF-9495-FB98D01A8EDD}"/>
              </a:ext>
            </a:extLst>
          </p:cNvPr>
          <p:cNvSpPr/>
          <p:nvPr/>
        </p:nvSpPr>
        <p:spPr>
          <a:xfrm>
            <a:off x="1761083" y="37682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745F4D-EBDD-48D5-8FF1-A3F5C38A54BD}"/>
              </a:ext>
            </a:extLst>
          </p:cNvPr>
          <p:cNvSpPr/>
          <p:nvPr/>
        </p:nvSpPr>
        <p:spPr>
          <a:xfrm>
            <a:off x="2319033" y="501885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55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C3F3ED-AFD3-4BF7-BBF4-91DB95947C6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2466663" y="4473817"/>
            <a:ext cx="265689" cy="54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0AC78-BC92-47A6-AFCF-3781D6856356}"/>
              </a:ext>
            </a:extLst>
          </p:cNvPr>
          <p:cNvSpPr/>
          <p:nvPr/>
        </p:nvSpPr>
        <p:spPr>
          <a:xfrm>
            <a:off x="887775" y="4591701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LeftSubtree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22DFA8-B16B-4581-BD2C-B9E56779B336}"/>
              </a:ext>
            </a:extLst>
          </p:cNvPr>
          <p:cNvSpPr/>
          <p:nvPr/>
        </p:nvSpPr>
        <p:spPr>
          <a:xfrm>
            <a:off x="2373229" y="454842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 err="1"/>
              <a:t>RightSubTree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ABC63-C845-4624-8281-1F2054873508}"/>
              </a:ext>
            </a:extLst>
          </p:cNvPr>
          <p:cNvSpPr/>
          <p:nvPr/>
        </p:nvSpPr>
        <p:spPr>
          <a:xfrm>
            <a:off x="895947" y="3691001"/>
            <a:ext cx="2302695" cy="23267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2D4089-703B-4755-AC25-73596DE42348}"/>
              </a:ext>
            </a:extLst>
          </p:cNvPr>
          <p:cNvSpPr/>
          <p:nvPr/>
        </p:nvSpPr>
        <p:spPr>
          <a:xfrm>
            <a:off x="3292076" y="3678643"/>
            <a:ext cx="1886819" cy="232673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4F5621-862C-4789-9412-CB16052ECBBA}"/>
              </a:ext>
            </a:extLst>
          </p:cNvPr>
          <p:cNvSpPr/>
          <p:nvPr/>
        </p:nvSpPr>
        <p:spPr>
          <a:xfrm>
            <a:off x="8045213" y="25678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BEE1E0-4668-4E9B-A6B2-9F74D7329C70}"/>
              </a:ext>
            </a:extLst>
          </p:cNvPr>
          <p:cNvSpPr/>
          <p:nvPr/>
        </p:nvSpPr>
        <p:spPr>
          <a:xfrm>
            <a:off x="7351506" y="1174948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C8760C-69EF-4413-AE94-B9366385E504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8057086" y="962365"/>
            <a:ext cx="109185" cy="33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E9FA69-C347-49B9-B61C-0F1576F67CBA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8750793" y="962365"/>
            <a:ext cx="163123" cy="2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E6CEE49-8E16-4204-B758-3A10DDCD4710}"/>
              </a:ext>
            </a:extLst>
          </p:cNvPr>
          <p:cNvSpPr/>
          <p:nvPr/>
        </p:nvSpPr>
        <p:spPr>
          <a:xfrm>
            <a:off x="8792858" y="1105464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55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C4566C-62DF-47D7-9F7E-D6A1D62BC8E8}"/>
              </a:ext>
            </a:extLst>
          </p:cNvPr>
          <p:cNvSpPr/>
          <p:nvPr/>
        </p:nvSpPr>
        <p:spPr>
          <a:xfrm>
            <a:off x="9938157" y="2644975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CB4A86-1190-4D31-AC92-9B835B36FA83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498438" y="1811044"/>
            <a:ext cx="853038" cy="83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6CAEB-8449-475E-888E-0182347363A0}"/>
              </a:ext>
            </a:extLst>
          </p:cNvPr>
          <p:cNvCxnSpPr>
            <a:cxnSpLocks/>
            <a:stCxn id="38" idx="3"/>
            <a:endCxn id="43" idx="0"/>
          </p:cNvCxnSpPr>
          <p:nvPr/>
        </p:nvCxnSpPr>
        <p:spPr>
          <a:xfrm flipH="1">
            <a:off x="8598102" y="1811044"/>
            <a:ext cx="315814" cy="33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23C574C-55D0-4D4D-A825-15F0FA099EAB}"/>
              </a:ext>
            </a:extLst>
          </p:cNvPr>
          <p:cNvSpPr/>
          <p:nvPr/>
        </p:nvSpPr>
        <p:spPr>
          <a:xfrm>
            <a:off x="8184783" y="214105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9C7AD8-7C6F-4C55-8506-6A3B469991C6}"/>
              </a:ext>
            </a:extLst>
          </p:cNvPr>
          <p:cNvSpPr/>
          <p:nvPr/>
        </p:nvSpPr>
        <p:spPr>
          <a:xfrm>
            <a:off x="6183356" y="3014025"/>
            <a:ext cx="35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Largest value from the left side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15C878C-9FF1-49A4-9D9E-CE50965F418B}"/>
              </a:ext>
            </a:extLst>
          </p:cNvPr>
          <p:cNvSpPr/>
          <p:nvPr/>
        </p:nvSpPr>
        <p:spPr>
          <a:xfrm>
            <a:off x="7966220" y="351408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1AFCC-B62D-4BDE-A305-726DA85FF827}"/>
              </a:ext>
            </a:extLst>
          </p:cNvPr>
          <p:cNvSpPr/>
          <p:nvPr/>
        </p:nvSpPr>
        <p:spPr>
          <a:xfrm>
            <a:off x="7014000" y="4363023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ECC35D-B4B9-4ED8-855D-DE63290EA48D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7719580" y="4219660"/>
            <a:ext cx="367698" cy="26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00EDCF-1694-4BEE-B131-4259B5D8F594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8671800" y="4219660"/>
            <a:ext cx="289669" cy="12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3FBA6D0-A9BA-4E8F-B86F-B68174D5E0DA}"/>
              </a:ext>
            </a:extLst>
          </p:cNvPr>
          <p:cNvSpPr/>
          <p:nvPr/>
        </p:nvSpPr>
        <p:spPr>
          <a:xfrm>
            <a:off x="8840411" y="4227026"/>
            <a:ext cx="826638" cy="8266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78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77142-5AF8-44A6-A400-D57EEF3E64C7}"/>
              </a:ext>
            </a:extLst>
          </p:cNvPr>
          <p:cNvSpPr/>
          <p:nvPr/>
        </p:nvSpPr>
        <p:spPr>
          <a:xfrm>
            <a:off x="9326835" y="6235507"/>
            <a:ext cx="826638" cy="826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CB8CBC-FF38-47E2-B500-129F99ADFD52}"/>
              </a:ext>
            </a:extLst>
          </p:cNvPr>
          <p:cNvCxnSpPr>
            <a:cxnSpLocks/>
            <a:stCxn id="66" idx="4"/>
            <a:endCxn id="62" idx="0"/>
          </p:cNvCxnSpPr>
          <p:nvPr/>
        </p:nvCxnSpPr>
        <p:spPr>
          <a:xfrm>
            <a:off x="8792858" y="6061284"/>
            <a:ext cx="947296" cy="17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EC6447-1437-4C89-A4A6-E684C93E7A97}"/>
              </a:ext>
            </a:extLst>
          </p:cNvPr>
          <p:cNvCxnSpPr>
            <a:cxnSpLocks/>
            <a:stCxn id="61" idx="3"/>
            <a:endCxn id="66" idx="0"/>
          </p:cNvCxnSpPr>
          <p:nvPr/>
        </p:nvCxnSpPr>
        <p:spPr>
          <a:xfrm flipH="1">
            <a:off x="8792858" y="4932606"/>
            <a:ext cx="168611" cy="30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1D7016E-A347-4D5E-AB86-A056911A0417}"/>
              </a:ext>
            </a:extLst>
          </p:cNvPr>
          <p:cNvSpPr/>
          <p:nvPr/>
        </p:nvSpPr>
        <p:spPr>
          <a:xfrm>
            <a:off x="8379539" y="523464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074405-EEBB-40B3-BF20-00C3F619F515}"/>
              </a:ext>
            </a:extLst>
          </p:cNvPr>
          <p:cNvSpPr/>
          <p:nvPr/>
        </p:nvSpPr>
        <p:spPr>
          <a:xfrm>
            <a:off x="7211389" y="6382342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Smallest value from the left side</a:t>
            </a:r>
          </a:p>
        </p:txBody>
      </p:sp>
    </p:spTree>
    <p:extLst>
      <p:ext uri="{BB962C8B-B14F-4D97-AF65-F5344CB8AC3E}">
        <p14:creationId xmlns:p14="http://schemas.microsoft.com/office/powerpoint/2010/main" val="891840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Traversal38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Visiting each node exactly once. </a:t>
            </a:r>
          </a:p>
          <a:p>
            <a:r>
              <a:rPr lang="en-US" sz="2200" dirty="0"/>
              <a:t>For Linear data structure it is easier, sequential </a:t>
            </a:r>
          </a:p>
          <a:p>
            <a:r>
              <a:rPr lang="en-US" sz="2200" dirty="0"/>
              <a:t>Traversal path can be different. </a:t>
            </a:r>
          </a:p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Pre-Order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root-node </a:t>
            </a:r>
          </a:p>
          <a:p>
            <a:pPr lvl="1"/>
            <a:r>
              <a:rPr lang="en-US" sz="2000" dirty="0"/>
              <a:t>Traverse the left sub tree </a:t>
            </a:r>
          </a:p>
          <a:p>
            <a:pPr lvl="1"/>
            <a:r>
              <a:rPr lang="en-US" sz="2000" dirty="0"/>
              <a:t>Traverse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971006" y="19655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939183" y="316039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644763" y="2671130"/>
            <a:ext cx="447301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676586" y="2671130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37312" y="316039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61872" y="3860754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-28065" y="4007145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7197942" y="42916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Traversal: 30, 10, 20</a:t>
            </a:r>
          </a:p>
        </p:txBody>
      </p:sp>
    </p:spTree>
    <p:extLst>
      <p:ext uri="{BB962C8B-B14F-4D97-AF65-F5344CB8AC3E}">
        <p14:creationId xmlns:p14="http://schemas.microsoft.com/office/powerpoint/2010/main" val="913747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7" y="254341"/>
            <a:ext cx="9692640" cy="790378"/>
          </a:xfrm>
        </p:spPr>
        <p:txBody>
          <a:bodyPr/>
          <a:lstStyle/>
          <a:p>
            <a:r>
              <a:rPr lang="en-US" dirty="0"/>
              <a:t>Operations on BST – Traversal38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Pre-Order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root-node </a:t>
            </a:r>
          </a:p>
          <a:p>
            <a:pPr lvl="1"/>
            <a:r>
              <a:rPr lang="en-US" sz="2000" dirty="0"/>
              <a:t>Traverse the left sub tree </a:t>
            </a:r>
          </a:p>
          <a:p>
            <a:pPr lvl="1"/>
            <a:r>
              <a:rPr lang="en-US" sz="2000" dirty="0"/>
              <a:t>Traverse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88717" y="1965550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114738" y="2139063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1581752" y="3078307"/>
            <a:ext cx="4264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Traversal: </a:t>
            </a:r>
          </a:p>
          <a:p>
            <a:r>
              <a:rPr lang="en-US" dirty="0"/>
              <a:t>Root: 30,</a:t>
            </a:r>
          </a:p>
          <a:p>
            <a:r>
              <a:rPr lang="en-US" dirty="0"/>
              <a:t>Left subtree:  towards 10</a:t>
            </a:r>
          </a:p>
          <a:p>
            <a:r>
              <a:rPr lang="en-US" dirty="0"/>
              <a:t>Root:10</a:t>
            </a:r>
          </a:p>
          <a:p>
            <a:r>
              <a:rPr lang="en-US" dirty="0"/>
              <a:t>Left subtree: 5</a:t>
            </a:r>
          </a:p>
          <a:p>
            <a:r>
              <a:rPr lang="en-US" dirty="0"/>
              <a:t>Root: 5</a:t>
            </a:r>
          </a:p>
          <a:p>
            <a:r>
              <a:rPr lang="en-US" dirty="0"/>
              <a:t>Left subtree: 3(leaf)</a:t>
            </a:r>
          </a:p>
          <a:p>
            <a:r>
              <a:rPr lang="en-US" dirty="0"/>
              <a:t>Right subtree: 7(leaf)</a:t>
            </a:r>
          </a:p>
          <a:p>
            <a:r>
              <a:rPr lang="en-US" dirty="0"/>
              <a:t>Right subtree: 12</a:t>
            </a:r>
          </a:p>
          <a:p>
            <a:r>
              <a:rPr lang="en-US" dirty="0"/>
              <a:t>Right Subtree: 30</a:t>
            </a:r>
          </a:p>
          <a:p>
            <a:r>
              <a:rPr lang="en-US" dirty="0"/>
              <a:t>Root : 30</a:t>
            </a:r>
          </a:p>
          <a:p>
            <a:r>
              <a:rPr lang="en-US" dirty="0"/>
              <a:t>Left Subtree: 25(leaf)</a:t>
            </a:r>
          </a:p>
          <a:p>
            <a:r>
              <a:rPr lang="en-US" dirty="0"/>
              <a:t>Right subtree: 100(leaf)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9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 – Traversal38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In-Order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left subtree </a:t>
            </a:r>
          </a:p>
          <a:p>
            <a:pPr lvl="1"/>
            <a:r>
              <a:rPr lang="en-US" sz="2000" dirty="0"/>
              <a:t>Visit Root</a:t>
            </a:r>
          </a:p>
          <a:p>
            <a:pPr lvl="1"/>
            <a:r>
              <a:rPr lang="en-US" sz="2000" dirty="0"/>
              <a:t>Visit Right subtree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We get values in </a:t>
            </a:r>
            <a:r>
              <a:rPr lang="en-US" sz="2000" b="1" dirty="0"/>
              <a:t>ascending </a:t>
            </a:r>
            <a:r>
              <a:rPr lang="en-US" sz="2000" dirty="0"/>
              <a:t>order</a:t>
            </a:r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971006" y="19655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939183" y="316039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644763" y="2671130"/>
            <a:ext cx="447301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676586" y="2671130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37312" y="3160394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81022" y="2037177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-191187" y="2283776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7143204" y="42916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Traversal: 10, 30, 50</a:t>
            </a:r>
          </a:p>
        </p:txBody>
      </p:sp>
    </p:spTree>
    <p:extLst>
      <p:ext uri="{BB962C8B-B14F-4D97-AF65-F5344CB8AC3E}">
        <p14:creationId xmlns:p14="http://schemas.microsoft.com/office/powerpoint/2010/main" val="1259923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7" y="254341"/>
            <a:ext cx="9692640" cy="790378"/>
          </a:xfrm>
        </p:spPr>
        <p:txBody>
          <a:bodyPr/>
          <a:lstStyle/>
          <a:p>
            <a:r>
              <a:rPr lang="en-US" dirty="0"/>
              <a:t>Operations on BST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In-Order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Left subtree </a:t>
            </a:r>
          </a:p>
          <a:p>
            <a:pPr lvl="1"/>
            <a:r>
              <a:rPr lang="en-US" sz="2000" dirty="0"/>
              <a:t>Visit the root </a:t>
            </a:r>
          </a:p>
          <a:p>
            <a:pPr lvl="1"/>
            <a:r>
              <a:rPr lang="en-US" sz="2000" dirty="0"/>
              <a:t>Visit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58711" y="1637225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30583" y="187287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1576848" y="2961676"/>
            <a:ext cx="4264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Traversal: </a:t>
            </a:r>
          </a:p>
          <a:p>
            <a:r>
              <a:rPr lang="en-US" dirty="0"/>
              <a:t>Leftmost : 3(leaf)</a:t>
            </a:r>
          </a:p>
          <a:p>
            <a:r>
              <a:rPr lang="en-US" dirty="0"/>
              <a:t>Root: 5 </a:t>
            </a:r>
          </a:p>
          <a:p>
            <a:r>
              <a:rPr lang="en-US" dirty="0"/>
              <a:t>Right subtree: 7(leaf)</a:t>
            </a:r>
          </a:p>
          <a:p>
            <a:r>
              <a:rPr lang="en-US" dirty="0"/>
              <a:t>Root node: 10</a:t>
            </a:r>
          </a:p>
          <a:p>
            <a:r>
              <a:rPr lang="en-US" dirty="0"/>
              <a:t>Right Subtree: 12 (leaf)</a:t>
            </a:r>
          </a:p>
          <a:p>
            <a:r>
              <a:rPr lang="en-US" dirty="0"/>
              <a:t>Root node: 21</a:t>
            </a:r>
          </a:p>
          <a:p>
            <a:r>
              <a:rPr lang="en-US" dirty="0"/>
              <a:t>Leftmost: 25(leaf)</a:t>
            </a:r>
          </a:p>
          <a:p>
            <a:r>
              <a:rPr lang="en-US" dirty="0"/>
              <a:t>Root node: 30 </a:t>
            </a:r>
          </a:p>
          <a:p>
            <a:r>
              <a:rPr lang="en-US" dirty="0"/>
              <a:t>Right subtree: 100(leaf)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1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AB9-EA9A-4049-AFA2-0B547BC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A0C99-FA6E-4498-A4C6-CFAA41D81168}"/>
              </a:ext>
            </a:extLst>
          </p:cNvPr>
          <p:cNvSpPr txBox="1">
            <a:spLocks/>
          </p:cNvSpPr>
          <p:nvPr/>
        </p:nvSpPr>
        <p:spPr>
          <a:xfrm>
            <a:off x="1360724" y="1530603"/>
            <a:ext cx="2914711" cy="16773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(Open at both the ends, FIFO)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2CD1D-A0DC-4D43-A236-6BDD1AA9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607" y="1530603"/>
            <a:ext cx="3777919" cy="2653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777E4-4399-46FE-B14A-C531F515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32" y="4696734"/>
            <a:ext cx="4863043" cy="15244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0BA68E-978B-4A48-AEA4-4E5CAB2C805D}"/>
              </a:ext>
            </a:extLst>
          </p:cNvPr>
          <p:cNvSpPr txBox="1">
            <a:spLocks/>
          </p:cNvSpPr>
          <p:nvPr/>
        </p:nvSpPr>
        <p:spPr>
          <a:xfrm>
            <a:off x="1360724" y="4321272"/>
            <a:ext cx="2914711" cy="1677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 List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(Open at both the ends, FIFO)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5BBC-275D-4358-94BD-E9937356F4D7}"/>
              </a:ext>
            </a:extLst>
          </p:cNvPr>
          <p:cNvSpPr txBox="1"/>
          <p:nvPr/>
        </p:nvSpPr>
        <p:spPr>
          <a:xfrm>
            <a:off x="9761838" y="30853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 only</a:t>
            </a:r>
          </a:p>
        </p:txBody>
      </p:sp>
    </p:spTree>
    <p:extLst>
      <p:ext uri="{BB962C8B-B14F-4D97-AF65-F5344CB8AC3E}">
        <p14:creationId xmlns:p14="http://schemas.microsoft.com/office/powerpoint/2010/main" val="5019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7" y="450809"/>
            <a:ext cx="9692640" cy="790378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BST – Traversal</a:t>
            </a:r>
            <a:br>
              <a:rPr lang="en-US" dirty="0"/>
            </a:br>
            <a:r>
              <a:rPr lang="en-US" dirty="0"/>
              <a:t>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90" y="1829909"/>
            <a:ext cx="5881332" cy="172052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In-Order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Left subtree </a:t>
            </a:r>
          </a:p>
          <a:p>
            <a:pPr lvl="1"/>
            <a:r>
              <a:rPr lang="en-US" sz="2000" dirty="0"/>
              <a:t>Visit the root </a:t>
            </a:r>
          </a:p>
          <a:p>
            <a:pPr lvl="1"/>
            <a:r>
              <a:rPr lang="en-US" sz="2000" dirty="0"/>
              <a:t>Visit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71497" y="2279176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-32457" y="2483691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8436250" y="5415698"/>
            <a:ext cx="426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in notes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6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7" y="450809"/>
            <a:ext cx="9692640" cy="790378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BST – Traversal</a:t>
            </a:r>
            <a:br>
              <a:rPr lang="en-US" dirty="0"/>
            </a:br>
            <a:r>
              <a:rPr lang="en-US" dirty="0"/>
              <a:t>Try it yourself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2843354" y="144207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2013466" y="225513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719046" y="2147650"/>
            <a:ext cx="245366" cy="22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548934" y="2147650"/>
            <a:ext cx="242116" cy="34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3669992" y="237619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1554439" y="5483861"/>
            <a:ext cx="252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 path :</a:t>
            </a:r>
          </a:p>
          <a:p>
            <a:r>
              <a:rPr lang="en-US" dirty="0"/>
              <a:t>In-Order Path :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1496234" y="331047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1038458" y="44285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2055133" y="44285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1909553" y="2960712"/>
            <a:ext cx="224971" cy="34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1451777" y="4016051"/>
            <a:ext cx="165515" cy="4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2201814" y="4016051"/>
            <a:ext cx="266638" cy="4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CA43734-269C-4F6F-830C-D4B8A863CB52}"/>
              </a:ext>
            </a:extLst>
          </p:cNvPr>
          <p:cNvSpPr/>
          <p:nvPr/>
        </p:nvSpPr>
        <p:spPr>
          <a:xfrm>
            <a:off x="7219502" y="133458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A300ED-740B-47A2-BC37-B39F92C8B967}"/>
              </a:ext>
            </a:extLst>
          </p:cNvPr>
          <p:cNvSpPr/>
          <p:nvPr/>
        </p:nvSpPr>
        <p:spPr>
          <a:xfrm>
            <a:off x="6389614" y="21476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7AE409-C58B-4609-9604-99558B27966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7095194" y="2040168"/>
            <a:ext cx="245366" cy="22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2A7237-778A-4E78-81C9-326CBF04FCA0}"/>
              </a:ext>
            </a:extLst>
          </p:cNvPr>
          <p:cNvCxnSpPr>
            <a:cxnSpLocks/>
            <a:stCxn id="42" idx="5"/>
            <a:endCxn id="46" idx="1"/>
          </p:cNvCxnSpPr>
          <p:nvPr/>
        </p:nvCxnSpPr>
        <p:spPr>
          <a:xfrm>
            <a:off x="7925082" y="2040168"/>
            <a:ext cx="242116" cy="34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DA3B5AC-8589-4EEC-875C-1BE8C8BFC888}"/>
              </a:ext>
            </a:extLst>
          </p:cNvPr>
          <p:cNvSpPr/>
          <p:nvPr/>
        </p:nvSpPr>
        <p:spPr>
          <a:xfrm>
            <a:off x="8046140" y="2268708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E4CD8-7D14-41C8-844E-3F86C5E6A09E}"/>
              </a:ext>
            </a:extLst>
          </p:cNvPr>
          <p:cNvSpPr txBox="1"/>
          <p:nvPr/>
        </p:nvSpPr>
        <p:spPr>
          <a:xfrm>
            <a:off x="6806719" y="5416447"/>
            <a:ext cx="2838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 path :</a:t>
            </a:r>
          </a:p>
          <a:p>
            <a:r>
              <a:rPr lang="en-US" dirty="0"/>
              <a:t>In-Order Path :</a:t>
            </a:r>
          </a:p>
          <a:p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EF19B4-7D86-4650-9665-EE01D064A14A}"/>
              </a:ext>
            </a:extLst>
          </p:cNvPr>
          <p:cNvSpPr/>
          <p:nvPr/>
        </p:nvSpPr>
        <p:spPr>
          <a:xfrm>
            <a:off x="7139651" y="323080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92B85E-3C3B-4235-8130-375C13ACDF6E}"/>
              </a:ext>
            </a:extLst>
          </p:cNvPr>
          <p:cNvSpPr/>
          <p:nvPr/>
        </p:nvSpPr>
        <p:spPr>
          <a:xfrm>
            <a:off x="9004945" y="328816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2478F3-BE69-4870-9886-5FE9D8C0BF05}"/>
              </a:ext>
            </a:extLst>
          </p:cNvPr>
          <p:cNvSpPr/>
          <p:nvPr/>
        </p:nvSpPr>
        <p:spPr>
          <a:xfrm>
            <a:off x="8459459" y="452261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A5D606-D19F-4006-ADBC-272B6BBACB1A}"/>
              </a:ext>
            </a:extLst>
          </p:cNvPr>
          <p:cNvCxnSpPr>
            <a:cxnSpLocks/>
            <a:stCxn id="46" idx="5"/>
            <a:endCxn id="49" idx="0"/>
          </p:cNvCxnSpPr>
          <p:nvPr/>
        </p:nvCxnSpPr>
        <p:spPr>
          <a:xfrm>
            <a:off x="8751720" y="2974288"/>
            <a:ext cx="666544" cy="31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E63CEE-B665-4E08-A329-84047C82DAB1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8872778" y="3993746"/>
            <a:ext cx="253225" cy="52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16F26-F57A-4BAB-B9DD-777A82023A23}"/>
              </a:ext>
            </a:extLst>
          </p:cNvPr>
          <p:cNvCxnSpPr>
            <a:stCxn id="48" idx="0"/>
            <a:endCxn id="46" idx="3"/>
          </p:cNvCxnSpPr>
          <p:nvPr/>
        </p:nvCxnSpPr>
        <p:spPr>
          <a:xfrm flipV="1">
            <a:off x="7552970" y="2974288"/>
            <a:ext cx="614228" cy="25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9DBB0-395E-4DEB-8B00-ED172C97B357}"/>
              </a:ext>
            </a:extLst>
          </p:cNvPr>
          <p:cNvSpPr/>
          <p:nvPr/>
        </p:nvSpPr>
        <p:spPr>
          <a:xfrm>
            <a:off x="4083311" y="117761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AA26F7-D4D2-4962-86D7-33666999EF9E}"/>
              </a:ext>
            </a:extLst>
          </p:cNvPr>
          <p:cNvSpPr/>
          <p:nvPr/>
        </p:nvSpPr>
        <p:spPr>
          <a:xfrm>
            <a:off x="8417761" y="99811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1204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7" y="254341"/>
            <a:ext cx="9692640" cy="790378"/>
          </a:xfrm>
        </p:spPr>
        <p:txBody>
          <a:bodyPr/>
          <a:lstStyle/>
          <a:p>
            <a:r>
              <a:rPr lang="en-US" dirty="0"/>
              <a:t>Operations on BST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Post-Order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Left subtree </a:t>
            </a:r>
          </a:p>
          <a:p>
            <a:pPr lvl="1"/>
            <a:r>
              <a:rPr lang="en-US" sz="2000" dirty="0"/>
              <a:t>Traverse the Right subtree</a:t>
            </a:r>
          </a:p>
          <a:p>
            <a:pPr lvl="1"/>
            <a:r>
              <a:rPr lang="en-US" sz="2000" dirty="0"/>
              <a:t>Visit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88717" y="1965550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114738" y="2139063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1807311" y="3046002"/>
            <a:ext cx="5682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Traversal: </a:t>
            </a:r>
          </a:p>
          <a:p>
            <a:r>
              <a:rPr lang="en-US" dirty="0"/>
              <a:t>Leftmost: 3(leaf)</a:t>
            </a:r>
          </a:p>
          <a:p>
            <a:r>
              <a:rPr lang="en-US" dirty="0"/>
              <a:t>Right: 7(leaf)</a:t>
            </a:r>
          </a:p>
          <a:p>
            <a:r>
              <a:rPr lang="en-US" dirty="0"/>
              <a:t>Root: 5</a:t>
            </a:r>
          </a:p>
          <a:p>
            <a:r>
              <a:rPr lang="en-US" dirty="0"/>
              <a:t>Left is completed</a:t>
            </a:r>
          </a:p>
          <a:p>
            <a:r>
              <a:rPr lang="en-US" dirty="0"/>
              <a:t>Right: 12(leaf)</a:t>
            </a:r>
          </a:p>
          <a:p>
            <a:r>
              <a:rPr lang="en-US" dirty="0"/>
              <a:t>Root: 10</a:t>
            </a:r>
          </a:p>
          <a:p>
            <a:r>
              <a:rPr lang="en-US" dirty="0"/>
              <a:t>Left completed</a:t>
            </a:r>
          </a:p>
          <a:p>
            <a:r>
              <a:rPr lang="en-US" dirty="0"/>
              <a:t>Leftmost: 25</a:t>
            </a:r>
          </a:p>
          <a:p>
            <a:r>
              <a:rPr lang="en-US" dirty="0"/>
              <a:t>Right: 100(leaf)</a:t>
            </a:r>
          </a:p>
          <a:p>
            <a:r>
              <a:rPr lang="en-US" dirty="0"/>
              <a:t>Root: 30</a:t>
            </a:r>
          </a:p>
          <a:p>
            <a:r>
              <a:rPr lang="en-US" dirty="0"/>
              <a:t>Right completed</a:t>
            </a:r>
          </a:p>
          <a:p>
            <a:r>
              <a:rPr lang="en-US" dirty="0"/>
              <a:t>Root: 21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2F31E9-3C8A-4E5B-9058-28F158ABABBE}"/>
              </a:ext>
            </a:extLst>
          </p:cNvPr>
          <p:cNvSpPr/>
          <p:nvPr/>
        </p:nvSpPr>
        <p:spPr>
          <a:xfrm>
            <a:off x="6042681" y="6159599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Post-Order: 3,7,5,12,25,100,30,21</a:t>
            </a:r>
          </a:p>
        </p:txBody>
      </p:sp>
    </p:spTree>
    <p:extLst>
      <p:ext uri="{BB962C8B-B14F-4D97-AF65-F5344CB8AC3E}">
        <p14:creationId xmlns:p14="http://schemas.microsoft.com/office/powerpoint/2010/main" val="4039085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7" y="254341"/>
            <a:ext cx="9692640" cy="790378"/>
          </a:xfrm>
        </p:spPr>
        <p:txBody>
          <a:bodyPr/>
          <a:lstStyle/>
          <a:p>
            <a:r>
              <a:rPr lang="en-US" dirty="0"/>
              <a:t>Operations on BST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Post-Order</a:t>
            </a:r>
            <a:r>
              <a:rPr lang="en-US" sz="2000" dirty="0"/>
              <a:t> Traversal </a:t>
            </a:r>
          </a:p>
          <a:p>
            <a:pPr lvl="1"/>
            <a:r>
              <a:rPr lang="en-US" sz="2000" dirty="0"/>
              <a:t>Visit the Left subtree </a:t>
            </a:r>
          </a:p>
          <a:p>
            <a:pPr lvl="1"/>
            <a:r>
              <a:rPr lang="en-US" sz="2000" dirty="0"/>
              <a:t>Traverse the Right subtree</a:t>
            </a:r>
          </a:p>
          <a:p>
            <a:pPr lvl="1"/>
            <a:r>
              <a:rPr lang="en-US" sz="2000" dirty="0"/>
              <a:t>Visit the Right subtree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88717" y="1965550"/>
            <a:ext cx="345989" cy="939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114738" y="2139063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3FC10-4CCF-481D-9EDA-4D54131B548C}"/>
              </a:ext>
            </a:extLst>
          </p:cNvPr>
          <p:cNvSpPr txBox="1"/>
          <p:nvPr/>
        </p:nvSpPr>
        <p:spPr>
          <a:xfrm>
            <a:off x="1807311" y="3046002"/>
            <a:ext cx="568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Traversal: 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2F31E9-3C8A-4E5B-9058-28F158ABABBE}"/>
              </a:ext>
            </a:extLst>
          </p:cNvPr>
          <p:cNvSpPr/>
          <p:nvPr/>
        </p:nvSpPr>
        <p:spPr>
          <a:xfrm>
            <a:off x="5104189" y="6193683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Post-Order: 1, 9, 7, 20, 10, 40, 100, 50, 30</a:t>
            </a:r>
          </a:p>
        </p:txBody>
      </p:sp>
    </p:spTree>
    <p:extLst>
      <p:ext uri="{BB962C8B-B14F-4D97-AF65-F5344CB8AC3E}">
        <p14:creationId xmlns:p14="http://schemas.microsoft.com/office/powerpoint/2010/main" val="3948348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7" y="254341"/>
            <a:ext cx="9692640" cy="790378"/>
          </a:xfrm>
        </p:spPr>
        <p:txBody>
          <a:bodyPr/>
          <a:lstStyle/>
          <a:p>
            <a:r>
              <a:rPr lang="en-US" dirty="0"/>
              <a:t>Operations on BST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29268"/>
            <a:ext cx="5881332" cy="5262972"/>
          </a:xfrm>
        </p:spPr>
        <p:txBody>
          <a:bodyPr>
            <a:normAutofit/>
          </a:bodyPr>
          <a:lstStyle/>
          <a:p>
            <a:r>
              <a:rPr lang="en-US" sz="2200" dirty="0"/>
              <a:t>Many different Traversal Algorithm:</a:t>
            </a:r>
          </a:p>
          <a:p>
            <a:pPr lvl="1"/>
            <a:r>
              <a:rPr lang="en-US" sz="2000" b="1" dirty="0"/>
              <a:t>Level-order </a:t>
            </a:r>
            <a:r>
              <a:rPr lang="en-US" sz="2000" dirty="0"/>
              <a:t>Traversal </a:t>
            </a:r>
          </a:p>
          <a:p>
            <a:pPr lvl="1"/>
            <a:r>
              <a:rPr lang="en-US" sz="2000" dirty="0"/>
              <a:t>Visit all the nodes in one level before visiting the next level </a:t>
            </a:r>
          </a:p>
          <a:p>
            <a:pPr lvl="1"/>
            <a:endParaRPr lang="en-US" sz="2000" dirty="0"/>
          </a:p>
          <a:p>
            <a:pPr lvl="3"/>
            <a:endParaRPr lang="en-US" sz="1800" dirty="0"/>
          </a:p>
          <a:p>
            <a:pPr marL="54864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494620-F164-472F-AD4B-42FC88A08D49}"/>
              </a:ext>
            </a:extLst>
          </p:cNvPr>
          <p:cNvSpPr/>
          <p:nvPr/>
        </p:nvSpPr>
        <p:spPr>
          <a:xfrm>
            <a:off x="7368763" y="137152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6B24-4591-4666-B771-ECFDDA124D29}"/>
              </a:ext>
            </a:extLst>
          </p:cNvPr>
          <p:cNvSpPr/>
          <p:nvPr/>
        </p:nvSpPr>
        <p:spPr>
          <a:xfrm>
            <a:off x="6161654" y="219634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0973E-C232-4EBF-8DED-0AFCF6B900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867234" y="2077106"/>
            <a:ext cx="622587" cy="2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B5CD4E-ED60-47F7-9212-8F5D263D27E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74343" y="2077106"/>
            <a:ext cx="1117530" cy="3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AF4176-C25D-4DA7-A1AA-5B0FB4E9F2F6}"/>
              </a:ext>
            </a:extLst>
          </p:cNvPr>
          <p:cNvSpPr/>
          <p:nvPr/>
        </p:nvSpPr>
        <p:spPr>
          <a:xfrm>
            <a:off x="9070815" y="2256096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8CCF6A5-180D-4F84-B113-03561EED3E58}"/>
              </a:ext>
            </a:extLst>
          </p:cNvPr>
          <p:cNvSpPr/>
          <p:nvPr/>
        </p:nvSpPr>
        <p:spPr>
          <a:xfrm>
            <a:off x="1261873" y="1965550"/>
            <a:ext cx="372834" cy="542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E09DE-8A83-40E6-92FB-49CA158EC83F}"/>
              </a:ext>
            </a:extLst>
          </p:cNvPr>
          <p:cNvSpPr txBox="1"/>
          <p:nvPr/>
        </p:nvSpPr>
        <p:spPr>
          <a:xfrm rot="16200000">
            <a:off x="-37855" y="1955156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Recursive to</a:t>
            </a:r>
          </a:p>
          <a:p>
            <a:pPr algn="ctr"/>
            <a:r>
              <a:rPr lang="en-US" dirty="0"/>
              <a:t> child root nodes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E9910-69ED-4A79-8A9C-B03ED93BF84B}"/>
              </a:ext>
            </a:extLst>
          </p:cNvPr>
          <p:cNvSpPr/>
          <p:nvPr/>
        </p:nvSpPr>
        <p:spPr>
          <a:xfrm>
            <a:off x="5233709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52B78-8A4B-4646-9FAB-DC2F9008A431}"/>
              </a:ext>
            </a:extLst>
          </p:cNvPr>
          <p:cNvSpPr/>
          <p:nvPr/>
        </p:nvSpPr>
        <p:spPr>
          <a:xfrm>
            <a:off x="6988292" y="354245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16186-40D4-4851-B0B8-1546A89AFA0E}"/>
              </a:ext>
            </a:extLst>
          </p:cNvPr>
          <p:cNvSpPr/>
          <p:nvPr/>
        </p:nvSpPr>
        <p:spPr>
          <a:xfrm>
            <a:off x="4440293" y="501734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D30F1-452C-4BFC-A344-3FD098DC9DFA}"/>
              </a:ext>
            </a:extLst>
          </p:cNvPr>
          <p:cNvSpPr/>
          <p:nvPr/>
        </p:nvSpPr>
        <p:spPr>
          <a:xfrm>
            <a:off x="6086515" y="5053337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D3FBB-1A4D-4787-8982-B7F5287CAFCA}"/>
              </a:ext>
            </a:extLst>
          </p:cNvPr>
          <p:cNvSpPr/>
          <p:nvPr/>
        </p:nvSpPr>
        <p:spPr>
          <a:xfrm>
            <a:off x="8533188" y="3483922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08AFA-BBDF-456B-B13D-7E14A325FA1D}"/>
              </a:ext>
            </a:extLst>
          </p:cNvPr>
          <p:cNvSpPr/>
          <p:nvPr/>
        </p:nvSpPr>
        <p:spPr>
          <a:xfrm>
            <a:off x="10001366" y="3482473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0DEAA6-19E2-485F-A536-DFFFFF8FCC53}"/>
              </a:ext>
            </a:extLst>
          </p:cNvPr>
          <p:cNvCxnSpPr>
            <a:stCxn id="7" idx="3"/>
          </p:cNvCxnSpPr>
          <p:nvPr/>
        </p:nvCxnSpPr>
        <p:spPr>
          <a:xfrm flipH="1">
            <a:off x="5807676" y="2901920"/>
            <a:ext cx="475036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9D945-B5DE-43EA-A1F2-3EEE4388AC4D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6867234" y="2901920"/>
            <a:ext cx="534377" cy="64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27314-7ED9-427B-B502-41C7236EF93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4853612" y="4248030"/>
            <a:ext cx="501155" cy="76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59E97-2EEE-4AB9-8D55-97D72DF1A524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939289" y="4248030"/>
            <a:ext cx="560545" cy="80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72DC9-9F2A-491B-B055-794AE259BF48}"/>
              </a:ext>
            </a:extLst>
          </p:cNvPr>
          <p:cNvCxnSpPr>
            <a:stCxn id="10" idx="3"/>
            <a:endCxn id="19" idx="0"/>
          </p:cNvCxnSpPr>
          <p:nvPr/>
        </p:nvCxnSpPr>
        <p:spPr>
          <a:xfrm flipH="1">
            <a:off x="8946507" y="2961676"/>
            <a:ext cx="245366" cy="5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E8F26-B75C-4F67-811E-DE0ED7FD9EED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>
            <a:off x="9776395" y="2961676"/>
            <a:ext cx="638290" cy="5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2F31E9-3C8A-4E5B-9058-28F158ABABBE}"/>
              </a:ext>
            </a:extLst>
          </p:cNvPr>
          <p:cNvSpPr/>
          <p:nvPr/>
        </p:nvSpPr>
        <p:spPr>
          <a:xfrm>
            <a:off x="6022945" y="6095779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Level-Order: 21,10,30,5,12,25,100,3,7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B44B2-FA73-4CE3-9E84-587C40CA0690}"/>
              </a:ext>
            </a:extLst>
          </p:cNvPr>
          <p:cNvCxnSpPr>
            <a:cxnSpLocks/>
          </p:cNvCxnSpPr>
          <p:nvPr/>
        </p:nvCxnSpPr>
        <p:spPr>
          <a:xfrm flipV="1">
            <a:off x="7986726" y="1777511"/>
            <a:ext cx="1192790" cy="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EBDC54-4F4C-4429-9893-474A9D65F409}"/>
              </a:ext>
            </a:extLst>
          </p:cNvPr>
          <p:cNvCxnSpPr>
            <a:cxnSpLocks/>
          </p:cNvCxnSpPr>
          <p:nvPr/>
        </p:nvCxnSpPr>
        <p:spPr>
          <a:xfrm flipV="1">
            <a:off x="6793866" y="2647654"/>
            <a:ext cx="3301674" cy="2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F904DD-51DC-4C4B-8105-06859F7F89A1}"/>
              </a:ext>
            </a:extLst>
          </p:cNvPr>
          <p:cNvCxnSpPr>
            <a:cxnSpLocks/>
            <a:endCxn id="20" idx="6"/>
          </p:cNvCxnSpPr>
          <p:nvPr/>
        </p:nvCxnSpPr>
        <p:spPr>
          <a:xfrm flipV="1">
            <a:off x="5939289" y="3895792"/>
            <a:ext cx="4888715" cy="874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8F0C54-E9C5-4594-ABD5-AC6699743FAF}"/>
              </a:ext>
            </a:extLst>
          </p:cNvPr>
          <p:cNvCxnSpPr>
            <a:cxnSpLocks/>
          </p:cNvCxnSpPr>
          <p:nvPr/>
        </p:nvCxnSpPr>
        <p:spPr>
          <a:xfrm>
            <a:off x="5016554" y="5478451"/>
            <a:ext cx="27983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533000-E170-4B65-9CFF-139D2CF508AF}"/>
              </a:ext>
            </a:extLst>
          </p:cNvPr>
          <p:cNvSpPr txBox="1"/>
          <p:nvPr/>
        </p:nvSpPr>
        <p:spPr>
          <a:xfrm>
            <a:off x="8214980" y="140817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ED80AE-9A60-4D5B-94F6-2DC343B8B570}"/>
              </a:ext>
            </a:extLst>
          </p:cNvPr>
          <p:cNvSpPr txBox="1"/>
          <p:nvPr/>
        </p:nvSpPr>
        <p:spPr>
          <a:xfrm>
            <a:off x="7572814" y="22783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0252B2-C0D0-4FD0-86EE-ACFBBF3683AB}"/>
              </a:ext>
            </a:extLst>
          </p:cNvPr>
          <p:cNvSpPr txBox="1"/>
          <p:nvPr/>
        </p:nvSpPr>
        <p:spPr>
          <a:xfrm>
            <a:off x="7696933" y="33737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F1919-D0E5-484C-8EE7-0CAE7A74661D}"/>
              </a:ext>
            </a:extLst>
          </p:cNvPr>
          <p:cNvSpPr txBox="1"/>
          <p:nvPr/>
        </p:nvSpPr>
        <p:spPr>
          <a:xfrm>
            <a:off x="6939642" y="506133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872383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1E3-8510-41EA-8118-B32243E7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</a:t>
            </a:r>
            <a:r>
              <a:rPr lang="en-US" dirty="0" err="1"/>
              <a:t>Algo</a:t>
            </a:r>
            <a:r>
              <a:rPr lang="en-US" dirty="0"/>
              <a:t> -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9BA7-6D95-48EF-9AAA-7A9BCEAF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2300130"/>
            <a:ext cx="723048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2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E6B2-6653-43DD-8962-E08897BB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5" y="308388"/>
            <a:ext cx="9692640" cy="790378"/>
          </a:xfrm>
        </p:spPr>
        <p:txBody>
          <a:bodyPr/>
          <a:lstStyle/>
          <a:p>
            <a:r>
              <a:rPr lang="en-US" dirty="0"/>
              <a:t>Tip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D97D-6F85-4DBE-BB40-9A890B18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42" y="1750787"/>
            <a:ext cx="1901458" cy="702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Root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03C8F7-9562-473F-9602-495798A865E1}"/>
              </a:ext>
            </a:extLst>
          </p:cNvPr>
          <p:cNvSpPr txBox="1">
            <a:spLocks/>
          </p:cNvSpPr>
          <p:nvPr/>
        </p:nvSpPr>
        <p:spPr>
          <a:xfrm>
            <a:off x="1294823" y="1750787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Left subtree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4C964A-8453-4C84-A0C2-7371F43A1161}"/>
              </a:ext>
            </a:extLst>
          </p:cNvPr>
          <p:cNvSpPr txBox="1">
            <a:spLocks/>
          </p:cNvSpPr>
          <p:nvPr/>
        </p:nvSpPr>
        <p:spPr>
          <a:xfrm>
            <a:off x="5796801" y="1750787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Right subtree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F5AAB7-9339-4E82-9CD7-D153829134F3}"/>
              </a:ext>
            </a:extLst>
          </p:cNvPr>
          <p:cNvSpPr txBox="1">
            <a:spLocks/>
          </p:cNvSpPr>
          <p:nvPr/>
        </p:nvSpPr>
        <p:spPr>
          <a:xfrm>
            <a:off x="9623354" y="3391247"/>
            <a:ext cx="1901458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Root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C8C290-48B5-4414-956E-80E9EB2128A8}"/>
              </a:ext>
            </a:extLst>
          </p:cNvPr>
          <p:cNvSpPr txBox="1">
            <a:spLocks/>
          </p:cNvSpPr>
          <p:nvPr/>
        </p:nvSpPr>
        <p:spPr>
          <a:xfrm>
            <a:off x="4889564" y="3418342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Left subtree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56C54D-EE26-4061-AD3E-C0082E333DEB}"/>
              </a:ext>
            </a:extLst>
          </p:cNvPr>
          <p:cNvSpPr txBox="1">
            <a:spLocks/>
          </p:cNvSpPr>
          <p:nvPr/>
        </p:nvSpPr>
        <p:spPr>
          <a:xfrm>
            <a:off x="7256459" y="3428318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Right subtree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4DF0B-7ECB-42B6-AE0A-00A5EBEA8B81}"/>
              </a:ext>
            </a:extLst>
          </p:cNvPr>
          <p:cNvSpPr/>
          <p:nvPr/>
        </p:nvSpPr>
        <p:spPr>
          <a:xfrm>
            <a:off x="5497110" y="2266577"/>
            <a:ext cx="136127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Post-Order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67E10-4BD5-4A76-AD3E-0C0E57E99275}"/>
              </a:ext>
            </a:extLst>
          </p:cNvPr>
          <p:cNvSpPr/>
          <p:nvPr/>
        </p:nvSpPr>
        <p:spPr>
          <a:xfrm>
            <a:off x="4825560" y="3391247"/>
            <a:ext cx="6104238" cy="626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227D8-955B-4A69-8D3A-400DC4EAB7B3}"/>
              </a:ext>
            </a:extLst>
          </p:cNvPr>
          <p:cNvSpPr/>
          <p:nvPr/>
        </p:nvSpPr>
        <p:spPr>
          <a:xfrm>
            <a:off x="7244332" y="4065529"/>
            <a:ext cx="136127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Post-Order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85FE25-190D-4F0B-A329-0F55F412B10A}"/>
              </a:ext>
            </a:extLst>
          </p:cNvPr>
          <p:cNvSpPr txBox="1">
            <a:spLocks/>
          </p:cNvSpPr>
          <p:nvPr/>
        </p:nvSpPr>
        <p:spPr>
          <a:xfrm>
            <a:off x="4332191" y="5553743"/>
            <a:ext cx="1901458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Root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7BFA74F-719A-436E-8FD3-666CC249A9B8}"/>
              </a:ext>
            </a:extLst>
          </p:cNvPr>
          <p:cNvSpPr txBox="1">
            <a:spLocks/>
          </p:cNvSpPr>
          <p:nvPr/>
        </p:nvSpPr>
        <p:spPr>
          <a:xfrm>
            <a:off x="5466953" y="5548755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Left subtree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65EC2E4-21DF-498B-87D9-C74B6A3B15E6}"/>
              </a:ext>
            </a:extLst>
          </p:cNvPr>
          <p:cNvSpPr txBox="1">
            <a:spLocks/>
          </p:cNvSpPr>
          <p:nvPr/>
        </p:nvSpPr>
        <p:spPr>
          <a:xfrm>
            <a:off x="7833848" y="5558731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Right subtree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03DCED-43AF-4161-BB01-C9332E628BD1}"/>
              </a:ext>
            </a:extLst>
          </p:cNvPr>
          <p:cNvSpPr/>
          <p:nvPr/>
        </p:nvSpPr>
        <p:spPr>
          <a:xfrm>
            <a:off x="4204340" y="5558731"/>
            <a:ext cx="6104238" cy="626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5596B-01C8-4A41-B631-8D837B5C289E}"/>
              </a:ext>
            </a:extLst>
          </p:cNvPr>
          <p:cNvSpPr/>
          <p:nvPr/>
        </p:nvSpPr>
        <p:spPr>
          <a:xfrm>
            <a:off x="6459320" y="6246895"/>
            <a:ext cx="24032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In-Order(No change)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80F05DF-F8CB-4C2D-B59E-5AA9016335E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923074" y="2309619"/>
            <a:ext cx="2057175" cy="143940"/>
          </a:xfrm>
          <a:prstGeom prst="curvedConnector4">
            <a:avLst>
              <a:gd name="adj1" fmla="val 21236"/>
              <a:gd name="adj2" fmla="val 38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DDF6576-8E1E-4278-B1D8-CE7CDE86F5CF}"/>
              </a:ext>
            </a:extLst>
          </p:cNvPr>
          <p:cNvSpPr txBox="1">
            <a:spLocks/>
          </p:cNvSpPr>
          <p:nvPr/>
        </p:nvSpPr>
        <p:spPr>
          <a:xfrm>
            <a:off x="399862" y="4199471"/>
            <a:ext cx="1901458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Root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D803BAB-6916-408C-A469-6A2D735EC50D}"/>
              </a:ext>
            </a:extLst>
          </p:cNvPr>
          <p:cNvSpPr txBox="1">
            <a:spLocks/>
          </p:cNvSpPr>
          <p:nvPr/>
        </p:nvSpPr>
        <p:spPr>
          <a:xfrm>
            <a:off x="1534624" y="4194483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Left subtree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A137C00-014D-48C1-AAE6-84C7A6B70D6B}"/>
              </a:ext>
            </a:extLst>
          </p:cNvPr>
          <p:cNvSpPr txBox="1">
            <a:spLocks/>
          </p:cNvSpPr>
          <p:nvPr/>
        </p:nvSpPr>
        <p:spPr>
          <a:xfrm>
            <a:off x="3901519" y="4204459"/>
            <a:ext cx="2366895" cy="702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Right subtree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712A2D-064A-4A4A-9704-A096A7BD2E91}"/>
              </a:ext>
            </a:extLst>
          </p:cNvPr>
          <p:cNvSpPr/>
          <p:nvPr/>
        </p:nvSpPr>
        <p:spPr>
          <a:xfrm>
            <a:off x="272011" y="4204459"/>
            <a:ext cx="6104238" cy="6265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24FB70-E295-4C33-97C6-593F5D727DC0}"/>
              </a:ext>
            </a:extLst>
          </p:cNvPr>
          <p:cNvSpPr/>
          <p:nvPr/>
        </p:nvSpPr>
        <p:spPr>
          <a:xfrm>
            <a:off x="2526991" y="4892623"/>
            <a:ext cx="126669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Pre-Order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9EDD558-7B3D-4D0A-9809-6974933A22E2}"/>
              </a:ext>
            </a:extLst>
          </p:cNvPr>
          <p:cNvCxnSpPr>
            <a:cxnSpLocks/>
          </p:cNvCxnSpPr>
          <p:nvPr/>
        </p:nvCxnSpPr>
        <p:spPr>
          <a:xfrm rot="10800000">
            <a:off x="2573003" y="1738014"/>
            <a:ext cx="2134920" cy="12700"/>
          </a:xfrm>
          <a:prstGeom prst="curvedConnector4">
            <a:avLst>
              <a:gd name="adj1" fmla="val 22284"/>
              <a:gd name="adj2" fmla="val 559730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D07F94C-A3CC-48FC-B1EF-3B4295B90EDF}"/>
              </a:ext>
            </a:extLst>
          </p:cNvPr>
          <p:cNvSpPr/>
          <p:nvPr/>
        </p:nvSpPr>
        <p:spPr>
          <a:xfrm>
            <a:off x="2867731" y="1177666"/>
            <a:ext cx="126669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Pre-Order</a:t>
            </a:r>
          </a:p>
        </p:txBody>
      </p:sp>
    </p:spTree>
    <p:extLst>
      <p:ext uri="{BB962C8B-B14F-4D97-AF65-F5344CB8AC3E}">
        <p14:creationId xmlns:p14="http://schemas.microsoft.com/office/powerpoint/2010/main" val="864445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B49-9990-4F4C-882A-5A73348E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on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8EC-2F5B-4198-B60A-83CA3078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31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4879-3937-4115-99F4-E9034D2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Binary Search Tree  - 41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7766-5315-4378-9059-0931D029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7"/>
            <a:ext cx="8549393" cy="1901377"/>
          </a:xfrm>
        </p:spPr>
        <p:txBody>
          <a:bodyPr/>
          <a:lstStyle/>
          <a:p>
            <a:r>
              <a:rPr lang="en-US" dirty="0"/>
              <a:t>Tree is collection is Node</a:t>
            </a:r>
          </a:p>
          <a:p>
            <a:pPr lvl="1"/>
            <a:r>
              <a:rPr lang="en-US" dirty="0"/>
              <a:t>Node(as a object): </a:t>
            </a:r>
          </a:p>
          <a:p>
            <a:pPr lvl="2"/>
            <a:r>
              <a:rPr lang="en-US" dirty="0"/>
              <a:t>Key/Data</a:t>
            </a:r>
          </a:p>
          <a:p>
            <a:pPr lvl="2"/>
            <a:r>
              <a:rPr lang="en-US" dirty="0"/>
              <a:t>Ref. Left child </a:t>
            </a:r>
          </a:p>
          <a:p>
            <a:pPr lvl="2"/>
            <a:r>
              <a:rPr lang="en-US" dirty="0"/>
              <a:t>Ref. Right Child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21A2D-075E-454C-9B10-1C1FF82B3AD3}"/>
              </a:ext>
            </a:extLst>
          </p:cNvPr>
          <p:cNvSpPr/>
          <p:nvPr/>
        </p:nvSpPr>
        <p:spPr>
          <a:xfrm>
            <a:off x="6783860" y="1535327"/>
            <a:ext cx="342282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Left                                  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42F32-2DEC-4676-AA43-D91ACBF9607C}"/>
              </a:ext>
            </a:extLst>
          </p:cNvPr>
          <p:cNvSpPr/>
          <p:nvPr/>
        </p:nvSpPr>
        <p:spPr>
          <a:xfrm>
            <a:off x="7867135" y="1535327"/>
            <a:ext cx="1256270" cy="654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197CB9-7E63-4D8A-9EAE-11A6378AD27D}"/>
              </a:ext>
            </a:extLst>
          </p:cNvPr>
          <p:cNvSpPr/>
          <p:nvPr/>
        </p:nvSpPr>
        <p:spPr>
          <a:xfrm>
            <a:off x="1243924" y="301383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B5926-1A6C-4BA3-ACDE-00C787D400A9}"/>
              </a:ext>
            </a:extLst>
          </p:cNvPr>
          <p:cNvSpPr/>
          <p:nvPr/>
        </p:nvSpPr>
        <p:spPr>
          <a:xfrm>
            <a:off x="241883" y="4228760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1406F-751C-45E4-BB20-F229DF88CEF5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947463" y="3719411"/>
            <a:ext cx="417519" cy="63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09E87-D391-4F0B-B026-64CAFCD8A4E0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949504" y="3719411"/>
            <a:ext cx="481784" cy="6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27B685-4248-4E78-B9A3-1EF7242F9063}"/>
              </a:ext>
            </a:extLst>
          </p:cNvPr>
          <p:cNvSpPr/>
          <p:nvPr/>
        </p:nvSpPr>
        <p:spPr>
          <a:xfrm>
            <a:off x="2310230" y="4208675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5BC649-0179-4CB2-A7FC-56C1FF63BF0D}"/>
              </a:ext>
            </a:extLst>
          </p:cNvPr>
          <p:cNvSpPr/>
          <p:nvPr/>
        </p:nvSpPr>
        <p:spPr>
          <a:xfrm>
            <a:off x="1536185" y="540202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C0B33A-B13E-451F-83AD-018BC42277D1}"/>
              </a:ext>
            </a:extLst>
          </p:cNvPr>
          <p:cNvSpPr/>
          <p:nvPr/>
        </p:nvSpPr>
        <p:spPr>
          <a:xfrm>
            <a:off x="3136868" y="5402021"/>
            <a:ext cx="826638" cy="826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490E3-49FB-490E-8A6F-94AC54DA70E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1949504" y="4914255"/>
            <a:ext cx="481784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6F2012-0EA3-45B6-9CF4-3FBEECE296BA}"/>
              </a:ext>
            </a:extLst>
          </p:cNvPr>
          <p:cNvCxnSpPr>
            <a:cxnSpLocks/>
            <a:stCxn id="18" idx="5"/>
            <a:endCxn id="20" idx="0"/>
          </p:cNvCxnSpPr>
          <p:nvPr/>
        </p:nvCxnSpPr>
        <p:spPr>
          <a:xfrm>
            <a:off x="3015810" y="4914255"/>
            <a:ext cx="534377" cy="48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ADCED-3645-4FF2-814C-36D777C385CD}"/>
              </a:ext>
            </a:extLst>
          </p:cNvPr>
          <p:cNvSpPr/>
          <p:nvPr/>
        </p:nvSpPr>
        <p:spPr>
          <a:xfrm>
            <a:off x="6703020" y="3013831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5100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7287B6-9913-4B8D-B237-8566B7738695}"/>
              </a:ext>
            </a:extLst>
          </p:cNvPr>
          <p:cNvSpPr/>
          <p:nvPr/>
        </p:nvSpPr>
        <p:spPr>
          <a:xfrm>
            <a:off x="7260022" y="3013831"/>
            <a:ext cx="666412" cy="52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C662F0-7FA6-4DD0-BF30-3FC907A3E327}"/>
              </a:ext>
            </a:extLst>
          </p:cNvPr>
          <p:cNvSpPr/>
          <p:nvPr/>
        </p:nvSpPr>
        <p:spPr>
          <a:xfrm>
            <a:off x="7938268" y="3013831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2100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AA534-5305-4C5C-9FBB-B9676F777AFC}"/>
              </a:ext>
            </a:extLst>
          </p:cNvPr>
          <p:cNvSpPr/>
          <p:nvPr/>
        </p:nvSpPr>
        <p:spPr>
          <a:xfrm>
            <a:off x="5286502" y="4228760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5E032E-5C30-436B-B726-0E5C27F1C6CC}"/>
              </a:ext>
            </a:extLst>
          </p:cNvPr>
          <p:cNvSpPr/>
          <p:nvPr/>
        </p:nvSpPr>
        <p:spPr>
          <a:xfrm>
            <a:off x="5843504" y="4228760"/>
            <a:ext cx="666412" cy="52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51163B-A006-449D-A29D-05017109BADA}"/>
              </a:ext>
            </a:extLst>
          </p:cNvPr>
          <p:cNvSpPr/>
          <p:nvPr/>
        </p:nvSpPr>
        <p:spPr>
          <a:xfrm>
            <a:off x="6521750" y="4228760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BF792C-FA47-45EB-B50F-95A693CEE074}"/>
              </a:ext>
            </a:extLst>
          </p:cNvPr>
          <p:cNvSpPr/>
          <p:nvPr/>
        </p:nvSpPr>
        <p:spPr>
          <a:xfrm>
            <a:off x="8233197" y="4228760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7900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736D95-F006-493C-9ADE-D2053C7B850F}"/>
              </a:ext>
            </a:extLst>
          </p:cNvPr>
          <p:cNvSpPr/>
          <p:nvPr/>
        </p:nvSpPr>
        <p:spPr>
          <a:xfrm>
            <a:off x="8790199" y="4228760"/>
            <a:ext cx="666412" cy="52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1D546B-04E0-4618-BE1B-4E1625F84B2F}"/>
              </a:ext>
            </a:extLst>
          </p:cNvPr>
          <p:cNvSpPr/>
          <p:nvPr/>
        </p:nvSpPr>
        <p:spPr>
          <a:xfrm>
            <a:off x="9468445" y="4228760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3200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DAA7F2-457E-4828-BD79-844B73921C97}"/>
              </a:ext>
            </a:extLst>
          </p:cNvPr>
          <p:cNvSpPr/>
          <p:nvPr/>
        </p:nvSpPr>
        <p:spPr>
          <a:xfrm>
            <a:off x="6856906" y="5460123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AC4D6B-2201-4E0C-9AEA-17E7B0021F3F}"/>
              </a:ext>
            </a:extLst>
          </p:cNvPr>
          <p:cNvSpPr/>
          <p:nvPr/>
        </p:nvSpPr>
        <p:spPr>
          <a:xfrm>
            <a:off x="7413908" y="5460123"/>
            <a:ext cx="666412" cy="52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C642B-18ED-4F1A-B4C6-5351FA7F3FD6}"/>
              </a:ext>
            </a:extLst>
          </p:cNvPr>
          <p:cNvSpPr/>
          <p:nvPr/>
        </p:nvSpPr>
        <p:spPr>
          <a:xfrm>
            <a:off x="8092154" y="5460123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95560A-7C3A-437C-8F9F-ACCD750BD12B}"/>
              </a:ext>
            </a:extLst>
          </p:cNvPr>
          <p:cNvSpPr/>
          <p:nvPr/>
        </p:nvSpPr>
        <p:spPr>
          <a:xfrm>
            <a:off x="9386864" y="5337779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E960E0-41B5-46AF-813B-8E2D343A2644}"/>
              </a:ext>
            </a:extLst>
          </p:cNvPr>
          <p:cNvSpPr/>
          <p:nvPr/>
        </p:nvSpPr>
        <p:spPr>
          <a:xfrm>
            <a:off x="9943866" y="5337779"/>
            <a:ext cx="666412" cy="52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74D87A-0F80-4290-AD96-AB179B480778}"/>
              </a:ext>
            </a:extLst>
          </p:cNvPr>
          <p:cNvSpPr/>
          <p:nvPr/>
        </p:nvSpPr>
        <p:spPr>
          <a:xfrm>
            <a:off x="10622112" y="5337779"/>
            <a:ext cx="557002" cy="52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1D4E17-5506-4447-B5AF-6DED3293EB1A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6176710" y="3540993"/>
            <a:ext cx="1416518" cy="6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469B19-3A58-426B-9D07-8AD61573324D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>
            <a:off x="7593228" y="3540993"/>
            <a:ext cx="1530177" cy="6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2DE28B-F644-4ACC-9BD6-C6DE555717D5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7747114" y="4755922"/>
            <a:ext cx="1376291" cy="70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99AF58-9616-4658-8B9A-27814441E095}"/>
              </a:ext>
            </a:extLst>
          </p:cNvPr>
          <p:cNvCxnSpPr>
            <a:stCxn id="46" idx="2"/>
            <a:endCxn id="52" idx="0"/>
          </p:cNvCxnSpPr>
          <p:nvPr/>
        </p:nvCxnSpPr>
        <p:spPr>
          <a:xfrm>
            <a:off x="9123405" y="4755922"/>
            <a:ext cx="1153667" cy="58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3862F5-2193-4649-802E-06DDB815EDA2}"/>
              </a:ext>
            </a:extLst>
          </p:cNvPr>
          <p:cNvSpPr txBox="1"/>
          <p:nvPr/>
        </p:nvSpPr>
        <p:spPr>
          <a:xfrm>
            <a:off x="5317664" y="38864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2DBDAE-274D-43D2-920A-A3D1392D5634}"/>
              </a:ext>
            </a:extLst>
          </p:cNvPr>
          <p:cNvSpPr txBox="1"/>
          <p:nvPr/>
        </p:nvSpPr>
        <p:spPr>
          <a:xfrm>
            <a:off x="9374259" y="39209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09F21D-05A3-4810-9948-29D2A34A0B30}"/>
              </a:ext>
            </a:extLst>
          </p:cNvPr>
          <p:cNvSpPr txBox="1"/>
          <p:nvPr/>
        </p:nvSpPr>
        <p:spPr>
          <a:xfrm>
            <a:off x="6981521" y="51139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7900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BD46B7-0970-4129-9B9B-1CECC9E94AAB}"/>
              </a:ext>
            </a:extLst>
          </p:cNvPr>
          <p:cNvSpPr txBox="1"/>
          <p:nvPr/>
        </p:nvSpPr>
        <p:spPr>
          <a:xfrm>
            <a:off x="10385266" y="49911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3200</a:t>
            </a:r>
          </a:p>
        </p:txBody>
      </p:sp>
    </p:spTree>
    <p:extLst>
      <p:ext uri="{BB962C8B-B14F-4D97-AF65-F5344CB8AC3E}">
        <p14:creationId xmlns:p14="http://schemas.microsoft.com/office/powerpoint/2010/main" val="2229493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F6A7-7B0B-4EFF-8EC6-15B3FEDF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A463-087D-41F3-87C2-00BCEDFB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one or 2 class 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3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AB9-EA9A-4049-AFA2-0B547BC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Non</a:t>
            </a:r>
            <a:r>
              <a:rPr lang="en-US" dirty="0"/>
              <a:t>-Linear Data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A0C99-FA6E-4498-A4C6-CFAA41D81168}"/>
              </a:ext>
            </a:extLst>
          </p:cNvPr>
          <p:cNvSpPr txBox="1">
            <a:spLocks/>
          </p:cNvSpPr>
          <p:nvPr/>
        </p:nvSpPr>
        <p:spPr>
          <a:xfrm>
            <a:off x="1360724" y="1530603"/>
            <a:ext cx="2914711" cy="167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0BA68E-978B-4A48-AEA4-4E5CAB2C805D}"/>
              </a:ext>
            </a:extLst>
          </p:cNvPr>
          <p:cNvSpPr txBox="1">
            <a:spLocks/>
          </p:cNvSpPr>
          <p:nvPr/>
        </p:nvSpPr>
        <p:spPr>
          <a:xfrm>
            <a:off x="1360724" y="4321272"/>
            <a:ext cx="2914711" cy="167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5BBC-275D-4358-94BD-E9937356F4D7}"/>
              </a:ext>
            </a:extLst>
          </p:cNvPr>
          <p:cNvSpPr txBox="1"/>
          <p:nvPr/>
        </p:nvSpPr>
        <p:spPr>
          <a:xfrm>
            <a:off x="9761838" y="30853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588EA-6CB8-4B1B-AADE-1A941332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17" y="1530602"/>
            <a:ext cx="3725158" cy="1898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DDDF8-E205-4621-9BF3-A8328F3A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1087"/>
            <a:ext cx="3349363" cy="23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4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857D9-808C-4411-A60F-7E436288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61" y="2044764"/>
            <a:ext cx="3587556" cy="2008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3B9EF-3276-481F-B764-D763D4EA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8189-C682-44F0-BD14-252B6683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97876"/>
            <a:ext cx="6090398" cy="4782261"/>
          </a:xfrm>
        </p:spPr>
        <p:txBody>
          <a:bodyPr/>
          <a:lstStyle/>
          <a:p>
            <a:r>
              <a:rPr lang="en-US" b="1" dirty="0"/>
              <a:t>General Tree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 restriction on # of nodes. A parent node can have </a:t>
            </a:r>
            <a:r>
              <a:rPr lang="en-US" b="1" dirty="0"/>
              <a:t>any </a:t>
            </a:r>
            <a:r>
              <a:rPr lang="en-US" dirty="0"/>
              <a:t>number of child nodes </a:t>
            </a:r>
          </a:p>
          <a:p>
            <a:r>
              <a:rPr lang="en-US" b="1" dirty="0"/>
              <a:t>Binary Tree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Max </a:t>
            </a:r>
            <a:r>
              <a:rPr lang="en-US" b="1" dirty="0"/>
              <a:t>2 child / node </a:t>
            </a:r>
          </a:p>
          <a:p>
            <a:r>
              <a:rPr lang="en-US" dirty="0"/>
              <a:t>Balanced Tree:</a:t>
            </a:r>
          </a:p>
          <a:p>
            <a:pPr lvl="1"/>
            <a:r>
              <a:rPr lang="en-US" dirty="0"/>
              <a:t>If the eight of left subtree and right subtree is equal </a:t>
            </a:r>
          </a:p>
          <a:p>
            <a:pPr lvl="1"/>
            <a:r>
              <a:rPr lang="en-US" dirty="0"/>
              <a:t>OR differs at most by 1</a:t>
            </a:r>
          </a:p>
          <a:p>
            <a:r>
              <a:rPr lang="en-US" dirty="0"/>
              <a:t>Binary search Trees: </a:t>
            </a:r>
          </a:p>
          <a:p>
            <a:pPr lvl="1"/>
            <a:r>
              <a:rPr lang="en-US" dirty="0"/>
              <a:t>The value is left node is less than its parent and value of right node is greater than its parent.</a:t>
            </a:r>
          </a:p>
          <a:p>
            <a:pPr lvl="1"/>
            <a:r>
              <a:rPr lang="en-US" dirty="0"/>
              <a:t>AVL Tree </a:t>
            </a:r>
          </a:p>
          <a:p>
            <a:pPr lvl="1"/>
            <a:r>
              <a:rPr lang="en-US" dirty="0"/>
              <a:t>Red-black Tree</a:t>
            </a:r>
          </a:p>
        </p:txBody>
      </p:sp>
    </p:spTree>
    <p:extLst>
      <p:ext uri="{BB962C8B-B14F-4D97-AF65-F5344CB8AC3E}">
        <p14:creationId xmlns:p14="http://schemas.microsoft.com/office/powerpoint/2010/main" val="3109727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2C8A-7E65-45F1-8BA6-1B74938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Tree/ Red-black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86C8-B3DE-436C-A2AB-78D81E29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A61F9-E3E3-454A-9373-DC1B907D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Difference between Graph &amp;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26149E-EA4E-4B53-8845-2639A1F38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25721"/>
              </p:ext>
            </p:extLst>
          </p:nvPr>
        </p:nvGraphicFramePr>
        <p:xfrm>
          <a:off x="4349578" y="358346"/>
          <a:ext cx="6672649" cy="5918886"/>
        </p:xfrm>
        <a:graphic>
          <a:graphicData uri="http://schemas.openxmlformats.org/drawingml/2006/table">
            <a:tbl>
              <a:tblPr firstRow="1" bandRow="1"/>
              <a:tblGrid>
                <a:gridCol w="3669756">
                  <a:extLst>
                    <a:ext uri="{9D8B030D-6E8A-4147-A177-3AD203B41FA5}">
                      <a16:colId xmlns:a16="http://schemas.microsoft.com/office/drawing/2014/main" val="1122148739"/>
                    </a:ext>
                  </a:extLst>
                </a:gridCol>
                <a:gridCol w="3002893">
                  <a:extLst>
                    <a:ext uri="{9D8B030D-6E8A-4147-A177-3AD203B41FA5}">
                      <a16:colId xmlns:a16="http://schemas.microsoft.com/office/drawing/2014/main" val="1534077710"/>
                    </a:ext>
                  </a:extLst>
                </a:gridCol>
              </a:tblGrid>
              <a:tr h="485044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Graph</a:t>
                      </a:r>
                      <a:endParaRPr lang="en-US" sz="1800" dirty="0">
                        <a:effectLst/>
                      </a:endParaRP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Tree</a:t>
                      </a:r>
                      <a:endParaRPr lang="en-US" sz="1800" dirty="0">
                        <a:effectLst/>
                      </a:endParaRP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07914"/>
                  </a:ext>
                </a:extLst>
              </a:tr>
              <a:tr h="7859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It is a non-linear data structure.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It is also a non-linear data structure.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18951"/>
                  </a:ext>
                </a:extLst>
              </a:tr>
              <a:tr h="7859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 graph is a set of vertices/nodes and edges.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tree is a set of nodes and edges.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14189"/>
                  </a:ext>
                </a:extLst>
              </a:tr>
              <a:tr h="108676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 the graph,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there is no unique </a:t>
                      </a:r>
                      <a:r>
                        <a:rPr lang="en-US" sz="1800" dirty="0">
                          <a:effectLst/>
                        </a:rPr>
                        <a:t>node which is known as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root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 a tree, there is a unique node which is known as root.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5816"/>
                  </a:ext>
                </a:extLst>
              </a:tr>
              <a:tr h="198935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Each node can have several edges.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Usually, a tree can have several child nodes, and in the case of binary trees, each node consists of two child nodes.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28976"/>
                  </a:ext>
                </a:extLst>
              </a:tr>
              <a:tr h="7859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Graphs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can form cycles.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Trees cannot form a cycle.</a:t>
                      </a:r>
                    </a:p>
                  </a:txBody>
                  <a:tcPr marL="43530" marR="43530" marT="43530" marB="4353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1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C9DF-674C-4FCC-9D2D-E2A0215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Graph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3092-C7B2-4E07-B77F-64C131AD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63578"/>
            <a:ext cx="8595360" cy="4116559"/>
          </a:xfrm>
        </p:spPr>
        <p:txBody>
          <a:bodyPr>
            <a:normAutofit/>
          </a:bodyPr>
          <a:lstStyle/>
          <a:p>
            <a:r>
              <a:rPr lang="en-US" sz="2400" b="1" dirty="0"/>
              <a:t>GPS/Google Maps </a:t>
            </a:r>
            <a:r>
              <a:rPr lang="en-US" sz="2400" dirty="0"/>
              <a:t>– Find shortest path between 2 end points </a:t>
            </a:r>
          </a:p>
          <a:p>
            <a:r>
              <a:rPr lang="en-US" sz="2400" b="1" dirty="0"/>
              <a:t>Social Networks </a:t>
            </a:r>
            <a:r>
              <a:rPr lang="en-US" sz="2400" dirty="0"/>
              <a:t>– Connection between the users</a:t>
            </a:r>
          </a:p>
          <a:p>
            <a:r>
              <a:rPr lang="en-US" sz="2400" b="1" dirty="0"/>
              <a:t>Google Search </a:t>
            </a:r>
            <a:r>
              <a:rPr lang="en-US" sz="2400" dirty="0"/>
              <a:t>– To determine relevance of search results </a:t>
            </a:r>
          </a:p>
          <a:p>
            <a:r>
              <a:rPr lang="en-US" sz="2400" b="1" dirty="0"/>
              <a:t>Operations Research </a:t>
            </a:r>
            <a:r>
              <a:rPr lang="en-US" sz="2400" dirty="0"/>
              <a:t>– Optimal path to reduce cost of transportation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DD584-E0C4-4D39-ACAF-A08D6014B3D7}"/>
              </a:ext>
            </a:extLst>
          </p:cNvPr>
          <p:cNvSpPr txBox="1"/>
          <p:nvPr/>
        </p:nvSpPr>
        <p:spPr>
          <a:xfrm>
            <a:off x="8859794" y="6672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 =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0310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C9DF-674C-4FCC-9D2D-E2A0215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3092-C7B2-4E07-B77F-64C131AD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375" y="1519881"/>
            <a:ext cx="8595360" cy="411655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For any hierarchal data:</a:t>
            </a:r>
          </a:p>
          <a:p>
            <a:pPr lvl="1"/>
            <a:r>
              <a:rPr lang="en-US" sz="2200" dirty="0"/>
              <a:t>Organization structure </a:t>
            </a:r>
          </a:p>
          <a:p>
            <a:pPr lvl="1"/>
            <a:r>
              <a:rPr lang="en-US" sz="2200" dirty="0"/>
              <a:t>Binary search for any element in a set</a:t>
            </a:r>
          </a:p>
          <a:p>
            <a:pPr lvl="1"/>
            <a:r>
              <a:rPr lang="en-US" sz="2200" dirty="0"/>
              <a:t>Routing information in networking devices </a:t>
            </a:r>
          </a:p>
          <a:p>
            <a:pPr lvl="1"/>
            <a:r>
              <a:rPr lang="en-US" sz="2200" dirty="0"/>
              <a:t> Folder structure </a:t>
            </a:r>
          </a:p>
          <a:p>
            <a:pPr lvl="1"/>
            <a:r>
              <a:rPr lang="en-US" sz="2200" dirty="0"/>
              <a:t>Organizing data into cateogary </a:t>
            </a:r>
          </a:p>
          <a:p>
            <a:pPr lvl="1"/>
            <a:r>
              <a:rPr lang="en-US" sz="2200" dirty="0"/>
              <a:t>XML/HTML data </a:t>
            </a:r>
          </a:p>
          <a:p>
            <a:pPr lvl="1"/>
            <a:r>
              <a:rPr lang="en-US" sz="2200" dirty="0"/>
              <a:t>Descision-making: </a:t>
            </a:r>
          </a:p>
          <a:p>
            <a:pPr lvl="2"/>
            <a:r>
              <a:rPr lang="en-US" sz="2000" dirty="0"/>
              <a:t>Chess games create a massive tree which is pruned runtime to find the best move </a:t>
            </a:r>
          </a:p>
          <a:p>
            <a:pPr lvl="1"/>
            <a:r>
              <a:rPr lang="en-US" sz="2200" dirty="0"/>
              <a:t>Descision Tree based learning </a:t>
            </a:r>
          </a:p>
          <a:p>
            <a:pPr lvl="1"/>
            <a:r>
              <a:rPr lang="en-US" sz="2200" dirty="0"/>
              <a:t>Order in which items were purchased in a store </a:t>
            </a:r>
          </a:p>
          <a:p>
            <a:pPr marL="54864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41988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5" ma:contentTypeDescription="Create a new document." ma:contentTypeScope="" ma:versionID="75573faa63fb38a489f5af5945e73d40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6a55b147fe9ce80ad562e6ff084cca09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8d0861-2a0b-4b16-bbde-53a01a52cdf3" xsi:nil="true"/>
  </documentManagement>
</p:properties>
</file>

<file path=customXml/itemProps1.xml><?xml version="1.0" encoding="utf-8"?>
<ds:datastoreItem xmlns:ds="http://schemas.openxmlformats.org/officeDocument/2006/customXml" ds:itemID="{5AABE73A-CD71-456C-8DA9-BF3E54FBC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4FEF7-2687-4341-BD0C-75DC8281B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753C5-BE07-46B6-9EB4-B51FC214E975}">
  <ds:schemaRefs>
    <ds:schemaRef ds:uri="http://schemas.microsoft.com/office/2006/documentManagement/types"/>
    <ds:schemaRef ds:uri="http://purl.org/dc/elements/1.1/"/>
    <ds:schemaRef ds:uri="b08d0861-2a0b-4b16-bbde-53a01a52cdf3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d61c925-776f-4a86-a5a3-80189300057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3621</Words>
  <Application>Microsoft Office PowerPoint</Application>
  <PresentationFormat>Widescreen</PresentationFormat>
  <Paragraphs>990</Paragraphs>
  <Slides>61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Century Schoolbook</vt:lpstr>
      <vt:lpstr>Wingdings 2</vt:lpstr>
      <vt:lpstr>View</vt:lpstr>
      <vt:lpstr>Data Structure</vt:lpstr>
      <vt:lpstr>Types of Data Structure</vt:lpstr>
      <vt:lpstr>Types of Data Structure</vt:lpstr>
      <vt:lpstr>Linear Data Structure</vt:lpstr>
      <vt:lpstr>Linear Data Structure</vt:lpstr>
      <vt:lpstr>Non-Linear Data Structure</vt:lpstr>
      <vt:lpstr>Difference between Graph &amp; Tree</vt:lpstr>
      <vt:lpstr>Applications for Graph DS</vt:lpstr>
      <vt:lpstr>Applications for Tree</vt:lpstr>
      <vt:lpstr>Applications of Tree DS</vt:lpstr>
      <vt:lpstr>Terminology </vt:lpstr>
      <vt:lpstr>Properties for a Tree DS</vt:lpstr>
      <vt:lpstr>Other Constraints</vt:lpstr>
      <vt:lpstr>Quiz</vt:lpstr>
      <vt:lpstr>Characteristics of Tree DS</vt:lpstr>
      <vt:lpstr>Characteristics of Tree DS</vt:lpstr>
      <vt:lpstr>Characteristics of Tree DS</vt:lpstr>
      <vt:lpstr>Diagrammatic representation</vt:lpstr>
      <vt:lpstr>Types of Trees</vt:lpstr>
      <vt:lpstr>Types of Binary Tree</vt:lpstr>
      <vt:lpstr>Full(strict) Binary Tree: </vt:lpstr>
      <vt:lpstr>Complete Binary Tree: </vt:lpstr>
      <vt:lpstr>Complete Binary Tree - Examples: </vt:lpstr>
      <vt:lpstr>Perfect Binary Tree</vt:lpstr>
      <vt:lpstr>Perfect Binary Tree - Examples</vt:lpstr>
      <vt:lpstr>Balanced Binary Tree</vt:lpstr>
      <vt:lpstr>Balanced Binary Tree - Example</vt:lpstr>
      <vt:lpstr>De-generate/ Pathological Binary </vt:lpstr>
      <vt:lpstr>Binary Search Tree(BST)</vt:lpstr>
      <vt:lpstr>Binary Search Tree – Example1</vt:lpstr>
      <vt:lpstr>Binary Search Tree – Example2</vt:lpstr>
      <vt:lpstr>Binary Search Tree</vt:lpstr>
      <vt:lpstr>Binary Search Tree</vt:lpstr>
      <vt:lpstr>Binary Search Tree – Duplicate values </vt:lpstr>
      <vt:lpstr>Binary Search Tree – Duplicate values </vt:lpstr>
      <vt:lpstr>Challenges with Duplicate values</vt:lpstr>
      <vt:lpstr>BST Duplicate values with counter</vt:lpstr>
      <vt:lpstr>Operations on BST – Search </vt:lpstr>
      <vt:lpstr>Operations on BST – Insertion</vt:lpstr>
      <vt:lpstr>Operations on BST – Deletion</vt:lpstr>
      <vt:lpstr>Operations on BST – Deletion</vt:lpstr>
      <vt:lpstr>Operations on BST – Deletion</vt:lpstr>
      <vt:lpstr>Operations on BST – Deletion</vt:lpstr>
      <vt:lpstr>Operations on BST – Deletion(Simple)</vt:lpstr>
      <vt:lpstr>Operations on BST – Deletion</vt:lpstr>
      <vt:lpstr>Operations on BST – Traversal38</vt:lpstr>
      <vt:lpstr>Operations on BST – Traversal38</vt:lpstr>
      <vt:lpstr>Operations on BST – Traversal38</vt:lpstr>
      <vt:lpstr>Operations on BST – Traversal</vt:lpstr>
      <vt:lpstr>Operations on BST – Traversal Try it yourself</vt:lpstr>
      <vt:lpstr>Operations on BST – Traversal Try it yourself</vt:lpstr>
      <vt:lpstr>Operations on BST – Traversal</vt:lpstr>
      <vt:lpstr>Operations on BST – Traversal</vt:lpstr>
      <vt:lpstr>Operations on BST – Traversal</vt:lpstr>
      <vt:lpstr>Traversal Algo - Summary</vt:lpstr>
      <vt:lpstr>Tip to Remember</vt:lpstr>
      <vt:lpstr>Min-Max on Binary Search Tree</vt:lpstr>
      <vt:lpstr>Implement Binary Search Tree  - 41</vt:lpstr>
      <vt:lpstr>Lets create a Python program</vt:lpstr>
      <vt:lpstr>Types of Trees</vt:lpstr>
      <vt:lpstr>AVL Tree/ Red-black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Manish Kumar Agarwal</dc:creator>
  <cp:lastModifiedBy>Manish Kumar Agarwal</cp:lastModifiedBy>
  <cp:revision>1</cp:revision>
  <dcterms:created xsi:type="dcterms:W3CDTF">2023-01-26T13:21:51Z</dcterms:created>
  <dcterms:modified xsi:type="dcterms:W3CDTF">2023-01-26T19:33:52Z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