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9" r:id="rId3"/>
    <p:sldId id="280" r:id="rId4"/>
    <p:sldId id="257" r:id="rId5"/>
    <p:sldId id="258" r:id="rId6"/>
    <p:sldId id="259" r:id="rId7"/>
    <p:sldId id="262" r:id="rId8"/>
    <p:sldId id="260" r:id="rId9"/>
    <p:sldId id="261" r:id="rId10"/>
    <p:sldId id="263" r:id="rId11"/>
    <p:sldId id="264" r:id="rId12"/>
    <p:sldId id="265" r:id="rId13"/>
    <p:sldId id="267" r:id="rId14"/>
    <p:sldId id="269" r:id="rId15"/>
    <p:sldId id="268" r:id="rId16"/>
    <p:sldId id="270" r:id="rId17"/>
    <p:sldId id="271" r:id="rId18"/>
    <p:sldId id="272" r:id="rId19"/>
    <p:sldId id="275" r:id="rId20"/>
    <p:sldId id="274" r:id="rId21"/>
    <p:sldId id="273" r:id="rId22"/>
    <p:sldId id="276" r:id="rId23"/>
    <p:sldId id="277" r:id="rId24"/>
    <p:sldId id="278"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1A8E0-E9D4-4736-AC42-2C296CA16CD7}" v="82" dt="2023-12-26T14:20:55.501"/>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1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Agarwal" userId="d61eeec9-2078-40a5-b388-8f0e32cbe8dd" providerId="ADAL" clId="{F6F1A8E0-E9D4-4736-AC42-2C296CA16CD7}"/>
    <pc:docChg chg="undo custSel addSld modSld sldOrd addMainMaster delMainMaster">
      <pc:chgData name="Manish Kumar Agarwal" userId="d61eeec9-2078-40a5-b388-8f0e32cbe8dd" providerId="ADAL" clId="{F6F1A8E0-E9D4-4736-AC42-2C296CA16CD7}" dt="2023-12-26T14:22:05.554" v="4560" actId="478"/>
      <pc:docMkLst>
        <pc:docMk/>
      </pc:docMkLst>
      <pc:sldChg chg="addSp delSp modSp new mod setBg modClrScheme delDesignElem chgLayout">
        <pc:chgData name="Manish Kumar Agarwal" userId="d61eeec9-2078-40a5-b388-8f0e32cbe8dd" providerId="ADAL" clId="{F6F1A8E0-E9D4-4736-AC42-2C296CA16CD7}" dt="2023-12-26T14:21:20.204" v="4551" actId="27636"/>
        <pc:sldMkLst>
          <pc:docMk/>
          <pc:sldMk cId="2191411667" sldId="256"/>
        </pc:sldMkLst>
        <pc:spChg chg="mod">
          <ac:chgData name="Manish Kumar Agarwal" userId="d61eeec9-2078-40a5-b388-8f0e32cbe8dd" providerId="ADAL" clId="{F6F1A8E0-E9D4-4736-AC42-2C296CA16CD7}" dt="2023-12-26T09:10:26.105" v="232" actId="20577"/>
          <ac:spMkLst>
            <pc:docMk/>
            <pc:sldMk cId="2191411667" sldId="256"/>
            <ac:spMk id="2" creationId="{9AFFD527-2C66-0DEE-3C0A-2E843587D504}"/>
          </ac:spMkLst>
        </pc:spChg>
        <pc:spChg chg="mod">
          <ac:chgData name="Manish Kumar Agarwal" userId="d61eeec9-2078-40a5-b388-8f0e32cbe8dd" providerId="ADAL" clId="{F6F1A8E0-E9D4-4736-AC42-2C296CA16CD7}" dt="2023-12-26T14:21:20.204" v="4551" actId="27636"/>
          <ac:spMkLst>
            <pc:docMk/>
            <pc:sldMk cId="2191411667" sldId="256"/>
            <ac:spMk id="3" creationId="{1B7F8781-06BC-989F-934D-364DD9C32498}"/>
          </ac:spMkLst>
        </pc:spChg>
        <pc:spChg chg="add del">
          <ac:chgData name="Manish Kumar Agarwal" userId="d61eeec9-2078-40a5-b388-8f0e32cbe8dd" providerId="ADAL" clId="{F6F1A8E0-E9D4-4736-AC42-2C296CA16CD7}" dt="2023-12-26T11:49:43.954" v="1635"/>
          <ac:spMkLst>
            <pc:docMk/>
            <pc:sldMk cId="2191411667" sldId="256"/>
            <ac:spMk id="9" creationId="{3768F94E-2BF1-56A5-87AC-0C427079334B}"/>
          </ac:spMkLst>
        </pc:spChg>
        <pc:spChg chg="add del">
          <ac:chgData name="Manish Kumar Agarwal" userId="d61eeec9-2078-40a5-b388-8f0e32cbe8dd" providerId="ADAL" clId="{F6F1A8E0-E9D4-4736-AC42-2C296CA16CD7}" dt="2023-12-26T11:49:43.954" v="1635"/>
          <ac:spMkLst>
            <pc:docMk/>
            <pc:sldMk cId="2191411667" sldId="256"/>
            <ac:spMk id="11" creationId="{393D8CD4-7FBE-9118-0CEB-9C1A2FA6AE5A}"/>
          </ac:spMkLst>
        </pc:spChg>
        <pc:picChg chg="add">
          <ac:chgData name="Manish Kumar Agarwal" userId="d61eeec9-2078-40a5-b388-8f0e32cbe8dd" providerId="ADAL" clId="{F6F1A8E0-E9D4-4736-AC42-2C296CA16CD7}" dt="2023-12-26T09:08:42.262" v="1" actId="26606"/>
          <ac:picMkLst>
            <pc:docMk/>
            <pc:sldMk cId="2191411667" sldId="256"/>
            <ac:picMk id="4" creationId="{7A19A36A-BEAB-7C6B-3E8C-AD2DFEA13428}"/>
          </ac:picMkLst>
        </pc:picChg>
      </pc:sldChg>
      <pc:sldChg chg="addSp delSp modSp new mod modClrScheme chgLayout">
        <pc:chgData name="Manish Kumar Agarwal" userId="d61eeec9-2078-40a5-b388-8f0e32cbe8dd" providerId="ADAL" clId="{F6F1A8E0-E9D4-4736-AC42-2C296CA16CD7}" dt="2023-12-26T14:22:05.554" v="4560" actId="478"/>
        <pc:sldMkLst>
          <pc:docMk/>
          <pc:sldMk cId="4057687472" sldId="257"/>
        </pc:sldMkLst>
        <pc:spChg chg="mod ord">
          <ac:chgData name="Manish Kumar Agarwal" userId="d61eeec9-2078-40a5-b388-8f0e32cbe8dd" providerId="ADAL" clId="{F6F1A8E0-E9D4-4736-AC42-2C296CA16CD7}" dt="2023-12-26T11:49:57.433" v="1637"/>
          <ac:spMkLst>
            <pc:docMk/>
            <pc:sldMk cId="4057687472" sldId="257"/>
            <ac:spMk id="2" creationId="{840B91C6-7D5E-74EE-1D1A-A4FB5D455DDC}"/>
          </ac:spMkLst>
        </pc:spChg>
        <pc:spChg chg="del">
          <ac:chgData name="Manish Kumar Agarwal" userId="d61eeec9-2078-40a5-b388-8f0e32cbe8dd" providerId="ADAL" clId="{F6F1A8E0-E9D4-4736-AC42-2C296CA16CD7}" dt="2023-12-26T09:21:50.941" v="247" actId="26606"/>
          <ac:spMkLst>
            <pc:docMk/>
            <pc:sldMk cId="4057687472" sldId="257"/>
            <ac:spMk id="3" creationId="{7FD1B8EF-BEED-1850-9D60-D826E93969C6}"/>
          </ac:spMkLst>
        </pc:spChg>
        <pc:spChg chg="add mod ord">
          <ac:chgData name="Manish Kumar Agarwal" userId="d61eeec9-2078-40a5-b388-8f0e32cbe8dd" providerId="ADAL" clId="{F6F1A8E0-E9D4-4736-AC42-2C296CA16CD7}" dt="2023-12-26T09:27:41.193" v="328" actId="207"/>
          <ac:spMkLst>
            <pc:docMk/>
            <pc:sldMk cId="4057687472" sldId="257"/>
            <ac:spMk id="4" creationId="{38F7B8C0-5E3F-4C2C-DD19-6E351D75DC3F}"/>
          </ac:spMkLst>
        </pc:spChg>
        <pc:spChg chg="add mod">
          <ac:chgData name="Manish Kumar Agarwal" userId="d61eeec9-2078-40a5-b388-8f0e32cbe8dd" providerId="ADAL" clId="{F6F1A8E0-E9D4-4736-AC42-2C296CA16CD7}" dt="2023-12-26T09:25:32.859" v="295" actId="1076"/>
          <ac:spMkLst>
            <pc:docMk/>
            <pc:sldMk cId="4057687472" sldId="257"/>
            <ac:spMk id="6" creationId="{F771C3C3-A23C-C8A7-075A-3175CC5EFF93}"/>
          </ac:spMkLst>
        </pc:spChg>
        <pc:spChg chg="add mod">
          <ac:chgData name="Manish Kumar Agarwal" userId="d61eeec9-2078-40a5-b388-8f0e32cbe8dd" providerId="ADAL" clId="{F6F1A8E0-E9D4-4736-AC42-2C296CA16CD7}" dt="2023-12-26T09:27:38.477" v="327" actId="207"/>
          <ac:spMkLst>
            <pc:docMk/>
            <pc:sldMk cId="4057687472" sldId="257"/>
            <ac:spMk id="7" creationId="{CB12A8F2-F481-7622-8302-E6B425A18DDF}"/>
          </ac:spMkLst>
        </pc:spChg>
        <pc:spChg chg="add del mod ord">
          <ac:chgData name="Manish Kumar Agarwal" userId="d61eeec9-2078-40a5-b388-8f0e32cbe8dd" providerId="ADAL" clId="{F6F1A8E0-E9D4-4736-AC42-2C296CA16CD7}" dt="2023-12-26T09:22:04.838" v="248" actId="700"/>
          <ac:spMkLst>
            <pc:docMk/>
            <pc:sldMk cId="4057687472" sldId="257"/>
            <ac:spMk id="8" creationId="{FFF44CBA-6187-7260-37EE-B4BEA4B80ADC}"/>
          </ac:spMkLst>
        </pc:spChg>
        <pc:spChg chg="add mod ord">
          <ac:chgData name="Manish Kumar Agarwal" userId="d61eeec9-2078-40a5-b388-8f0e32cbe8dd" providerId="ADAL" clId="{F6F1A8E0-E9D4-4736-AC42-2C296CA16CD7}" dt="2023-12-26T11:49:57.433" v="1637"/>
          <ac:spMkLst>
            <pc:docMk/>
            <pc:sldMk cId="4057687472" sldId="257"/>
            <ac:spMk id="10" creationId="{70531179-3EFA-503A-6828-894991F6EF8F}"/>
          </ac:spMkLst>
        </pc:spChg>
        <pc:spChg chg="add del mod ord">
          <ac:chgData name="Manish Kumar Agarwal" userId="d61eeec9-2078-40a5-b388-8f0e32cbe8dd" providerId="ADAL" clId="{F6F1A8E0-E9D4-4736-AC42-2C296CA16CD7}" dt="2023-12-26T14:22:05.554" v="4560" actId="478"/>
          <ac:spMkLst>
            <pc:docMk/>
            <pc:sldMk cId="4057687472" sldId="257"/>
            <ac:spMk id="12" creationId="{321280BD-CE1E-6936-977D-A4274EA5126D}"/>
          </ac:spMkLst>
        </pc:spChg>
        <pc:spChg chg="add mod ord">
          <ac:chgData name="Manish Kumar Agarwal" userId="d61eeec9-2078-40a5-b388-8f0e32cbe8dd" providerId="ADAL" clId="{F6F1A8E0-E9D4-4736-AC42-2C296CA16CD7}" dt="2023-12-26T11:49:57.433" v="1637"/>
          <ac:spMkLst>
            <pc:docMk/>
            <pc:sldMk cId="4057687472" sldId="257"/>
            <ac:spMk id="14" creationId="{DD07FCD6-FE6A-38F4-3D58-E6D3DD6AD395}"/>
          </ac:spMkLst>
        </pc:spChg>
      </pc:sldChg>
      <pc:sldChg chg="addSp delSp modSp new mod">
        <pc:chgData name="Manish Kumar Agarwal" userId="d61eeec9-2078-40a5-b388-8f0e32cbe8dd" providerId="ADAL" clId="{F6F1A8E0-E9D4-4736-AC42-2C296CA16CD7}" dt="2023-12-26T11:53:41.818" v="1793" actId="108"/>
        <pc:sldMkLst>
          <pc:docMk/>
          <pc:sldMk cId="404248759" sldId="258"/>
        </pc:sldMkLst>
        <pc:spChg chg="mod">
          <ac:chgData name="Manish Kumar Agarwal" userId="d61eeec9-2078-40a5-b388-8f0e32cbe8dd" providerId="ADAL" clId="{F6F1A8E0-E9D4-4736-AC42-2C296CA16CD7}" dt="2023-12-26T11:50:54.966" v="1640" actId="1076"/>
          <ac:spMkLst>
            <pc:docMk/>
            <pc:sldMk cId="404248759" sldId="258"/>
            <ac:spMk id="2" creationId="{26368E7B-B04E-10FA-E355-BDDB4A365E5A}"/>
          </ac:spMkLst>
        </pc:spChg>
        <pc:spChg chg="mod">
          <ac:chgData name="Manish Kumar Agarwal" userId="d61eeec9-2078-40a5-b388-8f0e32cbe8dd" providerId="ADAL" clId="{F6F1A8E0-E9D4-4736-AC42-2C296CA16CD7}" dt="2023-12-26T11:52:09.511" v="1724" actId="207"/>
          <ac:spMkLst>
            <pc:docMk/>
            <pc:sldMk cId="404248759" sldId="258"/>
            <ac:spMk id="3" creationId="{0DF72ADD-80E7-978A-7C89-940B65A7E3C0}"/>
          </ac:spMkLst>
        </pc:spChg>
        <pc:spChg chg="add mod">
          <ac:chgData name="Manish Kumar Agarwal" userId="d61eeec9-2078-40a5-b388-8f0e32cbe8dd" providerId="ADAL" clId="{F6F1A8E0-E9D4-4736-AC42-2C296CA16CD7}" dt="2023-12-26T11:51:00.883" v="1641" actId="1076"/>
          <ac:spMkLst>
            <pc:docMk/>
            <pc:sldMk cId="404248759" sldId="258"/>
            <ac:spMk id="4" creationId="{95B16F71-98C5-0ECE-CD96-51F74191F313}"/>
          </ac:spMkLst>
        </pc:spChg>
        <pc:spChg chg="add mod">
          <ac:chgData name="Manish Kumar Agarwal" userId="d61eeec9-2078-40a5-b388-8f0e32cbe8dd" providerId="ADAL" clId="{F6F1A8E0-E9D4-4736-AC42-2C296CA16CD7}" dt="2023-12-26T11:51:07.117" v="1642" actId="1076"/>
          <ac:spMkLst>
            <pc:docMk/>
            <pc:sldMk cId="404248759" sldId="258"/>
            <ac:spMk id="5" creationId="{AAE9ABDB-DB7E-9F9B-31C8-FCE4E7CAF608}"/>
          </ac:spMkLst>
        </pc:spChg>
        <pc:spChg chg="add mod">
          <ac:chgData name="Manish Kumar Agarwal" userId="d61eeec9-2078-40a5-b388-8f0e32cbe8dd" providerId="ADAL" clId="{F6F1A8E0-E9D4-4736-AC42-2C296CA16CD7}" dt="2023-12-26T11:51:00.883" v="1641" actId="1076"/>
          <ac:spMkLst>
            <pc:docMk/>
            <pc:sldMk cId="404248759" sldId="258"/>
            <ac:spMk id="6" creationId="{E2EF1CAC-197E-C40C-2370-91C9450A9E35}"/>
          </ac:spMkLst>
        </pc:spChg>
        <pc:spChg chg="add mod">
          <ac:chgData name="Manish Kumar Agarwal" userId="d61eeec9-2078-40a5-b388-8f0e32cbe8dd" providerId="ADAL" clId="{F6F1A8E0-E9D4-4736-AC42-2C296CA16CD7}" dt="2023-12-26T11:51:00.883" v="1641" actId="1076"/>
          <ac:spMkLst>
            <pc:docMk/>
            <pc:sldMk cId="404248759" sldId="258"/>
            <ac:spMk id="7" creationId="{E313C771-C9C3-724A-5CC2-14874E785983}"/>
          </ac:spMkLst>
        </pc:spChg>
        <pc:spChg chg="add mod">
          <ac:chgData name="Manish Kumar Agarwal" userId="d61eeec9-2078-40a5-b388-8f0e32cbe8dd" providerId="ADAL" clId="{F6F1A8E0-E9D4-4736-AC42-2C296CA16CD7}" dt="2023-12-26T11:51:10.653" v="1643" actId="1076"/>
          <ac:spMkLst>
            <pc:docMk/>
            <pc:sldMk cId="404248759" sldId="258"/>
            <ac:spMk id="8" creationId="{65B8814D-85A8-2A02-5092-170EA70350A8}"/>
          </ac:spMkLst>
        </pc:spChg>
        <pc:spChg chg="add mod">
          <ac:chgData name="Manish Kumar Agarwal" userId="d61eeec9-2078-40a5-b388-8f0e32cbe8dd" providerId="ADAL" clId="{F6F1A8E0-E9D4-4736-AC42-2C296CA16CD7}" dt="2023-12-26T11:53:41.818" v="1793" actId="108"/>
          <ac:spMkLst>
            <pc:docMk/>
            <pc:sldMk cId="404248759" sldId="258"/>
            <ac:spMk id="9" creationId="{7121C0F4-41F0-84EA-9B0F-5E3C3E7A3D60}"/>
          </ac:spMkLst>
        </pc:spChg>
        <pc:spChg chg="add del mod">
          <ac:chgData name="Manish Kumar Agarwal" userId="d61eeec9-2078-40a5-b388-8f0e32cbe8dd" providerId="ADAL" clId="{F6F1A8E0-E9D4-4736-AC42-2C296CA16CD7}" dt="2023-12-26T09:31:53.811" v="492"/>
          <ac:spMkLst>
            <pc:docMk/>
            <pc:sldMk cId="404248759" sldId="258"/>
            <ac:spMk id="10" creationId="{CD779DDD-08C8-8C97-73C1-84C2E230F4D9}"/>
          </ac:spMkLst>
        </pc:spChg>
        <pc:spChg chg="add mod">
          <ac:chgData name="Manish Kumar Agarwal" userId="d61eeec9-2078-40a5-b388-8f0e32cbe8dd" providerId="ADAL" clId="{F6F1A8E0-E9D4-4736-AC42-2C296CA16CD7}" dt="2023-12-26T11:51:00.883" v="1641" actId="1076"/>
          <ac:spMkLst>
            <pc:docMk/>
            <pc:sldMk cId="404248759" sldId="258"/>
            <ac:spMk id="11" creationId="{FA02A8EA-AB59-5C2B-529E-35096689BFFF}"/>
          </ac:spMkLst>
        </pc:spChg>
        <pc:spChg chg="add mod">
          <ac:chgData name="Manish Kumar Agarwal" userId="d61eeec9-2078-40a5-b388-8f0e32cbe8dd" providerId="ADAL" clId="{F6F1A8E0-E9D4-4736-AC42-2C296CA16CD7}" dt="2023-12-26T11:51:13.970" v="1644" actId="1076"/>
          <ac:spMkLst>
            <pc:docMk/>
            <pc:sldMk cId="404248759" sldId="258"/>
            <ac:spMk id="12" creationId="{FB986BE1-129D-4C6E-5351-F016F06079FF}"/>
          </ac:spMkLst>
        </pc:spChg>
      </pc:sldChg>
      <pc:sldChg chg="addSp delSp modSp new mod">
        <pc:chgData name="Manish Kumar Agarwal" userId="d61eeec9-2078-40a5-b388-8f0e32cbe8dd" providerId="ADAL" clId="{F6F1A8E0-E9D4-4736-AC42-2C296CA16CD7}" dt="2023-12-26T11:49:57.433" v="1637"/>
        <pc:sldMkLst>
          <pc:docMk/>
          <pc:sldMk cId="2629712456" sldId="259"/>
        </pc:sldMkLst>
        <pc:spChg chg="mod">
          <ac:chgData name="Manish Kumar Agarwal" userId="d61eeec9-2078-40a5-b388-8f0e32cbe8dd" providerId="ADAL" clId="{F6F1A8E0-E9D4-4736-AC42-2C296CA16CD7}" dt="2023-12-26T11:49:57.433" v="1637"/>
          <ac:spMkLst>
            <pc:docMk/>
            <pc:sldMk cId="2629712456" sldId="259"/>
            <ac:spMk id="2" creationId="{316046EF-318F-9888-CF9B-1F1ABF1C58FB}"/>
          </ac:spMkLst>
        </pc:spChg>
        <pc:spChg chg="mod">
          <ac:chgData name="Manish Kumar Agarwal" userId="d61eeec9-2078-40a5-b388-8f0e32cbe8dd" providerId="ADAL" clId="{F6F1A8E0-E9D4-4736-AC42-2C296CA16CD7}" dt="2023-12-26T11:39:11.775" v="1258" actId="27636"/>
          <ac:spMkLst>
            <pc:docMk/>
            <pc:sldMk cId="2629712456" sldId="259"/>
            <ac:spMk id="3" creationId="{35B20285-704A-B0A3-DBDF-DC73B979B5B4}"/>
          </ac:spMkLst>
        </pc:spChg>
        <pc:spChg chg="add mod">
          <ac:chgData name="Manish Kumar Agarwal" userId="d61eeec9-2078-40a5-b388-8f0e32cbe8dd" providerId="ADAL" clId="{F6F1A8E0-E9D4-4736-AC42-2C296CA16CD7}" dt="2023-12-26T11:31:32.621" v="707" actId="1076"/>
          <ac:spMkLst>
            <pc:docMk/>
            <pc:sldMk cId="2629712456" sldId="259"/>
            <ac:spMk id="4" creationId="{D8DD4F7C-D12B-B784-D3C2-692EBAC270E1}"/>
          </ac:spMkLst>
        </pc:spChg>
        <pc:spChg chg="add mod">
          <ac:chgData name="Manish Kumar Agarwal" userId="d61eeec9-2078-40a5-b388-8f0e32cbe8dd" providerId="ADAL" clId="{F6F1A8E0-E9D4-4736-AC42-2C296CA16CD7}" dt="2023-12-26T11:31:32.621" v="707" actId="1076"/>
          <ac:spMkLst>
            <pc:docMk/>
            <pc:sldMk cId="2629712456" sldId="259"/>
            <ac:spMk id="5" creationId="{6D7AC290-74BC-7F87-4366-15186A3FD86B}"/>
          </ac:spMkLst>
        </pc:spChg>
        <pc:spChg chg="add mod">
          <ac:chgData name="Manish Kumar Agarwal" userId="d61eeec9-2078-40a5-b388-8f0e32cbe8dd" providerId="ADAL" clId="{F6F1A8E0-E9D4-4736-AC42-2C296CA16CD7}" dt="2023-12-26T11:31:32.621" v="707" actId="1076"/>
          <ac:spMkLst>
            <pc:docMk/>
            <pc:sldMk cId="2629712456" sldId="259"/>
            <ac:spMk id="6" creationId="{8047F03C-4955-6DEE-0D1C-0CF09A1E5D8D}"/>
          </ac:spMkLst>
        </pc:spChg>
        <pc:spChg chg="add mod">
          <ac:chgData name="Manish Kumar Agarwal" userId="d61eeec9-2078-40a5-b388-8f0e32cbe8dd" providerId="ADAL" clId="{F6F1A8E0-E9D4-4736-AC42-2C296CA16CD7}" dt="2023-12-26T11:31:32.621" v="707" actId="1076"/>
          <ac:spMkLst>
            <pc:docMk/>
            <pc:sldMk cId="2629712456" sldId="259"/>
            <ac:spMk id="7" creationId="{EECE9A47-133D-D768-239F-2B3335DA5763}"/>
          </ac:spMkLst>
        </pc:spChg>
        <pc:spChg chg="add mod">
          <ac:chgData name="Manish Kumar Agarwal" userId="d61eeec9-2078-40a5-b388-8f0e32cbe8dd" providerId="ADAL" clId="{F6F1A8E0-E9D4-4736-AC42-2C296CA16CD7}" dt="2023-12-26T11:31:32.621" v="707" actId="1076"/>
          <ac:spMkLst>
            <pc:docMk/>
            <pc:sldMk cId="2629712456" sldId="259"/>
            <ac:spMk id="8" creationId="{98A62B84-BA87-6F29-8C7E-AF4B0E676459}"/>
          </ac:spMkLst>
        </pc:spChg>
        <pc:spChg chg="add mod">
          <ac:chgData name="Manish Kumar Agarwal" userId="d61eeec9-2078-40a5-b388-8f0e32cbe8dd" providerId="ADAL" clId="{F6F1A8E0-E9D4-4736-AC42-2C296CA16CD7}" dt="2023-12-26T11:40:29.409" v="1282" actId="20577"/>
          <ac:spMkLst>
            <pc:docMk/>
            <pc:sldMk cId="2629712456" sldId="259"/>
            <ac:spMk id="9" creationId="{363B8093-4A41-BC58-01E7-5C341E578CBF}"/>
          </ac:spMkLst>
        </pc:spChg>
        <pc:spChg chg="add mod">
          <ac:chgData name="Manish Kumar Agarwal" userId="d61eeec9-2078-40a5-b388-8f0e32cbe8dd" providerId="ADAL" clId="{F6F1A8E0-E9D4-4736-AC42-2C296CA16CD7}" dt="2023-12-26T11:40:32.222" v="1284" actId="20577"/>
          <ac:spMkLst>
            <pc:docMk/>
            <pc:sldMk cId="2629712456" sldId="259"/>
            <ac:spMk id="10" creationId="{0D8AD69A-AF6C-BDC7-8837-9F495F18007A}"/>
          </ac:spMkLst>
        </pc:spChg>
        <pc:spChg chg="add mod">
          <ac:chgData name="Manish Kumar Agarwal" userId="d61eeec9-2078-40a5-b388-8f0e32cbe8dd" providerId="ADAL" clId="{F6F1A8E0-E9D4-4736-AC42-2C296CA16CD7}" dt="2023-12-26T11:40:35.737" v="1286" actId="20577"/>
          <ac:spMkLst>
            <pc:docMk/>
            <pc:sldMk cId="2629712456" sldId="259"/>
            <ac:spMk id="11" creationId="{EEB3E89D-1642-4CCE-F015-12E0912A3809}"/>
          </ac:spMkLst>
        </pc:spChg>
        <pc:spChg chg="add mod">
          <ac:chgData name="Manish Kumar Agarwal" userId="d61eeec9-2078-40a5-b388-8f0e32cbe8dd" providerId="ADAL" clId="{F6F1A8E0-E9D4-4736-AC42-2C296CA16CD7}" dt="2023-12-26T11:34:12.122" v="904" actId="207"/>
          <ac:spMkLst>
            <pc:docMk/>
            <pc:sldMk cId="2629712456" sldId="259"/>
            <ac:spMk id="18" creationId="{870C938E-0A98-81F8-CDEC-5DA32003CDDB}"/>
          </ac:spMkLst>
        </pc:spChg>
        <pc:spChg chg="add mod">
          <ac:chgData name="Manish Kumar Agarwal" userId="d61eeec9-2078-40a5-b388-8f0e32cbe8dd" providerId="ADAL" clId="{F6F1A8E0-E9D4-4736-AC42-2C296CA16CD7}" dt="2023-12-26T11:40:39.459" v="1290" actId="20577"/>
          <ac:spMkLst>
            <pc:docMk/>
            <pc:sldMk cId="2629712456" sldId="259"/>
            <ac:spMk id="26" creationId="{A60718EB-89BC-0844-DCBA-3F2EB10DFDC8}"/>
          </ac:spMkLst>
        </pc:spChg>
        <pc:spChg chg="add del mod">
          <ac:chgData name="Manish Kumar Agarwal" userId="d61eeec9-2078-40a5-b388-8f0e32cbe8dd" providerId="ADAL" clId="{F6F1A8E0-E9D4-4736-AC42-2C296CA16CD7}" dt="2023-12-26T11:39:38.874" v="1262" actId="478"/>
          <ac:spMkLst>
            <pc:docMk/>
            <pc:sldMk cId="2629712456" sldId="259"/>
            <ac:spMk id="27" creationId="{B15A0932-56EC-8135-E611-5E8937FF8CEE}"/>
          </ac:spMkLst>
        </pc:spChg>
        <pc:spChg chg="add del mod">
          <ac:chgData name="Manish Kumar Agarwal" userId="d61eeec9-2078-40a5-b388-8f0e32cbe8dd" providerId="ADAL" clId="{F6F1A8E0-E9D4-4736-AC42-2C296CA16CD7}" dt="2023-12-26T11:39:38.874" v="1262" actId="478"/>
          <ac:spMkLst>
            <pc:docMk/>
            <pc:sldMk cId="2629712456" sldId="259"/>
            <ac:spMk id="28" creationId="{4BC18CC3-2B9B-4C87-EE2E-827C4CCE1402}"/>
          </ac:spMkLst>
        </pc:spChg>
        <pc:spChg chg="add mod">
          <ac:chgData name="Manish Kumar Agarwal" userId="d61eeec9-2078-40a5-b388-8f0e32cbe8dd" providerId="ADAL" clId="{F6F1A8E0-E9D4-4736-AC42-2C296CA16CD7}" dt="2023-12-26T11:40:43.669" v="1294" actId="20577"/>
          <ac:spMkLst>
            <pc:docMk/>
            <pc:sldMk cId="2629712456" sldId="259"/>
            <ac:spMk id="32" creationId="{217BD27E-EDD4-176E-49E3-F3CBD367AC10}"/>
          </ac:spMkLst>
        </pc:spChg>
        <pc:spChg chg="add mod">
          <ac:chgData name="Manish Kumar Agarwal" userId="d61eeec9-2078-40a5-b388-8f0e32cbe8dd" providerId="ADAL" clId="{F6F1A8E0-E9D4-4736-AC42-2C296CA16CD7}" dt="2023-12-26T11:40:47.105" v="1298" actId="20577"/>
          <ac:spMkLst>
            <pc:docMk/>
            <pc:sldMk cId="2629712456" sldId="259"/>
            <ac:spMk id="34" creationId="{22292B00-0A66-81E2-8A3A-F9CD6339D046}"/>
          </ac:spMkLst>
        </pc:spChg>
        <pc:cxnChg chg="add mod">
          <ac:chgData name="Manish Kumar Agarwal" userId="d61eeec9-2078-40a5-b388-8f0e32cbe8dd" providerId="ADAL" clId="{F6F1A8E0-E9D4-4736-AC42-2C296CA16CD7}" dt="2023-12-26T11:31:32.621" v="707" actId="1076"/>
          <ac:cxnSpMkLst>
            <pc:docMk/>
            <pc:sldMk cId="2629712456" sldId="259"/>
            <ac:cxnSpMk id="13" creationId="{5BA3ED17-3642-DB7A-1984-6A92CB90EEFB}"/>
          </ac:cxnSpMkLst>
        </pc:cxnChg>
        <pc:cxnChg chg="add del mod">
          <ac:chgData name="Manish Kumar Agarwal" userId="d61eeec9-2078-40a5-b388-8f0e32cbe8dd" providerId="ADAL" clId="{F6F1A8E0-E9D4-4736-AC42-2C296CA16CD7}" dt="2023-12-26T11:29:42.052" v="699" actId="478"/>
          <ac:cxnSpMkLst>
            <pc:docMk/>
            <pc:sldMk cId="2629712456" sldId="259"/>
            <ac:cxnSpMk id="14" creationId="{F01D9FB2-EC73-DCF7-71D8-FB12117FFA4F}"/>
          </ac:cxnSpMkLst>
        </pc:cxnChg>
        <pc:cxnChg chg="add mod">
          <ac:chgData name="Manish Kumar Agarwal" userId="d61eeec9-2078-40a5-b388-8f0e32cbe8dd" providerId="ADAL" clId="{F6F1A8E0-E9D4-4736-AC42-2C296CA16CD7}" dt="2023-12-26T11:31:32.621" v="707" actId="1076"/>
          <ac:cxnSpMkLst>
            <pc:docMk/>
            <pc:sldMk cId="2629712456" sldId="259"/>
            <ac:cxnSpMk id="15" creationId="{AC0C85B7-6724-1D97-94B6-0767529442FA}"/>
          </ac:cxnSpMkLst>
        </pc:cxnChg>
        <pc:cxnChg chg="add mod">
          <ac:chgData name="Manish Kumar Agarwal" userId="d61eeec9-2078-40a5-b388-8f0e32cbe8dd" providerId="ADAL" clId="{F6F1A8E0-E9D4-4736-AC42-2C296CA16CD7}" dt="2023-12-26T11:31:32.621" v="707" actId="1076"/>
          <ac:cxnSpMkLst>
            <pc:docMk/>
            <pc:sldMk cId="2629712456" sldId="259"/>
            <ac:cxnSpMk id="16" creationId="{FF818353-7120-DFF2-4DD6-DF27FD56C5C0}"/>
          </ac:cxnSpMkLst>
        </pc:cxnChg>
        <pc:cxnChg chg="add mod">
          <ac:chgData name="Manish Kumar Agarwal" userId="d61eeec9-2078-40a5-b388-8f0e32cbe8dd" providerId="ADAL" clId="{F6F1A8E0-E9D4-4736-AC42-2C296CA16CD7}" dt="2023-12-26T11:31:32.621" v="707" actId="1076"/>
          <ac:cxnSpMkLst>
            <pc:docMk/>
            <pc:sldMk cId="2629712456" sldId="259"/>
            <ac:cxnSpMk id="17" creationId="{52B20F98-54CB-01A3-1FB2-75889EB3E88D}"/>
          </ac:cxnSpMkLst>
        </pc:cxnChg>
        <pc:cxnChg chg="add mod">
          <ac:chgData name="Manish Kumar Agarwal" userId="d61eeec9-2078-40a5-b388-8f0e32cbe8dd" providerId="ADAL" clId="{F6F1A8E0-E9D4-4736-AC42-2C296CA16CD7}" dt="2023-12-26T11:33:39.054" v="878" actId="14100"/>
          <ac:cxnSpMkLst>
            <pc:docMk/>
            <pc:sldMk cId="2629712456" sldId="259"/>
            <ac:cxnSpMk id="19" creationId="{89F8A312-5AF6-D60E-AF45-054B42DA9260}"/>
          </ac:cxnSpMkLst>
        </pc:cxnChg>
        <pc:cxnChg chg="add mod">
          <ac:chgData name="Manish Kumar Agarwal" userId="d61eeec9-2078-40a5-b388-8f0e32cbe8dd" providerId="ADAL" clId="{F6F1A8E0-E9D4-4736-AC42-2C296CA16CD7}" dt="2023-12-26T11:33:43.790" v="880" actId="1076"/>
          <ac:cxnSpMkLst>
            <pc:docMk/>
            <pc:sldMk cId="2629712456" sldId="259"/>
            <ac:cxnSpMk id="23" creationId="{8DB3341B-D4D6-741E-34DF-6FEC0030147C}"/>
          </ac:cxnSpMkLst>
        </pc:cxnChg>
        <pc:cxnChg chg="add mod">
          <ac:chgData name="Manish Kumar Agarwal" userId="d61eeec9-2078-40a5-b388-8f0e32cbe8dd" providerId="ADAL" clId="{F6F1A8E0-E9D4-4736-AC42-2C296CA16CD7}" dt="2023-12-26T11:33:46.848" v="882" actId="1076"/>
          <ac:cxnSpMkLst>
            <pc:docMk/>
            <pc:sldMk cId="2629712456" sldId="259"/>
            <ac:cxnSpMk id="24" creationId="{8B695EC9-4AA5-F4D0-B38E-61AB1524C712}"/>
          </ac:cxnSpMkLst>
        </pc:cxnChg>
        <pc:cxnChg chg="add mod">
          <ac:chgData name="Manish Kumar Agarwal" userId="d61eeec9-2078-40a5-b388-8f0e32cbe8dd" providerId="ADAL" clId="{F6F1A8E0-E9D4-4736-AC42-2C296CA16CD7}" dt="2023-12-26T11:33:59.228" v="902" actId="1076"/>
          <ac:cxnSpMkLst>
            <pc:docMk/>
            <pc:sldMk cId="2629712456" sldId="259"/>
            <ac:cxnSpMk id="25" creationId="{0A36C8EA-AAC2-7D86-748C-AA5CF6D240BF}"/>
          </ac:cxnSpMkLst>
        </pc:cxnChg>
        <pc:cxnChg chg="add mod">
          <ac:chgData name="Manish Kumar Agarwal" userId="d61eeec9-2078-40a5-b388-8f0e32cbe8dd" providerId="ADAL" clId="{F6F1A8E0-E9D4-4736-AC42-2C296CA16CD7}" dt="2023-12-26T11:39:32.177" v="1261" actId="14100"/>
          <ac:cxnSpMkLst>
            <pc:docMk/>
            <pc:sldMk cId="2629712456" sldId="259"/>
            <ac:cxnSpMk id="29" creationId="{44F0AE57-DCE2-3C11-40E9-6ECB840D8ABC}"/>
          </ac:cxnSpMkLst>
        </pc:cxnChg>
        <pc:cxnChg chg="add mod">
          <ac:chgData name="Manish Kumar Agarwal" userId="d61eeec9-2078-40a5-b388-8f0e32cbe8dd" providerId="ADAL" clId="{F6F1A8E0-E9D4-4736-AC42-2C296CA16CD7}" dt="2023-12-26T11:39:46.097" v="1264" actId="1076"/>
          <ac:cxnSpMkLst>
            <pc:docMk/>
            <pc:sldMk cId="2629712456" sldId="259"/>
            <ac:cxnSpMk id="33" creationId="{B9AE0FF0-1CEF-A74A-3CAB-A9E5AF6B067C}"/>
          </ac:cxnSpMkLst>
        </pc:cxnChg>
        <pc:cxnChg chg="add mod">
          <ac:chgData name="Manish Kumar Agarwal" userId="d61eeec9-2078-40a5-b388-8f0e32cbe8dd" providerId="ADAL" clId="{F6F1A8E0-E9D4-4736-AC42-2C296CA16CD7}" dt="2023-12-26T11:39:50.412" v="1266" actId="1076"/>
          <ac:cxnSpMkLst>
            <pc:docMk/>
            <pc:sldMk cId="2629712456" sldId="259"/>
            <ac:cxnSpMk id="35" creationId="{E589683E-59AF-3BA8-9F80-0B908E7EB1F2}"/>
          </ac:cxnSpMkLst>
        </pc:cxnChg>
      </pc:sldChg>
      <pc:sldChg chg="addSp delSp modSp new mod">
        <pc:chgData name="Manish Kumar Agarwal" userId="d61eeec9-2078-40a5-b388-8f0e32cbe8dd" providerId="ADAL" clId="{F6F1A8E0-E9D4-4736-AC42-2C296CA16CD7}" dt="2023-12-26T11:50:09.921" v="1639" actId="27636"/>
        <pc:sldMkLst>
          <pc:docMk/>
          <pc:sldMk cId="1705525515" sldId="260"/>
        </pc:sldMkLst>
        <pc:spChg chg="mod">
          <ac:chgData name="Manish Kumar Agarwal" userId="d61eeec9-2078-40a5-b388-8f0e32cbe8dd" providerId="ADAL" clId="{F6F1A8E0-E9D4-4736-AC42-2C296CA16CD7}" dt="2023-12-26T11:48:54.473" v="1617" actId="1076"/>
          <ac:spMkLst>
            <pc:docMk/>
            <pc:sldMk cId="1705525515" sldId="260"/>
            <ac:spMk id="2" creationId="{8DC5FCDD-B620-1EFD-CD2D-8F6B9D6568A3}"/>
          </ac:spMkLst>
        </pc:spChg>
        <pc:spChg chg="mod">
          <ac:chgData name="Manish Kumar Agarwal" userId="d61eeec9-2078-40a5-b388-8f0e32cbe8dd" providerId="ADAL" clId="{F6F1A8E0-E9D4-4736-AC42-2C296CA16CD7}" dt="2023-12-26T11:49:03.437" v="1619" actId="1076"/>
          <ac:spMkLst>
            <pc:docMk/>
            <pc:sldMk cId="1705525515" sldId="260"/>
            <ac:spMk id="3" creationId="{AEFC244F-9061-7786-9456-1C71E34BFC64}"/>
          </ac:spMkLst>
        </pc:spChg>
        <pc:spChg chg="add del mod">
          <ac:chgData name="Manish Kumar Agarwal" userId="d61eeec9-2078-40a5-b388-8f0e32cbe8dd" providerId="ADAL" clId="{F6F1A8E0-E9D4-4736-AC42-2C296CA16CD7}" dt="2023-12-26T11:42:24.141" v="1436"/>
          <ac:spMkLst>
            <pc:docMk/>
            <pc:sldMk cId="1705525515" sldId="260"/>
            <ac:spMk id="4" creationId="{5C07D447-32CB-1AC9-C704-E508C4C4FC3A}"/>
          </ac:spMkLst>
        </pc:spChg>
        <pc:spChg chg="add mod">
          <ac:chgData name="Manish Kumar Agarwal" userId="d61eeec9-2078-40a5-b388-8f0e32cbe8dd" providerId="ADAL" clId="{F6F1A8E0-E9D4-4736-AC42-2C296CA16CD7}" dt="2023-12-26T11:49:00.381" v="1618" actId="1076"/>
          <ac:spMkLst>
            <pc:docMk/>
            <pc:sldMk cId="1705525515" sldId="260"/>
            <ac:spMk id="6" creationId="{43D437FB-04D6-B1EE-9D4B-46CC720862C2}"/>
          </ac:spMkLst>
        </pc:spChg>
        <pc:spChg chg="add mod">
          <ac:chgData name="Manish Kumar Agarwal" userId="d61eeec9-2078-40a5-b388-8f0e32cbe8dd" providerId="ADAL" clId="{F6F1A8E0-E9D4-4736-AC42-2C296CA16CD7}" dt="2023-12-26T11:49:06.666" v="1620" actId="1076"/>
          <ac:spMkLst>
            <pc:docMk/>
            <pc:sldMk cId="1705525515" sldId="260"/>
            <ac:spMk id="7" creationId="{62771C8A-7533-57AA-4D25-B0CD0443132A}"/>
          </ac:spMkLst>
        </pc:spChg>
        <pc:spChg chg="add mod">
          <ac:chgData name="Manish Kumar Agarwal" userId="d61eeec9-2078-40a5-b388-8f0e32cbe8dd" providerId="ADAL" clId="{F6F1A8E0-E9D4-4736-AC42-2C296CA16CD7}" dt="2023-12-26T11:50:09.921" v="1639" actId="27636"/>
          <ac:spMkLst>
            <pc:docMk/>
            <pc:sldMk cId="1705525515" sldId="260"/>
            <ac:spMk id="8" creationId="{EEFCE623-B330-2250-9457-81A3ADBE5B03}"/>
          </ac:spMkLst>
        </pc:spChg>
        <pc:cxnChg chg="add del mod">
          <ac:chgData name="Manish Kumar Agarwal" userId="d61eeec9-2078-40a5-b388-8f0e32cbe8dd" providerId="ADAL" clId="{F6F1A8E0-E9D4-4736-AC42-2C296CA16CD7}" dt="2023-12-26T11:42:24.141" v="1436"/>
          <ac:cxnSpMkLst>
            <pc:docMk/>
            <pc:sldMk cId="1705525515" sldId="260"/>
            <ac:cxnSpMk id="5" creationId="{3E34FC6D-9FFD-38D8-59E5-5FD233250FE4}"/>
          </ac:cxnSpMkLst>
        </pc:cxnChg>
      </pc:sldChg>
      <pc:sldChg chg="addSp modSp new mod">
        <pc:chgData name="Manish Kumar Agarwal" userId="d61eeec9-2078-40a5-b388-8f0e32cbe8dd" providerId="ADAL" clId="{F6F1A8E0-E9D4-4736-AC42-2C296CA16CD7}" dt="2023-12-26T12:43:26.056" v="2200" actId="1076"/>
        <pc:sldMkLst>
          <pc:docMk/>
          <pc:sldMk cId="825685511" sldId="261"/>
        </pc:sldMkLst>
        <pc:spChg chg="mod">
          <ac:chgData name="Manish Kumar Agarwal" userId="d61eeec9-2078-40a5-b388-8f0e32cbe8dd" providerId="ADAL" clId="{F6F1A8E0-E9D4-4736-AC42-2C296CA16CD7}" dt="2023-12-26T11:54:09.913" v="1819" actId="313"/>
          <ac:spMkLst>
            <pc:docMk/>
            <pc:sldMk cId="825685511" sldId="261"/>
            <ac:spMk id="2" creationId="{9AE517CE-3165-B810-52F1-A109C0541B93}"/>
          </ac:spMkLst>
        </pc:spChg>
        <pc:spChg chg="mod">
          <ac:chgData name="Manish Kumar Agarwal" userId="d61eeec9-2078-40a5-b388-8f0e32cbe8dd" providerId="ADAL" clId="{F6F1A8E0-E9D4-4736-AC42-2C296CA16CD7}" dt="2023-12-26T12:42:43.326" v="2194" actId="14100"/>
          <ac:spMkLst>
            <pc:docMk/>
            <pc:sldMk cId="825685511" sldId="261"/>
            <ac:spMk id="3" creationId="{23EF9199-9188-CBA8-3E3E-6495A17ED8C1}"/>
          </ac:spMkLst>
        </pc:spChg>
        <pc:graphicFrameChg chg="add mod">
          <ac:chgData name="Manish Kumar Agarwal" userId="d61eeec9-2078-40a5-b388-8f0e32cbe8dd" providerId="ADAL" clId="{F6F1A8E0-E9D4-4736-AC42-2C296CA16CD7}" dt="2023-12-26T12:43:20.923" v="2199" actId="1076"/>
          <ac:graphicFrameMkLst>
            <pc:docMk/>
            <pc:sldMk cId="825685511" sldId="261"/>
            <ac:graphicFrameMk id="4" creationId="{F6836D48-C029-5D48-02DE-2E49289B12AC}"/>
          </ac:graphicFrameMkLst>
        </pc:graphicFrameChg>
        <pc:graphicFrameChg chg="add mod modGraphic">
          <ac:chgData name="Manish Kumar Agarwal" userId="d61eeec9-2078-40a5-b388-8f0e32cbe8dd" providerId="ADAL" clId="{F6F1A8E0-E9D4-4736-AC42-2C296CA16CD7}" dt="2023-12-26T12:43:26.056" v="2200" actId="1076"/>
          <ac:graphicFrameMkLst>
            <pc:docMk/>
            <pc:sldMk cId="825685511" sldId="261"/>
            <ac:graphicFrameMk id="5" creationId="{5BB3CF93-111B-2061-A85D-C06A98A0DC5C}"/>
          </ac:graphicFrameMkLst>
        </pc:graphicFrameChg>
      </pc:sldChg>
      <pc:sldChg chg="addSp delSp modSp new mod">
        <pc:chgData name="Manish Kumar Agarwal" userId="d61eeec9-2078-40a5-b388-8f0e32cbe8dd" providerId="ADAL" clId="{F6F1A8E0-E9D4-4736-AC42-2C296CA16CD7}" dt="2023-12-26T12:09:16.060" v="1891" actId="1076"/>
        <pc:sldMkLst>
          <pc:docMk/>
          <pc:sldMk cId="375507862" sldId="262"/>
        </pc:sldMkLst>
        <pc:spChg chg="mod">
          <ac:chgData name="Manish Kumar Agarwal" userId="d61eeec9-2078-40a5-b388-8f0e32cbe8dd" providerId="ADAL" clId="{F6F1A8E0-E9D4-4736-AC42-2C296CA16CD7}" dt="2023-12-26T11:54:53.313" v="1854" actId="1076"/>
          <ac:spMkLst>
            <pc:docMk/>
            <pc:sldMk cId="375507862" sldId="262"/>
            <ac:spMk id="2" creationId="{CDF1E72F-2160-A6CB-623B-180CD81EC4E8}"/>
          </ac:spMkLst>
        </pc:spChg>
        <pc:spChg chg="del">
          <ac:chgData name="Manish Kumar Agarwal" userId="d61eeec9-2078-40a5-b388-8f0e32cbe8dd" providerId="ADAL" clId="{F6F1A8E0-E9D4-4736-AC42-2C296CA16CD7}" dt="2023-12-26T12:07:09.876" v="1856"/>
          <ac:spMkLst>
            <pc:docMk/>
            <pc:sldMk cId="375507862" sldId="262"/>
            <ac:spMk id="3" creationId="{2FF366D5-7C2F-3F63-D4CF-DBF63348207A}"/>
          </ac:spMkLst>
        </pc:spChg>
        <pc:spChg chg="add mod">
          <ac:chgData name="Manish Kumar Agarwal" userId="d61eeec9-2078-40a5-b388-8f0e32cbe8dd" providerId="ADAL" clId="{F6F1A8E0-E9D4-4736-AC42-2C296CA16CD7}" dt="2023-12-26T11:54:56.280" v="1855" actId="1076"/>
          <ac:spMkLst>
            <pc:docMk/>
            <pc:sldMk cId="375507862" sldId="262"/>
            <ac:spMk id="4" creationId="{D0BA5672-33F5-4A51-F3FE-3067BDD465B0}"/>
          </ac:spMkLst>
        </pc:spChg>
        <pc:spChg chg="add mod">
          <ac:chgData name="Manish Kumar Agarwal" userId="d61eeec9-2078-40a5-b388-8f0e32cbe8dd" providerId="ADAL" clId="{F6F1A8E0-E9D4-4736-AC42-2C296CA16CD7}" dt="2023-12-26T12:09:16.060" v="1891" actId="1076"/>
          <ac:spMkLst>
            <pc:docMk/>
            <pc:sldMk cId="375507862" sldId="262"/>
            <ac:spMk id="6" creationId="{548F2994-593A-081B-4A2A-195CCADCE4F6}"/>
          </ac:spMkLst>
        </pc:spChg>
        <pc:graphicFrameChg chg="add mod modGraphic">
          <ac:chgData name="Manish Kumar Agarwal" userId="d61eeec9-2078-40a5-b388-8f0e32cbe8dd" providerId="ADAL" clId="{F6F1A8E0-E9D4-4736-AC42-2C296CA16CD7}" dt="2023-12-26T12:08:57.829" v="1885" actId="20577"/>
          <ac:graphicFrameMkLst>
            <pc:docMk/>
            <pc:sldMk cId="375507862" sldId="262"/>
            <ac:graphicFrameMk id="5" creationId="{30F75E0F-8257-9B4A-4A1A-64952A5DCE7F}"/>
          </ac:graphicFrameMkLst>
        </pc:graphicFrameChg>
      </pc:sldChg>
      <pc:sldChg chg="addSp delSp modSp add mod">
        <pc:chgData name="Manish Kumar Agarwal" userId="d61eeec9-2078-40a5-b388-8f0e32cbe8dd" providerId="ADAL" clId="{F6F1A8E0-E9D4-4736-AC42-2C296CA16CD7}" dt="2023-12-26T12:47:35.454" v="2399" actId="1076"/>
        <pc:sldMkLst>
          <pc:docMk/>
          <pc:sldMk cId="3161665184" sldId="263"/>
        </pc:sldMkLst>
        <pc:spChg chg="mod">
          <ac:chgData name="Manish Kumar Agarwal" userId="d61eeec9-2078-40a5-b388-8f0e32cbe8dd" providerId="ADAL" clId="{F6F1A8E0-E9D4-4736-AC42-2C296CA16CD7}" dt="2023-12-26T12:45:27.925" v="2247" actId="1076"/>
          <ac:spMkLst>
            <pc:docMk/>
            <pc:sldMk cId="3161665184" sldId="263"/>
            <ac:spMk id="2" creationId="{9AE517CE-3165-B810-52F1-A109C0541B93}"/>
          </ac:spMkLst>
        </pc:spChg>
        <pc:spChg chg="mod">
          <ac:chgData name="Manish Kumar Agarwal" userId="d61eeec9-2078-40a5-b388-8f0e32cbe8dd" providerId="ADAL" clId="{F6F1A8E0-E9D4-4736-AC42-2C296CA16CD7}" dt="2023-12-26T12:45:27.925" v="2247" actId="1076"/>
          <ac:spMkLst>
            <pc:docMk/>
            <pc:sldMk cId="3161665184" sldId="263"/>
            <ac:spMk id="3" creationId="{23EF9199-9188-CBA8-3E3E-6495A17ED8C1}"/>
          </ac:spMkLst>
        </pc:spChg>
        <pc:spChg chg="add del mod">
          <ac:chgData name="Manish Kumar Agarwal" userId="d61eeec9-2078-40a5-b388-8f0e32cbe8dd" providerId="ADAL" clId="{F6F1A8E0-E9D4-4736-AC42-2C296CA16CD7}" dt="2023-12-26T12:46:03.560" v="2292"/>
          <ac:spMkLst>
            <pc:docMk/>
            <pc:sldMk cId="3161665184" sldId="263"/>
            <ac:spMk id="8" creationId="{E0F199EE-71FE-1C94-97E2-E034593E13DE}"/>
          </ac:spMkLst>
        </pc:spChg>
        <pc:spChg chg="add mod">
          <ac:chgData name="Manish Kumar Agarwal" userId="d61eeec9-2078-40a5-b388-8f0e32cbe8dd" providerId="ADAL" clId="{F6F1A8E0-E9D4-4736-AC42-2C296CA16CD7}" dt="2023-12-26T12:46:17.510" v="2295" actId="1076"/>
          <ac:spMkLst>
            <pc:docMk/>
            <pc:sldMk cId="3161665184" sldId="263"/>
            <ac:spMk id="9" creationId="{8AB1F6AD-9C0C-3FC1-970D-4A93B886A3F8}"/>
          </ac:spMkLst>
        </pc:spChg>
        <pc:spChg chg="add mod">
          <ac:chgData name="Manish Kumar Agarwal" userId="d61eeec9-2078-40a5-b388-8f0e32cbe8dd" providerId="ADAL" clId="{F6F1A8E0-E9D4-4736-AC42-2C296CA16CD7}" dt="2023-12-26T12:47:35.454" v="2399" actId="1076"/>
          <ac:spMkLst>
            <pc:docMk/>
            <pc:sldMk cId="3161665184" sldId="263"/>
            <ac:spMk id="10" creationId="{E6B374BD-6B9F-B81A-9081-07A26F04DF32}"/>
          </ac:spMkLst>
        </pc:spChg>
        <pc:graphicFrameChg chg="del">
          <ac:chgData name="Manish Kumar Agarwal" userId="d61eeec9-2078-40a5-b388-8f0e32cbe8dd" providerId="ADAL" clId="{F6F1A8E0-E9D4-4736-AC42-2C296CA16CD7}" dt="2023-12-26T12:44:21.575" v="2235" actId="478"/>
          <ac:graphicFrameMkLst>
            <pc:docMk/>
            <pc:sldMk cId="3161665184" sldId="263"/>
            <ac:graphicFrameMk id="4" creationId="{F6836D48-C029-5D48-02DE-2E49289B12AC}"/>
          </ac:graphicFrameMkLst>
        </pc:graphicFrameChg>
        <pc:graphicFrameChg chg="del modGraphic">
          <ac:chgData name="Manish Kumar Agarwal" userId="d61eeec9-2078-40a5-b388-8f0e32cbe8dd" providerId="ADAL" clId="{F6F1A8E0-E9D4-4736-AC42-2C296CA16CD7}" dt="2023-12-26T12:44:32.324" v="2239" actId="478"/>
          <ac:graphicFrameMkLst>
            <pc:docMk/>
            <pc:sldMk cId="3161665184" sldId="263"/>
            <ac:graphicFrameMk id="5" creationId="{5BB3CF93-111B-2061-A85D-C06A98A0DC5C}"/>
          </ac:graphicFrameMkLst>
        </pc:graphicFrameChg>
        <pc:graphicFrameChg chg="add mod modGraphic">
          <ac:chgData name="Manish Kumar Agarwal" userId="d61eeec9-2078-40a5-b388-8f0e32cbe8dd" providerId="ADAL" clId="{F6F1A8E0-E9D4-4736-AC42-2C296CA16CD7}" dt="2023-12-26T12:45:27.925" v="2247" actId="1076"/>
          <ac:graphicFrameMkLst>
            <pc:docMk/>
            <pc:sldMk cId="3161665184" sldId="263"/>
            <ac:graphicFrameMk id="6" creationId="{EF74CC65-D200-F471-CF18-DEF5FB5836EA}"/>
          </ac:graphicFrameMkLst>
        </pc:graphicFrameChg>
        <pc:graphicFrameChg chg="add mod modGraphic">
          <ac:chgData name="Manish Kumar Agarwal" userId="d61eeec9-2078-40a5-b388-8f0e32cbe8dd" providerId="ADAL" clId="{F6F1A8E0-E9D4-4736-AC42-2C296CA16CD7}" dt="2023-12-26T12:45:27.925" v="2247" actId="1076"/>
          <ac:graphicFrameMkLst>
            <pc:docMk/>
            <pc:sldMk cId="3161665184" sldId="263"/>
            <ac:graphicFrameMk id="7" creationId="{481A4E8A-3F6F-631B-1FAE-ECC00DEBBAF8}"/>
          </ac:graphicFrameMkLst>
        </pc:graphicFrameChg>
      </pc:sldChg>
      <pc:sldChg chg="addSp delSp modSp new mod">
        <pc:chgData name="Manish Kumar Agarwal" userId="d61eeec9-2078-40a5-b388-8f0e32cbe8dd" providerId="ADAL" clId="{F6F1A8E0-E9D4-4736-AC42-2C296CA16CD7}" dt="2023-12-26T12:55:12.164" v="2665" actId="115"/>
        <pc:sldMkLst>
          <pc:docMk/>
          <pc:sldMk cId="782440073" sldId="264"/>
        </pc:sldMkLst>
        <pc:spChg chg="mod">
          <ac:chgData name="Manish Kumar Agarwal" userId="d61eeec9-2078-40a5-b388-8f0e32cbe8dd" providerId="ADAL" clId="{F6F1A8E0-E9D4-4736-AC42-2C296CA16CD7}" dt="2023-12-26T12:48:04.439" v="2421" actId="20577"/>
          <ac:spMkLst>
            <pc:docMk/>
            <pc:sldMk cId="782440073" sldId="264"/>
            <ac:spMk id="2" creationId="{0CA3E89C-293A-4557-E314-85485CF07813}"/>
          </ac:spMkLst>
        </pc:spChg>
        <pc:spChg chg="mod">
          <ac:chgData name="Manish Kumar Agarwal" userId="d61eeec9-2078-40a5-b388-8f0e32cbe8dd" providerId="ADAL" clId="{F6F1A8E0-E9D4-4736-AC42-2C296CA16CD7}" dt="2023-12-26T12:53:34.186" v="2500" actId="14100"/>
          <ac:spMkLst>
            <pc:docMk/>
            <pc:sldMk cId="782440073" sldId="264"/>
            <ac:spMk id="3" creationId="{277185AF-A494-FAE5-571D-316E02567E0B}"/>
          </ac:spMkLst>
        </pc:spChg>
        <pc:spChg chg="add mod">
          <ac:chgData name="Manish Kumar Agarwal" userId="d61eeec9-2078-40a5-b388-8f0e32cbe8dd" providerId="ADAL" clId="{F6F1A8E0-E9D4-4736-AC42-2C296CA16CD7}" dt="2023-12-26T12:53:00.275" v="2461" actId="1076"/>
          <ac:spMkLst>
            <pc:docMk/>
            <pc:sldMk cId="782440073" sldId="264"/>
            <ac:spMk id="7" creationId="{E1DEF5EA-C8DB-76FA-A9C1-AFB6CE398930}"/>
          </ac:spMkLst>
        </pc:spChg>
        <pc:spChg chg="add mod">
          <ac:chgData name="Manish Kumar Agarwal" userId="d61eeec9-2078-40a5-b388-8f0e32cbe8dd" providerId="ADAL" clId="{F6F1A8E0-E9D4-4736-AC42-2C296CA16CD7}" dt="2023-12-26T12:53:27.354" v="2499" actId="122"/>
          <ac:spMkLst>
            <pc:docMk/>
            <pc:sldMk cId="782440073" sldId="264"/>
            <ac:spMk id="8" creationId="{E6CEE7FB-DD9A-F7B3-1734-F874B9C3E7A2}"/>
          </ac:spMkLst>
        </pc:spChg>
        <pc:spChg chg="add mod">
          <ac:chgData name="Manish Kumar Agarwal" userId="d61eeec9-2078-40a5-b388-8f0e32cbe8dd" providerId="ADAL" clId="{F6F1A8E0-E9D4-4736-AC42-2C296CA16CD7}" dt="2023-12-26T12:55:12.164" v="2665" actId="115"/>
          <ac:spMkLst>
            <pc:docMk/>
            <pc:sldMk cId="782440073" sldId="264"/>
            <ac:spMk id="9" creationId="{6EC18493-8C0F-52B1-83BF-0D8F7E7121F5}"/>
          </ac:spMkLst>
        </pc:spChg>
        <pc:graphicFrameChg chg="add del mod">
          <ac:chgData name="Manish Kumar Agarwal" userId="d61eeec9-2078-40a5-b388-8f0e32cbe8dd" providerId="ADAL" clId="{F6F1A8E0-E9D4-4736-AC42-2C296CA16CD7}" dt="2023-12-26T12:52:12.692" v="2452" actId="478"/>
          <ac:graphicFrameMkLst>
            <pc:docMk/>
            <pc:sldMk cId="782440073" sldId="264"/>
            <ac:graphicFrameMk id="4" creationId="{3F0FE67C-4634-E7E0-3B49-045868DF8336}"/>
          </ac:graphicFrameMkLst>
        </pc:graphicFrameChg>
        <pc:graphicFrameChg chg="add del mod">
          <ac:chgData name="Manish Kumar Agarwal" userId="d61eeec9-2078-40a5-b388-8f0e32cbe8dd" providerId="ADAL" clId="{F6F1A8E0-E9D4-4736-AC42-2C296CA16CD7}" dt="2023-12-26T12:52:10.340" v="2451" actId="478"/>
          <ac:graphicFrameMkLst>
            <pc:docMk/>
            <pc:sldMk cId="782440073" sldId="264"/>
            <ac:graphicFrameMk id="5" creationId="{6303BFA4-D8B1-007E-7D0F-1CBBD88285C8}"/>
          </ac:graphicFrameMkLst>
        </pc:graphicFrameChg>
        <pc:graphicFrameChg chg="add mod modGraphic">
          <ac:chgData name="Manish Kumar Agarwal" userId="d61eeec9-2078-40a5-b388-8f0e32cbe8dd" providerId="ADAL" clId="{F6F1A8E0-E9D4-4736-AC42-2C296CA16CD7}" dt="2023-12-26T12:52:55.225" v="2459" actId="2165"/>
          <ac:graphicFrameMkLst>
            <pc:docMk/>
            <pc:sldMk cId="782440073" sldId="264"/>
            <ac:graphicFrameMk id="6" creationId="{0E102712-F103-9FAB-2CCB-127C18AD4D2E}"/>
          </ac:graphicFrameMkLst>
        </pc:graphicFrameChg>
      </pc:sldChg>
      <pc:sldChg chg="addSp delSp modSp new mod ord">
        <pc:chgData name="Manish Kumar Agarwal" userId="d61eeec9-2078-40a5-b388-8f0e32cbe8dd" providerId="ADAL" clId="{F6F1A8E0-E9D4-4736-AC42-2C296CA16CD7}" dt="2023-12-26T13:02:57.193" v="2876" actId="20577"/>
        <pc:sldMkLst>
          <pc:docMk/>
          <pc:sldMk cId="3246298938" sldId="265"/>
        </pc:sldMkLst>
        <pc:spChg chg="mod">
          <ac:chgData name="Manish Kumar Agarwal" userId="d61eeec9-2078-40a5-b388-8f0e32cbe8dd" providerId="ADAL" clId="{F6F1A8E0-E9D4-4736-AC42-2C296CA16CD7}" dt="2023-12-26T12:55:23.691" v="2689" actId="20577"/>
          <ac:spMkLst>
            <pc:docMk/>
            <pc:sldMk cId="3246298938" sldId="265"/>
            <ac:spMk id="2" creationId="{7D7785F7-983E-F865-C221-81AA6C8709A3}"/>
          </ac:spMkLst>
        </pc:spChg>
        <pc:spChg chg="mod">
          <ac:chgData name="Manish Kumar Agarwal" userId="d61eeec9-2078-40a5-b388-8f0e32cbe8dd" providerId="ADAL" clId="{F6F1A8E0-E9D4-4736-AC42-2C296CA16CD7}" dt="2023-12-26T13:02:57.193" v="2876" actId="20577"/>
          <ac:spMkLst>
            <pc:docMk/>
            <pc:sldMk cId="3246298938" sldId="265"/>
            <ac:spMk id="3" creationId="{171C2E4F-D079-7AFE-2754-B50C5148BFC9}"/>
          </ac:spMkLst>
        </pc:spChg>
        <pc:spChg chg="add del mod">
          <ac:chgData name="Manish Kumar Agarwal" userId="d61eeec9-2078-40a5-b388-8f0e32cbe8dd" providerId="ADAL" clId="{F6F1A8E0-E9D4-4736-AC42-2C296CA16CD7}" dt="2023-12-26T13:01:32.336" v="2850" actId="478"/>
          <ac:spMkLst>
            <pc:docMk/>
            <pc:sldMk cId="3246298938" sldId="265"/>
            <ac:spMk id="5" creationId="{DC571371-FADA-6F42-37FA-3DB6BFF83169}"/>
          </ac:spMkLst>
        </pc:spChg>
      </pc:sldChg>
      <pc:sldChg chg="addSp modSp new mod">
        <pc:chgData name="Manish Kumar Agarwal" userId="d61eeec9-2078-40a5-b388-8f0e32cbe8dd" providerId="ADAL" clId="{F6F1A8E0-E9D4-4736-AC42-2C296CA16CD7}" dt="2023-12-26T13:06:55.505" v="2880" actId="14100"/>
        <pc:sldMkLst>
          <pc:docMk/>
          <pc:sldMk cId="1515536520" sldId="266"/>
        </pc:sldMkLst>
        <pc:spChg chg="mod">
          <ac:chgData name="Manish Kumar Agarwal" userId="d61eeec9-2078-40a5-b388-8f0e32cbe8dd" providerId="ADAL" clId="{F6F1A8E0-E9D4-4736-AC42-2C296CA16CD7}" dt="2023-12-26T13:06:55.505" v="2880" actId="14100"/>
          <ac:spMkLst>
            <pc:docMk/>
            <pc:sldMk cId="1515536520" sldId="266"/>
            <ac:spMk id="3" creationId="{94CD87EB-86B2-ED3D-0071-F61A23F548CE}"/>
          </ac:spMkLst>
        </pc:spChg>
        <pc:picChg chg="add mod">
          <ac:chgData name="Manish Kumar Agarwal" userId="d61eeec9-2078-40a5-b388-8f0e32cbe8dd" providerId="ADAL" clId="{F6F1A8E0-E9D4-4736-AC42-2C296CA16CD7}" dt="2023-12-26T13:06:46.505" v="2879" actId="1076"/>
          <ac:picMkLst>
            <pc:docMk/>
            <pc:sldMk cId="1515536520" sldId="266"/>
            <ac:picMk id="5" creationId="{2588661B-E483-E1E9-8EC5-E5E87120F238}"/>
          </ac:picMkLst>
        </pc:picChg>
      </pc:sldChg>
      <pc:sldChg chg="addSp delSp modSp new mod">
        <pc:chgData name="Manish Kumar Agarwal" userId="d61eeec9-2078-40a5-b388-8f0e32cbe8dd" providerId="ADAL" clId="{F6F1A8E0-E9D4-4736-AC42-2C296CA16CD7}" dt="2023-12-26T13:14:44.167" v="3055" actId="207"/>
        <pc:sldMkLst>
          <pc:docMk/>
          <pc:sldMk cId="712739723" sldId="267"/>
        </pc:sldMkLst>
        <pc:spChg chg="mod">
          <ac:chgData name="Manish Kumar Agarwal" userId="d61eeec9-2078-40a5-b388-8f0e32cbe8dd" providerId="ADAL" clId="{F6F1A8E0-E9D4-4736-AC42-2C296CA16CD7}" dt="2023-12-26T13:09:37.003" v="3027" actId="1076"/>
          <ac:spMkLst>
            <pc:docMk/>
            <pc:sldMk cId="712739723" sldId="267"/>
            <ac:spMk id="2" creationId="{BDB9DA5A-C0BD-D710-8207-690471E6D9B3}"/>
          </ac:spMkLst>
        </pc:spChg>
        <pc:spChg chg="add del mod">
          <ac:chgData name="Manish Kumar Agarwal" userId="d61eeec9-2078-40a5-b388-8f0e32cbe8dd" providerId="ADAL" clId="{F6F1A8E0-E9D4-4736-AC42-2C296CA16CD7}" dt="2023-12-26T13:10:09.856" v="3033" actId="1076"/>
          <ac:spMkLst>
            <pc:docMk/>
            <pc:sldMk cId="712739723" sldId="267"/>
            <ac:spMk id="3" creationId="{BD0BC480-5B62-4A7B-B5C9-2DD8452B9394}"/>
          </ac:spMkLst>
        </pc:spChg>
        <pc:spChg chg="add mod">
          <ac:chgData name="Manish Kumar Agarwal" userId="d61eeec9-2078-40a5-b388-8f0e32cbe8dd" providerId="ADAL" clId="{F6F1A8E0-E9D4-4736-AC42-2C296CA16CD7}" dt="2023-12-26T13:09:44.522" v="3028" actId="1076"/>
          <ac:spMkLst>
            <pc:docMk/>
            <pc:sldMk cId="712739723" sldId="267"/>
            <ac:spMk id="4" creationId="{41DFCAB3-F967-3838-575F-3D94D5E52040}"/>
          </ac:spMkLst>
        </pc:spChg>
        <pc:spChg chg="add mod">
          <ac:chgData name="Manish Kumar Agarwal" userId="d61eeec9-2078-40a5-b388-8f0e32cbe8dd" providerId="ADAL" clId="{F6F1A8E0-E9D4-4736-AC42-2C296CA16CD7}" dt="2023-12-26T13:09:44.522" v="3028" actId="1076"/>
          <ac:spMkLst>
            <pc:docMk/>
            <pc:sldMk cId="712739723" sldId="267"/>
            <ac:spMk id="5" creationId="{9119EBA0-6749-6EA5-F14A-EFB6C64791F8}"/>
          </ac:spMkLst>
        </pc:spChg>
        <pc:spChg chg="add mod">
          <ac:chgData name="Manish Kumar Agarwal" userId="d61eeec9-2078-40a5-b388-8f0e32cbe8dd" providerId="ADAL" clId="{F6F1A8E0-E9D4-4736-AC42-2C296CA16CD7}" dt="2023-12-26T13:09:56.942" v="3029" actId="208"/>
          <ac:spMkLst>
            <pc:docMk/>
            <pc:sldMk cId="712739723" sldId="267"/>
            <ac:spMk id="6" creationId="{3359CF38-4212-7FC7-6C0E-C33AECFC3A73}"/>
          </ac:spMkLst>
        </pc:spChg>
        <pc:graphicFrameChg chg="add mod modGraphic">
          <ac:chgData name="Manish Kumar Agarwal" userId="d61eeec9-2078-40a5-b388-8f0e32cbe8dd" providerId="ADAL" clId="{F6F1A8E0-E9D4-4736-AC42-2C296CA16CD7}" dt="2023-12-26T13:14:44.167" v="3055" actId="207"/>
          <ac:graphicFrameMkLst>
            <pc:docMk/>
            <pc:sldMk cId="712739723" sldId="267"/>
            <ac:graphicFrameMk id="10" creationId="{10204F37-BEAB-C922-360B-E025D92274CC}"/>
          </ac:graphicFrameMkLst>
        </pc:graphicFrameChg>
        <pc:cxnChg chg="add">
          <ac:chgData name="Manish Kumar Agarwal" userId="d61eeec9-2078-40a5-b388-8f0e32cbe8dd" providerId="ADAL" clId="{F6F1A8E0-E9D4-4736-AC42-2C296CA16CD7}" dt="2023-12-26T13:10:01.478" v="3030" actId="11529"/>
          <ac:cxnSpMkLst>
            <pc:docMk/>
            <pc:sldMk cId="712739723" sldId="267"/>
            <ac:cxnSpMk id="8" creationId="{B4BA5638-FFCB-A377-B958-449D9CA87159}"/>
          </ac:cxnSpMkLst>
        </pc:cxnChg>
        <pc:cxnChg chg="add mod">
          <ac:chgData name="Manish Kumar Agarwal" userId="d61eeec9-2078-40a5-b388-8f0e32cbe8dd" providerId="ADAL" clId="{F6F1A8E0-E9D4-4736-AC42-2C296CA16CD7}" dt="2023-12-26T13:10:05.293" v="3032" actId="1076"/>
          <ac:cxnSpMkLst>
            <pc:docMk/>
            <pc:sldMk cId="712739723" sldId="267"/>
            <ac:cxnSpMk id="9" creationId="{A18BB4A2-B1F4-678A-686E-D85FBE094446}"/>
          </ac:cxnSpMkLst>
        </pc:cxnChg>
      </pc:sldChg>
      <pc:sldChg chg="modSp new mod">
        <pc:chgData name="Manish Kumar Agarwal" userId="d61eeec9-2078-40a5-b388-8f0e32cbe8dd" providerId="ADAL" clId="{F6F1A8E0-E9D4-4736-AC42-2C296CA16CD7}" dt="2023-12-26T13:26:06.265" v="3305" actId="20577"/>
        <pc:sldMkLst>
          <pc:docMk/>
          <pc:sldMk cId="737347433" sldId="268"/>
        </pc:sldMkLst>
        <pc:spChg chg="mod">
          <ac:chgData name="Manish Kumar Agarwal" userId="d61eeec9-2078-40a5-b388-8f0e32cbe8dd" providerId="ADAL" clId="{F6F1A8E0-E9D4-4736-AC42-2C296CA16CD7}" dt="2023-12-26T13:18:01.603" v="3074" actId="20577"/>
          <ac:spMkLst>
            <pc:docMk/>
            <pc:sldMk cId="737347433" sldId="268"/>
            <ac:spMk id="2" creationId="{DE615B9F-1BB7-2830-71E8-6AFCAF4D81B5}"/>
          </ac:spMkLst>
        </pc:spChg>
        <pc:spChg chg="mod">
          <ac:chgData name="Manish Kumar Agarwal" userId="d61eeec9-2078-40a5-b388-8f0e32cbe8dd" providerId="ADAL" clId="{F6F1A8E0-E9D4-4736-AC42-2C296CA16CD7}" dt="2023-12-26T13:26:06.265" v="3305" actId="20577"/>
          <ac:spMkLst>
            <pc:docMk/>
            <pc:sldMk cId="737347433" sldId="268"/>
            <ac:spMk id="3" creationId="{377D9E46-1734-075C-5E74-992DE9B0320D}"/>
          </ac:spMkLst>
        </pc:spChg>
      </pc:sldChg>
      <pc:sldChg chg="addSp delSp modSp new mod">
        <pc:chgData name="Manish Kumar Agarwal" userId="d61eeec9-2078-40a5-b388-8f0e32cbe8dd" providerId="ADAL" clId="{F6F1A8E0-E9D4-4736-AC42-2C296CA16CD7}" dt="2023-12-26T13:25:17.881" v="3291" actId="5793"/>
        <pc:sldMkLst>
          <pc:docMk/>
          <pc:sldMk cId="2459527685" sldId="269"/>
        </pc:sldMkLst>
        <pc:spChg chg="mod">
          <ac:chgData name="Manish Kumar Agarwal" userId="d61eeec9-2078-40a5-b388-8f0e32cbe8dd" providerId="ADAL" clId="{F6F1A8E0-E9D4-4736-AC42-2C296CA16CD7}" dt="2023-12-26T13:19:42.511" v="3213" actId="20577"/>
          <ac:spMkLst>
            <pc:docMk/>
            <pc:sldMk cId="2459527685" sldId="269"/>
            <ac:spMk id="2" creationId="{97C82ECC-712F-C7A7-DAA5-AE7E2E7F0B00}"/>
          </ac:spMkLst>
        </pc:spChg>
        <pc:spChg chg="mod">
          <ac:chgData name="Manish Kumar Agarwal" userId="d61eeec9-2078-40a5-b388-8f0e32cbe8dd" providerId="ADAL" clId="{F6F1A8E0-E9D4-4736-AC42-2C296CA16CD7}" dt="2023-12-26T13:25:17.881" v="3291" actId="5793"/>
          <ac:spMkLst>
            <pc:docMk/>
            <pc:sldMk cId="2459527685" sldId="269"/>
            <ac:spMk id="3" creationId="{A6611BC5-66E4-0ADB-1D54-6856A93F5386}"/>
          </ac:spMkLst>
        </pc:spChg>
        <pc:spChg chg="add del">
          <ac:chgData name="Manish Kumar Agarwal" userId="d61eeec9-2078-40a5-b388-8f0e32cbe8dd" providerId="ADAL" clId="{F6F1A8E0-E9D4-4736-AC42-2C296CA16CD7}" dt="2023-12-26T13:21:55.869" v="3223"/>
          <ac:spMkLst>
            <pc:docMk/>
            <pc:sldMk cId="2459527685" sldId="269"/>
            <ac:spMk id="4" creationId="{5EAF70B9-06C8-9B4A-E4E9-5333FA936411}"/>
          </ac:spMkLst>
        </pc:spChg>
        <pc:spChg chg="add del">
          <ac:chgData name="Manish Kumar Agarwal" userId="d61eeec9-2078-40a5-b388-8f0e32cbe8dd" providerId="ADAL" clId="{F6F1A8E0-E9D4-4736-AC42-2C296CA16CD7}" dt="2023-12-26T13:22:03.703" v="3228"/>
          <ac:spMkLst>
            <pc:docMk/>
            <pc:sldMk cId="2459527685" sldId="269"/>
            <ac:spMk id="5" creationId="{D36A0105-2E2F-2171-CC4B-35E29B5598E5}"/>
          </ac:spMkLst>
        </pc:spChg>
        <pc:spChg chg="add del mod">
          <ac:chgData name="Manish Kumar Agarwal" userId="d61eeec9-2078-40a5-b388-8f0e32cbe8dd" providerId="ADAL" clId="{F6F1A8E0-E9D4-4736-AC42-2C296CA16CD7}" dt="2023-12-26T13:22:17.205" v="3231" actId="478"/>
          <ac:spMkLst>
            <pc:docMk/>
            <pc:sldMk cId="2459527685" sldId="269"/>
            <ac:spMk id="6" creationId="{8A427EA3-E61E-21BE-B8B7-395822FF8B90}"/>
          </ac:spMkLst>
        </pc:spChg>
        <pc:spChg chg="add mod">
          <ac:chgData name="Manish Kumar Agarwal" userId="d61eeec9-2078-40a5-b388-8f0e32cbe8dd" providerId="ADAL" clId="{F6F1A8E0-E9D4-4736-AC42-2C296CA16CD7}" dt="2023-12-26T13:24:37.920" v="3253" actId="1076"/>
          <ac:spMkLst>
            <pc:docMk/>
            <pc:sldMk cId="2459527685" sldId="269"/>
            <ac:spMk id="8" creationId="{05AF20EE-9AF5-D09F-3EBF-A8E2730FB2B7}"/>
          </ac:spMkLst>
        </pc:spChg>
        <pc:picChg chg="add mod">
          <ac:chgData name="Manish Kumar Agarwal" userId="d61eeec9-2078-40a5-b388-8f0e32cbe8dd" providerId="ADAL" clId="{F6F1A8E0-E9D4-4736-AC42-2C296CA16CD7}" dt="2023-12-26T13:24:58.784" v="3288" actId="1076"/>
          <ac:picMkLst>
            <pc:docMk/>
            <pc:sldMk cId="2459527685" sldId="269"/>
            <ac:picMk id="10" creationId="{B75193E4-B60E-20AD-03F1-F9360C3C0341}"/>
          </ac:picMkLst>
        </pc:picChg>
        <pc:picChg chg="add mod ord">
          <ac:chgData name="Manish Kumar Agarwal" userId="d61eeec9-2078-40a5-b388-8f0e32cbe8dd" providerId="ADAL" clId="{F6F1A8E0-E9D4-4736-AC42-2C296CA16CD7}" dt="2023-12-26T13:24:54.780" v="3287" actId="29295"/>
          <ac:picMkLst>
            <pc:docMk/>
            <pc:sldMk cId="2459527685" sldId="269"/>
            <ac:picMk id="12" creationId="{CCF092FA-2B7D-37D5-967D-821401A08EA2}"/>
          </ac:picMkLst>
        </pc:picChg>
        <pc:picChg chg="add mod">
          <ac:chgData name="Manish Kumar Agarwal" userId="d61eeec9-2078-40a5-b388-8f0e32cbe8dd" providerId="ADAL" clId="{F6F1A8E0-E9D4-4736-AC42-2C296CA16CD7}" dt="2023-12-26T13:25:14.673" v="3290" actId="1076"/>
          <ac:picMkLst>
            <pc:docMk/>
            <pc:sldMk cId="2459527685" sldId="269"/>
            <ac:picMk id="14" creationId="{09CC4A6F-41ED-25A1-31D5-F261AB48D3F8}"/>
          </ac:picMkLst>
        </pc:picChg>
      </pc:sldChg>
      <pc:sldChg chg="addSp delSp modSp add mod setBg delDesignElem">
        <pc:chgData name="Manish Kumar Agarwal" userId="d61eeec9-2078-40a5-b388-8f0e32cbe8dd" providerId="ADAL" clId="{F6F1A8E0-E9D4-4736-AC42-2C296CA16CD7}" dt="2023-12-26T13:26:44.898" v="3311" actId="207"/>
        <pc:sldMkLst>
          <pc:docMk/>
          <pc:sldMk cId="927071242" sldId="270"/>
        </pc:sldMkLst>
        <pc:spChg chg="add mod">
          <ac:chgData name="Manish Kumar Agarwal" userId="d61eeec9-2078-40a5-b388-8f0e32cbe8dd" providerId="ADAL" clId="{F6F1A8E0-E9D4-4736-AC42-2C296CA16CD7}" dt="2023-12-26T13:26:35.710" v="3309" actId="1076"/>
          <ac:spMkLst>
            <pc:docMk/>
            <pc:sldMk cId="927071242" sldId="270"/>
            <ac:spMk id="3" creationId="{B929727F-B643-8C2E-8A18-65637E565787}"/>
          </ac:spMkLst>
        </pc:spChg>
        <pc:spChg chg="del">
          <ac:chgData name="Manish Kumar Agarwal" userId="d61eeec9-2078-40a5-b388-8f0e32cbe8dd" providerId="ADAL" clId="{F6F1A8E0-E9D4-4736-AC42-2C296CA16CD7}" dt="2023-12-26T13:26:25.747" v="3307"/>
          <ac:spMkLst>
            <pc:docMk/>
            <pc:sldMk cId="927071242" sldId="270"/>
            <ac:spMk id="10" creationId="{BACC6370-2D7E-4714-9D71-7542949D7D5D}"/>
          </ac:spMkLst>
        </pc:spChg>
        <pc:spChg chg="del">
          <ac:chgData name="Manish Kumar Agarwal" userId="d61eeec9-2078-40a5-b388-8f0e32cbe8dd" providerId="ADAL" clId="{F6F1A8E0-E9D4-4736-AC42-2C296CA16CD7}" dt="2023-12-26T13:26:25.747" v="3307"/>
          <ac:spMkLst>
            <pc:docMk/>
            <pc:sldMk cId="927071242" sldId="270"/>
            <ac:spMk id="12" creationId="{F68B3F68-107C-434F-AA38-110D5EA91B85}"/>
          </ac:spMkLst>
        </pc:spChg>
        <pc:spChg chg="del">
          <ac:chgData name="Manish Kumar Agarwal" userId="d61eeec9-2078-40a5-b388-8f0e32cbe8dd" providerId="ADAL" clId="{F6F1A8E0-E9D4-4736-AC42-2C296CA16CD7}" dt="2023-12-26T13:26:25.747" v="3307"/>
          <ac:spMkLst>
            <pc:docMk/>
            <pc:sldMk cId="927071242" sldId="270"/>
            <ac:spMk id="14" creationId="{AAD0DBB9-1A4B-4391-81D4-CB19F9AB918A}"/>
          </ac:spMkLst>
        </pc:spChg>
        <pc:spChg chg="del">
          <ac:chgData name="Manish Kumar Agarwal" userId="d61eeec9-2078-40a5-b388-8f0e32cbe8dd" providerId="ADAL" clId="{F6F1A8E0-E9D4-4736-AC42-2C296CA16CD7}" dt="2023-12-26T13:26:25.747" v="3307"/>
          <ac:spMkLst>
            <pc:docMk/>
            <pc:sldMk cId="927071242" sldId="270"/>
            <ac:spMk id="16" creationId="{063BBA22-50EA-4C4D-BE05-F1CE4E63AA56}"/>
          </ac:spMkLst>
        </pc:spChg>
        <pc:graphicFrameChg chg="modGraphic">
          <ac:chgData name="Manish Kumar Agarwal" userId="d61eeec9-2078-40a5-b388-8f0e32cbe8dd" providerId="ADAL" clId="{F6F1A8E0-E9D4-4736-AC42-2C296CA16CD7}" dt="2023-12-26T13:26:44.898" v="3311" actId="207"/>
          <ac:graphicFrameMkLst>
            <pc:docMk/>
            <pc:sldMk cId="927071242" sldId="270"/>
            <ac:graphicFrameMk id="5" creationId="{92151037-3DA4-AD14-F54F-AFFC01CC7AC4}"/>
          </ac:graphicFrameMkLst>
        </pc:graphicFrameChg>
      </pc:sldChg>
      <pc:sldChg chg="addSp delSp modSp new mod">
        <pc:chgData name="Manish Kumar Agarwal" userId="d61eeec9-2078-40a5-b388-8f0e32cbe8dd" providerId="ADAL" clId="{F6F1A8E0-E9D4-4736-AC42-2C296CA16CD7}" dt="2023-12-26T13:31:27.604" v="3347" actId="1076"/>
        <pc:sldMkLst>
          <pc:docMk/>
          <pc:sldMk cId="61524793" sldId="271"/>
        </pc:sldMkLst>
        <pc:spChg chg="mod">
          <ac:chgData name="Manish Kumar Agarwal" userId="d61eeec9-2078-40a5-b388-8f0e32cbe8dd" providerId="ADAL" clId="{F6F1A8E0-E9D4-4736-AC42-2C296CA16CD7}" dt="2023-12-26T13:28:29.285" v="3322" actId="20577"/>
          <ac:spMkLst>
            <pc:docMk/>
            <pc:sldMk cId="61524793" sldId="271"/>
            <ac:spMk id="2" creationId="{5CD4916A-7956-0892-2B10-4CE7B5C3BCCE}"/>
          </ac:spMkLst>
        </pc:spChg>
        <pc:spChg chg="del">
          <ac:chgData name="Manish Kumar Agarwal" userId="d61eeec9-2078-40a5-b388-8f0e32cbe8dd" providerId="ADAL" clId="{F6F1A8E0-E9D4-4736-AC42-2C296CA16CD7}" dt="2023-12-26T13:30:24.727" v="3323"/>
          <ac:spMkLst>
            <pc:docMk/>
            <pc:sldMk cId="61524793" sldId="271"/>
            <ac:spMk id="3" creationId="{A19210B6-6C95-96EA-5DF5-893152979756}"/>
          </ac:spMkLst>
        </pc:spChg>
        <pc:spChg chg="add mod">
          <ac:chgData name="Manish Kumar Agarwal" userId="d61eeec9-2078-40a5-b388-8f0e32cbe8dd" providerId="ADAL" clId="{F6F1A8E0-E9D4-4736-AC42-2C296CA16CD7}" dt="2023-12-26T13:31:16.402" v="3342" actId="14100"/>
          <ac:spMkLst>
            <pc:docMk/>
            <pc:sldMk cId="61524793" sldId="271"/>
            <ac:spMk id="5" creationId="{E092C6FE-E134-C81A-30C5-5A959A7BD07B}"/>
          </ac:spMkLst>
        </pc:spChg>
        <pc:spChg chg="add mod">
          <ac:chgData name="Manish Kumar Agarwal" userId="d61eeec9-2078-40a5-b388-8f0e32cbe8dd" providerId="ADAL" clId="{F6F1A8E0-E9D4-4736-AC42-2C296CA16CD7}" dt="2023-12-26T13:31:22.357" v="3345" actId="14100"/>
          <ac:spMkLst>
            <pc:docMk/>
            <pc:sldMk cId="61524793" sldId="271"/>
            <ac:spMk id="6" creationId="{AB3B1329-4084-FD7B-4559-F797564BA7BE}"/>
          </ac:spMkLst>
        </pc:spChg>
        <pc:spChg chg="add mod">
          <ac:chgData name="Manish Kumar Agarwal" userId="d61eeec9-2078-40a5-b388-8f0e32cbe8dd" providerId="ADAL" clId="{F6F1A8E0-E9D4-4736-AC42-2C296CA16CD7}" dt="2023-12-26T13:31:27.604" v="3347" actId="1076"/>
          <ac:spMkLst>
            <pc:docMk/>
            <pc:sldMk cId="61524793" sldId="271"/>
            <ac:spMk id="7" creationId="{3C17EEF1-9382-C065-0C69-B56E736D4A8D}"/>
          </ac:spMkLst>
        </pc:spChg>
        <pc:graphicFrameChg chg="add mod modGraphic">
          <ac:chgData name="Manish Kumar Agarwal" userId="d61eeec9-2078-40a5-b388-8f0e32cbe8dd" providerId="ADAL" clId="{F6F1A8E0-E9D4-4736-AC42-2C296CA16CD7}" dt="2023-12-26T13:31:13.095" v="3341" actId="20577"/>
          <ac:graphicFrameMkLst>
            <pc:docMk/>
            <pc:sldMk cId="61524793" sldId="271"/>
            <ac:graphicFrameMk id="4" creationId="{A979E68C-21F8-1504-E5BA-CC97AD0938DA}"/>
          </ac:graphicFrameMkLst>
        </pc:graphicFrameChg>
      </pc:sldChg>
      <pc:sldChg chg="modSp new mod">
        <pc:chgData name="Manish Kumar Agarwal" userId="d61eeec9-2078-40a5-b388-8f0e32cbe8dd" providerId="ADAL" clId="{F6F1A8E0-E9D4-4736-AC42-2C296CA16CD7}" dt="2023-12-26T13:33:37.264" v="3454" actId="20577"/>
        <pc:sldMkLst>
          <pc:docMk/>
          <pc:sldMk cId="2064273219" sldId="272"/>
        </pc:sldMkLst>
        <pc:spChg chg="mod">
          <ac:chgData name="Manish Kumar Agarwal" userId="d61eeec9-2078-40a5-b388-8f0e32cbe8dd" providerId="ADAL" clId="{F6F1A8E0-E9D4-4736-AC42-2C296CA16CD7}" dt="2023-12-26T13:32:15.792" v="3370" actId="20577"/>
          <ac:spMkLst>
            <pc:docMk/>
            <pc:sldMk cId="2064273219" sldId="272"/>
            <ac:spMk id="2" creationId="{DB07A958-2ACF-76F3-5AFE-521E8CBE991D}"/>
          </ac:spMkLst>
        </pc:spChg>
        <pc:spChg chg="mod">
          <ac:chgData name="Manish Kumar Agarwal" userId="d61eeec9-2078-40a5-b388-8f0e32cbe8dd" providerId="ADAL" clId="{F6F1A8E0-E9D4-4736-AC42-2C296CA16CD7}" dt="2023-12-26T13:33:37.264" v="3454" actId="20577"/>
          <ac:spMkLst>
            <pc:docMk/>
            <pc:sldMk cId="2064273219" sldId="272"/>
            <ac:spMk id="3" creationId="{AAA0568B-4DA7-214E-5556-9D9DC5A8C61E}"/>
          </ac:spMkLst>
        </pc:spChg>
      </pc:sldChg>
      <pc:sldChg chg="addSp delSp modSp new mod">
        <pc:chgData name="Manish Kumar Agarwal" userId="d61eeec9-2078-40a5-b388-8f0e32cbe8dd" providerId="ADAL" clId="{F6F1A8E0-E9D4-4736-AC42-2C296CA16CD7}" dt="2023-12-26T13:54:26.874" v="3815" actId="207"/>
        <pc:sldMkLst>
          <pc:docMk/>
          <pc:sldMk cId="3099626329" sldId="273"/>
        </pc:sldMkLst>
        <pc:spChg chg="mod">
          <ac:chgData name="Manish Kumar Agarwal" userId="d61eeec9-2078-40a5-b388-8f0e32cbe8dd" providerId="ADAL" clId="{F6F1A8E0-E9D4-4736-AC42-2C296CA16CD7}" dt="2023-12-26T13:36:42.135" v="3563" actId="1076"/>
          <ac:spMkLst>
            <pc:docMk/>
            <pc:sldMk cId="3099626329" sldId="273"/>
            <ac:spMk id="2" creationId="{8F3B5348-52F5-5BA2-944B-344A66DD20E6}"/>
          </ac:spMkLst>
        </pc:spChg>
        <pc:spChg chg="add del mod">
          <ac:chgData name="Manish Kumar Agarwal" userId="d61eeec9-2078-40a5-b388-8f0e32cbe8dd" providerId="ADAL" clId="{F6F1A8E0-E9D4-4736-AC42-2C296CA16CD7}" dt="2023-12-26T13:54:26.874" v="3815" actId="207"/>
          <ac:spMkLst>
            <pc:docMk/>
            <pc:sldMk cId="3099626329" sldId="273"/>
            <ac:spMk id="3" creationId="{409C63DC-5748-53DA-2966-D6102D156C18}"/>
          </ac:spMkLst>
        </pc:spChg>
        <pc:spChg chg="add mod">
          <ac:chgData name="Manish Kumar Agarwal" userId="d61eeec9-2078-40a5-b388-8f0e32cbe8dd" providerId="ADAL" clId="{F6F1A8E0-E9D4-4736-AC42-2C296CA16CD7}" dt="2023-12-26T13:38:41.101" v="3700" actId="1076"/>
          <ac:spMkLst>
            <pc:docMk/>
            <pc:sldMk cId="3099626329" sldId="273"/>
            <ac:spMk id="8" creationId="{C4D31DDE-B66E-6D0E-0137-D4B9E97E474A}"/>
          </ac:spMkLst>
        </pc:spChg>
        <pc:graphicFrameChg chg="add del mod modGraphic">
          <ac:chgData name="Manish Kumar Agarwal" userId="d61eeec9-2078-40a5-b388-8f0e32cbe8dd" providerId="ADAL" clId="{F6F1A8E0-E9D4-4736-AC42-2C296CA16CD7}" dt="2023-12-26T13:54:16.892" v="3813" actId="478"/>
          <ac:graphicFrameMkLst>
            <pc:docMk/>
            <pc:sldMk cId="3099626329" sldId="273"/>
            <ac:graphicFrameMk id="12" creationId="{29C44818-79BA-8DD8-E023-2D3C0773AF67}"/>
          </ac:graphicFrameMkLst>
        </pc:graphicFrameChg>
        <pc:picChg chg="add mod">
          <ac:chgData name="Manish Kumar Agarwal" userId="d61eeec9-2078-40a5-b388-8f0e32cbe8dd" providerId="ADAL" clId="{F6F1A8E0-E9D4-4736-AC42-2C296CA16CD7}" dt="2023-12-26T13:37:51.739" v="3671" actId="1076"/>
          <ac:picMkLst>
            <pc:docMk/>
            <pc:sldMk cId="3099626329" sldId="273"/>
            <ac:picMk id="5" creationId="{10739CCB-75BE-BAB5-71C2-C366FAE606A9}"/>
          </ac:picMkLst>
        </pc:picChg>
        <pc:picChg chg="add mod">
          <ac:chgData name="Manish Kumar Agarwal" userId="d61eeec9-2078-40a5-b388-8f0e32cbe8dd" providerId="ADAL" clId="{F6F1A8E0-E9D4-4736-AC42-2C296CA16CD7}" dt="2023-12-26T13:37:55.588" v="3672" actId="1076"/>
          <ac:picMkLst>
            <pc:docMk/>
            <pc:sldMk cId="3099626329" sldId="273"/>
            <ac:picMk id="7" creationId="{70C1A806-D396-FC4C-B183-EB291224BB96}"/>
          </ac:picMkLst>
        </pc:picChg>
        <pc:cxnChg chg="add mod">
          <ac:chgData name="Manish Kumar Agarwal" userId="d61eeec9-2078-40a5-b388-8f0e32cbe8dd" providerId="ADAL" clId="{F6F1A8E0-E9D4-4736-AC42-2C296CA16CD7}" dt="2023-12-26T13:39:00.765" v="3702" actId="14100"/>
          <ac:cxnSpMkLst>
            <pc:docMk/>
            <pc:sldMk cId="3099626329" sldId="273"/>
            <ac:cxnSpMk id="10" creationId="{FD9DC4A6-81F2-3250-7137-27039289137F}"/>
          </ac:cxnSpMkLst>
        </pc:cxnChg>
      </pc:sldChg>
      <pc:sldChg chg="modSp add mod ord">
        <pc:chgData name="Manish Kumar Agarwal" userId="d61eeec9-2078-40a5-b388-8f0e32cbe8dd" providerId="ADAL" clId="{F6F1A8E0-E9D4-4736-AC42-2C296CA16CD7}" dt="2023-12-26T13:37:23.811" v="3630" actId="313"/>
        <pc:sldMkLst>
          <pc:docMk/>
          <pc:sldMk cId="3663278296" sldId="274"/>
        </pc:sldMkLst>
        <pc:spChg chg="mod">
          <ac:chgData name="Manish Kumar Agarwal" userId="d61eeec9-2078-40a5-b388-8f0e32cbe8dd" providerId="ADAL" clId="{F6F1A8E0-E9D4-4736-AC42-2C296CA16CD7}" dt="2023-12-26T13:37:23.811" v="3630" actId="313"/>
          <ac:spMkLst>
            <pc:docMk/>
            <pc:sldMk cId="3663278296" sldId="274"/>
            <ac:spMk id="3" creationId="{AAA0568B-4DA7-214E-5556-9D9DC5A8C61E}"/>
          </ac:spMkLst>
        </pc:spChg>
      </pc:sldChg>
      <pc:sldChg chg="modSp add mod">
        <pc:chgData name="Manish Kumar Agarwal" userId="d61eeec9-2078-40a5-b388-8f0e32cbe8dd" providerId="ADAL" clId="{F6F1A8E0-E9D4-4736-AC42-2C296CA16CD7}" dt="2023-12-26T13:33:29.117" v="3451" actId="20577"/>
        <pc:sldMkLst>
          <pc:docMk/>
          <pc:sldMk cId="3722675094" sldId="275"/>
        </pc:sldMkLst>
        <pc:spChg chg="mod">
          <ac:chgData name="Manish Kumar Agarwal" userId="d61eeec9-2078-40a5-b388-8f0e32cbe8dd" providerId="ADAL" clId="{F6F1A8E0-E9D4-4736-AC42-2C296CA16CD7}" dt="2023-12-26T13:33:29.117" v="3451" actId="20577"/>
          <ac:spMkLst>
            <pc:docMk/>
            <pc:sldMk cId="3722675094" sldId="275"/>
            <ac:spMk id="3" creationId="{AAA0568B-4DA7-214E-5556-9D9DC5A8C61E}"/>
          </ac:spMkLst>
        </pc:spChg>
      </pc:sldChg>
      <pc:sldChg chg="addSp modSp add mod">
        <pc:chgData name="Manish Kumar Agarwal" userId="d61eeec9-2078-40a5-b388-8f0e32cbe8dd" providerId="ADAL" clId="{F6F1A8E0-E9D4-4736-AC42-2C296CA16CD7}" dt="2023-12-26T13:57:10.053" v="3959" actId="14100"/>
        <pc:sldMkLst>
          <pc:docMk/>
          <pc:sldMk cId="1032934001" sldId="276"/>
        </pc:sldMkLst>
        <pc:spChg chg="mod">
          <ac:chgData name="Manish Kumar Agarwal" userId="d61eeec9-2078-40a5-b388-8f0e32cbe8dd" providerId="ADAL" clId="{F6F1A8E0-E9D4-4736-AC42-2C296CA16CD7}" dt="2023-12-26T13:56:58.715" v="3957" actId="207"/>
          <ac:spMkLst>
            <pc:docMk/>
            <pc:sldMk cId="1032934001" sldId="276"/>
            <ac:spMk id="3" creationId="{409C63DC-5748-53DA-2966-D6102D156C18}"/>
          </ac:spMkLst>
        </pc:spChg>
        <pc:spChg chg="add mod">
          <ac:chgData name="Manish Kumar Agarwal" userId="d61eeec9-2078-40a5-b388-8f0e32cbe8dd" providerId="ADAL" clId="{F6F1A8E0-E9D4-4736-AC42-2C296CA16CD7}" dt="2023-12-26T13:56:11.635" v="3878" actId="1582"/>
          <ac:spMkLst>
            <pc:docMk/>
            <pc:sldMk cId="1032934001" sldId="276"/>
            <ac:spMk id="4" creationId="{46416A7A-B4F6-A53C-9A62-A0DC2F849B65}"/>
          </ac:spMkLst>
        </pc:spChg>
        <pc:spChg chg="add mod">
          <ac:chgData name="Manish Kumar Agarwal" userId="d61eeec9-2078-40a5-b388-8f0e32cbe8dd" providerId="ADAL" clId="{F6F1A8E0-E9D4-4736-AC42-2C296CA16CD7}" dt="2023-12-26T13:55:59.762" v="3867" actId="1582"/>
          <ac:spMkLst>
            <pc:docMk/>
            <pc:sldMk cId="1032934001" sldId="276"/>
            <ac:spMk id="6" creationId="{3594912A-3CDA-CF6B-755D-548F617D43DF}"/>
          </ac:spMkLst>
        </pc:spChg>
        <pc:spChg chg="mod">
          <ac:chgData name="Manish Kumar Agarwal" userId="d61eeec9-2078-40a5-b388-8f0e32cbe8dd" providerId="ADAL" clId="{F6F1A8E0-E9D4-4736-AC42-2C296CA16CD7}" dt="2023-12-26T13:54:53.838" v="3819" actId="207"/>
          <ac:spMkLst>
            <pc:docMk/>
            <pc:sldMk cId="1032934001" sldId="276"/>
            <ac:spMk id="8" creationId="{C4D31DDE-B66E-6D0E-0137-D4B9E97E474A}"/>
          </ac:spMkLst>
        </pc:spChg>
        <pc:spChg chg="add mod">
          <ac:chgData name="Manish Kumar Agarwal" userId="d61eeec9-2078-40a5-b388-8f0e32cbe8dd" providerId="ADAL" clId="{F6F1A8E0-E9D4-4736-AC42-2C296CA16CD7}" dt="2023-12-26T13:57:10.053" v="3959" actId="14100"/>
          <ac:spMkLst>
            <pc:docMk/>
            <pc:sldMk cId="1032934001" sldId="276"/>
            <ac:spMk id="9" creationId="{4F5275EF-8589-69E4-7AE4-86211A06E72D}"/>
          </ac:spMkLst>
        </pc:spChg>
      </pc:sldChg>
      <pc:sldChg chg="delSp modSp add mod">
        <pc:chgData name="Manish Kumar Agarwal" userId="d61eeec9-2078-40a5-b388-8f0e32cbe8dd" providerId="ADAL" clId="{F6F1A8E0-E9D4-4736-AC42-2C296CA16CD7}" dt="2023-12-26T13:58:24.157" v="4122" actId="14100"/>
        <pc:sldMkLst>
          <pc:docMk/>
          <pc:sldMk cId="2721421097" sldId="277"/>
        </pc:sldMkLst>
        <pc:spChg chg="mod">
          <ac:chgData name="Manish Kumar Agarwal" userId="d61eeec9-2078-40a5-b388-8f0e32cbe8dd" providerId="ADAL" clId="{F6F1A8E0-E9D4-4736-AC42-2C296CA16CD7}" dt="2023-12-26T13:58:01.225" v="4112" actId="6549"/>
          <ac:spMkLst>
            <pc:docMk/>
            <pc:sldMk cId="2721421097" sldId="277"/>
            <ac:spMk id="3" creationId="{409C63DC-5748-53DA-2966-D6102D156C18}"/>
          </ac:spMkLst>
        </pc:spChg>
        <pc:spChg chg="mod">
          <ac:chgData name="Manish Kumar Agarwal" userId="d61eeec9-2078-40a5-b388-8f0e32cbe8dd" providerId="ADAL" clId="{F6F1A8E0-E9D4-4736-AC42-2C296CA16CD7}" dt="2023-12-26T13:58:24.157" v="4122" actId="14100"/>
          <ac:spMkLst>
            <pc:docMk/>
            <pc:sldMk cId="2721421097" sldId="277"/>
            <ac:spMk id="4" creationId="{46416A7A-B4F6-A53C-9A62-A0DC2F849B65}"/>
          </ac:spMkLst>
        </pc:spChg>
        <pc:spChg chg="mod">
          <ac:chgData name="Manish Kumar Agarwal" userId="d61eeec9-2078-40a5-b388-8f0e32cbe8dd" providerId="ADAL" clId="{F6F1A8E0-E9D4-4736-AC42-2C296CA16CD7}" dt="2023-12-26T13:58:12.884" v="4118" actId="14100"/>
          <ac:spMkLst>
            <pc:docMk/>
            <pc:sldMk cId="2721421097" sldId="277"/>
            <ac:spMk id="6" creationId="{3594912A-3CDA-CF6B-755D-548F617D43DF}"/>
          </ac:spMkLst>
        </pc:spChg>
        <pc:spChg chg="del">
          <ac:chgData name="Manish Kumar Agarwal" userId="d61eeec9-2078-40a5-b388-8f0e32cbe8dd" providerId="ADAL" clId="{F6F1A8E0-E9D4-4736-AC42-2C296CA16CD7}" dt="2023-12-26T13:58:15.353" v="4119" actId="478"/>
          <ac:spMkLst>
            <pc:docMk/>
            <pc:sldMk cId="2721421097" sldId="277"/>
            <ac:spMk id="9" creationId="{4F5275EF-8589-69E4-7AE4-86211A06E72D}"/>
          </ac:spMkLst>
        </pc:spChg>
        <pc:picChg chg="mod">
          <ac:chgData name="Manish Kumar Agarwal" userId="d61eeec9-2078-40a5-b388-8f0e32cbe8dd" providerId="ADAL" clId="{F6F1A8E0-E9D4-4736-AC42-2C296CA16CD7}" dt="2023-12-26T13:58:04.302" v="4114" actId="1076"/>
          <ac:picMkLst>
            <pc:docMk/>
            <pc:sldMk cId="2721421097" sldId="277"/>
            <ac:picMk id="5" creationId="{10739CCB-75BE-BAB5-71C2-C366FAE606A9}"/>
          </ac:picMkLst>
        </pc:picChg>
      </pc:sldChg>
      <pc:sldChg chg="addSp delSp modSp new mod">
        <pc:chgData name="Manish Kumar Agarwal" userId="d61eeec9-2078-40a5-b388-8f0e32cbe8dd" providerId="ADAL" clId="{F6F1A8E0-E9D4-4736-AC42-2C296CA16CD7}" dt="2023-12-26T14:19:58.745" v="4529"/>
        <pc:sldMkLst>
          <pc:docMk/>
          <pc:sldMk cId="4043951728" sldId="278"/>
        </pc:sldMkLst>
        <pc:spChg chg="mod">
          <ac:chgData name="Manish Kumar Agarwal" userId="d61eeec9-2078-40a5-b388-8f0e32cbe8dd" providerId="ADAL" clId="{F6F1A8E0-E9D4-4736-AC42-2C296CA16CD7}" dt="2023-12-26T13:58:32.819" v="4134" actId="20577"/>
          <ac:spMkLst>
            <pc:docMk/>
            <pc:sldMk cId="4043951728" sldId="278"/>
            <ac:spMk id="2" creationId="{5748BB46-309E-A9C7-E4BF-5761BC93A199}"/>
          </ac:spMkLst>
        </pc:spChg>
        <pc:spChg chg="mod">
          <ac:chgData name="Manish Kumar Agarwal" userId="d61eeec9-2078-40a5-b388-8f0e32cbe8dd" providerId="ADAL" clId="{F6F1A8E0-E9D4-4736-AC42-2C296CA16CD7}" dt="2023-12-26T14:00:21.383" v="4422" actId="20577"/>
          <ac:spMkLst>
            <pc:docMk/>
            <pc:sldMk cId="4043951728" sldId="278"/>
            <ac:spMk id="3" creationId="{AB1D1C0D-06AD-73EE-B7F7-D8060CCC0608}"/>
          </ac:spMkLst>
        </pc:spChg>
        <pc:spChg chg="add del mod">
          <ac:chgData name="Manish Kumar Agarwal" userId="d61eeec9-2078-40a5-b388-8f0e32cbe8dd" providerId="ADAL" clId="{F6F1A8E0-E9D4-4736-AC42-2C296CA16CD7}" dt="2023-12-26T14:19:58.745" v="4529"/>
          <ac:spMkLst>
            <pc:docMk/>
            <pc:sldMk cId="4043951728" sldId="278"/>
            <ac:spMk id="4" creationId="{8F18848F-1BF7-5C6F-5376-0F31C229C53B}"/>
          </ac:spMkLst>
        </pc:spChg>
        <pc:spChg chg="add mod">
          <ac:chgData name="Manish Kumar Agarwal" userId="d61eeec9-2078-40a5-b388-8f0e32cbe8dd" providerId="ADAL" clId="{F6F1A8E0-E9D4-4736-AC42-2C296CA16CD7}" dt="2023-12-26T14:00:58.404" v="4527" actId="122"/>
          <ac:spMkLst>
            <pc:docMk/>
            <pc:sldMk cId="4043951728" sldId="278"/>
            <ac:spMk id="5" creationId="{22825344-3781-4E1F-475E-E4956ED1C720}"/>
          </ac:spMkLst>
        </pc:spChg>
      </pc:sldChg>
      <pc:sldChg chg="addSp delSp modSp add mod setBg delDesignElem">
        <pc:chgData name="Manish Kumar Agarwal" userId="d61eeec9-2078-40a5-b388-8f0e32cbe8dd" providerId="ADAL" clId="{F6F1A8E0-E9D4-4736-AC42-2C296CA16CD7}" dt="2023-12-26T14:21:04.749" v="4548" actId="14100"/>
        <pc:sldMkLst>
          <pc:docMk/>
          <pc:sldMk cId="4147589169" sldId="279"/>
        </pc:sldMkLst>
        <pc:spChg chg="mod">
          <ac:chgData name="Manish Kumar Agarwal" userId="d61eeec9-2078-40a5-b388-8f0e32cbe8dd" providerId="ADAL" clId="{F6F1A8E0-E9D4-4736-AC42-2C296CA16CD7}" dt="2023-12-26T14:20:41.742" v="4541" actId="1076"/>
          <ac:spMkLst>
            <pc:docMk/>
            <pc:sldMk cId="4147589169" sldId="279"/>
            <ac:spMk id="2" creationId="{611623F1-B013-4399-B9E2-52E502650CCC}"/>
          </ac:spMkLst>
        </pc:spChg>
        <pc:spChg chg="mod">
          <ac:chgData name="Manish Kumar Agarwal" userId="d61eeec9-2078-40a5-b388-8f0e32cbe8dd" providerId="ADAL" clId="{F6F1A8E0-E9D4-4736-AC42-2C296CA16CD7}" dt="2023-12-26T14:20:04.145" v="4532" actId="27636"/>
          <ac:spMkLst>
            <pc:docMk/>
            <pc:sldMk cId="4147589169" sldId="279"/>
            <ac:spMk id="3" creationId="{8477A432-604F-4BA4-8112-CF7B195686C2}"/>
          </ac:spMkLst>
        </pc:spChg>
        <pc:cxnChg chg="add mod">
          <ac:chgData name="Manish Kumar Agarwal" userId="d61eeec9-2078-40a5-b388-8f0e32cbe8dd" providerId="ADAL" clId="{F6F1A8E0-E9D4-4736-AC42-2C296CA16CD7}" dt="2023-12-26T14:21:04.749" v="4548" actId="14100"/>
          <ac:cxnSpMkLst>
            <pc:docMk/>
            <pc:sldMk cId="4147589169" sldId="279"/>
            <ac:cxnSpMk id="4" creationId="{0961BF95-3CAE-C268-4014-3904C819A2AD}"/>
          </ac:cxnSpMkLst>
        </pc:cxnChg>
        <pc:cxnChg chg="add mod">
          <ac:chgData name="Manish Kumar Agarwal" userId="d61eeec9-2078-40a5-b388-8f0e32cbe8dd" providerId="ADAL" clId="{F6F1A8E0-E9D4-4736-AC42-2C296CA16CD7}" dt="2023-12-26T14:21:02.033" v="4547" actId="14100"/>
          <ac:cxnSpMkLst>
            <pc:docMk/>
            <pc:sldMk cId="4147589169" sldId="279"/>
            <ac:cxnSpMk id="9" creationId="{5DAE4704-8D01-A0AE-E711-C92384159342}"/>
          </ac:cxnSpMkLst>
        </pc:cxnChg>
        <pc:cxnChg chg="del">
          <ac:chgData name="Manish Kumar Agarwal" userId="d61eeec9-2078-40a5-b388-8f0e32cbe8dd" providerId="ADAL" clId="{F6F1A8E0-E9D4-4736-AC42-2C296CA16CD7}" dt="2023-12-26T14:20:04.062" v="4531"/>
          <ac:cxnSpMkLst>
            <pc:docMk/>
            <pc:sldMk cId="4147589169" sldId="279"/>
            <ac:cxnSpMk id="22" creationId="{822A5670-0F7B-4199-AEAB-33FBA9CEA44D}"/>
          </ac:cxnSpMkLst>
        </pc:cxnChg>
        <pc:cxnChg chg="del">
          <ac:chgData name="Manish Kumar Agarwal" userId="d61eeec9-2078-40a5-b388-8f0e32cbe8dd" providerId="ADAL" clId="{F6F1A8E0-E9D4-4736-AC42-2C296CA16CD7}" dt="2023-12-26T14:20:04.062" v="4531"/>
          <ac:cxnSpMkLst>
            <pc:docMk/>
            <pc:sldMk cId="4147589169" sldId="279"/>
            <ac:cxnSpMk id="23" creationId="{8BB1744D-A7DF-4B65-B6E3-DCF12BB2D869}"/>
          </ac:cxnSpMkLst>
        </pc:cxnChg>
        <pc:cxnChg chg="del">
          <ac:chgData name="Manish Kumar Agarwal" userId="d61eeec9-2078-40a5-b388-8f0e32cbe8dd" providerId="ADAL" clId="{F6F1A8E0-E9D4-4736-AC42-2C296CA16CD7}" dt="2023-12-26T14:20:04.062" v="4531"/>
          <ac:cxnSpMkLst>
            <pc:docMk/>
            <pc:sldMk cId="4147589169" sldId="279"/>
            <ac:cxnSpMk id="24" creationId="{882DD753-EA38-4E86-91FB-05041A44A28E}"/>
          </ac:cxnSpMkLst>
        </pc:cxnChg>
        <pc:cxnChg chg="del">
          <ac:chgData name="Manish Kumar Agarwal" userId="d61eeec9-2078-40a5-b388-8f0e32cbe8dd" providerId="ADAL" clId="{F6F1A8E0-E9D4-4736-AC42-2C296CA16CD7}" dt="2023-12-26T14:20:04.062" v="4531"/>
          <ac:cxnSpMkLst>
            <pc:docMk/>
            <pc:sldMk cId="4147589169" sldId="279"/>
            <ac:cxnSpMk id="26" creationId="{6DA63E78-7704-45EF-B5D3-EADDF5D82674}"/>
          </ac:cxnSpMkLst>
        </pc:cxnChg>
      </pc:sldChg>
      <pc:sldChg chg="addSp delSp modSp add mod">
        <pc:chgData name="Manish Kumar Agarwal" userId="d61eeec9-2078-40a5-b388-8f0e32cbe8dd" providerId="ADAL" clId="{F6F1A8E0-E9D4-4736-AC42-2C296CA16CD7}" dt="2023-12-26T14:21:55.622" v="4559" actId="1076"/>
        <pc:sldMkLst>
          <pc:docMk/>
          <pc:sldMk cId="4208139434" sldId="280"/>
        </pc:sldMkLst>
        <pc:spChg chg="mod">
          <ac:chgData name="Manish Kumar Agarwal" userId="d61eeec9-2078-40a5-b388-8f0e32cbe8dd" providerId="ADAL" clId="{F6F1A8E0-E9D4-4736-AC42-2C296CA16CD7}" dt="2023-12-26T14:21:41.309" v="4556" actId="14100"/>
          <ac:spMkLst>
            <pc:docMk/>
            <pc:sldMk cId="4208139434" sldId="280"/>
            <ac:spMk id="2" creationId="{C88399FF-5FAD-9AF5-4250-737A8D1D56CB}"/>
          </ac:spMkLst>
        </pc:spChg>
        <pc:spChg chg="mod">
          <ac:chgData name="Manish Kumar Agarwal" userId="d61eeec9-2078-40a5-b388-8f0e32cbe8dd" providerId="ADAL" clId="{F6F1A8E0-E9D4-4736-AC42-2C296CA16CD7}" dt="2023-12-26T14:21:55.622" v="4559" actId="1076"/>
          <ac:spMkLst>
            <pc:docMk/>
            <pc:sldMk cId="4208139434" sldId="280"/>
            <ac:spMk id="27" creationId="{451A6557-6B08-3EF3-1C5C-C414C87D13D9}"/>
          </ac:spMkLst>
        </pc:spChg>
        <pc:cxnChg chg="add del mod">
          <ac:chgData name="Manish Kumar Agarwal" userId="d61eeec9-2078-40a5-b388-8f0e32cbe8dd" providerId="ADAL" clId="{F6F1A8E0-E9D4-4736-AC42-2C296CA16CD7}" dt="2023-12-26T14:21:32.184" v="4554" actId="478"/>
          <ac:cxnSpMkLst>
            <pc:docMk/>
            <pc:sldMk cId="4208139434" sldId="280"/>
            <ac:cxnSpMk id="3" creationId="{BD4FC10F-CE4B-C753-ED72-7AC4DFAEF981}"/>
          </ac:cxnSpMkLst>
        </pc:cxnChg>
      </pc:sldChg>
      <pc:sldMasterChg chg="del delSldLayout">
        <pc:chgData name="Manish Kumar Agarwal" userId="d61eeec9-2078-40a5-b388-8f0e32cbe8dd" providerId="ADAL" clId="{F6F1A8E0-E9D4-4736-AC42-2C296CA16CD7}" dt="2023-12-26T09:08:42.262" v="1" actId="26606"/>
        <pc:sldMasterMkLst>
          <pc:docMk/>
          <pc:sldMasterMk cId="361035814" sldId="2147483648"/>
        </pc:sldMasterMkLst>
        <pc:sldLayoutChg chg="del">
          <pc:chgData name="Manish Kumar Agarwal" userId="d61eeec9-2078-40a5-b388-8f0e32cbe8dd" providerId="ADAL" clId="{F6F1A8E0-E9D4-4736-AC42-2C296CA16CD7}" dt="2023-12-26T09:08:42.262" v="1" actId="26606"/>
          <pc:sldLayoutMkLst>
            <pc:docMk/>
            <pc:sldMasterMk cId="361035814" sldId="2147483648"/>
            <pc:sldLayoutMk cId="3690414279" sldId="2147483649"/>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3359879685" sldId="2147483650"/>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1921644576" sldId="2147483651"/>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1956365942" sldId="2147483652"/>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2040549169" sldId="2147483653"/>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3347235097" sldId="2147483654"/>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4005171917" sldId="2147483655"/>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245499771" sldId="2147483656"/>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1955608580" sldId="2147483657"/>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4135542391" sldId="2147483658"/>
          </pc:sldLayoutMkLst>
        </pc:sldLayoutChg>
        <pc:sldLayoutChg chg="del">
          <pc:chgData name="Manish Kumar Agarwal" userId="d61eeec9-2078-40a5-b388-8f0e32cbe8dd" providerId="ADAL" clId="{F6F1A8E0-E9D4-4736-AC42-2C296CA16CD7}" dt="2023-12-26T09:08:42.262" v="1" actId="26606"/>
          <pc:sldLayoutMkLst>
            <pc:docMk/>
            <pc:sldMasterMk cId="361035814" sldId="2147483648"/>
            <pc:sldLayoutMk cId="2684650814" sldId="2147483659"/>
          </pc:sldLayoutMkLst>
        </pc:sldLayoutChg>
      </pc:sldMasterChg>
      <pc:sldMasterChg chg="add addSldLayout">
        <pc:chgData name="Manish Kumar Agarwal" userId="d61eeec9-2078-40a5-b388-8f0e32cbe8dd" providerId="ADAL" clId="{F6F1A8E0-E9D4-4736-AC42-2C296CA16CD7}" dt="2023-12-26T09:08:42.262" v="1" actId="26606"/>
        <pc:sldMasterMkLst>
          <pc:docMk/>
          <pc:sldMasterMk cId="4066322745" sldId="2147483725"/>
        </pc:sldMasterMkLst>
        <pc:sldLayoutChg chg="add">
          <pc:chgData name="Manish Kumar Agarwal" userId="d61eeec9-2078-40a5-b388-8f0e32cbe8dd" providerId="ADAL" clId="{F6F1A8E0-E9D4-4736-AC42-2C296CA16CD7}" dt="2023-12-26T09:08:42.262" v="1" actId="26606"/>
          <pc:sldLayoutMkLst>
            <pc:docMk/>
            <pc:sldMasterMk cId="4066322745" sldId="2147483725"/>
            <pc:sldLayoutMk cId="1995392316" sldId="2147483714"/>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3403466964" sldId="2147483715"/>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2117429955" sldId="2147483716"/>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110462533" sldId="2147483717"/>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2613327251" sldId="2147483718"/>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2434029419" sldId="2147483719"/>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3232434560" sldId="2147483720"/>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747832963" sldId="2147483721"/>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645120305" sldId="2147483722"/>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2089307304" sldId="2147483723"/>
          </pc:sldLayoutMkLst>
        </pc:sldLayoutChg>
        <pc:sldLayoutChg chg="add">
          <pc:chgData name="Manish Kumar Agarwal" userId="d61eeec9-2078-40a5-b388-8f0e32cbe8dd" providerId="ADAL" clId="{F6F1A8E0-E9D4-4736-AC42-2C296CA16CD7}" dt="2023-12-26T09:08:42.262" v="1" actId="26606"/>
          <pc:sldLayoutMkLst>
            <pc:docMk/>
            <pc:sldMasterMk cId="4066322745" sldId="2147483725"/>
            <pc:sldLayoutMk cId="25134877"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3243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046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3402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783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4512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8930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1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1332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9539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0346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12/26/2023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1742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12/26/2023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06632274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hare2learnwidmanish/ManipalUniversity_Dec27/blob/main/embedding_SBERT_transformer.ipynb"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7A19A36A-BEAB-7C6B-3E8C-AD2DFEA13428}"/>
              </a:ext>
            </a:extLst>
          </p:cNvPr>
          <p:cNvPicPr>
            <a:picLocks noChangeAspect="1"/>
          </p:cNvPicPr>
          <p:nvPr/>
        </p:nvPicPr>
        <p:blipFill rotWithShape="1">
          <a:blip r:embed="rId2"/>
          <a:srcRect t="15730"/>
          <a:stretch/>
        </p:blipFill>
        <p:spPr>
          <a:xfrm>
            <a:off x="20" y="1"/>
            <a:ext cx="12191979" cy="6857999"/>
          </a:xfrm>
          <a:prstGeom prst="rect">
            <a:avLst/>
          </a:prstGeom>
        </p:spPr>
      </p:pic>
      <p:sp>
        <p:nvSpPr>
          <p:cNvPr id="2" name="Title 1">
            <a:extLst>
              <a:ext uri="{FF2B5EF4-FFF2-40B4-BE49-F238E27FC236}">
                <a16:creationId xmlns:a16="http://schemas.microsoft.com/office/drawing/2014/main" id="{9AFFD527-2C66-0DEE-3C0A-2E843587D504}"/>
              </a:ext>
            </a:extLst>
          </p:cNvPr>
          <p:cNvSpPr>
            <a:spLocks noGrp="1"/>
          </p:cNvSpPr>
          <p:nvPr>
            <p:ph type="ctrTitle"/>
          </p:nvPr>
        </p:nvSpPr>
        <p:spPr>
          <a:xfrm>
            <a:off x="956065" y="498764"/>
            <a:ext cx="6301986" cy="3404514"/>
          </a:xfrm>
        </p:spPr>
        <p:txBody>
          <a:bodyPr anchor="b">
            <a:normAutofit/>
          </a:bodyPr>
          <a:lstStyle/>
          <a:p>
            <a:r>
              <a:rPr lang="en-US" sz="4400" dirty="0"/>
              <a:t>Generative AI</a:t>
            </a:r>
            <a:br>
              <a:rPr lang="en-US" sz="3200" dirty="0"/>
            </a:br>
            <a:r>
              <a:rPr lang="en-US" sz="3200" dirty="0"/>
              <a:t>   </a:t>
            </a:r>
            <a:r>
              <a:rPr lang="en-US" sz="2800" dirty="0">
                <a:solidFill>
                  <a:schemeClr val="tx1">
                    <a:lumMod val="75000"/>
                    <a:lumOff val="25000"/>
                  </a:schemeClr>
                </a:solidFill>
              </a:rPr>
              <a:t>- Introduction </a:t>
            </a:r>
            <a:br>
              <a:rPr lang="en-US" sz="2800" dirty="0">
                <a:solidFill>
                  <a:schemeClr val="tx1">
                    <a:lumMod val="75000"/>
                    <a:lumOff val="25000"/>
                  </a:schemeClr>
                </a:solidFill>
              </a:rPr>
            </a:br>
            <a:r>
              <a:rPr lang="en-US" sz="2800" dirty="0">
                <a:solidFill>
                  <a:schemeClr val="tx1">
                    <a:lumMod val="75000"/>
                    <a:lumOff val="25000"/>
                  </a:schemeClr>
                </a:solidFill>
              </a:rPr>
              <a:t>   - Key concepts </a:t>
            </a:r>
            <a:br>
              <a:rPr lang="en-US" sz="2800" dirty="0">
                <a:solidFill>
                  <a:schemeClr val="tx1">
                    <a:lumMod val="75000"/>
                    <a:lumOff val="25000"/>
                  </a:schemeClr>
                </a:solidFill>
              </a:rPr>
            </a:br>
            <a:r>
              <a:rPr lang="en-US" sz="2800" dirty="0">
                <a:solidFill>
                  <a:schemeClr val="tx1">
                    <a:lumMod val="75000"/>
                    <a:lumOff val="25000"/>
                  </a:schemeClr>
                </a:solidFill>
              </a:rPr>
              <a:t>   - Business application </a:t>
            </a:r>
            <a:endParaRPr lang="en-US" sz="3200" dirty="0">
              <a:solidFill>
                <a:schemeClr val="tx1">
                  <a:lumMod val="75000"/>
                  <a:lumOff val="25000"/>
                </a:schemeClr>
              </a:solidFill>
            </a:endParaRPr>
          </a:p>
        </p:txBody>
      </p:sp>
      <p:sp>
        <p:nvSpPr>
          <p:cNvPr id="3" name="Subtitle 2">
            <a:extLst>
              <a:ext uri="{FF2B5EF4-FFF2-40B4-BE49-F238E27FC236}">
                <a16:creationId xmlns:a16="http://schemas.microsoft.com/office/drawing/2014/main" id="{1B7F8781-06BC-989F-934D-364DD9C32498}"/>
              </a:ext>
            </a:extLst>
          </p:cNvPr>
          <p:cNvSpPr>
            <a:spLocks noGrp="1"/>
          </p:cNvSpPr>
          <p:nvPr>
            <p:ph type="subTitle" idx="1"/>
          </p:nvPr>
        </p:nvSpPr>
        <p:spPr>
          <a:xfrm>
            <a:off x="1362013" y="4613654"/>
            <a:ext cx="4381562" cy="1019085"/>
          </a:xfrm>
        </p:spPr>
        <p:txBody>
          <a:bodyPr>
            <a:normAutofit/>
          </a:bodyPr>
          <a:lstStyle/>
          <a:p>
            <a:r>
              <a:rPr lang="en-US" dirty="0">
                <a:solidFill>
                  <a:schemeClr val="bg1"/>
                </a:solidFill>
              </a:rPr>
              <a:t>Manipal university  - Jaipur  </a:t>
            </a:r>
          </a:p>
          <a:p>
            <a:r>
              <a:rPr lang="en-US" dirty="0">
                <a:solidFill>
                  <a:schemeClr val="bg1"/>
                </a:solidFill>
              </a:rPr>
              <a:t>27</a:t>
            </a:r>
            <a:r>
              <a:rPr lang="en-US" baseline="30000" dirty="0">
                <a:solidFill>
                  <a:schemeClr val="bg1"/>
                </a:solidFill>
              </a:rPr>
              <a:t>th</a:t>
            </a:r>
            <a:r>
              <a:rPr lang="en-US" dirty="0">
                <a:solidFill>
                  <a:schemeClr val="bg1"/>
                </a:solidFill>
              </a:rPr>
              <a:t> December 2023 </a:t>
            </a:r>
          </a:p>
        </p:txBody>
      </p:sp>
    </p:spTree>
    <p:extLst>
      <p:ext uri="{BB962C8B-B14F-4D97-AF65-F5344CB8AC3E}">
        <p14:creationId xmlns:p14="http://schemas.microsoft.com/office/powerpoint/2010/main" val="219141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17CE-3165-B810-52F1-A109C0541B93}"/>
              </a:ext>
            </a:extLst>
          </p:cNvPr>
          <p:cNvSpPr>
            <a:spLocks noGrp="1"/>
          </p:cNvSpPr>
          <p:nvPr>
            <p:ph type="title"/>
          </p:nvPr>
        </p:nvSpPr>
        <p:spPr>
          <a:xfrm>
            <a:off x="1082842" y="295157"/>
            <a:ext cx="8886884" cy="953669"/>
          </a:xfrm>
        </p:spPr>
        <p:txBody>
          <a:bodyPr/>
          <a:lstStyle/>
          <a:p>
            <a:r>
              <a:rPr lang="en-US" dirty="0"/>
              <a:t>Vector and Dimensions</a:t>
            </a:r>
          </a:p>
        </p:txBody>
      </p:sp>
      <p:sp>
        <p:nvSpPr>
          <p:cNvPr id="3" name="Content Placeholder 2">
            <a:extLst>
              <a:ext uri="{FF2B5EF4-FFF2-40B4-BE49-F238E27FC236}">
                <a16:creationId xmlns:a16="http://schemas.microsoft.com/office/drawing/2014/main" id="{23EF9199-9188-CBA8-3E3E-6495A17ED8C1}"/>
              </a:ext>
            </a:extLst>
          </p:cNvPr>
          <p:cNvSpPr>
            <a:spLocks noGrp="1"/>
          </p:cNvSpPr>
          <p:nvPr>
            <p:ph idx="1"/>
          </p:nvPr>
        </p:nvSpPr>
        <p:spPr>
          <a:xfrm>
            <a:off x="1085890" y="1498012"/>
            <a:ext cx="7833520" cy="3677683"/>
          </a:xfrm>
        </p:spPr>
        <p:txBody>
          <a:bodyPr/>
          <a:lstStyle/>
          <a:p>
            <a:r>
              <a:rPr lang="en-US" dirty="0"/>
              <a:t>Now let's consider a data set with two dimension say “age” &amp; “height”</a:t>
            </a:r>
          </a:p>
          <a:p>
            <a:r>
              <a:rPr lang="en-US" dirty="0"/>
              <a:t>Based on two dimensions which </a:t>
            </a:r>
            <a:r>
              <a:rPr lang="en-US" dirty="0">
                <a:solidFill>
                  <a:schemeClr val="accent1"/>
                </a:solidFill>
              </a:rPr>
              <a:t>record do you think are similar ?</a:t>
            </a:r>
          </a:p>
        </p:txBody>
      </p:sp>
      <p:graphicFrame>
        <p:nvGraphicFramePr>
          <p:cNvPr id="6" name="Table 5">
            <a:extLst>
              <a:ext uri="{FF2B5EF4-FFF2-40B4-BE49-F238E27FC236}">
                <a16:creationId xmlns:a16="http://schemas.microsoft.com/office/drawing/2014/main" id="{EF74CC65-D200-F471-CF18-DEF5FB5836EA}"/>
              </a:ext>
            </a:extLst>
          </p:cNvPr>
          <p:cNvGraphicFramePr>
            <a:graphicFrameLocks noGrp="1"/>
          </p:cNvGraphicFramePr>
          <p:nvPr>
            <p:extLst>
              <p:ext uri="{D42A27DB-BD31-4B8C-83A1-F6EECF244321}">
                <p14:modId xmlns:p14="http://schemas.microsoft.com/office/powerpoint/2010/main" val="2540488538"/>
              </p:ext>
            </p:extLst>
          </p:nvPr>
        </p:nvGraphicFramePr>
        <p:xfrm>
          <a:off x="1498075" y="2505481"/>
          <a:ext cx="3017778" cy="3134357"/>
        </p:xfrm>
        <a:graphic>
          <a:graphicData uri="http://schemas.openxmlformats.org/drawingml/2006/table">
            <a:tbl>
              <a:tblPr firstRow="1" bandRow="1">
                <a:tableStyleId>{5C22544A-7EE6-4342-B048-85BDC9FD1C3A}</a:tableStyleId>
              </a:tblPr>
              <a:tblGrid>
                <a:gridCol w="1098267">
                  <a:extLst>
                    <a:ext uri="{9D8B030D-6E8A-4147-A177-3AD203B41FA5}">
                      <a16:colId xmlns:a16="http://schemas.microsoft.com/office/drawing/2014/main" val="3925837616"/>
                    </a:ext>
                  </a:extLst>
                </a:gridCol>
                <a:gridCol w="927793">
                  <a:extLst>
                    <a:ext uri="{9D8B030D-6E8A-4147-A177-3AD203B41FA5}">
                      <a16:colId xmlns:a16="http://schemas.microsoft.com/office/drawing/2014/main" val="1196586765"/>
                    </a:ext>
                  </a:extLst>
                </a:gridCol>
                <a:gridCol w="991718">
                  <a:extLst>
                    <a:ext uri="{9D8B030D-6E8A-4147-A177-3AD203B41FA5}">
                      <a16:colId xmlns:a16="http://schemas.microsoft.com/office/drawing/2014/main" val="1513419854"/>
                    </a:ext>
                  </a:extLst>
                </a:gridCol>
              </a:tblGrid>
              <a:tr h="405688">
                <a:tc>
                  <a:txBody>
                    <a:bodyPr/>
                    <a:lstStyle/>
                    <a:p>
                      <a:r>
                        <a:rPr lang="en-US" dirty="0"/>
                        <a:t>Name</a:t>
                      </a:r>
                    </a:p>
                  </a:txBody>
                  <a:tcPr/>
                </a:tc>
                <a:tc>
                  <a:txBody>
                    <a:bodyPr/>
                    <a:lstStyle/>
                    <a:p>
                      <a:r>
                        <a:rPr lang="en-US" dirty="0"/>
                        <a:t>Age</a:t>
                      </a:r>
                    </a:p>
                  </a:txBody>
                  <a:tcPr/>
                </a:tc>
                <a:tc>
                  <a:txBody>
                    <a:bodyPr/>
                    <a:lstStyle/>
                    <a:p>
                      <a:r>
                        <a:rPr lang="en-US" dirty="0"/>
                        <a:t>Height</a:t>
                      </a:r>
                    </a:p>
                  </a:txBody>
                  <a:tcPr/>
                </a:tc>
                <a:extLst>
                  <a:ext uri="{0D108BD9-81ED-4DB2-BD59-A6C34878D82A}">
                    <a16:rowId xmlns:a16="http://schemas.microsoft.com/office/drawing/2014/main" val="3608809916"/>
                  </a:ext>
                </a:extLst>
              </a:tr>
              <a:tr h="405688">
                <a:tc>
                  <a:txBody>
                    <a:bodyPr/>
                    <a:lstStyle/>
                    <a:p>
                      <a:r>
                        <a:rPr lang="en-US" dirty="0"/>
                        <a:t>John</a:t>
                      </a:r>
                    </a:p>
                  </a:txBody>
                  <a:tcPr/>
                </a:tc>
                <a:tc>
                  <a:txBody>
                    <a:bodyPr/>
                    <a:lstStyle/>
                    <a:p>
                      <a:r>
                        <a:rPr lang="en-US" dirty="0"/>
                        <a:t>44</a:t>
                      </a:r>
                    </a:p>
                  </a:txBody>
                  <a:tcPr/>
                </a:tc>
                <a:tc>
                  <a:txBody>
                    <a:bodyPr/>
                    <a:lstStyle/>
                    <a:p>
                      <a:r>
                        <a:rPr lang="en-US" dirty="0"/>
                        <a:t>6”</a:t>
                      </a:r>
                    </a:p>
                  </a:txBody>
                  <a:tcPr/>
                </a:tc>
                <a:extLst>
                  <a:ext uri="{0D108BD9-81ED-4DB2-BD59-A6C34878D82A}">
                    <a16:rowId xmlns:a16="http://schemas.microsoft.com/office/drawing/2014/main" val="593646155"/>
                  </a:ext>
                </a:extLst>
              </a:tr>
              <a:tr h="405688">
                <a:tc>
                  <a:txBody>
                    <a:bodyPr/>
                    <a:lstStyle/>
                    <a:p>
                      <a:r>
                        <a:rPr lang="en-US" dirty="0"/>
                        <a:t>Cloe</a:t>
                      </a:r>
                    </a:p>
                  </a:txBody>
                  <a:tcPr/>
                </a:tc>
                <a:tc>
                  <a:txBody>
                    <a:bodyPr/>
                    <a:lstStyle/>
                    <a:p>
                      <a:r>
                        <a:rPr lang="en-US" dirty="0"/>
                        <a:t>32</a:t>
                      </a:r>
                    </a:p>
                  </a:txBody>
                  <a:tcPr/>
                </a:tc>
                <a:tc>
                  <a:txBody>
                    <a:bodyPr/>
                    <a:lstStyle/>
                    <a:p>
                      <a:r>
                        <a:rPr lang="en-US" dirty="0"/>
                        <a:t>3”</a:t>
                      </a:r>
                    </a:p>
                  </a:txBody>
                  <a:tcPr/>
                </a:tc>
                <a:extLst>
                  <a:ext uri="{0D108BD9-81ED-4DB2-BD59-A6C34878D82A}">
                    <a16:rowId xmlns:a16="http://schemas.microsoft.com/office/drawing/2014/main" val="2804210976"/>
                  </a:ext>
                </a:extLst>
              </a:tr>
              <a:tr h="405688">
                <a:tc>
                  <a:txBody>
                    <a:bodyPr/>
                    <a:lstStyle/>
                    <a:p>
                      <a:r>
                        <a:rPr lang="en-US" dirty="0"/>
                        <a:t>Ankur</a:t>
                      </a:r>
                    </a:p>
                  </a:txBody>
                  <a:tcPr/>
                </a:tc>
                <a:tc>
                  <a:txBody>
                    <a:bodyPr/>
                    <a:lstStyle/>
                    <a:p>
                      <a:r>
                        <a:rPr lang="en-US" dirty="0"/>
                        <a:t>31</a:t>
                      </a:r>
                    </a:p>
                  </a:txBody>
                  <a:tcPr/>
                </a:tc>
                <a:tc>
                  <a:txBody>
                    <a:bodyPr/>
                    <a:lstStyle/>
                    <a:p>
                      <a:r>
                        <a:rPr lang="en-US" dirty="0"/>
                        <a:t>7”</a:t>
                      </a:r>
                    </a:p>
                  </a:txBody>
                  <a:tcPr/>
                </a:tc>
                <a:extLst>
                  <a:ext uri="{0D108BD9-81ED-4DB2-BD59-A6C34878D82A}">
                    <a16:rowId xmlns:a16="http://schemas.microsoft.com/office/drawing/2014/main" val="2671798584"/>
                  </a:ext>
                </a:extLst>
              </a:tr>
              <a:tr h="405688">
                <a:tc>
                  <a:txBody>
                    <a:bodyPr/>
                    <a:lstStyle/>
                    <a:p>
                      <a:r>
                        <a:rPr lang="en-US" dirty="0"/>
                        <a:t>Harjeet</a:t>
                      </a:r>
                    </a:p>
                  </a:txBody>
                  <a:tcPr/>
                </a:tc>
                <a:tc>
                  <a:txBody>
                    <a:bodyPr/>
                    <a:lstStyle/>
                    <a:p>
                      <a:r>
                        <a:rPr lang="en-US" dirty="0"/>
                        <a:t>44</a:t>
                      </a:r>
                    </a:p>
                  </a:txBody>
                  <a:tcPr/>
                </a:tc>
                <a:tc>
                  <a:txBody>
                    <a:bodyPr/>
                    <a:lstStyle/>
                    <a:p>
                      <a:r>
                        <a:rPr lang="en-US" dirty="0"/>
                        <a:t>4”</a:t>
                      </a:r>
                    </a:p>
                  </a:txBody>
                  <a:tcPr/>
                </a:tc>
                <a:extLst>
                  <a:ext uri="{0D108BD9-81ED-4DB2-BD59-A6C34878D82A}">
                    <a16:rowId xmlns:a16="http://schemas.microsoft.com/office/drawing/2014/main" val="1782719124"/>
                  </a:ext>
                </a:extLst>
              </a:tr>
              <a:tr h="700229">
                <a:tc>
                  <a:txBody>
                    <a:bodyPr/>
                    <a:lstStyle/>
                    <a:p>
                      <a:r>
                        <a:rPr lang="en-US" dirty="0"/>
                        <a:t>Avishek</a:t>
                      </a:r>
                    </a:p>
                  </a:txBody>
                  <a:tcPr/>
                </a:tc>
                <a:tc>
                  <a:txBody>
                    <a:bodyPr/>
                    <a:lstStyle/>
                    <a:p>
                      <a:r>
                        <a:rPr lang="en-US" dirty="0"/>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6”1’</a:t>
                      </a:r>
                    </a:p>
                    <a:p>
                      <a:endParaRPr lang="en-US" dirty="0"/>
                    </a:p>
                  </a:txBody>
                  <a:tcPr/>
                </a:tc>
                <a:extLst>
                  <a:ext uri="{0D108BD9-81ED-4DB2-BD59-A6C34878D82A}">
                    <a16:rowId xmlns:a16="http://schemas.microsoft.com/office/drawing/2014/main" val="1395107225"/>
                  </a:ext>
                </a:extLst>
              </a:tr>
              <a:tr h="405688">
                <a:tc>
                  <a:txBody>
                    <a:bodyPr/>
                    <a:lstStyle/>
                    <a:p>
                      <a:r>
                        <a:rPr lang="en-US" dirty="0"/>
                        <a:t>Debbie</a:t>
                      </a:r>
                    </a:p>
                  </a:txBody>
                  <a:tcPr/>
                </a:tc>
                <a:tc>
                  <a:txBody>
                    <a:bodyPr/>
                    <a:lstStyle/>
                    <a:p>
                      <a:r>
                        <a:rPr lang="en-US" dirty="0"/>
                        <a:t>32</a:t>
                      </a:r>
                    </a:p>
                  </a:txBody>
                  <a:tcPr/>
                </a:tc>
                <a:tc>
                  <a:txBody>
                    <a:bodyPr/>
                    <a:lstStyle/>
                    <a:p>
                      <a:r>
                        <a:rPr lang="en-US" dirty="0"/>
                        <a:t>2”7’</a:t>
                      </a:r>
                    </a:p>
                  </a:txBody>
                  <a:tcPr/>
                </a:tc>
                <a:extLst>
                  <a:ext uri="{0D108BD9-81ED-4DB2-BD59-A6C34878D82A}">
                    <a16:rowId xmlns:a16="http://schemas.microsoft.com/office/drawing/2014/main" val="2953644700"/>
                  </a:ext>
                </a:extLst>
              </a:tr>
            </a:tbl>
          </a:graphicData>
        </a:graphic>
      </p:graphicFrame>
      <p:graphicFrame>
        <p:nvGraphicFramePr>
          <p:cNvPr id="7" name="Table 6">
            <a:extLst>
              <a:ext uri="{FF2B5EF4-FFF2-40B4-BE49-F238E27FC236}">
                <a16:creationId xmlns:a16="http://schemas.microsoft.com/office/drawing/2014/main" id="{481A4E8A-3F6F-631B-1FAE-ECC00DEBBAF8}"/>
              </a:ext>
            </a:extLst>
          </p:cNvPr>
          <p:cNvGraphicFramePr>
            <a:graphicFrameLocks noGrp="1"/>
          </p:cNvGraphicFramePr>
          <p:nvPr>
            <p:extLst>
              <p:ext uri="{D42A27DB-BD31-4B8C-83A1-F6EECF244321}">
                <p14:modId xmlns:p14="http://schemas.microsoft.com/office/powerpoint/2010/main" val="3710928107"/>
              </p:ext>
            </p:extLst>
          </p:nvPr>
        </p:nvGraphicFramePr>
        <p:xfrm>
          <a:off x="6028226" y="2505480"/>
          <a:ext cx="2891184" cy="3134357"/>
        </p:xfrm>
        <a:graphic>
          <a:graphicData uri="http://schemas.openxmlformats.org/drawingml/2006/table">
            <a:tbl>
              <a:tblPr firstRow="1" bandRow="1">
                <a:tableStyleId>{5C22544A-7EE6-4342-B048-85BDC9FD1C3A}</a:tableStyleId>
              </a:tblPr>
              <a:tblGrid>
                <a:gridCol w="1052195">
                  <a:extLst>
                    <a:ext uri="{9D8B030D-6E8A-4147-A177-3AD203B41FA5}">
                      <a16:colId xmlns:a16="http://schemas.microsoft.com/office/drawing/2014/main" val="3925837616"/>
                    </a:ext>
                  </a:extLst>
                </a:gridCol>
                <a:gridCol w="888873">
                  <a:extLst>
                    <a:ext uri="{9D8B030D-6E8A-4147-A177-3AD203B41FA5}">
                      <a16:colId xmlns:a16="http://schemas.microsoft.com/office/drawing/2014/main" val="1196586765"/>
                    </a:ext>
                  </a:extLst>
                </a:gridCol>
                <a:gridCol w="950116">
                  <a:extLst>
                    <a:ext uri="{9D8B030D-6E8A-4147-A177-3AD203B41FA5}">
                      <a16:colId xmlns:a16="http://schemas.microsoft.com/office/drawing/2014/main" val="1513419854"/>
                    </a:ext>
                  </a:extLst>
                </a:gridCol>
              </a:tblGrid>
              <a:tr h="405688">
                <a:tc>
                  <a:txBody>
                    <a:bodyPr/>
                    <a:lstStyle/>
                    <a:p>
                      <a:r>
                        <a:rPr lang="en-US" dirty="0"/>
                        <a:t>Name</a:t>
                      </a:r>
                    </a:p>
                  </a:txBody>
                  <a:tcPr/>
                </a:tc>
                <a:tc>
                  <a:txBody>
                    <a:bodyPr/>
                    <a:lstStyle/>
                    <a:p>
                      <a:r>
                        <a:rPr lang="en-US" dirty="0"/>
                        <a:t>Age</a:t>
                      </a:r>
                    </a:p>
                  </a:txBody>
                  <a:tcPr/>
                </a:tc>
                <a:tc>
                  <a:txBody>
                    <a:bodyPr/>
                    <a:lstStyle/>
                    <a:p>
                      <a:r>
                        <a:rPr lang="en-US" dirty="0"/>
                        <a:t>Height</a:t>
                      </a:r>
                    </a:p>
                  </a:txBody>
                  <a:tcPr/>
                </a:tc>
                <a:extLst>
                  <a:ext uri="{0D108BD9-81ED-4DB2-BD59-A6C34878D82A}">
                    <a16:rowId xmlns:a16="http://schemas.microsoft.com/office/drawing/2014/main" val="3608809916"/>
                  </a:ext>
                </a:extLst>
              </a:tr>
              <a:tr h="405688">
                <a:tc>
                  <a:txBody>
                    <a:bodyPr/>
                    <a:lstStyle/>
                    <a:p>
                      <a:r>
                        <a:rPr lang="en-US" dirty="0"/>
                        <a:t>John</a:t>
                      </a:r>
                    </a:p>
                  </a:txBody>
                  <a:tcPr/>
                </a:tc>
                <a:tc>
                  <a:txBody>
                    <a:bodyPr/>
                    <a:lstStyle/>
                    <a:p>
                      <a:r>
                        <a:rPr lang="en-US" dirty="0"/>
                        <a:t>44</a:t>
                      </a:r>
                    </a:p>
                  </a:txBody>
                  <a:tcPr>
                    <a:solidFill>
                      <a:schemeClr val="accent4"/>
                    </a:solidFill>
                  </a:tcPr>
                </a:tc>
                <a:tc>
                  <a:txBody>
                    <a:bodyPr/>
                    <a:lstStyle/>
                    <a:p>
                      <a:r>
                        <a:rPr lang="en-US" dirty="0"/>
                        <a:t>6”</a:t>
                      </a:r>
                    </a:p>
                  </a:txBody>
                  <a:tcPr>
                    <a:solidFill>
                      <a:schemeClr val="accent4"/>
                    </a:solidFill>
                  </a:tcPr>
                </a:tc>
                <a:extLst>
                  <a:ext uri="{0D108BD9-81ED-4DB2-BD59-A6C34878D82A}">
                    <a16:rowId xmlns:a16="http://schemas.microsoft.com/office/drawing/2014/main" val="593646155"/>
                  </a:ext>
                </a:extLst>
              </a:tr>
              <a:tr h="405688">
                <a:tc>
                  <a:txBody>
                    <a:bodyPr/>
                    <a:lstStyle/>
                    <a:p>
                      <a:r>
                        <a:rPr lang="en-US" dirty="0"/>
                        <a:t>Cloe</a:t>
                      </a:r>
                    </a:p>
                  </a:txBody>
                  <a:tcPr/>
                </a:tc>
                <a:tc>
                  <a:txBody>
                    <a:bodyPr/>
                    <a:lstStyle/>
                    <a:p>
                      <a:r>
                        <a:rPr lang="en-US" dirty="0"/>
                        <a:t>32</a:t>
                      </a:r>
                    </a:p>
                  </a:txBody>
                  <a:tcPr>
                    <a:solidFill>
                      <a:srgbClr val="FFC000"/>
                    </a:solidFill>
                  </a:tcPr>
                </a:tc>
                <a:tc>
                  <a:txBody>
                    <a:bodyPr/>
                    <a:lstStyle/>
                    <a:p>
                      <a:r>
                        <a:rPr lang="en-US" dirty="0"/>
                        <a:t>3”</a:t>
                      </a:r>
                    </a:p>
                  </a:txBody>
                  <a:tcPr>
                    <a:solidFill>
                      <a:srgbClr val="FFC000"/>
                    </a:solidFill>
                  </a:tcPr>
                </a:tc>
                <a:extLst>
                  <a:ext uri="{0D108BD9-81ED-4DB2-BD59-A6C34878D82A}">
                    <a16:rowId xmlns:a16="http://schemas.microsoft.com/office/drawing/2014/main" val="2804210976"/>
                  </a:ext>
                </a:extLst>
              </a:tr>
              <a:tr h="405688">
                <a:tc>
                  <a:txBody>
                    <a:bodyPr/>
                    <a:lstStyle/>
                    <a:p>
                      <a:r>
                        <a:rPr lang="en-US" dirty="0"/>
                        <a:t>Ankur</a:t>
                      </a:r>
                    </a:p>
                  </a:txBody>
                  <a:tcPr/>
                </a:tc>
                <a:tc>
                  <a:txBody>
                    <a:bodyPr/>
                    <a:lstStyle/>
                    <a:p>
                      <a:r>
                        <a:rPr lang="en-US" dirty="0"/>
                        <a:t>31</a:t>
                      </a:r>
                    </a:p>
                  </a:txBody>
                  <a:tcPr/>
                </a:tc>
                <a:tc>
                  <a:txBody>
                    <a:bodyPr/>
                    <a:lstStyle/>
                    <a:p>
                      <a:r>
                        <a:rPr lang="en-US" dirty="0"/>
                        <a:t>7”</a:t>
                      </a:r>
                    </a:p>
                  </a:txBody>
                  <a:tcPr/>
                </a:tc>
                <a:extLst>
                  <a:ext uri="{0D108BD9-81ED-4DB2-BD59-A6C34878D82A}">
                    <a16:rowId xmlns:a16="http://schemas.microsoft.com/office/drawing/2014/main" val="2671798584"/>
                  </a:ext>
                </a:extLst>
              </a:tr>
              <a:tr h="405688">
                <a:tc>
                  <a:txBody>
                    <a:bodyPr/>
                    <a:lstStyle/>
                    <a:p>
                      <a:r>
                        <a:rPr lang="en-US" dirty="0"/>
                        <a:t>Harjeet</a:t>
                      </a:r>
                    </a:p>
                  </a:txBody>
                  <a:tcPr/>
                </a:tc>
                <a:tc>
                  <a:txBody>
                    <a:bodyPr/>
                    <a:lstStyle/>
                    <a:p>
                      <a:r>
                        <a:rPr lang="en-US" dirty="0"/>
                        <a:t>44</a:t>
                      </a:r>
                    </a:p>
                  </a:txBody>
                  <a:tcPr/>
                </a:tc>
                <a:tc>
                  <a:txBody>
                    <a:bodyPr/>
                    <a:lstStyle/>
                    <a:p>
                      <a:r>
                        <a:rPr lang="en-US" dirty="0"/>
                        <a:t>4”</a:t>
                      </a:r>
                    </a:p>
                  </a:txBody>
                  <a:tcPr/>
                </a:tc>
                <a:extLst>
                  <a:ext uri="{0D108BD9-81ED-4DB2-BD59-A6C34878D82A}">
                    <a16:rowId xmlns:a16="http://schemas.microsoft.com/office/drawing/2014/main" val="1782719124"/>
                  </a:ext>
                </a:extLst>
              </a:tr>
              <a:tr h="700229">
                <a:tc>
                  <a:txBody>
                    <a:bodyPr/>
                    <a:lstStyle/>
                    <a:p>
                      <a:r>
                        <a:rPr lang="en-US" dirty="0"/>
                        <a:t>Avishek</a:t>
                      </a:r>
                    </a:p>
                  </a:txBody>
                  <a:tcPr/>
                </a:tc>
                <a:tc>
                  <a:txBody>
                    <a:bodyPr/>
                    <a:lstStyle/>
                    <a:p>
                      <a:r>
                        <a:rPr lang="en-US" dirty="0"/>
                        <a:t>42</a:t>
                      </a:r>
                    </a:p>
                  </a:txBody>
                  <a:tcPr>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6”1’</a:t>
                      </a:r>
                    </a:p>
                    <a:p>
                      <a:endParaRPr lang="en-US" dirty="0"/>
                    </a:p>
                  </a:txBody>
                  <a:tcPr>
                    <a:solidFill>
                      <a:schemeClr val="accent4"/>
                    </a:solidFill>
                  </a:tcPr>
                </a:tc>
                <a:extLst>
                  <a:ext uri="{0D108BD9-81ED-4DB2-BD59-A6C34878D82A}">
                    <a16:rowId xmlns:a16="http://schemas.microsoft.com/office/drawing/2014/main" val="1395107225"/>
                  </a:ext>
                </a:extLst>
              </a:tr>
              <a:tr h="405688">
                <a:tc>
                  <a:txBody>
                    <a:bodyPr/>
                    <a:lstStyle/>
                    <a:p>
                      <a:r>
                        <a:rPr lang="en-US" dirty="0"/>
                        <a:t>Debbie</a:t>
                      </a:r>
                    </a:p>
                  </a:txBody>
                  <a:tcPr/>
                </a:tc>
                <a:tc>
                  <a:txBody>
                    <a:bodyPr/>
                    <a:lstStyle/>
                    <a:p>
                      <a:r>
                        <a:rPr lang="en-US" dirty="0"/>
                        <a:t>32</a:t>
                      </a:r>
                    </a:p>
                  </a:txBody>
                  <a:tcPr>
                    <a:solidFill>
                      <a:srgbClr val="FFC000"/>
                    </a:solidFill>
                  </a:tcPr>
                </a:tc>
                <a:tc>
                  <a:txBody>
                    <a:bodyPr/>
                    <a:lstStyle/>
                    <a:p>
                      <a:r>
                        <a:rPr lang="en-US" dirty="0"/>
                        <a:t>2”7’</a:t>
                      </a:r>
                    </a:p>
                  </a:txBody>
                  <a:tcPr>
                    <a:solidFill>
                      <a:srgbClr val="FFC000"/>
                    </a:solidFill>
                  </a:tcPr>
                </a:tc>
                <a:extLst>
                  <a:ext uri="{0D108BD9-81ED-4DB2-BD59-A6C34878D82A}">
                    <a16:rowId xmlns:a16="http://schemas.microsoft.com/office/drawing/2014/main" val="2953644700"/>
                  </a:ext>
                </a:extLst>
              </a:tr>
            </a:tbl>
          </a:graphicData>
        </a:graphic>
      </p:graphicFrame>
      <p:sp>
        <p:nvSpPr>
          <p:cNvPr id="9" name="TextBox 8">
            <a:extLst>
              <a:ext uri="{FF2B5EF4-FFF2-40B4-BE49-F238E27FC236}">
                <a16:creationId xmlns:a16="http://schemas.microsoft.com/office/drawing/2014/main" id="{8AB1F6AD-9C0C-3FC1-970D-4A93B886A3F8}"/>
              </a:ext>
            </a:extLst>
          </p:cNvPr>
          <p:cNvSpPr txBox="1"/>
          <p:nvPr/>
        </p:nvSpPr>
        <p:spPr>
          <a:xfrm>
            <a:off x="3368841" y="6183163"/>
            <a:ext cx="3903633" cy="369332"/>
          </a:xfrm>
          <a:prstGeom prst="rect">
            <a:avLst/>
          </a:prstGeom>
          <a:noFill/>
          <a:ln>
            <a:solidFill>
              <a:schemeClr val="tx1">
                <a:lumMod val="50000"/>
                <a:lumOff val="50000"/>
              </a:schemeClr>
            </a:solidFill>
          </a:ln>
        </p:spPr>
        <p:txBody>
          <a:bodyPr wrap="none" rtlCol="0">
            <a:spAutoFit/>
          </a:bodyPr>
          <a:lstStyle/>
          <a:p>
            <a:r>
              <a:rPr lang="en-US" dirty="0"/>
              <a:t>So why is dimensions important ? </a:t>
            </a:r>
          </a:p>
        </p:txBody>
      </p:sp>
      <p:sp>
        <p:nvSpPr>
          <p:cNvPr id="10" name="TextBox 9">
            <a:extLst>
              <a:ext uri="{FF2B5EF4-FFF2-40B4-BE49-F238E27FC236}">
                <a16:creationId xmlns:a16="http://schemas.microsoft.com/office/drawing/2014/main" id="{E6B374BD-6B9F-B81A-9081-07A26F04DF32}"/>
              </a:ext>
            </a:extLst>
          </p:cNvPr>
          <p:cNvSpPr txBox="1"/>
          <p:nvPr/>
        </p:nvSpPr>
        <p:spPr>
          <a:xfrm>
            <a:off x="7926320" y="5952330"/>
            <a:ext cx="4086811" cy="830997"/>
          </a:xfrm>
          <a:prstGeom prst="rect">
            <a:avLst/>
          </a:prstGeom>
          <a:noFill/>
          <a:ln>
            <a:noFill/>
          </a:ln>
        </p:spPr>
        <p:txBody>
          <a:bodyPr wrap="square" rtlCol="0">
            <a:spAutoFit/>
          </a:bodyPr>
          <a:lstStyle/>
          <a:p>
            <a:r>
              <a:rPr lang="en-US" sz="1200" dirty="0"/>
              <a:t>Finer granularity of match </a:t>
            </a:r>
          </a:p>
          <a:p>
            <a:r>
              <a:rPr lang="en-US" sz="1200" dirty="0"/>
              <a:t>     - Persona match – Retail/Advt.</a:t>
            </a:r>
          </a:p>
          <a:p>
            <a:r>
              <a:rPr lang="en-US" sz="1200" dirty="0"/>
              <a:t>     - Anomaly detection  </a:t>
            </a:r>
          </a:p>
          <a:p>
            <a:endParaRPr lang="en-US" sz="1200" dirty="0"/>
          </a:p>
        </p:txBody>
      </p:sp>
    </p:spTree>
    <p:extLst>
      <p:ext uri="{BB962C8B-B14F-4D97-AF65-F5344CB8AC3E}">
        <p14:creationId xmlns:p14="http://schemas.microsoft.com/office/powerpoint/2010/main" val="316166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E89C-293A-4557-E314-85485CF07813}"/>
              </a:ext>
            </a:extLst>
          </p:cNvPr>
          <p:cNvSpPr>
            <a:spLocks noGrp="1"/>
          </p:cNvSpPr>
          <p:nvPr>
            <p:ph type="title"/>
          </p:nvPr>
        </p:nvSpPr>
        <p:spPr/>
        <p:txBody>
          <a:bodyPr/>
          <a:lstStyle/>
          <a:p>
            <a:r>
              <a:rPr lang="en-US" dirty="0"/>
              <a:t>So how do we match ? </a:t>
            </a:r>
          </a:p>
        </p:txBody>
      </p:sp>
      <p:sp>
        <p:nvSpPr>
          <p:cNvPr id="3" name="Content Placeholder 2">
            <a:extLst>
              <a:ext uri="{FF2B5EF4-FFF2-40B4-BE49-F238E27FC236}">
                <a16:creationId xmlns:a16="http://schemas.microsoft.com/office/drawing/2014/main" id="{277185AF-A494-FAE5-571D-316E02567E0B}"/>
              </a:ext>
            </a:extLst>
          </p:cNvPr>
          <p:cNvSpPr>
            <a:spLocks noGrp="1"/>
          </p:cNvSpPr>
          <p:nvPr>
            <p:ph idx="1"/>
          </p:nvPr>
        </p:nvSpPr>
        <p:spPr>
          <a:xfrm>
            <a:off x="1069848" y="2139696"/>
            <a:ext cx="8883836" cy="1362783"/>
          </a:xfrm>
        </p:spPr>
        <p:txBody>
          <a:bodyPr/>
          <a:lstStyle/>
          <a:p>
            <a:r>
              <a:rPr lang="en-US" dirty="0"/>
              <a:t>Doing it literally ?</a:t>
            </a:r>
          </a:p>
        </p:txBody>
      </p:sp>
      <p:graphicFrame>
        <p:nvGraphicFramePr>
          <p:cNvPr id="6" name="Table 5">
            <a:extLst>
              <a:ext uri="{FF2B5EF4-FFF2-40B4-BE49-F238E27FC236}">
                <a16:creationId xmlns:a16="http://schemas.microsoft.com/office/drawing/2014/main" id="{0E102712-F103-9FAB-2CCB-127C18AD4D2E}"/>
              </a:ext>
            </a:extLst>
          </p:cNvPr>
          <p:cNvGraphicFramePr>
            <a:graphicFrameLocks noGrp="1"/>
          </p:cNvGraphicFramePr>
          <p:nvPr>
            <p:extLst>
              <p:ext uri="{D42A27DB-BD31-4B8C-83A1-F6EECF244321}">
                <p14:modId xmlns:p14="http://schemas.microsoft.com/office/powerpoint/2010/main" val="1304841222"/>
              </p:ext>
            </p:extLst>
          </p:nvPr>
        </p:nvGraphicFramePr>
        <p:xfrm>
          <a:off x="2070766" y="2983842"/>
          <a:ext cx="6030498" cy="1193634"/>
        </p:xfrm>
        <a:graphic>
          <a:graphicData uri="http://schemas.openxmlformats.org/drawingml/2006/table">
            <a:tbl>
              <a:tblPr/>
              <a:tblGrid>
                <a:gridCol w="1005083">
                  <a:extLst>
                    <a:ext uri="{9D8B030D-6E8A-4147-A177-3AD203B41FA5}">
                      <a16:colId xmlns:a16="http://schemas.microsoft.com/office/drawing/2014/main" val="256637590"/>
                    </a:ext>
                  </a:extLst>
                </a:gridCol>
                <a:gridCol w="1005083">
                  <a:extLst>
                    <a:ext uri="{9D8B030D-6E8A-4147-A177-3AD203B41FA5}">
                      <a16:colId xmlns:a16="http://schemas.microsoft.com/office/drawing/2014/main" val="630498952"/>
                    </a:ext>
                  </a:extLst>
                </a:gridCol>
                <a:gridCol w="1005083">
                  <a:extLst>
                    <a:ext uri="{9D8B030D-6E8A-4147-A177-3AD203B41FA5}">
                      <a16:colId xmlns:a16="http://schemas.microsoft.com/office/drawing/2014/main" val="2516673388"/>
                    </a:ext>
                  </a:extLst>
                </a:gridCol>
                <a:gridCol w="1005083">
                  <a:extLst>
                    <a:ext uri="{9D8B030D-6E8A-4147-A177-3AD203B41FA5}">
                      <a16:colId xmlns:a16="http://schemas.microsoft.com/office/drawing/2014/main" val="1401879009"/>
                    </a:ext>
                  </a:extLst>
                </a:gridCol>
                <a:gridCol w="1005083">
                  <a:extLst>
                    <a:ext uri="{9D8B030D-6E8A-4147-A177-3AD203B41FA5}">
                      <a16:colId xmlns:a16="http://schemas.microsoft.com/office/drawing/2014/main" val="44270637"/>
                    </a:ext>
                  </a:extLst>
                </a:gridCol>
                <a:gridCol w="1005083">
                  <a:extLst>
                    <a:ext uri="{9D8B030D-6E8A-4147-A177-3AD203B41FA5}">
                      <a16:colId xmlns:a16="http://schemas.microsoft.com/office/drawing/2014/main" val="2622754994"/>
                    </a:ext>
                  </a:extLst>
                </a:gridCol>
              </a:tblGrid>
              <a:tr h="397878">
                <a:tc>
                  <a:txBody>
                    <a:bodyPr/>
                    <a:lstStyle/>
                    <a:p>
                      <a:pPr algn="ctr" fontAlgn="b"/>
                      <a:r>
                        <a:rPr lang="en-US" sz="1400" b="0" i="0" u="none" strike="noStrike" dirty="0">
                          <a:solidFill>
                            <a:srgbClr val="000000"/>
                          </a:solidFill>
                          <a:effectLst/>
                          <a:latin typeface="Calibri" panose="020F0502020204030204" pitchFamily="34" charset="0"/>
                        </a:rPr>
                        <a:t>Hello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how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0" i="0" u="none" strike="noStrike">
                          <a:solidFill>
                            <a:srgbClr val="000000"/>
                          </a:solidFill>
                          <a:effectLst/>
                          <a:latin typeface="Calibri" panose="020F0502020204030204" pitchFamily="34" charset="0"/>
                        </a:rPr>
                        <a:t>are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you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doing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46885737"/>
                  </a:ext>
                </a:extLst>
              </a:tr>
              <a:tr h="397878">
                <a:tc>
                  <a:txBody>
                    <a:bodyPr/>
                    <a:lstStyle/>
                    <a:p>
                      <a:pPr algn="ctr"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764202"/>
                  </a:ext>
                </a:extLst>
              </a:tr>
              <a:tr h="397878">
                <a:tc>
                  <a:txBody>
                    <a:bodyPr/>
                    <a:lstStyle/>
                    <a:p>
                      <a:pPr algn="ctr" fontAlgn="b"/>
                      <a:r>
                        <a:rPr lang="en-US" sz="1400" b="0" i="0" u="none" strike="noStrike">
                          <a:solidFill>
                            <a:srgbClr val="000000"/>
                          </a:solidFill>
                          <a:effectLst/>
                          <a:latin typeface="Calibri" panose="020F0502020204030204" pitchFamily="34" charset="0"/>
                        </a:rPr>
                        <a:t>Hello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how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0" i="0" u="none" strike="noStrike" dirty="0">
                          <a:solidFill>
                            <a:srgbClr val="000000"/>
                          </a:solidFill>
                          <a:effectLst/>
                          <a:latin typeface="Calibri" panose="020F0502020204030204" pitchFamily="34" charset="0"/>
                        </a:rPr>
                        <a:t>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print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669460"/>
                  </a:ext>
                </a:extLst>
              </a:tr>
            </a:tbl>
          </a:graphicData>
        </a:graphic>
      </p:graphicFrame>
      <p:sp>
        <p:nvSpPr>
          <p:cNvPr id="7" name="Right Brace 6">
            <a:extLst>
              <a:ext uri="{FF2B5EF4-FFF2-40B4-BE49-F238E27FC236}">
                <a16:creationId xmlns:a16="http://schemas.microsoft.com/office/drawing/2014/main" id="{E1DEF5EA-C8DB-76FA-A9C1-AFB6CE398930}"/>
              </a:ext>
            </a:extLst>
          </p:cNvPr>
          <p:cNvSpPr/>
          <p:nvPr/>
        </p:nvSpPr>
        <p:spPr>
          <a:xfrm>
            <a:off x="8459692" y="2926202"/>
            <a:ext cx="567782" cy="12512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6CEE7FB-DD9A-F7B3-1734-F874B9C3E7A2}"/>
              </a:ext>
            </a:extLst>
          </p:cNvPr>
          <p:cNvSpPr txBox="1"/>
          <p:nvPr/>
        </p:nvSpPr>
        <p:spPr>
          <a:xfrm>
            <a:off x="9109391" y="3228673"/>
            <a:ext cx="2614797" cy="646331"/>
          </a:xfrm>
          <a:prstGeom prst="rect">
            <a:avLst/>
          </a:prstGeom>
          <a:noFill/>
        </p:spPr>
        <p:txBody>
          <a:bodyPr wrap="square" rtlCol="0">
            <a:spAutoFit/>
          </a:bodyPr>
          <a:lstStyle/>
          <a:p>
            <a:pPr algn="ctr"/>
            <a:r>
              <a:rPr lang="en-US" dirty="0"/>
              <a:t>Are these two sentences similar ?</a:t>
            </a:r>
          </a:p>
        </p:txBody>
      </p:sp>
      <p:sp>
        <p:nvSpPr>
          <p:cNvPr id="9" name="Content Placeholder 2">
            <a:extLst>
              <a:ext uri="{FF2B5EF4-FFF2-40B4-BE49-F238E27FC236}">
                <a16:creationId xmlns:a16="http://schemas.microsoft.com/office/drawing/2014/main" id="{6EC18493-8C0F-52B1-83BF-0D8F7E7121F5}"/>
              </a:ext>
            </a:extLst>
          </p:cNvPr>
          <p:cNvSpPr txBox="1">
            <a:spLocks/>
          </p:cNvSpPr>
          <p:nvPr/>
        </p:nvSpPr>
        <p:spPr>
          <a:xfrm>
            <a:off x="1237398" y="4834247"/>
            <a:ext cx="8883836" cy="1362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Literally they may look similar, but the context is not related at all ?</a:t>
            </a:r>
          </a:p>
          <a:p>
            <a:pPr marL="0" indent="0" algn="ctr">
              <a:buNone/>
            </a:pPr>
            <a:r>
              <a:rPr lang="en-US" u="sng" dirty="0"/>
              <a:t>We need a way to capture context    </a:t>
            </a:r>
          </a:p>
        </p:txBody>
      </p:sp>
    </p:spTree>
    <p:extLst>
      <p:ext uri="{BB962C8B-B14F-4D97-AF65-F5344CB8AC3E}">
        <p14:creationId xmlns:p14="http://schemas.microsoft.com/office/powerpoint/2010/main" val="78244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85F7-983E-F865-C221-81AA6C8709A3}"/>
              </a:ext>
            </a:extLst>
          </p:cNvPr>
          <p:cNvSpPr>
            <a:spLocks noGrp="1"/>
          </p:cNvSpPr>
          <p:nvPr>
            <p:ph type="title"/>
          </p:nvPr>
        </p:nvSpPr>
        <p:spPr/>
        <p:txBody>
          <a:bodyPr/>
          <a:lstStyle/>
          <a:p>
            <a:r>
              <a:rPr lang="en-US" dirty="0"/>
              <a:t>Vector embeddings </a:t>
            </a:r>
          </a:p>
        </p:txBody>
      </p:sp>
      <p:sp>
        <p:nvSpPr>
          <p:cNvPr id="3" name="Content Placeholder 2">
            <a:extLst>
              <a:ext uri="{FF2B5EF4-FFF2-40B4-BE49-F238E27FC236}">
                <a16:creationId xmlns:a16="http://schemas.microsoft.com/office/drawing/2014/main" id="{171C2E4F-D079-7AFE-2754-B50C5148BFC9}"/>
              </a:ext>
            </a:extLst>
          </p:cNvPr>
          <p:cNvSpPr>
            <a:spLocks noGrp="1"/>
          </p:cNvSpPr>
          <p:nvPr>
            <p:ph idx="1"/>
          </p:nvPr>
        </p:nvSpPr>
        <p:spPr>
          <a:xfrm>
            <a:off x="1069847" y="2139696"/>
            <a:ext cx="10151605" cy="4421525"/>
          </a:xfrm>
        </p:spPr>
        <p:txBody>
          <a:bodyPr>
            <a:normAutofit/>
          </a:bodyPr>
          <a:lstStyle/>
          <a:p>
            <a:r>
              <a:rPr lang="en-US" dirty="0"/>
              <a:t>Vector embeddings enabled us with two important things :</a:t>
            </a:r>
          </a:p>
          <a:p>
            <a:pPr lvl="1"/>
            <a:r>
              <a:rPr lang="en-US" dirty="0"/>
              <a:t>Converting text to numbers </a:t>
            </a:r>
          </a:p>
          <a:p>
            <a:pPr lvl="1"/>
            <a:r>
              <a:rPr lang="en-US" dirty="0">
                <a:solidFill>
                  <a:schemeClr val="accent1"/>
                </a:solidFill>
              </a:rPr>
              <a:t>Capturing the context </a:t>
            </a:r>
          </a:p>
          <a:p>
            <a:pPr algn="l"/>
            <a:r>
              <a:rPr lang="en-US" b="0" i="0" dirty="0">
                <a:solidFill>
                  <a:srgbClr val="1F1F1F"/>
                </a:solidFill>
                <a:effectLst/>
                <a:latin typeface="Google Sans"/>
              </a:rPr>
              <a:t>With "</a:t>
            </a:r>
            <a:r>
              <a:rPr lang="en-US" b="0" i="0" dirty="0">
                <a:solidFill>
                  <a:schemeClr val="accent1"/>
                </a:solidFill>
                <a:effectLst/>
                <a:latin typeface="Google Sans"/>
              </a:rPr>
              <a:t>Attention is All You Need</a:t>
            </a:r>
            <a:r>
              <a:rPr lang="en-US" b="0" i="0" dirty="0">
                <a:solidFill>
                  <a:srgbClr val="1F1F1F"/>
                </a:solidFill>
                <a:effectLst/>
                <a:latin typeface="Google Sans"/>
              </a:rPr>
              <a:t>“(2017):</a:t>
            </a:r>
          </a:p>
          <a:p>
            <a:pPr lvl="1"/>
            <a:r>
              <a:rPr lang="en-US" b="0" i="0" dirty="0">
                <a:solidFill>
                  <a:srgbClr val="1F1F1F"/>
                </a:solidFill>
                <a:effectLst/>
                <a:latin typeface="Google Sans"/>
              </a:rPr>
              <a:t>The encoder still reads the whole English sentence, but it creates "key points" for each word. Think of these as summaries or flags</a:t>
            </a:r>
          </a:p>
          <a:p>
            <a:pPr lvl="1"/>
            <a:r>
              <a:rPr lang="en-US" b="0" i="0" dirty="0">
                <a:solidFill>
                  <a:srgbClr val="1F1F1F"/>
                </a:solidFill>
                <a:effectLst/>
                <a:latin typeface="Google Sans"/>
              </a:rPr>
              <a:t>The decoder starts translating, but instead of relying on just its memory, it can pay attention to the key points from the encoder at each step. It asks, "Which key point is most relevant to the word I'm trying to translate now?“</a:t>
            </a:r>
          </a:p>
          <a:p>
            <a:pPr lvl="1"/>
            <a:r>
              <a:rPr lang="en-US" b="0" i="0" dirty="0">
                <a:solidFill>
                  <a:srgbClr val="1F1F1F"/>
                </a:solidFill>
                <a:effectLst/>
                <a:latin typeface="Google Sans"/>
              </a:rPr>
              <a:t>Based on this attention, the decoder chooses the most relevant information from the English sentence and uses it to translate the current word. It then repeats this process for every word, always looking back at the most relevant key points.</a:t>
            </a:r>
          </a:p>
          <a:p>
            <a:pPr lvl="1"/>
            <a:endParaRPr lang="en-US" dirty="0">
              <a:solidFill>
                <a:schemeClr val="accent1"/>
              </a:solidFill>
            </a:endParaRPr>
          </a:p>
        </p:txBody>
      </p:sp>
    </p:spTree>
    <p:extLst>
      <p:ext uri="{BB962C8B-B14F-4D97-AF65-F5344CB8AC3E}">
        <p14:creationId xmlns:p14="http://schemas.microsoft.com/office/powerpoint/2010/main" val="324629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DA5A-C0BD-D710-8207-690471E6D9B3}"/>
              </a:ext>
            </a:extLst>
          </p:cNvPr>
          <p:cNvSpPr>
            <a:spLocks noGrp="1"/>
          </p:cNvSpPr>
          <p:nvPr>
            <p:ph type="title"/>
          </p:nvPr>
        </p:nvSpPr>
        <p:spPr>
          <a:xfrm>
            <a:off x="1066800" y="86952"/>
            <a:ext cx="8886884" cy="953669"/>
          </a:xfrm>
        </p:spPr>
        <p:txBody>
          <a:bodyPr/>
          <a:lstStyle/>
          <a:p>
            <a:r>
              <a:rPr lang="en-US" dirty="0"/>
              <a:t>Vector embeddings</a:t>
            </a:r>
          </a:p>
        </p:txBody>
      </p:sp>
      <p:sp>
        <p:nvSpPr>
          <p:cNvPr id="3" name="Content Placeholder 2">
            <a:extLst>
              <a:ext uri="{FF2B5EF4-FFF2-40B4-BE49-F238E27FC236}">
                <a16:creationId xmlns:a16="http://schemas.microsoft.com/office/drawing/2014/main" id="{BD0BC480-5B62-4A7B-B5C9-2DD8452B9394}"/>
              </a:ext>
            </a:extLst>
          </p:cNvPr>
          <p:cNvSpPr>
            <a:spLocks noGrp="1"/>
          </p:cNvSpPr>
          <p:nvPr>
            <p:ph idx="1"/>
          </p:nvPr>
        </p:nvSpPr>
        <p:spPr>
          <a:xfrm>
            <a:off x="1069848" y="2584862"/>
            <a:ext cx="8883836" cy="3677683"/>
          </a:xfrm>
        </p:spPr>
        <p:txBody>
          <a:bodyPr/>
          <a:lstStyle/>
          <a:p>
            <a:r>
              <a:rPr lang="en-US" dirty="0"/>
              <a:t>There are many open a closed source embedding generators available </a:t>
            </a:r>
          </a:p>
        </p:txBody>
      </p:sp>
      <p:sp>
        <p:nvSpPr>
          <p:cNvPr id="4" name="Rectangle 3">
            <a:extLst>
              <a:ext uri="{FF2B5EF4-FFF2-40B4-BE49-F238E27FC236}">
                <a16:creationId xmlns:a16="http://schemas.microsoft.com/office/drawing/2014/main" id="{41DFCAB3-F967-3838-575F-3D94D5E52040}"/>
              </a:ext>
            </a:extLst>
          </p:cNvPr>
          <p:cNvSpPr/>
          <p:nvPr/>
        </p:nvSpPr>
        <p:spPr>
          <a:xfrm>
            <a:off x="2510590" y="1144991"/>
            <a:ext cx="1371600" cy="890337"/>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9119EBA0-6749-6EA5-F14A-EFB6C64791F8}"/>
              </a:ext>
            </a:extLst>
          </p:cNvPr>
          <p:cNvSpPr/>
          <p:nvPr/>
        </p:nvSpPr>
        <p:spPr>
          <a:xfrm>
            <a:off x="4724400" y="1144990"/>
            <a:ext cx="1836823" cy="890337"/>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sp>
        <p:nvSpPr>
          <p:cNvPr id="6" name="Rectangle 5">
            <a:extLst>
              <a:ext uri="{FF2B5EF4-FFF2-40B4-BE49-F238E27FC236}">
                <a16:creationId xmlns:a16="http://schemas.microsoft.com/office/drawing/2014/main" id="{3359CF38-4212-7FC7-6C0E-C33AECFC3A73}"/>
              </a:ext>
            </a:extLst>
          </p:cNvPr>
          <p:cNvSpPr/>
          <p:nvPr/>
        </p:nvSpPr>
        <p:spPr>
          <a:xfrm>
            <a:off x="7403433" y="1144989"/>
            <a:ext cx="1836823" cy="890337"/>
          </a:xfrm>
          <a:prstGeom prst="rect">
            <a:avLst/>
          </a:prstGeom>
          <a:solidFill>
            <a:schemeClr val="bg2">
              <a:lumMod val="7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Embeddings </a:t>
            </a:r>
          </a:p>
        </p:txBody>
      </p:sp>
      <p:cxnSp>
        <p:nvCxnSpPr>
          <p:cNvPr id="8" name="Straight Arrow Connector 7">
            <a:extLst>
              <a:ext uri="{FF2B5EF4-FFF2-40B4-BE49-F238E27FC236}">
                <a16:creationId xmlns:a16="http://schemas.microsoft.com/office/drawing/2014/main" id="{B4BA5638-FFCB-A377-B958-449D9CA87159}"/>
              </a:ext>
            </a:extLst>
          </p:cNvPr>
          <p:cNvCxnSpPr>
            <a:stCxn id="4" idx="3"/>
            <a:endCxn id="5" idx="1"/>
          </p:cNvCxnSpPr>
          <p:nvPr/>
        </p:nvCxnSpPr>
        <p:spPr>
          <a:xfrm flipV="1">
            <a:off x="3882190" y="1590159"/>
            <a:ext cx="8422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8BB4A2-B1F4-678A-686E-D85FBE094446}"/>
              </a:ext>
            </a:extLst>
          </p:cNvPr>
          <p:cNvCxnSpPr/>
          <p:nvPr/>
        </p:nvCxnSpPr>
        <p:spPr>
          <a:xfrm flipV="1">
            <a:off x="6561223" y="1590157"/>
            <a:ext cx="8422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0204F37-BEAB-C922-360B-E025D92274CC}"/>
              </a:ext>
            </a:extLst>
          </p:cNvPr>
          <p:cNvGraphicFramePr>
            <a:graphicFrameLocks noGrp="1"/>
          </p:cNvGraphicFramePr>
          <p:nvPr>
            <p:extLst>
              <p:ext uri="{D42A27DB-BD31-4B8C-83A1-F6EECF244321}">
                <p14:modId xmlns:p14="http://schemas.microsoft.com/office/powerpoint/2010/main" val="1309926480"/>
              </p:ext>
            </p:extLst>
          </p:nvPr>
        </p:nvGraphicFramePr>
        <p:xfrm>
          <a:off x="1291389" y="3224463"/>
          <a:ext cx="10055352" cy="2949996"/>
        </p:xfrm>
        <a:graphic>
          <a:graphicData uri="http://schemas.openxmlformats.org/drawingml/2006/table">
            <a:tbl>
              <a:tblPr>
                <a:tableStyleId>{3C2FFA5D-87B4-456A-9821-1D502468CF0F}</a:tableStyleId>
              </a:tblPr>
              <a:tblGrid>
                <a:gridCol w="2513838">
                  <a:extLst>
                    <a:ext uri="{9D8B030D-6E8A-4147-A177-3AD203B41FA5}">
                      <a16:colId xmlns:a16="http://schemas.microsoft.com/office/drawing/2014/main" val="1922430334"/>
                    </a:ext>
                  </a:extLst>
                </a:gridCol>
                <a:gridCol w="2513838">
                  <a:extLst>
                    <a:ext uri="{9D8B030D-6E8A-4147-A177-3AD203B41FA5}">
                      <a16:colId xmlns:a16="http://schemas.microsoft.com/office/drawing/2014/main" val="1878972197"/>
                    </a:ext>
                  </a:extLst>
                </a:gridCol>
                <a:gridCol w="2513838">
                  <a:extLst>
                    <a:ext uri="{9D8B030D-6E8A-4147-A177-3AD203B41FA5}">
                      <a16:colId xmlns:a16="http://schemas.microsoft.com/office/drawing/2014/main" val="3607241690"/>
                    </a:ext>
                  </a:extLst>
                </a:gridCol>
                <a:gridCol w="2513838">
                  <a:extLst>
                    <a:ext uri="{9D8B030D-6E8A-4147-A177-3AD203B41FA5}">
                      <a16:colId xmlns:a16="http://schemas.microsoft.com/office/drawing/2014/main" val="3447558742"/>
                    </a:ext>
                  </a:extLst>
                </a:gridCol>
              </a:tblGrid>
              <a:tr h="252430">
                <a:tc>
                  <a:txBody>
                    <a:bodyPr/>
                    <a:lstStyle/>
                    <a:p>
                      <a:pPr algn="l"/>
                      <a:r>
                        <a:rPr lang="en-US" sz="900" b="0" dirty="0">
                          <a:effectLst/>
                        </a:rPr>
                        <a:t>Model Name</a:t>
                      </a:r>
                      <a:endParaRPr lang="en-US" sz="900" b="0" dirty="0">
                        <a:effectLst/>
                        <a:latin typeface="Google Sans"/>
                      </a:endParaRPr>
                    </a:p>
                  </a:txBody>
                  <a:tcPr marL="45767" marR="45767" marT="22884" marB="22884" anchor="ctr"/>
                </a:tc>
                <a:tc>
                  <a:txBody>
                    <a:bodyPr/>
                    <a:lstStyle/>
                    <a:p>
                      <a:pPr algn="l"/>
                      <a:r>
                        <a:rPr lang="en-US" sz="900" b="0">
                          <a:effectLst/>
                        </a:rPr>
                        <a:t>Source</a:t>
                      </a:r>
                      <a:endParaRPr lang="en-US" sz="900" b="0">
                        <a:effectLst/>
                        <a:latin typeface="Google Sans"/>
                      </a:endParaRPr>
                    </a:p>
                  </a:txBody>
                  <a:tcPr marL="45767" marR="45767" marT="22884" marB="22884" anchor="ctr"/>
                </a:tc>
                <a:tc>
                  <a:txBody>
                    <a:bodyPr/>
                    <a:lstStyle/>
                    <a:p>
                      <a:pPr algn="l"/>
                      <a:r>
                        <a:rPr lang="en-US" sz="900" b="0" dirty="0">
                          <a:effectLst/>
                        </a:rPr>
                        <a:t>Open Source</a:t>
                      </a:r>
                      <a:endParaRPr lang="en-US" sz="900" b="0" dirty="0">
                        <a:effectLst/>
                        <a:latin typeface="Google Sans"/>
                      </a:endParaRPr>
                    </a:p>
                  </a:txBody>
                  <a:tcPr marL="45767" marR="45767" marT="22884" marB="22884" anchor="ctr"/>
                </a:tc>
                <a:tc>
                  <a:txBody>
                    <a:bodyPr/>
                    <a:lstStyle/>
                    <a:p>
                      <a:pPr algn="l"/>
                      <a:r>
                        <a:rPr lang="en-US" sz="900" b="0">
                          <a:effectLst/>
                        </a:rPr>
                        <a:t># of Dimensions</a:t>
                      </a:r>
                      <a:endParaRPr lang="en-US" sz="900" b="0">
                        <a:effectLst/>
                        <a:latin typeface="Google Sans"/>
                      </a:endParaRPr>
                    </a:p>
                  </a:txBody>
                  <a:tcPr marL="45767" marR="45767" marT="22884" marB="22884" anchor="ctr"/>
                </a:tc>
                <a:extLst>
                  <a:ext uri="{0D108BD9-81ED-4DB2-BD59-A6C34878D82A}">
                    <a16:rowId xmlns:a16="http://schemas.microsoft.com/office/drawing/2014/main" val="1712574806"/>
                  </a:ext>
                </a:extLst>
              </a:tr>
              <a:tr h="798328">
                <a:tc>
                  <a:txBody>
                    <a:bodyPr/>
                    <a:lstStyle/>
                    <a:p>
                      <a:r>
                        <a:rPr lang="en-US" sz="900" b="0" dirty="0">
                          <a:solidFill>
                            <a:schemeClr val="accent6"/>
                          </a:solidFill>
                          <a:effectLst/>
                        </a:rPr>
                        <a:t>BERT (Bidirectional Encoder Representations from Transformers) </a:t>
                      </a:r>
                      <a:endParaRPr lang="en-US" sz="900" b="0" dirty="0">
                        <a:solidFill>
                          <a:schemeClr val="accent6"/>
                        </a:solidFill>
                        <a:effectLst/>
                        <a:latin typeface="Google Sans"/>
                      </a:endParaRPr>
                    </a:p>
                  </a:txBody>
                  <a:tcPr marL="61023" marR="61023" marT="61023" marB="61023" anchor="ctr">
                    <a:solidFill>
                      <a:schemeClr val="accent1">
                        <a:lumMod val="20000"/>
                        <a:lumOff val="80000"/>
                      </a:schemeClr>
                    </a:solidFill>
                  </a:tcPr>
                </a:tc>
                <a:tc>
                  <a:txBody>
                    <a:bodyPr/>
                    <a:lstStyle/>
                    <a:p>
                      <a:r>
                        <a:rPr lang="en-US" sz="900" b="0" dirty="0">
                          <a:effectLst/>
                        </a:rPr>
                        <a:t>Google AI</a:t>
                      </a:r>
                      <a:endParaRPr lang="en-US" sz="900" b="0" dirty="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Yes</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768</a:t>
                      </a:r>
                      <a:endParaRPr lang="en-US" sz="900" b="0">
                        <a:effectLst/>
                        <a:latin typeface="Google Sans"/>
                      </a:endParaRPr>
                    </a:p>
                  </a:txBody>
                  <a:tcPr marL="61023" marR="61023" marT="61023" marB="61023" anchor="ctr">
                    <a:solidFill>
                      <a:schemeClr val="accent1">
                        <a:lumMod val="20000"/>
                        <a:lumOff val="80000"/>
                      </a:schemeClr>
                    </a:solidFill>
                  </a:tcPr>
                </a:tc>
                <a:extLst>
                  <a:ext uri="{0D108BD9-81ED-4DB2-BD59-A6C34878D82A}">
                    <a16:rowId xmlns:a16="http://schemas.microsoft.com/office/drawing/2014/main" val="1666137304"/>
                  </a:ext>
                </a:extLst>
              </a:tr>
              <a:tr h="312533">
                <a:tc>
                  <a:txBody>
                    <a:bodyPr/>
                    <a:lstStyle/>
                    <a:p>
                      <a:r>
                        <a:rPr lang="en-US" sz="900" b="0" dirty="0">
                          <a:effectLst/>
                        </a:rPr>
                        <a:t>Word2Vec</a:t>
                      </a:r>
                      <a:r>
                        <a:rPr lang="en-US" sz="900" b="0" dirty="0">
                          <a:solidFill>
                            <a:schemeClr val="accent6"/>
                          </a:solidFill>
                          <a:effectLst/>
                        </a:rPr>
                        <a:t>(Doc2Vec)</a:t>
                      </a:r>
                      <a:endParaRPr lang="en-US" sz="900" b="0" dirty="0">
                        <a:solidFill>
                          <a:schemeClr val="accent6"/>
                        </a:solidFill>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Google AI</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Yes</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300 (default), adjustable</a:t>
                      </a:r>
                      <a:endParaRPr lang="en-US" sz="900" b="0">
                        <a:effectLst/>
                        <a:latin typeface="Google Sans"/>
                      </a:endParaRPr>
                    </a:p>
                  </a:txBody>
                  <a:tcPr marL="61023" marR="61023" marT="61023" marB="61023" anchor="ctr">
                    <a:solidFill>
                      <a:schemeClr val="accent1">
                        <a:lumMod val="20000"/>
                        <a:lumOff val="80000"/>
                      </a:schemeClr>
                    </a:solidFill>
                  </a:tcPr>
                </a:tc>
                <a:extLst>
                  <a:ext uri="{0D108BD9-81ED-4DB2-BD59-A6C34878D82A}">
                    <a16:rowId xmlns:a16="http://schemas.microsoft.com/office/drawing/2014/main" val="948571594"/>
                  </a:ext>
                </a:extLst>
              </a:tr>
              <a:tr h="637086">
                <a:tc>
                  <a:txBody>
                    <a:bodyPr/>
                    <a:lstStyle/>
                    <a:p>
                      <a:r>
                        <a:rPr lang="en-US" sz="900" b="0">
                          <a:effectLst/>
                        </a:rPr>
                        <a:t>GloVe (Global Vectors for Word Representation)</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Stanford NLP Group</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dirty="0">
                          <a:effectLst/>
                        </a:rPr>
                        <a:t>Yes</a:t>
                      </a:r>
                      <a:endParaRPr lang="en-US" sz="900" b="0" dirty="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50-300 (common), adjustable</a:t>
                      </a:r>
                      <a:endParaRPr lang="en-US" sz="900" b="0">
                        <a:effectLst/>
                        <a:latin typeface="Google Sans"/>
                      </a:endParaRPr>
                    </a:p>
                  </a:txBody>
                  <a:tcPr marL="61023" marR="61023" marT="61023" marB="61023" anchor="ctr">
                    <a:solidFill>
                      <a:schemeClr val="accent1">
                        <a:lumMod val="20000"/>
                        <a:lumOff val="80000"/>
                      </a:schemeClr>
                    </a:solidFill>
                  </a:tcPr>
                </a:tc>
                <a:extLst>
                  <a:ext uri="{0D108BD9-81ED-4DB2-BD59-A6C34878D82A}">
                    <a16:rowId xmlns:a16="http://schemas.microsoft.com/office/drawing/2014/main" val="2994907903"/>
                  </a:ext>
                </a:extLst>
              </a:tr>
              <a:tr h="312533">
                <a:tc>
                  <a:txBody>
                    <a:bodyPr/>
                    <a:lstStyle/>
                    <a:p>
                      <a:r>
                        <a:rPr lang="en-US" sz="900" b="0">
                          <a:effectLst/>
                        </a:rPr>
                        <a:t>FastText</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Facebook AI Research</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dirty="0">
                          <a:effectLst/>
                        </a:rPr>
                        <a:t>Yes</a:t>
                      </a:r>
                      <a:endParaRPr lang="en-US" sz="900" b="0" dirty="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300 (default), adjustable</a:t>
                      </a:r>
                      <a:endParaRPr lang="en-US" sz="900" b="0">
                        <a:effectLst/>
                        <a:latin typeface="Google Sans"/>
                      </a:endParaRPr>
                    </a:p>
                  </a:txBody>
                  <a:tcPr marL="61023" marR="61023" marT="61023" marB="61023" anchor="ctr">
                    <a:solidFill>
                      <a:schemeClr val="accent1">
                        <a:lumMod val="20000"/>
                        <a:lumOff val="80000"/>
                      </a:schemeClr>
                    </a:solidFill>
                  </a:tcPr>
                </a:tc>
                <a:extLst>
                  <a:ext uri="{0D108BD9-81ED-4DB2-BD59-A6C34878D82A}">
                    <a16:rowId xmlns:a16="http://schemas.microsoft.com/office/drawing/2014/main" val="2552139517"/>
                  </a:ext>
                </a:extLst>
              </a:tr>
              <a:tr h="637086">
                <a:tc>
                  <a:txBody>
                    <a:bodyPr/>
                    <a:lstStyle/>
                    <a:p>
                      <a:r>
                        <a:rPr lang="en-US" sz="900" b="0">
                          <a:effectLst/>
                        </a:rPr>
                        <a:t>ELMo (Embeddings from Language Models)</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Allen Institute for Artificial Intelligence</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a:effectLst/>
                        </a:rPr>
                        <a:t>Yes</a:t>
                      </a:r>
                      <a:endParaRPr lang="en-US" sz="900" b="0">
                        <a:effectLst/>
                        <a:latin typeface="Google Sans"/>
                      </a:endParaRPr>
                    </a:p>
                  </a:txBody>
                  <a:tcPr marL="61023" marR="61023" marT="61023" marB="61023" anchor="ctr">
                    <a:solidFill>
                      <a:schemeClr val="accent1">
                        <a:lumMod val="20000"/>
                        <a:lumOff val="80000"/>
                      </a:schemeClr>
                    </a:solidFill>
                  </a:tcPr>
                </a:tc>
                <a:tc>
                  <a:txBody>
                    <a:bodyPr/>
                    <a:lstStyle/>
                    <a:p>
                      <a:r>
                        <a:rPr lang="en-US" sz="900" b="0" dirty="0">
                          <a:effectLst/>
                        </a:rPr>
                        <a:t>1024</a:t>
                      </a:r>
                      <a:endParaRPr lang="en-US" sz="900" b="0" dirty="0">
                        <a:effectLst/>
                        <a:latin typeface="Google Sans"/>
                      </a:endParaRPr>
                    </a:p>
                  </a:txBody>
                  <a:tcPr marL="61023" marR="61023" marT="61023" marB="61023" anchor="ctr">
                    <a:solidFill>
                      <a:schemeClr val="accent1">
                        <a:lumMod val="20000"/>
                        <a:lumOff val="80000"/>
                      </a:schemeClr>
                    </a:solidFill>
                  </a:tcPr>
                </a:tc>
                <a:extLst>
                  <a:ext uri="{0D108BD9-81ED-4DB2-BD59-A6C34878D82A}">
                    <a16:rowId xmlns:a16="http://schemas.microsoft.com/office/drawing/2014/main" val="1938204411"/>
                  </a:ext>
                </a:extLst>
              </a:tr>
            </a:tbl>
          </a:graphicData>
        </a:graphic>
      </p:graphicFrame>
    </p:spTree>
    <p:extLst>
      <p:ext uri="{BB962C8B-B14F-4D97-AF65-F5344CB8AC3E}">
        <p14:creationId xmlns:p14="http://schemas.microsoft.com/office/powerpoint/2010/main" val="71273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CF092FA-2B7D-37D5-967D-821401A08EA2}"/>
              </a:ext>
            </a:extLst>
          </p:cNvPr>
          <p:cNvPicPr>
            <a:picLocks noChangeAspect="1"/>
          </p:cNvPicPr>
          <p:nvPr/>
        </p:nvPicPr>
        <p:blipFill>
          <a:blip r:embed="rId2">
            <a:alphaModFix amt="56000"/>
          </a:blip>
          <a:stretch>
            <a:fillRect/>
          </a:stretch>
        </p:blipFill>
        <p:spPr>
          <a:xfrm>
            <a:off x="7879301" y="1123950"/>
            <a:ext cx="4031460" cy="5220117"/>
          </a:xfrm>
          <a:prstGeom prst="rect">
            <a:avLst/>
          </a:prstGeom>
        </p:spPr>
      </p:pic>
      <p:sp>
        <p:nvSpPr>
          <p:cNvPr id="2" name="Title 1">
            <a:extLst>
              <a:ext uri="{FF2B5EF4-FFF2-40B4-BE49-F238E27FC236}">
                <a16:creationId xmlns:a16="http://schemas.microsoft.com/office/drawing/2014/main" id="{97C82ECC-712F-C7A7-DAA5-AE7E2E7F0B00}"/>
              </a:ext>
            </a:extLst>
          </p:cNvPr>
          <p:cNvSpPr>
            <a:spLocks noGrp="1"/>
          </p:cNvSpPr>
          <p:nvPr>
            <p:ph type="title"/>
          </p:nvPr>
        </p:nvSpPr>
        <p:spPr/>
        <p:txBody>
          <a:bodyPr/>
          <a:lstStyle/>
          <a:p>
            <a:r>
              <a:rPr lang="en-US" dirty="0"/>
              <a:t>SBERT basic Implementation </a:t>
            </a:r>
          </a:p>
        </p:txBody>
      </p:sp>
      <p:sp>
        <p:nvSpPr>
          <p:cNvPr id="3" name="Content Placeholder 2">
            <a:extLst>
              <a:ext uri="{FF2B5EF4-FFF2-40B4-BE49-F238E27FC236}">
                <a16:creationId xmlns:a16="http://schemas.microsoft.com/office/drawing/2014/main" id="{A6611BC5-66E4-0ADB-1D54-6856A93F5386}"/>
              </a:ext>
            </a:extLst>
          </p:cNvPr>
          <p:cNvSpPr>
            <a:spLocks noGrp="1"/>
          </p:cNvSpPr>
          <p:nvPr>
            <p:ph idx="1"/>
          </p:nvPr>
        </p:nvSpPr>
        <p:spPr>
          <a:xfrm>
            <a:off x="1336757" y="6104049"/>
            <a:ext cx="10643937" cy="490407"/>
          </a:xfrm>
        </p:spPr>
        <p:txBody>
          <a:bodyPr>
            <a:normAutofit/>
          </a:bodyPr>
          <a:lstStyle/>
          <a:p>
            <a:pPr marL="0" indent="0">
              <a:buNone/>
            </a:pPr>
            <a:r>
              <a:rPr lang="en-US" sz="1400" dirty="0">
                <a:hlinkClick r:id="rId3"/>
              </a:rPr>
              <a:t>https://github.com/share2learnwidmanish/ManipalUniversity_Dec27/blob/main/embedding_SBERT_transformer.ipynb</a:t>
            </a:r>
            <a:endParaRPr lang="en-US" sz="1400" dirty="0"/>
          </a:p>
          <a:p>
            <a:endParaRPr lang="en-US" sz="1400" dirty="0"/>
          </a:p>
        </p:txBody>
      </p:sp>
      <p:sp>
        <p:nvSpPr>
          <p:cNvPr id="8" name="TextBox 7">
            <a:extLst>
              <a:ext uri="{FF2B5EF4-FFF2-40B4-BE49-F238E27FC236}">
                <a16:creationId xmlns:a16="http://schemas.microsoft.com/office/drawing/2014/main" id="{05AF20EE-9AF5-D09F-3EBF-A8E2730FB2B7}"/>
              </a:ext>
            </a:extLst>
          </p:cNvPr>
          <p:cNvSpPr txBox="1"/>
          <p:nvPr/>
        </p:nvSpPr>
        <p:spPr>
          <a:xfrm>
            <a:off x="1138237" y="2032438"/>
            <a:ext cx="9915525" cy="954107"/>
          </a:xfrm>
          <a:prstGeom prst="rect">
            <a:avLst/>
          </a:prstGeom>
          <a:noFill/>
        </p:spPr>
        <p:txBody>
          <a:bodyPr wrap="square">
            <a:spAutoFit/>
          </a:bodyPr>
          <a:lstStyle/>
          <a:p>
            <a:r>
              <a:rPr lang="en-US" sz="1400" dirty="0" err="1">
                <a:solidFill>
                  <a:schemeClr val="accent6"/>
                </a:solidFill>
              </a:rPr>
              <a:t>model_name</a:t>
            </a:r>
            <a:r>
              <a:rPr lang="en-US" sz="1400" dirty="0">
                <a:solidFill>
                  <a:schemeClr val="accent6"/>
                </a:solidFill>
              </a:rPr>
              <a:t> = "sentence-transformers/paraphrase-multilingual-mpnet-base-v2"</a:t>
            </a:r>
          </a:p>
          <a:p>
            <a:pPr marL="742950" lvl="1" indent="-285750">
              <a:buFont typeface="Arial" panose="020B0604020202020204" pitchFamily="34" charset="0"/>
              <a:buChar char="•"/>
            </a:pPr>
            <a:r>
              <a:rPr lang="en-US" sz="1400" dirty="0"/>
              <a:t>Paraphrase detection: It can judge the similarity of sentence meanings.</a:t>
            </a:r>
          </a:p>
          <a:p>
            <a:pPr marL="742950" lvl="1" indent="-285750">
              <a:buFont typeface="Arial" panose="020B0604020202020204" pitchFamily="34" charset="0"/>
              <a:buChar char="•"/>
            </a:pPr>
            <a:r>
              <a:rPr lang="en-US" sz="1400" dirty="0"/>
              <a:t>Multilingual support: It handles text in various languages.</a:t>
            </a:r>
          </a:p>
          <a:p>
            <a:pPr marL="742950" lvl="1" indent="-285750">
              <a:buFont typeface="Arial" panose="020B0604020202020204" pitchFamily="34" charset="0"/>
              <a:buChar char="•"/>
            </a:pPr>
            <a:r>
              <a:rPr lang="en-US" sz="1400" dirty="0" err="1"/>
              <a:t>MPNet</a:t>
            </a:r>
            <a:r>
              <a:rPr lang="en-US" sz="1400" dirty="0"/>
              <a:t> architecture: It's based on the efficient and effective </a:t>
            </a:r>
            <a:r>
              <a:rPr lang="en-US" sz="1400" dirty="0" err="1"/>
              <a:t>MPNet</a:t>
            </a:r>
            <a:r>
              <a:rPr lang="en-US" sz="1400" dirty="0"/>
              <a:t> transformer.</a:t>
            </a:r>
          </a:p>
        </p:txBody>
      </p:sp>
      <p:pic>
        <p:nvPicPr>
          <p:cNvPr id="10" name="Picture 9">
            <a:extLst>
              <a:ext uri="{FF2B5EF4-FFF2-40B4-BE49-F238E27FC236}">
                <a16:creationId xmlns:a16="http://schemas.microsoft.com/office/drawing/2014/main" id="{B75193E4-B60E-20AD-03F1-F9360C3C0341}"/>
              </a:ext>
            </a:extLst>
          </p:cNvPr>
          <p:cNvPicPr>
            <a:picLocks noChangeAspect="1"/>
          </p:cNvPicPr>
          <p:nvPr/>
        </p:nvPicPr>
        <p:blipFill>
          <a:blip r:embed="rId4"/>
          <a:stretch>
            <a:fillRect/>
          </a:stretch>
        </p:blipFill>
        <p:spPr>
          <a:xfrm>
            <a:off x="1514474" y="3327732"/>
            <a:ext cx="5391902" cy="847843"/>
          </a:xfrm>
          <a:prstGeom prst="rect">
            <a:avLst/>
          </a:prstGeom>
        </p:spPr>
      </p:pic>
      <p:pic>
        <p:nvPicPr>
          <p:cNvPr id="14" name="Picture 13">
            <a:extLst>
              <a:ext uri="{FF2B5EF4-FFF2-40B4-BE49-F238E27FC236}">
                <a16:creationId xmlns:a16="http://schemas.microsoft.com/office/drawing/2014/main" id="{09CC4A6F-41ED-25A1-31D5-F261AB48D3F8}"/>
              </a:ext>
            </a:extLst>
          </p:cNvPr>
          <p:cNvPicPr>
            <a:picLocks noChangeAspect="1"/>
          </p:cNvPicPr>
          <p:nvPr/>
        </p:nvPicPr>
        <p:blipFill>
          <a:blip r:embed="rId5"/>
          <a:stretch>
            <a:fillRect/>
          </a:stretch>
        </p:blipFill>
        <p:spPr>
          <a:xfrm>
            <a:off x="5667986" y="4510150"/>
            <a:ext cx="1981477" cy="809738"/>
          </a:xfrm>
          <a:prstGeom prst="rect">
            <a:avLst/>
          </a:prstGeom>
        </p:spPr>
      </p:pic>
    </p:spTree>
    <p:extLst>
      <p:ext uri="{BB962C8B-B14F-4D97-AF65-F5344CB8AC3E}">
        <p14:creationId xmlns:p14="http://schemas.microsoft.com/office/powerpoint/2010/main" val="24595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5B9F-1BB7-2830-71E8-6AFCAF4D81B5}"/>
              </a:ext>
            </a:extLst>
          </p:cNvPr>
          <p:cNvSpPr>
            <a:spLocks noGrp="1"/>
          </p:cNvSpPr>
          <p:nvPr>
            <p:ph type="title"/>
          </p:nvPr>
        </p:nvSpPr>
        <p:spPr/>
        <p:txBody>
          <a:bodyPr/>
          <a:lstStyle/>
          <a:p>
            <a:r>
              <a:rPr lang="en-US" dirty="0"/>
              <a:t>Vector Match</a:t>
            </a:r>
          </a:p>
        </p:txBody>
      </p:sp>
      <p:sp>
        <p:nvSpPr>
          <p:cNvPr id="3" name="Content Placeholder 2">
            <a:extLst>
              <a:ext uri="{FF2B5EF4-FFF2-40B4-BE49-F238E27FC236}">
                <a16:creationId xmlns:a16="http://schemas.microsoft.com/office/drawing/2014/main" id="{377D9E46-1734-075C-5E74-992DE9B0320D}"/>
              </a:ext>
            </a:extLst>
          </p:cNvPr>
          <p:cNvSpPr>
            <a:spLocks noGrp="1"/>
          </p:cNvSpPr>
          <p:nvPr>
            <p:ph idx="1"/>
          </p:nvPr>
        </p:nvSpPr>
        <p:spPr/>
        <p:txBody>
          <a:bodyPr/>
          <a:lstStyle/>
          <a:p>
            <a:r>
              <a:rPr lang="en-US" dirty="0"/>
              <a:t>So now we know how to convert text to embeddings</a:t>
            </a:r>
          </a:p>
          <a:p>
            <a:r>
              <a:rPr lang="en-US" dirty="0"/>
              <a:t>But how do we match these 768 ? </a:t>
            </a:r>
          </a:p>
          <a:p>
            <a:r>
              <a:rPr lang="en-US" dirty="0"/>
              <a:t>Similarity function : </a:t>
            </a:r>
          </a:p>
          <a:p>
            <a:pPr lvl="2"/>
            <a:r>
              <a:rPr lang="en-US" dirty="0"/>
              <a:t>Euclidean distance: distance between end of vectors</a:t>
            </a:r>
          </a:p>
          <a:p>
            <a:pPr lvl="2"/>
            <a:r>
              <a:rPr lang="en-US" dirty="0"/>
              <a:t>Cosine:  based on angle between the vectors</a:t>
            </a:r>
          </a:p>
          <a:p>
            <a:pPr lvl="2"/>
            <a:r>
              <a:rPr lang="en-US" dirty="0"/>
              <a:t>Dot product: based on angle and distance between the vectors   </a:t>
            </a:r>
          </a:p>
          <a:p>
            <a:r>
              <a:rPr lang="en-US" dirty="0"/>
              <a:t> </a:t>
            </a:r>
          </a:p>
        </p:txBody>
      </p:sp>
    </p:spTree>
    <p:extLst>
      <p:ext uri="{BB962C8B-B14F-4D97-AF65-F5344CB8AC3E}">
        <p14:creationId xmlns:p14="http://schemas.microsoft.com/office/powerpoint/2010/main" val="73734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AF2A-F46C-C5BC-5D88-28186994D1DD}"/>
              </a:ext>
            </a:extLst>
          </p:cNvPr>
          <p:cNvSpPr>
            <a:spLocks noGrp="1"/>
          </p:cNvSpPr>
          <p:nvPr>
            <p:ph type="title"/>
          </p:nvPr>
        </p:nvSpPr>
        <p:spPr>
          <a:xfrm>
            <a:off x="377684" y="349112"/>
            <a:ext cx="10044023" cy="877729"/>
          </a:xfrm>
        </p:spPr>
        <p:txBody>
          <a:bodyPr anchor="ctr">
            <a:normAutofit/>
          </a:bodyPr>
          <a:lstStyle/>
          <a:p>
            <a:r>
              <a:rPr lang="en-US" sz="4000" dirty="0">
                <a:solidFill>
                  <a:srgbClr val="FFFFFF"/>
                </a:solidFill>
              </a:rPr>
              <a:t>Vector similarity</a:t>
            </a:r>
          </a:p>
        </p:txBody>
      </p:sp>
      <p:graphicFrame>
        <p:nvGraphicFramePr>
          <p:cNvPr id="5" name="Content Placeholder 4">
            <a:extLst>
              <a:ext uri="{FF2B5EF4-FFF2-40B4-BE49-F238E27FC236}">
                <a16:creationId xmlns:a16="http://schemas.microsoft.com/office/drawing/2014/main" id="{92151037-3DA4-AD14-F54F-AFFC01CC7AC4}"/>
              </a:ext>
            </a:extLst>
          </p:cNvPr>
          <p:cNvGraphicFramePr>
            <a:graphicFrameLocks noGrp="1"/>
          </p:cNvGraphicFramePr>
          <p:nvPr>
            <p:ph idx="1"/>
            <p:extLst>
              <p:ext uri="{D42A27DB-BD31-4B8C-83A1-F6EECF244321}">
                <p14:modId xmlns:p14="http://schemas.microsoft.com/office/powerpoint/2010/main" val="583759208"/>
              </p:ext>
            </p:extLst>
          </p:nvPr>
        </p:nvGraphicFramePr>
        <p:xfrm>
          <a:off x="159025" y="1699591"/>
          <a:ext cx="11917016" cy="5020286"/>
        </p:xfrm>
        <a:graphic>
          <a:graphicData uri="http://schemas.openxmlformats.org/drawingml/2006/table">
            <a:tbl>
              <a:tblPr>
                <a:tableStyleId>{3C2FFA5D-87B4-456A-9821-1D502468CF0F}</a:tableStyleId>
              </a:tblPr>
              <a:tblGrid>
                <a:gridCol w="941517">
                  <a:extLst>
                    <a:ext uri="{9D8B030D-6E8A-4147-A177-3AD203B41FA5}">
                      <a16:colId xmlns:a16="http://schemas.microsoft.com/office/drawing/2014/main" val="3589474339"/>
                    </a:ext>
                  </a:extLst>
                </a:gridCol>
                <a:gridCol w="1520830">
                  <a:extLst>
                    <a:ext uri="{9D8B030D-6E8A-4147-A177-3AD203B41FA5}">
                      <a16:colId xmlns:a16="http://schemas.microsoft.com/office/drawing/2014/main" val="2691978852"/>
                    </a:ext>
                  </a:extLst>
                </a:gridCol>
                <a:gridCol w="985917">
                  <a:extLst>
                    <a:ext uri="{9D8B030D-6E8A-4147-A177-3AD203B41FA5}">
                      <a16:colId xmlns:a16="http://schemas.microsoft.com/office/drawing/2014/main" val="809825494"/>
                    </a:ext>
                  </a:extLst>
                </a:gridCol>
                <a:gridCol w="2601144">
                  <a:extLst>
                    <a:ext uri="{9D8B030D-6E8A-4147-A177-3AD203B41FA5}">
                      <a16:colId xmlns:a16="http://schemas.microsoft.com/office/drawing/2014/main" val="3735657921"/>
                    </a:ext>
                  </a:extLst>
                </a:gridCol>
                <a:gridCol w="2391375">
                  <a:extLst>
                    <a:ext uri="{9D8B030D-6E8A-4147-A177-3AD203B41FA5}">
                      <a16:colId xmlns:a16="http://schemas.microsoft.com/office/drawing/2014/main" val="3588126499"/>
                    </a:ext>
                  </a:extLst>
                </a:gridCol>
                <a:gridCol w="3476233">
                  <a:extLst>
                    <a:ext uri="{9D8B030D-6E8A-4147-A177-3AD203B41FA5}">
                      <a16:colId xmlns:a16="http://schemas.microsoft.com/office/drawing/2014/main" val="3057588267"/>
                    </a:ext>
                  </a:extLst>
                </a:gridCol>
              </a:tblGrid>
              <a:tr h="428848">
                <a:tc>
                  <a:txBody>
                    <a:bodyPr/>
                    <a:lstStyle/>
                    <a:p>
                      <a:pPr algn="l" fontAlgn="ctr">
                        <a:spcBef>
                          <a:spcPts val="0"/>
                        </a:spcBef>
                        <a:spcAft>
                          <a:spcPts val="0"/>
                        </a:spcAft>
                      </a:pPr>
                      <a:r>
                        <a:rPr lang="en-US" sz="1200" b="0" u="none" strike="noStrike">
                          <a:effectLst/>
                        </a:rPr>
                        <a:t>Method</a:t>
                      </a:r>
                      <a:endParaRPr lang="en-US" sz="1200" b="0" i="0" u="none" strike="noStrike">
                        <a:effectLst/>
                        <a:latin typeface="Arial" panose="020B0604020202020204" pitchFamily="34" charset="0"/>
                      </a:endParaRPr>
                    </a:p>
                  </a:txBody>
                  <a:tcPr marL="82463" marR="82463" marT="41232" marB="41232" anchor="ctr"/>
                </a:tc>
                <a:tc>
                  <a:txBody>
                    <a:bodyPr/>
                    <a:lstStyle/>
                    <a:p>
                      <a:pPr algn="l" fontAlgn="ctr">
                        <a:spcBef>
                          <a:spcPts val="0"/>
                        </a:spcBef>
                        <a:spcAft>
                          <a:spcPts val="0"/>
                        </a:spcAft>
                      </a:pPr>
                      <a:r>
                        <a:rPr lang="en-US" sz="1200" b="0" u="none" strike="noStrike" dirty="0">
                          <a:effectLst/>
                        </a:rPr>
                        <a:t>Description</a:t>
                      </a:r>
                      <a:endParaRPr lang="en-US" sz="1200" b="0" i="0" u="none" strike="noStrike" dirty="0">
                        <a:effectLst/>
                        <a:latin typeface="Arial" panose="020B0604020202020204" pitchFamily="34" charset="0"/>
                      </a:endParaRPr>
                    </a:p>
                  </a:txBody>
                  <a:tcPr marL="82463" marR="82463" marT="41232" marB="41232" anchor="ctr"/>
                </a:tc>
                <a:tc>
                  <a:txBody>
                    <a:bodyPr/>
                    <a:lstStyle/>
                    <a:p>
                      <a:pPr algn="l" fontAlgn="ctr">
                        <a:spcBef>
                          <a:spcPts val="0"/>
                        </a:spcBef>
                        <a:spcAft>
                          <a:spcPts val="0"/>
                        </a:spcAft>
                      </a:pPr>
                      <a:r>
                        <a:rPr lang="en-US" sz="1200" b="0" u="none" strike="noStrike">
                          <a:effectLst/>
                        </a:rPr>
                        <a:t>Measures</a:t>
                      </a:r>
                      <a:endParaRPr lang="en-US" sz="1200" b="0" i="0" u="none" strike="noStrike">
                        <a:effectLst/>
                        <a:latin typeface="Arial" panose="020B0604020202020204" pitchFamily="34" charset="0"/>
                      </a:endParaRPr>
                    </a:p>
                  </a:txBody>
                  <a:tcPr marL="82463" marR="82463" marT="41232" marB="41232" anchor="ctr"/>
                </a:tc>
                <a:tc>
                  <a:txBody>
                    <a:bodyPr/>
                    <a:lstStyle/>
                    <a:p>
                      <a:pPr algn="l" fontAlgn="ctr">
                        <a:spcBef>
                          <a:spcPts val="0"/>
                        </a:spcBef>
                        <a:spcAft>
                          <a:spcPts val="0"/>
                        </a:spcAft>
                      </a:pPr>
                      <a:r>
                        <a:rPr lang="en-US" sz="1200" b="0" u="none" strike="noStrike">
                          <a:effectLst/>
                        </a:rPr>
                        <a:t>Advantages</a:t>
                      </a:r>
                      <a:endParaRPr lang="en-US" sz="1200" b="0" i="0" u="none" strike="noStrike">
                        <a:effectLst/>
                        <a:latin typeface="Arial" panose="020B0604020202020204" pitchFamily="34" charset="0"/>
                      </a:endParaRPr>
                    </a:p>
                  </a:txBody>
                  <a:tcPr marL="82463" marR="82463" marT="41232" marB="41232" anchor="ctr"/>
                </a:tc>
                <a:tc>
                  <a:txBody>
                    <a:bodyPr/>
                    <a:lstStyle/>
                    <a:p>
                      <a:pPr algn="l" fontAlgn="ctr">
                        <a:spcBef>
                          <a:spcPts val="0"/>
                        </a:spcBef>
                        <a:spcAft>
                          <a:spcPts val="0"/>
                        </a:spcAft>
                      </a:pPr>
                      <a:r>
                        <a:rPr lang="en-US" sz="1200" b="0" u="none" strike="noStrike" dirty="0">
                          <a:effectLst/>
                        </a:rPr>
                        <a:t>Disadvantages</a:t>
                      </a:r>
                      <a:endParaRPr lang="en-US" sz="1200" b="0" i="0" u="none" strike="noStrike" dirty="0">
                        <a:effectLst/>
                        <a:latin typeface="Arial" panose="020B0604020202020204" pitchFamily="34" charset="0"/>
                      </a:endParaRPr>
                    </a:p>
                  </a:txBody>
                  <a:tcPr marL="82463" marR="82463" marT="41232" marB="41232" anchor="ctr"/>
                </a:tc>
                <a:tc>
                  <a:txBody>
                    <a:bodyPr/>
                    <a:lstStyle/>
                    <a:p>
                      <a:pPr algn="l" fontAlgn="ctr">
                        <a:spcBef>
                          <a:spcPts val="0"/>
                        </a:spcBef>
                        <a:spcAft>
                          <a:spcPts val="0"/>
                        </a:spcAft>
                      </a:pPr>
                      <a:endParaRPr lang="en-US" sz="1200" b="0" i="0" u="none" strike="noStrike" dirty="0">
                        <a:effectLst/>
                        <a:latin typeface="Arial" panose="020B0604020202020204" pitchFamily="34" charset="0"/>
                      </a:endParaRPr>
                    </a:p>
                  </a:txBody>
                  <a:tcPr marL="82463" marR="82463" marT="41232" marB="41232" anchor="ctr"/>
                </a:tc>
                <a:extLst>
                  <a:ext uri="{0D108BD9-81ED-4DB2-BD59-A6C34878D82A}">
                    <a16:rowId xmlns:a16="http://schemas.microsoft.com/office/drawing/2014/main" val="1381235902"/>
                  </a:ext>
                </a:extLst>
              </a:tr>
              <a:tr h="1276221">
                <a:tc>
                  <a:txBody>
                    <a:bodyPr/>
                    <a:lstStyle/>
                    <a:p>
                      <a:pPr algn="l" fontAlgn="ctr">
                        <a:spcBef>
                          <a:spcPts val="0"/>
                        </a:spcBef>
                        <a:spcAft>
                          <a:spcPts val="0"/>
                        </a:spcAft>
                      </a:pPr>
                      <a:r>
                        <a:rPr lang="en-US" sz="1200" b="0" u="none" strike="noStrike" dirty="0">
                          <a:effectLst/>
                        </a:rPr>
                        <a:t>Euclidean distance</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Measures the straight-line distance between two vectors.</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Magnitude and direction</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Simple and intuitive interpretation.</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Sensitive to differences in magnitude. Not suitable for comparing vectors with different lengths.</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kern="1200" dirty="0">
                          <a:solidFill>
                            <a:schemeClr val="tx1"/>
                          </a:solidFill>
                          <a:effectLst/>
                        </a:rPr>
                        <a:t>- K-nearest neighbors for classification and clustering. - Anomaly detection. - Image retrieval. - Music recommendation.</a:t>
                      </a:r>
                    </a:p>
                    <a:p>
                      <a:pPr algn="l" fontAlgn="ctr">
                        <a:spcBef>
                          <a:spcPts val="0"/>
                        </a:spcBef>
                        <a:spcAft>
                          <a:spcPts val="0"/>
                        </a:spcAft>
                      </a:pPr>
                      <a:r>
                        <a:rPr lang="en-US" sz="1200" b="0" u="none" strike="noStrike" kern="1200" dirty="0">
                          <a:solidFill>
                            <a:schemeClr val="accent2"/>
                          </a:solidFill>
                          <a:effectLst/>
                        </a:rPr>
                        <a:t>Image</a:t>
                      </a:r>
                      <a:r>
                        <a:rPr lang="en-US" sz="1200" b="0" u="none" strike="noStrike" kern="1200" dirty="0">
                          <a:solidFill>
                            <a:schemeClr val="tx1"/>
                          </a:solidFill>
                          <a:effectLst/>
                        </a:rPr>
                        <a:t> similarity</a:t>
                      </a:r>
                      <a:endParaRPr lang="en-US" sz="1200" b="0" i="0" u="none" strike="noStrike" kern="1200" dirty="0">
                        <a:solidFill>
                          <a:schemeClr val="tx1"/>
                        </a:solidFill>
                        <a:effectLst/>
                        <a:latin typeface="Google Sans"/>
                        <a:ea typeface="+mn-ea"/>
                        <a:cs typeface="+mn-cs"/>
                      </a:endParaRPr>
                    </a:p>
                  </a:txBody>
                  <a:tcPr marL="109951" marR="109951" marT="109951" marB="109951" anchor="ctr">
                    <a:solidFill>
                      <a:schemeClr val="accent1">
                        <a:lumMod val="20000"/>
                        <a:lumOff val="80000"/>
                      </a:schemeClr>
                    </a:solidFill>
                  </a:tcPr>
                </a:tc>
                <a:extLst>
                  <a:ext uri="{0D108BD9-81ED-4DB2-BD59-A6C34878D82A}">
                    <a16:rowId xmlns:a16="http://schemas.microsoft.com/office/drawing/2014/main" val="3137731469"/>
                  </a:ext>
                </a:extLst>
              </a:tr>
              <a:tr h="1540835">
                <a:tc>
                  <a:txBody>
                    <a:bodyPr/>
                    <a:lstStyle/>
                    <a:p>
                      <a:pPr algn="l" fontAlgn="ctr">
                        <a:spcBef>
                          <a:spcPts val="0"/>
                        </a:spcBef>
                        <a:spcAft>
                          <a:spcPts val="0"/>
                        </a:spcAft>
                      </a:pPr>
                      <a:r>
                        <a:rPr lang="en-US" sz="1200" b="0" u="none" strike="noStrike">
                          <a:effectLst/>
                        </a:rPr>
                        <a:t>Cosine similarity</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a:effectLst/>
                        </a:rPr>
                        <a:t>Measures the angle between two vectors.</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a:effectLst/>
                        </a:rPr>
                        <a:t>Direction</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Measures the similarity in direction regardless of magnitude. Robust to differences in magnitude.</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Less intuitive interpretation than Euclidean distance.</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kern="1200" dirty="0">
                          <a:solidFill>
                            <a:schemeClr val="tx1"/>
                          </a:solidFill>
                          <a:effectLst/>
                        </a:rPr>
                        <a:t>- Natural language processing: Finding </a:t>
                      </a:r>
                      <a:r>
                        <a:rPr lang="en-US" sz="1200" b="0" u="none" strike="noStrike" kern="1200" dirty="0">
                          <a:solidFill>
                            <a:schemeClr val="accent2"/>
                          </a:solidFill>
                          <a:effectLst/>
                        </a:rPr>
                        <a:t>similar words</a:t>
                      </a:r>
                      <a:r>
                        <a:rPr lang="en-US" sz="1200" b="0" u="none" strike="noStrike" kern="1200" dirty="0">
                          <a:solidFill>
                            <a:schemeClr val="tx1"/>
                          </a:solidFill>
                          <a:effectLst/>
                        </a:rPr>
                        <a:t>, documents, or topics. - Information retrieval: Searching for relevant documents, images, or videos. - Recommendation systems: Recommending similar products or services. - Collaborative filtering: Identifying similar users based on their preferences</a:t>
                      </a:r>
                      <a:endParaRPr lang="en-US" sz="1200" b="0" i="0" u="none" strike="noStrike" kern="1200" dirty="0">
                        <a:solidFill>
                          <a:schemeClr val="tx1"/>
                        </a:solidFill>
                        <a:effectLst/>
                        <a:latin typeface="Google Sans"/>
                        <a:ea typeface="+mn-ea"/>
                        <a:cs typeface="+mn-cs"/>
                      </a:endParaRPr>
                    </a:p>
                  </a:txBody>
                  <a:tcPr marL="109951" marR="109951" marT="109951" marB="109951" anchor="ctr">
                    <a:solidFill>
                      <a:schemeClr val="accent1">
                        <a:lumMod val="20000"/>
                        <a:lumOff val="80000"/>
                      </a:schemeClr>
                    </a:solidFill>
                  </a:tcPr>
                </a:tc>
                <a:extLst>
                  <a:ext uri="{0D108BD9-81ED-4DB2-BD59-A6C34878D82A}">
                    <a16:rowId xmlns:a16="http://schemas.microsoft.com/office/drawing/2014/main" val="2950691044"/>
                  </a:ext>
                </a:extLst>
              </a:tr>
              <a:tr h="1634761">
                <a:tc>
                  <a:txBody>
                    <a:bodyPr/>
                    <a:lstStyle/>
                    <a:p>
                      <a:pPr algn="l" fontAlgn="ctr">
                        <a:spcBef>
                          <a:spcPts val="0"/>
                        </a:spcBef>
                        <a:spcAft>
                          <a:spcPts val="0"/>
                        </a:spcAft>
                      </a:pPr>
                      <a:r>
                        <a:rPr lang="en-US" sz="1200" b="0" u="none" strike="noStrike">
                          <a:effectLst/>
                        </a:rPr>
                        <a:t>Dot product</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a:effectLst/>
                        </a:rPr>
                        <a:t>Measures the projection of one vector onto another.</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a:effectLst/>
                        </a:rPr>
                        <a:t>Direction and magnitude</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a:effectLst/>
                        </a:rPr>
                        <a:t>Simple and efficient to calculate.</a:t>
                      </a:r>
                      <a:endParaRPr lang="en-US" sz="1200" b="0" i="0" u="none" strike="noStrike">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dirty="0">
                          <a:effectLst/>
                        </a:rPr>
                        <a:t>Not normalized, so the result depends on the magnitude of the vectors. Not suitable for comparing vectors with different lengths.</a:t>
                      </a:r>
                      <a:endParaRPr lang="en-US" sz="1200" b="0" i="0" u="none" strike="noStrike" dirty="0">
                        <a:effectLst/>
                        <a:latin typeface="Arial" panose="020B0604020202020204" pitchFamily="34" charset="0"/>
                      </a:endParaRPr>
                    </a:p>
                  </a:txBody>
                  <a:tcPr marL="109951" marR="109951" marT="109951" marB="109951" anchor="ctr">
                    <a:solidFill>
                      <a:schemeClr val="accent1">
                        <a:lumMod val="20000"/>
                        <a:lumOff val="80000"/>
                      </a:schemeClr>
                    </a:solidFill>
                  </a:tcPr>
                </a:tc>
                <a:tc>
                  <a:txBody>
                    <a:bodyPr/>
                    <a:lstStyle/>
                    <a:p>
                      <a:pPr algn="l" fontAlgn="ctr">
                        <a:spcBef>
                          <a:spcPts val="0"/>
                        </a:spcBef>
                        <a:spcAft>
                          <a:spcPts val="0"/>
                        </a:spcAft>
                      </a:pPr>
                      <a:r>
                        <a:rPr lang="en-US" sz="1200" b="0" u="none" strike="noStrike" kern="1200" dirty="0">
                          <a:solidFill>
                            <a:schemeClr val="tx1"/>
                          </a:solidFill>
                          <a:effectLst/>
                        </a:rPr>
                        <a:t>- Text summarization: Identifying the most relevant information in a document. - Document clustering: Grouping similar documents together. - Machine translation: Measuring the similarity between different translations of the same text. - Sentiment analysis: Determining the sentiment of a piece of text</a:t>
                      </a:r>
                      <a:r>
                        <a:rPr lang="en-US" sz="1800" b="0" kern="1200" dirty="0">
                          <a:solidFill>
                            <a:schemeClr val="tx1"/>
                          </a:solidFill>
                          <a:effectLst/>
                        </a:rPr>
                        <a:t>.</a:t>
                      </a:r>
                      <a:endParaRPr lang="en-US" sz="1200" b="0" i="0" u="none" strike="noStrike" kern="1200" dirty="0">
                        <a:solidFill>
                          <a:schemeClr val="tx1"/>
                        </a:solidFill>
                        <a:effectLst/>
                        <a:latin typeface="Google Sans"/>
                        <a:ea typeface="+mn-ea"/>
                        <a:cs typeface="+mn-cs"/>
                      </a:endParaRPr>
                    </a:p>
                  </a:txBody>
                  <a:tcPr marL="109951" marR="109951" marT="109951" marB="109951" anchor="ctr">
                    <a:solidFill>
                      <a:schemeClr val="accent1">
                        <a:lumMod val="20000"/>
                        <a:lumOff val="80000"/>
                      </a:schemeClr>
                    </a:solidFill>
                  </a:tcPr>
                </a:tc>
                <a:extLst>
                  <a:ext uri="{0D108BD9-81ED-4DB2-BD59-A6C34878D82A}">
                    <a16:rowId xmlns:a16="http://schemas.microsoft.com/office/drawing/2014/main" val="538969963"/>
                  </a:ext>
                </a:extLst>
              </a:tr>
            </a:tbl>
          </a:graphicData>
        </a:graphic>
      </p:graphicFrame>
      <p:sp>
        <p:nvSpPr>
          <p:cNvPr id="3" name="Title 1">
            <a:extLst>
              <a:ext uri="{FF2B5EF4-FFF2-40B4-BE49-F238E27FC236}">
                <a16:creationId xmlns:a16="http://schemas.microsoft.com/office/drawing/2014/main" id="{B929727F-B643-8C2E-8A18-65637E565787}"/>
              </a:ext>
            </a:extLst>
          </p:cNvPr>
          <p:cNvSpPr txBox="1">
            <a:spLocks/>
          </p:cNvSpPr>
          <p:nvPr/>
        </p:nvSpPr>
        <p:spPr>
          <a:xfrm>
            <a:off x="159025" y="32713"/>
            <a:ext cx="8886884" cy="9536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Vector Match</a:t>
            </a:r>
            <a:endParaRPr lang="en-US" dirty="0"/>
          </a:p>
        </p:txBody>
      </p:sp>
    </p:spTree>
    <p:extLst>
      <p:ext uri="{BB962C8B-B14F-4D97-AF65-F5344CB8AC3E}">
        <p14:creationId xmlns:p14="http://schemas.microsoft.com/office/powerpoint/2010/main" val="92707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916A-7956-0892-2B10-4CE7B5C3BCCE}"/>
              </a:ext>
            </a:extLst>
          </p:cNvPr>
          <p:cNvSpPr>
            <a:spLocks noGrp="1"/>
          </p:cNvSpPr>
          <p:nvPr>
            <p:ph type="title"/>
          </p:nvPr>
        </p:nvSpPr>
        <p:spPr/>
        <p:txBody>
          <a:bodyPr/>
          <a:lstStyle/>
          <a:p>
            <a:r>
              <a:rPr lang="en-US" dirty="0"/>
              <a:t>Vector DBs</a:t>
            </a:r>
          </a:p>
        </p:txBody>
      </p:sp>
      <p:graphicFrame>
        <p:nvGraphicFramePr>
          <p:cNvPr id="4" name="Content Placeholder 3">
            <a:extLst>
              <a:ext uri="{FF2B5EF4-FFF2-40B4-BE49-F238E27FC236}">
                <a16:creationId xmlns:a16="http://schemas.microsoft.com/office/drawing/2014/main" id="{A979E68C-21F8-1504-E5BA-CC97AD0938DA}"/>
              </a:ext>
            </a:extLst>
          </p:cNvPr>
          <p:cNvGraphicFramePr>
            <a:graphicFrameLocks noGrp="1"/>
          </p:cNvGraphicFramePr>
          <p:nvPr>
            <p:ph idx="1"/>
            <p:extLst>
              <p:ext uri="{D42A27DB-BD31-4B8C-83A1-F6EECF244321}">
                <p14:modId xmlns:p14="http://schemas.microsoft.com/office/powerpoint/2010/main" val="3674984907"/>
              </p:ext>
            </p:extLst>
          </p:nvPr>
        </p:nvGraphicFramePr>
        <p:xfrm>
          <a:off x="1171575" y="2092989"/>
          <a:ext cx="10220325" cy="4241136"/>
        </p:xfrm>
        <a:graphic>
          <a:graphicData uri="http://schemas.openxmlformats.org/drawingml/2006/table">
            <a:tbl>
              <a:tblPr>
                <a:tableStyleId>{3C2FFA5D-87B4-456A-9821-1D502468CF0F}</a:tableStyleId>
              </a:tblPr>
              <a:tblGrid>
                <a:gridCol w="3406775">
                  <a:extLst>
                    <a:ext uri="{9D8B030D-6E8A-4147-A177-3AD203B41FA5}">
                      <a16:colId xmlns:a16="http://schemas.microsoft.com/office/drawing/2014/main" val="2834717416"/>
                    </a:ext>
                  </a:extLst>
                </a:gridCol>
                <a:gridCol w="3406775">
                  <a:extLst>
                    <a:ext uri="{9D8B030D-6E8A-4147-A177-3AD203B41FA5}">
                      <a16:colId xmlns:a16="http://schemas.microsoft.com/office/drawing/2014/main" val="1828152402"/>
                    </a:ext>
                  </a:extLst>
                </a:gridCol>
                <a:gridCol w="3406775">
                  <a:extLst>
                    <a:ext uri="{9D8B030D-6E8A-4147-A177-3AD203B41FA5}">
                      <a16:colId xmlns:a16="http://schemas.microsoft.com/office/drawing/2014/main" val="3472792948"/>
                    </a:ext>
                  </a:extLst>
                </a:gridCol>
              </a:tblGrid>
              <a:tr h="357686">
                <a:tc>
                  <a:txBody>
                    <a:bodyPr/>
                    <a:lstStyle/>
                    <a:p>
                      <a:pPr algn="l"/>
                      <a:r>
                        <a:rPr lang="en-US" sz="900" b="0" dirty="0">
                          <a:effectLst/>
                        </a:rPr>
                        <a:t>Feature</a:t>
                      </a:r>
                      <a:endParaRPr lang="en-US" sz="900" b="0" dirty="0">
                        <a:effectLst/>
                        <a:latin typeface="Google Sans"/>
                      </a:endParaRPr>
                    </a:p>
                  </a:txBody>
                  <a:tcPr marL="44297" marR="44297" marT="22148" marB="22148" anchor="ctr">
                    <a:solidFill>
                      <a:schemeClr val="accent1">
                        <a:lumMod val="20000"/>
                        <a:lumOff val="80000"/>
                      </a:schemeClr>
                    </a:solidFill>
                  </a:tcPr>
                </a:tc>
                <a:tc>
                  <a:txBody>
                    <a:bodyPr/>
                    <a:lstStyle/>
                    <a:p>
                      <a:pPr algn="l"/>
                      <a:r>
                        <a:rPr lang="en-US" sz="900" b="0" dirty="0">
                          <a:effectLst/>
                        </a:rPr>
                        <a:t>Vector Databases (VDBs)</a:t>
                      </a:r>
                      <a:endParaRPr lang="en-US" sz="900" b="0" dirty="0">
                        <a:effectLst/>
                        <a:latin typeface="Google Sans"/>
                      </a:endParaRPr>
                    </a:p>
                  </a:txBody>
                  <a:tcPr marL="44297" marR="44297" marT="22148" marB="22148" anchor="ctr">
                    <a:solidFill>
                      <a:schemeClr val="accent1">
                        <a:lumMod val="20000"/>
                        <a:lumOff val="80000"/>
                      </a:schemeClr>
                    </a:solidFill>
                  </a:tcPr>
                </a:tc>
                <a:tc>
                  <a:txBody>
                    <a:bodyPr/>
                    <a:lstStyle/>
                    <a:p>
                      <a:pPr algn="l"/>
                      <a:r>
                        <a:rPr lang="en-US" sz="900" b="0" dirty="0">
                          <a:effectLst/>
                        </a:rPr>
                        <a:t>Traditional Databases (TDBs)</a:t>
                      </a:r>
                      <a:endParaRPr lang="en-US" sz="900" b="0" dirty="0">
                        <a:effectLst/>
                        <a:latin typeface="Google Sans"/>
                      </a:endParaRPr>
                    </a:p>
                  </a:txBody>
                  <a:tcPr marL="44297" marR="44297" marT="22148" marB="22148" anchor="ctr">
                    <a:solidFill>
                      <a:schemeClr val="accent1">
                        <a:lumMod val="20000"/>
                        <a:lumOff val="80000"/>
                      </a:schemeClr>
                    </a:solidFill>
                  </a:tcPr>
                </a:tc>
                <a:extLst>
                  <a:ext uri="{0D108BD9-81ED-4DB2-BD59-A6C34878D82A}">
                    <a16:rowId xmlns:a16="http://schemas.microsoft.com/office/drawing/2014/main" val="3371932788"/>
                  </a:ext>
                </a:extLst>
              </a:tr>
              <a:tr h="596144">
                <a:tc>
                  <a:txBody>
                    <a:bodyPr/>
                    <a:lstStyle/>
                    <a:p>
                      <a:r>
                        <a:rPr lang="en-US" sz="900" b="0">
                          <a:effectLst/>
                        </a:rPr>
                        <a:t>Data Storage</a:t>
                      </a:r>
                      <a:endParaRPr lang="en-US" sz="900" b="0">
                        <a:effectLst/>
                        <a:latin typeface="Google Sans"/>
                      </a:endParaRPr>
                    </a:p>
                  </a:txBody>
                  <a:tcPr marL="59063" marR="59063" marT="59063" marB="59063" anchor="ctr"/>
                </a:tc>
                <a:tc>
                  <a:txBody>
                    <a:bodyPr/>
                    <a:lstStyle/>
                    <a:p>
                      <a:r>
                        <a:rPr lang="en-US" sz="900" b="0">
                          <a:effectLst/>
                        </a:rPr>
                        <a:t>High-dimensional vectors</a:t>
                      </a:r>
                      <a:endParaRPr lang="en-US" sz="900" b="0">
                        <a:effectLst/>
                        <a:latin typeface="Google Sans"/>
                      </a:endParaRPr>
                    </a:p>
                  </a:txBody>
                  <a:tcPr marL="59063" marR="59063" marT="59063" marB="59063" anchor="ctr"/>
                </a:tc>
                <a:tc>
                  <a:txBody>
                    <a:bodyPr/>
                    <a:lstStyle/>
                    <a:p>
                      <a:r>
                        <a:rPr lang="en-US" sz="900" b="0">
                          <a:effectLst/>
                        </a:rPr>
                        <a:t>Structured data (tables, rows, columns)</a:t>
                      </a:r>
                      <a:endParaRPr lang="en-US" sz="900" b="0">
                        <a:effectLst/>
                        <a:latin typeface="Google Sans"/>
                      </a:endParaRPr>
                    </a:p>
                  </a:txBody>
                  <a:tcPr marL="59063" marR="59063" marT="59063" marB="59063" anchor="ctr"/>
                </a:tc>
                <a:extLst>
                  <a:ext uri="{0D108BD9-81ED-4DB2-BD59-A6C34878D82A}">
                    <a16:rowId xmlns:a16="http://schemas.microsoft.com/office/drawing/2014/main" val="1569417517"/>
                  </a:ext>
                </a:extLst>
              </a:tr>
              <a:tr h="442849">
                <a:tc>
                  <a:txBody>
                    <a:bodyPr/>
                    <a:lstStyle/>
                    <a:p>
                      <a:r>
                        <a:rPr lang="en-US" sz="900" b="0">
                          <a:effectLst/>
                        </a:rPr>
                        <a:t>Querying</a:t>
                      </a:r>
                      <a:endParaRPr lang="en-US" sz="900" b="0">
                        <a:effectLst/>
                        <a:latin typeface="Google Sans"/>
                      </a:endParaRPr>
                    </a:p>
                  </a:txBody>
                  <a:tcPr marL="59063" marR="59063" marT="59063" marB="59063" anchor="ctr"/>
                </a:tc>
                <a:tc>
                  <a:txBody>
                    <a:bodyPr/>
                    <a:lstStyle/>
                    <a:p>
                      <a:r>
                        <a:rPr lang="en-US" sz="900" b="0" dirty="0">
                          <a:effectLst/>
                        </a:rPr>
                        <a:t>Similarity search </a:t>
                      </a:r>
                      <a:endParaRPr lang="en-US" sz="900" b="0" dirty="0">
                        <a:effectLst/>
                        <a:latin typeface="Google Sans"/>
                      </a:endParaRPr>
                    </a:p>
                  </a:txBody>
                  <a:tcPr marL="59063" marR="59063" marT="59063" marB="59063" anchor="ctr"/>
                </a:tc>
                <a:tc>
                  <a:txBody>
                    <a:bodyPr/>
                    <a:lstStyle/>
                    <a:p>
                      <a:r>
                        <a:rPr lang="en-US" sz="900" b="0">
                          <a:effectLst/>
                        </a:rPr>
                        <a:t>SQL-like queries (exact matches)</a:t>
                      </a:r>
                      <a:endParaRPr lang="en-US" sz="900" b="0">
                        <a:effectLst/>
                        <a:latin typeface="Google Sans"/>
                      </a:endParaRPr>
                    </a:p>
                  </a:txBody>
                  <a:tcPr marL="59063" marR="59063" marT="59063" marB="59063" anchor="ctr"/>
                </a:tc>
                <a:extLst>
                  <a:ext uri="{0D108BD9-81ED-4DB2-BD59-A6C34878D82A}">
                    <a16:rowId xmlns:a16="http://schemas.microsoft.com/office/drawing/2014/main" val="505896311"/>
                  </a:ext>
                </a:extLst>
              </a:tr>
              <a:tr h="596144">
                <a:tc>
                  <a:txBody>
                    <a:bodyPr/>
                    <a:lstStyle/>
                    <a:p>
                      <a:r>
                        <a:rPr lang="en-US" sz="900" b="0">
                          <a:effectLst/>
                        </a:rPr>
                        <a:t>Indexing</a:t>
                      </a:r>
                      <a:endParaRPr lang="en-US" sz="900" b="0">
                        <a:effectLst/>
                        <a:latin typeface="Google Sans"/>
                      </a:endParaRPr>
                    </a:p>
                  </a:txBody>
                  <a:tcPr marL="59063" marR="59063" marT="59063" marB="59063" anchor="ctr"/>
                </a:tc>
                <a:tc>
                  <a:txBody>
                    <a:bodyPr/>
                    <a:lstStyle/>
                    <a:p>
                      <a:r>
                        <a:rPr lang="en-US" sz="900" b="0">
                          <a:effectLst/>
                        </a:rPr>
                        <a:t>Specialized vector-based indices</a:t>
                      </a:r>
                      <a:endParaRPr lang="en-US" sz="900" b="0">
                        <a:effectLst/>
                        <a:latin typeface="Google Sans"/>
                      </a:endParaRPr>
                    </a:p>
                  </a:txBody>
                  <a:tcPr marL="59063" marR="59063" marT="59063" marB="59063" anchor="ctr"/>
                </a:tc>
                <a:tc>
                  <a:txBody>
                    <a:bodyPr/>
                    <a:lstStyle/>
                    <a:p>
                      <a:r>
                        <a:rPr lang="en-US" sz="900" b="0">
                          <a:effectLst/>
                        </a:rPr>
                        <a:t>Structured data indices (e.g., B-trees)</a:t>
                      </a:r>
                      <a:endParaRPr lang="en-US" sz="900" b="0">
                        <a:effectLst/>
                        <a:latin typeface="Google Sans"/>
                      </a:endParaRPr>
                    </a:p>
                  </a:txBody>
                  <a:tcPr marL="59063" marR="59063" marT="59063" marB="59063" anchor="ctr"/>
                </a:tc>
                <a:extLst>
                  <a:ext uri="{0D108BD9-81ED-4DB2-BD59-A6C34878D82A}">
                    <a16:rowId xmlns:a16="http://schemas.microsoft.com/office/drawing/2014/main" val="2651655659"/>
                  </a:ext>
                </a:extLst>
              </a:tr>
              <a:tr h="442849">
                <a:tc>
                  <a:txBody>
                    <a:bodyPr/>
                    <a:lstStyle/>
                    <a:p>
                      <a:r>
                        <a:rPr lang="en-US" sz="900" b="0">
                          <a:effectLst/>
                        </a:rPr>
                        <a:t>Strengths</a:t>
                      </a:r>
                      <a:endParaRPr lang="en-US" sz="900" b="0">
                        <a:effectLst/>
                        <a:latin typeface="Google Sans"/>
                      </a:endParaRPr>
                    </a:p>
                  </a:txBody>
                  <a:tcPr marL="59063" marR="59063" marT="59063" marB="59063" anchor="ctr"/>
                </a:tc>
                <a:tc>
                  <a:txBody>
                    <a:bodyPr/>
                    <a:lstStyle/>
                    <a:p>
                      <a:r>
                        <a:rPr lang="en-US" sz="900" b="0">
                          <a:effectLst/>
                        </a:rPr>
                        <a:t>Unstructured data, similarity</a:t>
                      </a:r>
                      <a:endParaRPr lang="en-US" sz="900" b="0">
                        <a:effectLst/>
                        <a:latin typeface="Google Sans"/>
                      </a:endParaRPr>
                    </a:p>
                  </a:txBody>
                  <a:tcPr marL="59063" marR="59063" marT="59063" marB="59063" anchor="ctr"/>
                </a:tc>
                <a:tc>
                  <a:txBody>
                    <a:bodyPr/>
                    <a:lstStyle/>
                    <a:p>
                      <a:r>
                        <a:rPr lang="en-US" sz="900" b="0">
                          <a:effectLst/>
                        </a:rPr>
                        <a:t>Structured data, relationships</a:t>
                      </a:r>
                      <a:endParaRPr lang="en-US" sz="900" b="0">
                        <a:effectLst/>
                        <a:latin typeface="Google Sans"/>
                      </a:endParaRPr>
                    </a:p>
                  </a:txBody>
                  <a:tcPr marL="59063" marR="59063" marT="59063" marB="59063" anchor="ctr"/>
                </a:tc>
                <a:extLst>
                  <a:ext uri="{0D108BD9-81ED-4DB2-BD59-A6C34878D82A}">
                    <a16:rowId xmlns:a16="http://schemas.microsoft.com/office/drawing/2014/main" val="3120745778"/>
                  </a:ext>
                </a:extLst>
              </a:tr>
              <a:tr h="902732">
                <a:tc>
                  <a:txBody>
                    <a:bodyPr/>
                    <a:lstStyle/>
                    <a:p>
                      <a:r>
                        <a:rPr lang="en-US" sz="900" b="0">
                          <a:effectLst/>
                        </a:rPr>
                        <a:t>Use Cases</a:t>
                      </a:r>
                      <a:endParaRPr lang="en-US" sz="900" b="0">
                        <a:effectLst/>
                        <a:latin typeface="Google Sans"/>
                      </a:endParaRPr>
                    </a:p>
                  </a:txBody>
                  <a:tcPr marL="59063" marR="59063" marT="59063" marB="59063" anchor="ctr"/>
                </a:tc>
                <a:tc>
                  <a:txBody>
                    <a:bodyPr/>
                    <a:lstStyle/>
                    <a:p>
                      <a:r>
                        <a:rPr lang="en-US" sz="900" b="0">
                          <a:effectLst/>
                        </a:rPr>
                        <a:t>Recommendation systems, image search, NLP, fraud detection, biometrics</a:t>
                      </a:r>
                      <a:endParaRPr lang="en-US" sz="900" b="0">
                        <a:effectLst/>
                        <a:latin typeface="Google Sans"/>
                      </a:endParaRPr>
                    </a:p>
                  </a:txBody>
                  <a:tcPr marL="59063" marR="59063" marT="59063" marB="59063" anchor="ctr"/>
                </a:tc>
                <a:tc>
                  <a:txBody>
                    <a:bodyPr/>
                    <a:lstStyle/>
                    <a:p>
                      <a:r>
                        <a:rPr lang="en-US" sz="900" b="0">
                          <a:effectLst/>
                        </a:rPr>
                        <a:t>Financial transactions, CRM, inventory, e-commerce</a:t>
                      </a:r>
                      <a:endParaRPr lang="en-US" sz="900" b="0">
                        <a:effectLst/>
                        <a:latin typeface="Google Sans"/>
                      </a:endParaRPr>
                    </a:p>
                  </a:txBody>
                  <a:tcPr marL="59063" marR="59063" marT="59063" marB="59063" anchor="ctr"/>
                </a:tc>
                <a:extLst>
                  <a:ext uri="{0D108BD9-81ED-4DB2-BD59-A6C34878D82A}">
                    <a16:rowId xmlns:a16="http://schemas.microsoft.com/office/drawing/2014/main" val="3568829592"/>
                  </a:ext>
                </a:extLst>
              </a:tr>
              <a:tr h="902732">
                <a:tc>
                  <a:txBody>
                    <a:bodyPr/>
                    <a:lstStyle/>
                    <a:p>
                      <a:r>
                        <a:rPr lang="en-US" sz="900" b="0">
                          <a:effectLst/>
                        </a:rPr>
                        <a:t>Advantages</a:t>
                      </a:r>
                      <a:endParaRPr lang="en-US" sz="900" b="0">
                        <a:effectLst/>
                        <a:latin typeface="Google Sans"/>
                      </a:endParaRPr>
                    </a:p>
                  </a:txBody>
                  <a:tcPr marL="59063" marR="59063" marT="59063" marB="59063" anchor="ctr"/>
                </a:tc>
                <a:tc>
                  <a:txBody>
                    <a:bodyPr/>
                    <a:lstStyle/>
                    <a:p>
                      <a:r>
                        <a:rPr lang="en-US" sz="900" b="0">
                          <a:effectLst/>
                        </a:rPr>
                        <a:t>Handling unstructured data, similarity search, scalability, real-time performance</a:t>
                      </a:r>
                      <a:endParaRPr lang="en-US" sz="900" b="0">
                        <a:effectLst/>
                        <a:latin typeface="Google Sans"/>
                      </a:endParaRPr>
                    </a:p>
                  </a:txBody>
                  <a:tcPr marL="59063" marR="59063" marT="59063" marB="59063" anchor="ctr"/>
                </a:tc>
                <a:tc>
                  <a:txBody>
                    <a:bodyPr/>
                    <a:lstStyle/>
                    <a:p>
                      <a:r>
                        <a:rPr lang="en-US" sz="900" b="0" dirty="0">
                          <a:effectLst/>
                        </a:rPr>
                        <a:t>Schema enforcement, ACID compliance, mature ecosystem</a:t>
                      </a:r>
                      <a:endParaRPr lang="en-US" sz="900" b="0" dirty="0">
                        <a:effectLst/>
                        <a:latin typeface="Google Sans"/>
                      </a:endParaRPr>
                    </a:p>
                  </a:txBody>
                  <a:tcPr marL="59063" marR="59063" marT="59063" marB="59063" anchor="ctr"/>
                </a:tc>
                <a:extLst>
                  <a:ext uri="{0D108BD9-81ED-4DB2-BD59-A6C34878D82A}">
                    <a16:rowId xmlns:a16="http://schemas.microsoft.com/office/drawing/2014/main" val="2295456531"/>
                  </a:ext>
                </a:extLst>
              </a:tr>
            </a:tbl>
          </a:graphicData>
        </a:graphic>
      </p:graphicFrame>
      <p:sp>
        <p:nvSpPr>
          <p:cNvPr id="5" name="Rectangle 4">
            <a:extLst>
              <a:ext uri="{FF2B5EF4-FFF2-40B4-BE49-F238E27FC236}">
                <a16:creationId xmlns:a16="http://schemas.microsoft.com/office/drawing/2014/main" id="{E092C6FE-E134-C81A-30C5-5A959A7BD07B}"/>
              </a:ext>
            </a:extLst>
          </p:cNvPr>
          <p:cNvSpPr/>
          <p:nvPr/>
        </p:nvSpPr>
        <p:spPr>
          <a:xfrm>
            <a:off x="4562475" y="3038475"/>
            <a:ext cx="1152525" cy="3905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3B1329-4084-FD7B-4559-F797564BA7BE}"/>
              </a:ext>
            </a:extLst>
          </p:cNvPr>
          <p:cNvSpPr/>
          <p:nvPr/>
        </p:nvSpPr>
        <p:spPr>
          <a:xfrm>
            <a:off x="4562475" y="3552825"/>
            <a:ext cx="1933575" cy="3905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C17EEF1-9382-C065-0C69-B56E736D4A8D}"/>
              </a:ext>
            </a:extLst>
          </p:cNvPr>
          <p:cNvSpPr/>
          <p:nvPr/>
        </p:nvSpPr>
        <p:spPr>
          <a:xfrm>
            <a:off x="4543454" y="4067175"/>
            <a:ext cx="1933575" cy="3905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24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A958-2ACF-76F3-5AFE-521E8CBE991D}"/>
              </a:ext>
            </a:extLst>
          </p:cNvPr>
          <p:cNvSpPr>
            <a:spLocks noGrp="1"/>
          </p:cNvSpPr>
          <p:nvPr>
            <p:ph type="title"/>
          </p:nvPr>
        </p:nvSpPr>
        <p:spPr/>
        <p:txBody>
          <a:bodyPr/>
          <a:lstStyle/>
          <a:p>
            <a:r>
              <a:rPr lang="en-US" dirty="0"/>
              <a:t>Business application</a:t>
            </a:r>
          </a:p>
        </p:txBody>
      </p:sp>
      <p:sp>
        <p:nvSpPr>
          <p:cNvPr id="3" name="Content Placeholder 2">
            <a:extLst>
              <a:ext uri="{FF2B5EF4-FFF2-40B4-BE49-F238E27FC236}">
                <a16:creationId xmlns:a16="http://schemas.microsoft.com/office/drawing/2014/main" id="{AAA0568B-4DA7-214E-5556-9D9DC5A8C61E}"/>
              </a:ext>
            </a:extLst>
          </p:cNvPr>
          <p:cNvSpPr>
            <a:spLocks noGrp="1"/>
          </p:cNvSpPr>
          <p:nvPr>
            <p:ph idx="1"/>
          </p:nvPr>
        </p:nvSpPr>
        <p:spPr/>
        <p:txBody>
          <a:bodyPr/>
          <a:lstStyle/>
          <a:p>
            <a:r>
              <a:rPr lang="en-US" dirty="0"/>
              <a:t>Finding similar defects </a:t>
            </a:r>
          </a:p>
        </p:txBody>
      </p:sp>
    </p:spTree>
    <p:extLst>
      <p:ext uri="{BB962C8B-B14F-4D97-AF65-F5344CB8AC3E}">
        <p14:creationId xmlns:p14="http://schemas.microsoft.com/office/powerpoint/2010/main" val="206427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A958-2ACF-76F3-5AFE-521E8CBE991D}"/>
              </a:ext>
            </a:extLst>
          </p:cNvPr>
          <p:cNvSpPr>
            <a:spLocks noGrp="1"/>
          </p:cNvSpPr>
          <p:nvPr>
            <p:ph type="title"/>
          </p:nvPr>
        </p:nvSpPr>
        <p:spPr/>
        <p:txBody>
          <a:bodyPr/>
          <a:lstStyle/>
          <a:p>
            <a:r>
              <a:rPr lang="en-US" dirty="0"/>
              <a:t>Business application</a:t>
            </a:r>
          </a:p>
        </p:txBody>
      </p:sp>
      <p:sp>
        <p:nvSpPr>
          <p:cNvPr id="3" name="Content Placeholder 2">
            <a:extLst>
              <a:ext uri="{FF2B5EF4-FFF2-40B4-BE49-F238E27FC236}">
                <a16:creationId xmlns:a16="http://schemas.microsoft.com/office/drawing/2014/main" id="{AAA0568B-4DA7-214E-5556-9D9DC5A8C61E}"/>
              </a:ext>
            </a:extLst>
          </p:cNvPr>
          <p:cNvSpPr>
            <a:spLocks noGrp="1"/>
          </p:cNvSpPr>
          <p:nvPr>
            <p:ph idx="1"/>
          </p:nvPr>
        </p:nvSpPr>
        <p:spPr/>
        <p:txBody>
          <a:bodyPr/>
          <a:lstStyle/>
          <a:p>
            <a:r>
              <a:rPr lang="en-US" dirty="0"/>
              <a:t>Log matching</a:t>
            </a:r>
          </a:p>
        </p:txBody>
      </p:sp>
    </p:spTree>
    <p:extLst>
      <p:ext uri="{BB962C8B-B14F-4D97-AF65-F5344CB8AC3E}">
        <p14:creationId xmlns:p14="http://schemas.microsoft.com/office/powerpoint/2010/main" val="37226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23F1-B013-4399-B9E2-52E502650CCC}"/>
              </a:ext>
            </a:extLst>
          </p:cNvPr>
          <p:cNvSpPr>
            <a:spLocks noGrp="1"/>
          </p:cNvSpPr>
          <p:nvPr>
            <p:ph type="title"/>
          </p:nvPr>
        </p:nvSpPr>
        <p:spPr>
          <a:xfrm>
            <a:off x="7677150" y="426721"/>
            <a:ext cx="4268469" cy="1657614"/>
          </a:xfrm>
        </p:spPr>
        <p:txBody>
          <a:bodyPr>
            <a:normAutofit/>
          </a:bodyPr>
          <a:lstStyle/>
          <a:p>
            <a:r>
              <a:rPr lang="en-US" sz="2800" b="1" dirty="0"/>
              <a:t>Manish K Agarwal</a:t>
            </a:r>
            <a:br>
              <a:rPr lang="en-US" sz="2800" dirty="0"/>
            </a:br>
            <a:r>
              <a:rPr lang="en-US" sz="1400" dirty="0">
                <a:solidFill>
                  <a:schemeClr val="accent1"/>
                </a:solidFill>
              </a:rPr>
              <a:t>https://www.linkedin.com/in/manishkagarwal/</a:t>
            </a:r>
            <a:br>
              <a:rPr lang="en-US" sz="2800" dirty="0"/>
            </a:br>
            <a:r>
              <a:rPr lang="en-US" sz="1600" b="0" dirty="0"/>
              <a:t>Sr. Director Technical Operation  </a:t>
            </a:r>
            <a:br>
              <a:rPr lang="en-US" sz="1800" b="0" dirty="0"/>
            </a:br>
            <a:r>
              <a:rPr lang="en-US" sz="1200" dirty="0">
                <a:solidFill>
                  <a:schemeClr val="tx1">
                    <a:lumMod val="50000"/>
                    <a:lumOff val="50000"/>
                  </a:schemeClr>
                </a:solidFill>
                <a:latin typeface="Arial" panose="020B0604020202020204" pitchFamily="34" charset="0"/>
                <a:cs typeface="Arial" panose="020B0604020202020204" pitchFamily="34" charset="0"/>
              </a:rPr>
              <a:t>Infinera India Pvt Ltd, Bengaluru 560025</a:t>
            </a:r>
            <a:endParaRPr lang="en-US" sz="28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8DBF5EE-7CF1-4968-B5F4-039B7E0CA482}"/>
              </a:ext>
            </a:extLst>
          </p:cNvPr>
          <p:cNvPicPr>
            <a:picLocks noChangeAspect="1"/>
          </p:cNvPicPr>
          <p:nvPr/>
        </p:nvPicPr>
        <p:blipFill>
          <a:blip r:embed="rId2"/>
          <a:stretch>
            <a:fillRect/>
          </a:stretch>
        </p:blipFill>
        <p:spPr>
          <a:xfrm>
            <a:off x="4906370" y="681084"/>
            <a:ext cx="2628285" cy="1046083"/>
          </a:xfrm>
          <a:prstGeom prst="rect">
            <a:avLst/>
          </a:prstGeom>
        </p:spPr>
      </p:pic>
      <p:pic>
        <p:nvPicPr>
          <p:cNvPr id="5" name="Picture 4">
            <a:extLst>
              <a:ext uri="{FF2B5EF4-FFF2-40B4-BE49-F238E27FC236}">
                <a16:creationId xmlns:a16="http://schemas.microsoft.com/office/drawing/2014/main" id="{EADCC586-0C85-4B37-8DF9-B169C6698A0D}"/>
              </a:ext>
            </a:extLst>
          </p:cNvPr>
          <p:cNvPicPr>
            <a:picLocks noChangeAspect="1"/>
          </p:cNvPicPr>
          <p:nvPr/>
        </p:nvPicPr>
        <p:blipFill>
          <a:blip r:embed="rId3"/>
          <a:stretch>
            <a:fillRect/>
          </a:stretch>
        </p:blipFill>
        <p:spPr>
          <a:xfrm>
            <a:off x="5051657" y="5224425"/>
            <a:ext cx="2027690" cy="836421"/>
          </a:xfrm>
          <a:prstGeom prst="rect">
            <a:avLst/>
          </a:prstGeom>
        </p:spPr>
      </p:pic>
      <p:pic>
        <p:nvPicPr>
          <p:cNvPr id="6" name="Picture 5">
            <a:extLst>
              <a:ext uri="{FF2B5EF4-FFF2-40B4-BE49-F238E27FC236}">
                <a16:creationId xmlns:a16="http://schemas.microsoft.com/office/drawing/2014/main" id="{5CA560D7-FD10-46A9-B24A-009CAF859942}"/>
              </a:ext>
            </a:extLst>
          </p:cNvPr>
          <p:cNvPicPr>
            <a:picLocks noChangeAspect="1"/>
          </p:cNvPicPr>
          <p:nvPr/>
        </p:nvPicPr>
        <p:blipFill>
          <a:blip r:embed="rId4"/>
          <a:stretch>
            <a:fillRect/>
          </a:stretch>
        </p:blipFill>
        <p:spPr>
          <a:xfrm>
            <a:off x="5392036" y="2719707"/>
            <a:ext cx="1656952" cy="1050308"/>
          </a:xfrm>
          <a:prstGeom prst="rect">
            <a:avLst/>
          </a:prstGeom>
        </p:spPr>
      </p:pic>
      <p:pic>
        <p:nvPicPr>
          <p:cNvPr id="10" name="Picture 9">
            <a:extLst>
              <a:ext uri="{FF2B5EF4-FFF2-40B4-BE49-F238E27FC236}">
                <a16:creationId xmlns:a16="http://schemas.microsoft.com/office/drawing/2014/main" id="{2E43335D-5F8F-4BF1-AF33-D165DC644EDB}"/>
              </a:ext>
            </a:extLst>
          </p:cNvPr>
          <p:cNvPicPr>
            <a:picLocks noChangeAspect="1"/>
          </p:cNvPicPr>
          <p:nvPr/>
        </p:nvPicPr>
        <p:blipFill>
          <a:blip r:embed="rId5"/>
          <a:stretch>
            <a:fillRect/>
          </a:stretch>
        </p:blipFill>
        <p:spPr>
          <a:xfrm>
            <a:off x="324307" y="5224425"/>
            <a:ext cx="1623182" cy="697323"/>
          </a:xfrm>
          <a:prstGeom prst="rect">
            <a:avLst/>
          </a:prstGeom>
        </p:spPr>
      </p:pic>
      <p:pic>
        <p:nvPicPr>
          <p:cNvPr id="8" name="Picture 7">
            <a:extLst>
              <a:ext uri="{FF2B5EF4-FFF2-40B4-BE49-F238E27FC236}">
                <a16:creationId xmlns:a16="http://schemas.microsoft.com/office/drawing/2014/main" id="{0A820BF9-D86C-4473-A15D-AADC630E942B}"/>
              </a:ext>
            </a:extLst>
          </p:cNvPr>
          <p:cNvPicPr>
            <a:picLocks noChangeAspect="1"/>
          </p:cNvPicPr>
          <p:nvPr/>
        </p:nvPicPr>
        <p:blipFill>
          <a:blip r:embed="rId6"/>
          <a:stretch>
            <a:fillRect/>
          </a:stretch>
        </p:blipFill>
        <p:spPr>
          <a:xfrm>
            <a:off x="2685897" y="5345732"/>
            <a:ext cx="1669613" cy="576016"/>
          </a:xfrm>
          <a:prstGeom prst="rect">
            <a:avLst/>
          </a:prstGeom>
        </p:spPr>
      </p:pic>
      <p:sp>
        <p:nvSpPr>
          <p:cNvPr id="3" name="Content Placeholder 2">
            <a:extLst>
              <a:ext uri="{FF2B5EF4-FFF2-40B4-BE49-F238E27FC236}">
                <a16:creationId xmlns:a16="http://schemas.microsoft.com/office/drawing/2014/main" id="{8477A432-604F-4BA4-8112-CF7B195686C2}"/>
              </a:ext>
            </a:extLst>
          </p:cNvPr>
          <p:cNvSpPr>
            <a:spLocks noGrp="1"/>
          </p:cNvSpPr>
          <p:nvPr>
            <p:ph idx="1"/>
          </p:nvPr>
        </p:nvSpPr>
        <p:spPr>
          <a:xfrm>
            <a:off x="8017253" y="2274490"/>
            <a:ext cx="3772132" cy="4156789"/>
          </a:xfrm>
        </p:spPr>
        <p:txBody>
          <a:bodyPr>
            <a:normAutofit fontScale="70000" lnSpcReduction="20000"/>
          </a:bodyPr>
          <a:lstStyle/>
          <a:p>
            <a:r>
              <a:rPr lang="en-US" sz="2000" dirty="0">
                <a:latin typeface="+mj-lt"/>
                <a:ea typeface="+mj-ea"/>
                <a:cs typeface="+mj-cs"/>
              </a:rPr>
              <a:t>23+ years of progressive experience in networking Industry. Started my journey as network planner, optical engineer with service providers and for last 15 years working with networking product companies in SW engineering group. </a:t>
            </a:r>
          </a:p>
          <a:p>
            <a:r>
              <a:rPr lang="en-US" sz="2000" dirty="0">
                <a:latin typeface="+mj-lt"/>
                <a:ea typeface="+mj-ea"/>
                <a:cs typeface="+mj-cs"/>
              </a:rPr>
              <a:t>Major responsibilities: Product/Release delivery, Automation, Escalation and sustenance. </a:t>
            </a:r>
          </a:p>
          <a:p>
            <a:r>
              <a:rPr lang="en-US" sz="2000" dirty="0">
                <a:latin typeface="+mj-lt"/>
                <a:ea typeface="+mj-ea"/>
                <a:cs typeface="+mj-cs"/>
              </a:rPr>
              <a:t>Skills/Certifications: Machine Learning, GenAI, Python, PMP, Scrum, PO, Dockers, K8s, AWS, Terraform(</a:t>
            </a:r>
            <a:r>
              <a:rPr lang="en-US" sz="2000" dirty="0" err="1">
                <a:latin typeface="+mj-lt"/>
                <a:ea typeface="+mj-ea"/>
                <a:cs typeface="+mj-cs"/>
              </a:rPr>
              <a:t>IaC</a:t>
            </a:r>
            <a:r>
              <a:rPr lang="en-US" sz="2000" dirty="0">
                <a:latin typeface="+mj-lt"/>
                <a:ea typeface="+mj-ea"/>
                <a:cs typeface="+mj-cs"/>
              </a:rPr>
              <a:t>), Cloud compute </a:t>
            </a:r>
          </a:p>
          <a:p>
            <a:r>
              <a:rPr lang="en-US" sz="2000" dirty="0">
                <a:latin typeface="+mj-lt"/>
                <a:ea typeface="+mj-ea"/>
                <a:cs typeface="+mj-cs"/>
              </a:rPr>
              <a:t>Writing blogs, learning new technologies and training </a:t>
            </a:r>
          </a:p>
        </p:txBody>
      </p:sp>
      <p:pic>
        <p:nvPicPr>
          <p:cNvPr id="13" name="Picture 12">
            <a:extLst>
              <a:ext uri="{FF2B5EF4-FFF2-40B4-BE49-F238E27FC236}">
                <a16:creationId xmlns:a16="http://schemas.microsoft.com/office/drawing/2014/main" id="{EF429359-796D-86F9-DA95-3A79F0CACB05}"/>
              </a:ext>
            </a:extLst>
          </p:cNvPr>
          <p:cNvPicPr>
            <a:picLocks noChangeAspect="1"/>
          </p:cNvPicPr>
          <p:nvPr/>
        </p:nvPicPr>
        <p:blipFill>
          <a:blip r:embed="rId7"/>
          <a:stretch>
            <a:fillRect/>
          </a:stretch>
        </p:blipFill>
        <p:spPr>
          <a:xfrm>
            <a:off x="589281" y="772373"/>
            <a:ext cx="3267631" cy="3035443"/>
          </a:xfrm>
          <a:prstGeom prst="rect">
            <a:avLst/>
          </a:prstGeom>
        </p:spPr>
      </p:pic>
      <p:cxnSp>
        <p:nvCxnSpPr>
          <p:cNvPr id="4" name="Straight Connector 3">
            <a:extLst>
              <a:ext uri="{FF2B5EF4-FFF2-40B4-BE49-F238E27FC236}">
                <a16:creationId xmlns:a16="http://schemas.microsoft.com/office/drawing/2014/main" id="{0961BF95-3CAE-C268-4014-3904C819A2AD}"/>
              </a:ext>
            </a:extLst>
          </p:cNvPr>
          <p:cNvCxnSpPr>
            <a:cxnSpLocks/>
          </p:cNvCxnSpPr>
          <p:nvPr/>
        </p:nvCxnSpPr>
        <p:spPr>
          <a:xfrm>
            <a:off x="4646930" y="494030"/>
            <a:ext cx="0" cy="583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AE4704-8D01-A0AE-E711-C92384159342}"/>
              </a:ext>
            </a:extLst>
          </p:cNvPr>
          <p:cNvCxnSpPr>
            <a:cxnSpLocks/>
          </p:cNvCxnSpPr>
          <p:nvPr/>
        </p:nvCxnSpPr>
        <p:spPr>
          <a:xfrm>
            <a:off x="324307" y="4981575"/>
            <a:ext cx="74290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8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A958-2ACF-76F3-5AFE-521E8CBE991D}"/>
              </a:ext>
            </a:extLst>
          </p:cNvPr>
          <p:cNvSpPr>
            <a:spLocks noGrp="1"/>
          </p:cNvSpPr>
          <p:nvPr>
            <p:ph type="title"/>
          </p:nvPr>
        </p:nvSpPr>
        <p:spPr/>
        <p:txBody>
          <a:bodyPr/>
          <a:lstStyle/>
          <a:p>
            <a:r>
              <a:rPr lang="en-US" dirty="0"/>
              <a:t>Business application</a:t>
            </a:r>
          </a:p>
        </p:txBody>
      </p:sp>
      <p:sp>
        <p:nvSpPr>
          <p:cNvPr id="3" name="Content Placeholder 2">
            <a:extLst>
              <a:ext uri="{FF2B5EF4-FFF2-40B4-BE49-F238E27FC236}">
                <a16:creationId xmlns:a16="http://schemas.microsoft.com/office/drawing/2014/main" id="{AAA0568B-4DA7-214E-5556-9D9DC5A8C61E}"/>
              </a:ext>
            </a:extLst>
          </p:cNvPr>
          <p:cNvSpPr>
            <a:spLocks noGrp="1"/>
          </p:cNvSpPr>
          <p:nvPr>
            <p:ph idx="1"/>
          </p:nvPr>
        </p:nvSpPr>
        <p:spPr/>
        <p:txBody>
          <a:bodyPr/>
          <a:lstStyle/>
          <a:p>
            <a:r>
              <a:rPr lang="en-US" dirty="0"/>
              <a:t>Documentation conversation</a:t>
            </a:r>
          </a:p>
          <a:p>
            <a:r>
              <a:rPr lang="en-US" dirty="0"/>
              <a:t>Why do we need it ? </a:t>
            </a:r>
          </a:p>
          <a:p>
            <a:pPr lvl="1"/>
            <a:r>
              <a:rPr lang="en-US" dirty="0"/>
              <a:t>Proprietary information </a:t>
            </a:r>
          </a:p>
          <a:p>
            <a:r>
              <a:rPr lang="en-US" dirty="0"/>
              <a:t>Project related information – conversational  </a:t>
            </a:r>
          </a:p>
        </p:txBody>
      </p:sp>
    </p:spTree>
    <p:extLst>
      <p:ext uri="{BB962C8B-B14F-4D97-AF65-F5344CB8AC3E}">
        <p14:creationId xmlns:p14="http://schemas.microsoft.com/office/powerpoint/2010/main" val="366327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348-52F5-5BA2-944B-344A66DD20E6}"/>
              </a:ext>
            </a:extLst>
          </p:cNvPr>
          <p:cNvSpPr>
            <a:spLocks noGrp="1"/>
          </p:cNvSpPr>
          <p:nvPr>
            <p:ph type="title"/>
          </p:nvPr>
        </p:nvSpPr>
        <p:spPr>
          <a:xfrm>
            <a:off x="897045" y="50889"/>
            <a:ext cx="8886884" cy="953669"/>
          </a:xfrm>
        </p:spPr>
        <p:txBody>
          <a:bodyPr/>
          <a:lstStyle/>
          <a:p>
            <a:r>
              <a:rPr lang="en-US" dirty="0"/>
              <a:t>Conversational documentation</a:t>
            </a:r>
          </a:p>
        </p:txBody>
      </p:sp>
      <p:sp>
        <p:nvSpPr>
          <p:cNvPr id="3" name="Content Placeholder 2">
            <a:extLst>
              <a:ext uri="{FF2B5EF4-FFF2-40B4-BE49-F238E27FC236}">
                <a16:creationId xmlns:a16="http://schemas.microsoft.com/office/drawing/2014/main" id="{409C63DC-5748-53DA-2966-D6102D156C18}"/>
              </a:ext>
            </a:extLst>
          </p:cNvPr>
          <p:cNvSpPr>
            <a:spLocks noGrp="1"/>
          </p:cNvSpPr>
          <p:nvPr>
            <p:ph idx="1"/>
          </p:nvPr>
        </p:nvSpPr>
        <p:spPr>
          <a:xfrm>
            <a:off x="1000125" y="1890915"/>
            <a:ext cx="4981575" cy="3677683"/>
          </a:xfrm>
        </p:spPr>
        <p:txBody>
          <a:bodyPr/>
          <a:lstStyle/>
          <a:p>
            <a:r>
              <a:rPr lang="en-US" dirty="0">
                <a:solidFill>
                  <a:schemeClr val="accent1"/>
                </a:solidFill>
              </a:rPr>
              <a:t>Step1:</a:t>
            </a:r>
          </a:p>
          <a:p>
            <a:pPr lvl="1"/>
            <a:r>
              <a:rPr lang="en-US" dirty="0"/>
              <a:t>Convert custom documentation using an embedding model to vector embedding </a:t>
            </a:r>
          </a:p>
          <a:p>
            <a:pPr lvl="1"/>
            <a:r>
              <a:rPr lang="en-US" dirty="0"/>
              <a:t>Chunking ? </a:t>
            </a:r>
          </a:p>
        </p:txBody>
      </p:sp>
      <p:pic>
        <p:nvPicPr>
          <p:cNvPr id="5" name="Picture 4">
            <a:extLst>
              <a:ext uri="{FF2B5EF4-FFF2-40B4-BE49-F238E27FC236}">
                <a16:creationId xmlns:a16="http://schemas.microsoft.com/office/drawing/2014/main" id="{10739CCB-75BE-BAB5-71C2-C366FAE606A9}"/>
              </a:ext>
            </a:extLst>
          </p:cNvPr>
          <p:cNvPicPr>
            <a:picLocks noChangeAspect="1"/>
          </p:cNvPicPr>
          <p:nvPr/>
        </p:nvPicPr>
        <p:blipFill>
          <a:blip r:embed="rId2"/>
          <a:stretch>
            <a:fillRect/>
          </a:stretch>
        </p:blipFill>
        <p:spPr>
          <a:xfrm>
            <a:off x="6143425" y="1890915"/>
            <a:ext cx="5703570" cy="3025767"/>
          </a:xfrm>
          <a:prstGeom prst="rect">
            <a:avLst/>
          </a:prstGeom>
        </p:spPr>
      </p:pic>
      <p:pic>
        <p:nvPicPr>
          <p:cNvPr id="7" name="Picture 6">
            <a:extLst>
              <a:ext uri="{FF2B5EF4-FFF2-40B4-BE49-F238E27FC236}">
                <a16:creationId xmlns:a16="http://schemas.microsoft.com/office/drawing/2014/main" id="{70C1A806-D396-FC4C-B183-EB291224BB96}"/>
              </a:ext>
            </a:extLst>
          </p:cNvPr>
          <p:cNvPicPr>
            <a:picLocks noChangeAspect="1"/>
          </p:cNvPicPr>
          <p:nvPr/>
        </p:nvPicPr>
        <p:blipFill>
          <a:blip r:embed="rId3"/>
          <a:stretch>
            <a:fillRect/>
          </a:stretch>
        </p:blipFill>
        <p:spPr>
          <a:xfrm>
            <a:off x="6143425" y="4493075"/>
            <a:ext cx="393350" cy="423607"/>
          </a:xfrm>
          <a:prstGeom prst="rect">
            <a:avLst/>
          </a:prstGeom>
        </p:spPr>
      </p:pic>
      <p:sp>
        <p:nvSpPr>
          <p:cNvPr id="8" name="Cylinder 7">
            <a:extLst>
              <a:ext uri="{FF2B5EF4-FFF2-40B4-BE49-F238E27FC236}">
                <a16:creationId xmlns:a16="http://schemas.microsoft.com/office/drawing/2014/main" id="{C4D31DDE-B66E-6D0E-0137-D4B9E97E474A}"/>
              </a:ext>
            </a:extLst>
          </p:cNvPr>
          <p:cNvSpPr/>
          <p:nvPr/>
        </p:nvSpPr>
        <p:spPr>
          <a:xfrm>
            <a:off x="8324850" y="861683"/>
            <a:ext cx="1459079" cy="88635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Custom Documentation</a:t>
            </a:r>
          </a:p>
        </p:txBody>
      </p:sp>
      <p:cxnSp>
        <p:nvCxnSpPr>
          <p:cNvPr id="10" name="Straight Arrow Connector 9">
            <a:extLst>
              <a:ext uri="{FF2B5EF4-FFF2-40B4-BE49-F238E27FC236}">
                <a16:creationId xmlns:a16="http://schemas.microsoft.com/office/drawing/2014/main" id="{FD9DC4A6-81F2-3250-7137-27039289137F}"/>
              </a:ext>
            </a:extLst>
          </p:cNvPr>
          <p:cNvCxnSpPr>
            <a:cxnSpLocks/>
            <a:stCxn id="8" idx="3"/>
          </p:cNvCxnSpPr>
          <p:nvPr/>
        </p:nvCxnSpPr>
        <p:spPr>
          <a:xfrm>
            <a:off x="9054390" y="1748040"/>
            <a:ext cx="0" cy="113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62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348-52F5-5BA2-944B-344A66DD20E6}"/>
              </a:ext>
            </a:extLst>
          </p:cNvPr>
          <p:cNvSpPr>
            <a:spLocks noGrp="1"/>
          </p:cNvSpPr>
          <p:nvPr>
            <p:ph type="title"/>
          </p:nvPr>
        </p:nvSpPr>
        <p:spPr>
          <a:xfrm>
            <a:off x="897045" y="50889"/>
            <a:ext cx="8886884" cy="953669"/>
          </a:xfrm>
        </p:spPr>
        <p:txBody>
          <a:bodyPr/>
          <a:lstStyle/>
          <a:p>
            <a:r>
              <a:rPr lang="en-US" dirty="0"/>
              <a:t>Conversational documentation</a:t>
            </a:r>
          </a:p>
        </p:txBody>
      </p:sp>
      <p:sp>
        <p:nvSpPr>
          <p:cNvPr id="3" name="Content Placeholder 2">
            <a:extLst>
              <a:ext uri="{FF2B5EF4-FFF2-40B4-BE49-F238E27FC236}">
                <a16:creationId xmlns:a16="http://schemas.microsoft.com/office/drawing/2014/main" id="{409C63DC-5748-53DA-2966-D6102D156C18}"/>
              </a:ext>
            </a:extLst>
          </p:cNvPr>
          <p:cNvSpPr>
            <a:spLocks noGrp="1"/>
          </p:cNvSpPr>
          <p:nvPr>
            <p:ph idx="1"/>
          </p:nvPr>
        </p:nvSpPr>
        <p:spPr>
          <a:xfrm>
            <a:off x="1000125" y="1890915"/>
            <a:ext cx="4981575" cy="3677683"/>
          </a:xfrm>
        </p:spPr>
        <p:txBody>
          <a:bodyPr/>
          <a:lstStyle/>
          <a:p>
            <a:r>
              <a:rPr lang="en-US" dirty="0">
                <a:solidFill>
                  <a:schemeClr val="accent1"/>
                </a:solidFill>
              </a:rPr>
              <a:t>Step2:</a:t>
            </a:r>
          </a:p>
          <a:p>
            <a:pPr lvl="1"/>
            <a:r>
              <a:rPr lang="en-US" dirty="0"/>
              <a:t>Create embeddings for the user query </a:t>
            </a:r>
          </a:p>
          <a:p>
            <a:pPr lvl="1"/>
            <a:r>
              <a:rPr lang="en-US" dirty="0"/>
              <a:t>Perform similarity match and </a:t>
            </a:r>
            <a:r>
              <a:rPr lang="en-US" dirty="0">
                <a:solidFill>
                  <a:schemeClr val="accent5"/>
                </a:solidFill>
              </a:rPr>
              <a:t>extract top context </a:t>
            </a:r>
          </a:p>
        </p:txBody>
      </p:sp>
      <p:pic>
        <p:nvPicPr>
          <p:cNvPr id="5" name="Picture 4">
            <a:extLst>
              <a:ext uri="{FF2B5EF4-FFF2-40B4-BE49-F238E27FC236}">
                <a16:creationId xmlns:a16="http://schemas.microsoft.com/office/drawing/2014/main" id="{10739CCB-75BE-BAB5-71C2-C366FAE606A9}"/>
              </a:ext>
            </a:extLst>
          </p:cNvPr>
          <p:cNvPicPr>
            <a:picLocks noChangeAspect="1"/>
          </p:cNvPicPr>
          <p:nvPr/>
        </p:nvPicPr>
        <p:blipFill>
          <a:blip r:embed="rId2"/>
          <a:stretch>
            <a:fillRect/>
          </a:stretch>
        </p:blipFill>
        <p:spPr>
          <a:xfrm>
            <a:off x="6143425" y="1890915"/>
            <a:ext cx="5703570" cy="3025767"/>
          </a:xfrm>
          <a:prstGeom prst="rect">
            <a:avLst/>
          </a:prstGeom>
        </p:spPr>
      </p:pic>
      <p:pic>
        <p:nvPicPr>
          <p:cNvPr id="7" name="Picture 6">
            <a:extLst>
              <a:ext uri="{FF2B5EF4-FFF2-40B4-BE49-F238E27FC236}">
                <a16:creationId xmlns:a16="http://schemas.microsoft.com/office/drawing/2014/main" id="{70C1A806-D396-FC4C-B183-EB291224BB96}"/>
              </a:ext>
            </a:extLst>
          </p:cNvPr>
          <p:cNvPicPr>
            <a:picLocks noChangeAspect="1"/>
          </p:cNvPicPr>
          <p:nvPr/>
        </p:nvPicPr>
        <p:blipFill>
          <a:blip r:embed="rId3"/>
          <a:stretch>
            <a:fillRect/>
          </a:stretch>
        </p:blipFill>
        <p:spPr>
          <a:xfrm>
            <a:off x="6143425" y="4493075"/>
            <a:ext cx="393350" cy="423607"/>
          </a:xfrm>
          <a:prstGeom prst="rect">
            <a:avLst/>
          </a:prstGeom>
        </p:spPr>
      </p:pic>
      <p:sp>
        <p:nvSpPr>
          <p:cNvPr id="8" name="Cylinder 7">
            <a:extLst>
              <a:ext uri="{FF2B5EF4-FFF2-40B4-BE49-F238E27FC236}">
                <a16:creationId xmlns:a16="http://schemas.microsoft.com/office/drawing/2014/main" id="{C4D31DDE-B66E-6D0E-0137-D4B9E97E474A}"/>
              </a:ext>
            </a:extLst>
          </p:cNvPr>
          <p:cNvSpPr/>
          <p:nvPr/>
        </p:nvSpPr>
        <p:spPr>
          <a:xfrm>
            <a:off x="8324850" y="861683"/>
            <a:ext cx="1459079" cy="886357"/>
          </a:xfrm>
          <a:prstGeom prst="can">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Custom Documentation</a:t>
            </a:r>
          </a:p>
        </p:txBody>
      </p:sp>
      <p:cxnSp>
        <p:nvCxnSpPr>
          <p:cNvPr id="10" name="Straight Arrow Connector 9">
            <a:extLst>
              <a:ext uri="{FF2B5EF4-FFF2-40B4-BE49-F238E27FC236}">
                <a16:creationId xmlns:a16="http://schemas.microsoft.com/office/drawing/2014/main" id="{FD9DC4A6-81F2-3250-7137-27039289137F}"/>
              </a:ext>
            </a:extLst>
          </p:cNvPr>
          <p:cNvCxnSpPr>
            <a:cxnSpLocks/>
            <a:stCxn id="8" idx="3"/>
          </p:cNvCxnSpPr>
          <p:nvPr/>
        </p:nvCxnSpPr>
        <p:spPr>
          <a:xfrm>
            <a:off x="9054390" y="1748040"/>
            <a:ext cx="0" cy="113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6416A7A-B4F6-A53C-9A62-A0DC2F849B65}"/>
              </a:ext>
            </a:extLst>
          </p:cNvPr>
          <p:cNvSpPr/>
          <p:nvPr/>
        </p:nvSpPr>
        <p:spPr>
          <a:xfrm>
            <a:off x="6341512" y="3188621"/>
            <a:ext cx="485775" cy="423607"/>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594912A-3CDA-CF6B-755D-548F617D43DF}"/>
              </a:ext>
            </a:extLst>
          </p:cNvPr>
          <p:cNvSpPr/>
          <p:nvPr/>
        </p:nvSpPr>
        <p:spPr>
          <a:xfrm>
            <a:off x="7848600" y="3000375"/>
            <a:ext cx="847724" cy="752475"/>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5275EF-8589-69E4-7AE4-86211A06E72D}"/>
              </a:ext>
            </a:extLst>
          </p:cNvPr>
          <p:cNvSpPr/>
          <p:nvPr/>
        </p:nvSpPr>
        <p:spPr>
          <a:xfrm>
            <a:off x="9486900" y="3188621"/>
            <a:ext cx="914599" cy="423607"/>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3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348-52F5-5BA2-944B-344A66DD20E6}"/>
              </a:ext>
            </a:extLst>
          </p:cNvPr>
          <p:cNvSpPr>
            <a:spLocks noGrp="1"/>
          </p:cNvSpPr>
          <p:nvPr>
            <p:ph type="title"/>
          </p:nvPr>
        </p:nvSpPr>
        <p:spPr>
          <a:xfrm>
            <a:off x="897045" y="50889"/>
            <a:ext cx="8886884" cy="953669"/>
          </a:xfrm>
        </p:spPr>
        <p:txBody>
          <a:bodyPr/>
          <a:lstStyle/>
          <a:p>
            <a:r>
              <a:rPr lang="en-US" dirty="0"/>
              <a:t>Conversational documentation</a:t>
            </a:r>
          </a:p>
        </p:txBody>
      </p:sp>
      <p:sp>
        <p:nvSpPr>
          <p:cNvPr id="3" name="Content Placeholder 2">
            <a:extLst>
              <a:ext uri="{FF2B5EF4-FFF2-40B4-BE49-F238E27FC236}">
                <a16:creationId xmlns:a16="http://schemas.microsoft.com/office/drawing/2014/main" id="{409C63DC-5748-53DA-2966-D6102D156C18}"/>
              </a:ext>
            </a:extLst>
          </p:cNvPr>
          <p:cNvSpPr>
            <a:spLocks noGrp="1"/>
          </p:cNvSpPr>
          <p:nvPr>
            <p:ph idx="1"/>
          </p:nvPr>
        </p:nvSpPr>
        <p:spPr>
          <a:xfrm>
            <a:off x="1000125" y="1890915"/>
            <a:ext cx="4981575" cy="3677683"/>
          </a:xfrm>
        </p:spPr>
        <p:txBody>
          <a:bodyPr/>
          <a:lstStyle/>
          <a:p>
            <a:r>
              <a:rPr lang="en-US" dirty="0">
                <a:solidFill>
                  <a:schemeClr val="accent1"/>
                </a:solidFill>
              </a:rPr>
              <a:t>Step3:</a:t>
            </a:r>
          </a:p>
          <a:p>
            <a:pPr lvl="1"/>
            <a:r>
              <a:rPr lang="en-US" dirty="0"/>
              <a:t>Send the context to LLM and return the response to the use </a:t>
            </a:r>
          </a:p>
          <a:p>
            <a:pPr lvl="1"/>
            <a:r>
              <a:rPr lang="en-US" dirty="0"/>
              <a:t>Additionally, you can return document information and probability score of the matches </a:t>
            </a:r>
          </a:p>
        </p:txBody>
      </p:sp>
      <p:pic>
        <p:nvPicPr>
          <p:cNvPr id="5" name="Picture 4">
            <a:extLst>
              <a:ext uri="{FF2B5EF4-FFF2-40B4-BE49-F238E27FC236}">
                <a16:creationId xmlns:a16="http://schemas.microsoft.com/office/drawing/2014/main" id="{10739CCB-75BE-BAB5-71C2-C366FAE606A9}"/>
              </a:ext>
            </a:extLst>
          </p:cNvPr>
          <p:cNvPicPr>
            <a:picLocks noChangeAspect="1"/>
          </p:cNvPicPr>
          <p:nvPr/>
        </p:nvPicPr>
        <p:blipFill>
          <a:blip r:embed="rId2"/>
          <a:stretch>
            <a:fillRect/>
          </a:stretch>
        </p:blipFill>
        <p:spPr>
          <a:xfrm>
            <a:off x="6143425" y="1890915"/>
            <a:ext cx="5703570" cy="3025767"/>
          </a:xfrm>
          <a:prstGeom prst="rect">
            <a:avLst/>
          </a:prstGeom>
        </p:spPr>
      </p:pic>
      <p:pic>
        <p:nvPicPr>
          <p:cNvPr id="7" name="Picture 6">
            <a:extLst>
              <a:ext uri="{FF2B5EF4-FFF2-40B4-BE49-F238E27FC236}">
                <a16:creationId xmlns:a16="http://schemas.microsoft.com/office/drawing/2014/main" id="{70C1A806-D396-FC4C-B183-EB291224BB96}"/>
              </a:ext>
            </a:extLst>
          </p:cNvPr>
          <p:cNvPicPr>
            <a:picLocks noChangeAspect="1"/>
          </p:cNvPicPr>
          <p:nvPr/>
        </p:nvPicPr>
        <p:blipFill>
          <a:blip r:embed="rId3"/>
          <a:stretch>
            <a:fillRect/>
          </a:stretch>
        </p:blipFill>
        <p:spPr>
          <a:xfrm>
            <a:off x="6143425" y="4493075"/>
            <a:ext cx="393350" cy="423607"/>
          </a:xfrm>
          <a:prstGeom prst="rect">
            <a:avLst/>
          </a:prstGeom>
        </p:spPr>
      </p:pic>
      <p:sp>
        <p:nvSpPr>
          <p:cNvPr id="8" name="Cylinder 7">
            <a:extLst>
              <a:ext uri="{FF2B5EF4-FFF2-40B4-BE49-F238E27FC236}">
                <a16:creationId xmlns:a16="http://schemas.microsoft.com/office/drawing/2014/main" id="{C4D31DDE-B66E-6D0E-0137-D4B9E97E474A}"/>
              </a:ext>
            </a:extLst>
          </p:cNvPr>
          <p:cNvSpPr/>
          <p:nvPr/>
        </p:nvSpPr>
        <p:spPr>
          <a:xfrm>
            <a:off x="8324850" y="861683"/>
            <a:ext cx="1459079" cy="886357"/>
          </a:xfrm>
          <a:prstGeom prst="can">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Custom Documentation</a:t>
            </a:r>
          </a:p>
        </p:txBody>
      </p:sp>
      <p:cxnSp>
        <p:nvCxnSpPr>
          <p:cNvPr id="10" name="Straight Arrow Connector 9">
            <a:extLst>
              <a:ext uri="{FF2B5EF4-FFF2-40B4-BE49-F238E27FC236}">
                <a16:creationId xmlns:a16="http://schemas.microsoft.com/office/drawing/2014/main" id="{FD9DC4A6-81F2-3250-7137-27039289137F}"/>
              </a:ext>
            </a:extLst>
          </p:cNvPr>
          <p:cNvCxnSpPr>
            <a:cxnSpLocks/>
            <a:stCxn id="8" idx="3"/>
          </p:cNvCxnSpPr>
          <p:nvPr/>
        </p:nvCxnSpPr>
        <p:spPr>
          <a:xfrm>
            <a:off x="9054390" y="1748040"/>
            <a:ext cx="0" cy="113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6416A7A-B4F6-A53C-9A62-A0DC2F849B65}"/>
              </a:ext>
            </a:extLst>
          </p:cNvPr>
          <p:cNvSpPr/>
          <p:nvPr/>
        </p:nvSpPr>
        <p:spPr>
          <a:xfrm>
            <a:off x="8639174" y="3829050"/>
            <a:ext cx="895345" cy="762000"/>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594912A-3CDA-CF6B-755D-548F617D43DF}"/>
              </a:ext>
            </a:extLst>
          </p:cNvPr>
          <p:cNvSpPr/>
          <p:nvPr/>
        </p:nvSpPr>
        <p:spPr>
          <a:xfrm>
            <a:off x="10477501" y="2133600"/>
            <a:ext cx="1369482" cy="1695450"/>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21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BB46-309E-A9C7-E4BF-5761BC93A19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AB1D1C0D-06AD-73EE-B7F7-D8060CCC0608}"/>
              </a:ext>
            </a:extLst>
          </p:cNvPr>
          <p:cNvSpPr>
            <a:spLocks noGrp="1"/>
          </p:cNvSpPr>
          <p:nvPr>
            <p:ph idx="1"/>
          </p:nvPr>
        </p:nvSpPr>
        <p:spPr/>
        <p:txBody>
          <a:bodyPr/>
          <a:lstStyle/>
          <a:p>
            <a:r>
              <a:rPr lang="en-US" dirty="0"/>
              <a:t>Hallucination : If the custom data has multiple meanings </a:t>
            </a:r>
            <a:r>
              <a:rPr lang="en-US" dirty="0" err="1"/>
              <a:t>eg</a:t>
            </a:r>
            <a:r>
              <a:rPr lang="en-US" dirty="0"/>
              <a:t> commands etc. </a:t>
            </a:r>
          </a:p>
          <a:p>
            <a:r>
              <a:rPr lang="en-US" dirty="0"/>
              <a:t>Inference time : Need power full machines </a:t>
            </a:r>
          </a:p>
          <a:p>
            <a:r>
              <a:rPr lang="en-US" dirty="0"/>
              <a:t>Testing:</a:t>
            </a:r>
          </a:p>
          <a:p>
            <a:r>
              <a:rPr lang="en-US" dirty="0"/>
              <a:t>Scalability :</a:t>
            </a:r>
          </a:p>
          <a:p>
            <a:r>
              <a:rPr lang="en-US" dirty="0"/>
              <a:t>Chunking size :</a:t>
            </a:r>
          </a:p>
        </p:txBody>
      </p:sp>
      <p:sp>
        <p:nvSpPr>
          <p:cNvPr id="5" name="Content Placeholder 2">
            <a:extLst>
              <a:ext uri="{FF2B5EF4-FFF2-40B4-BE49-F238E27FC236}">
                <a16:creationId xmlns:a16="http://schemas.microsoft.com/office/drawing/2014/main" id="{22825344-3781-4E1F-475E-E4956ED1C720}"/>
              </a:ext>
            </a:extLst>
          </p:cNvPr>
          <p:cNvSpPr txBox="1">
            <a:spLocks/>
          </p:cNvSpPr>
          <p:nvPr/>
        </p:nvSpPr>
        <p:spPr>
          <a:xfrm>
            <a:off x="1288923" y="4819650"/>
            <a:ext cx="8883836" cy="15025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Like every software there could be defects which needs to be handled on a case by case basic. LLM provide a very powerful starting point to the </a:t>
            </a:r>
            <a:r>
              <a:rPr lang="en-US" dirty="0" err="1"/>
              <a:t>organisation</a:t>
            </a:r>
            <a:r>
              <a:rPr lang="en-US" dirty="0"/>
              <a:t> </a:t>
            </a:r>
          </a:p>
        </p:txBody>
      </p:sp>
    </p:spTree>
    <p:extLst>
      <p:ext uri="{BB962C8B-B14F-4D97-AF65-F5344CB8AC3E}">
        <p14:creationId xmlns:p14="http://schemas.microsoft.com/office/powerpoint/2010/main" val="4043951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1ECD-723C-6BC2-CFA7-C6612E4EF4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CD87EB-86B2-ED3D-0071-F61A23F548CE}"/>
              </a:ext>
            </a:extLst>
          </p:cNvPr>
          <p:cNvSpPr>
            <a:spLocks noGrp="1"/>
          </p:cNvSpPr>
          <p:nvPr>
            <p:ph idx="1"/>
          </p:nvPr>
        </p:nvSpPr>
        <p:spPr>
          <a:xfrm>
            <a:off x="1069848" y="2139696"/>
            <a:ext cx="3473577" cy="3677683"/>
          </a:xfrm>
        </p:spPr>
        <p:txBody>
          <a:bodyPr/>
          <a:lstStyle/>
          <a:p>
            <a:endParaRPr lang="en-US"/>
          </a:p>
        </p:txBody>
      </p:sp>
      <p:pic>
        <p:nvPicPr>
          <p:cNvPr id="5" name="Picture 4">
            <a:extLst>
              <a:ext uri="{FF2B5EF4-FFF2-40B4-BE49-F238E27FC236}">
                <a16:creationId xmlns:a16="http://schemas.microsoft.com/office/drawing/2014/main" id="{2588661B-E483-E1E9-8EC5-E5E87120F238}"/>
              </a:ext>
            </a:extLst>
          </p:cNvPr>
          <p:cNvPicPr>
            <a:picLocks noChangeAspect="1"/>
          </p:cNvPicPr>
          <p:nvPr/>
        </p:nvPicPr>
        <p:blipFill>
          <a:blip r:embed="rId2"/>
          <a:stretch>
            <a:fillRect/>
          </a:stretch>
        </p:blipFill>
        <p:spPr>
          <a:xfrm>
            <a:off x="1680652" y="2377535"/>
            <a:ext cx="7306695" cy="2953162"/>
          </a:xfrm>
          <a:prstGeom prst="rect">
            <a:avLst/>
          </a:prstGeom>
        </p:spPr>
      </p:pic>
    </p:spTree>
    <p:extLst>
      <p:ext uri="{BB962C8B-B14F-4D97-AF65-F5344CB8AC3E}">
        <p14:creationId xmlns:p14="http://schemas.microsoft.com/office/powerpoint/2010/main" val="151553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99FF-5FAD-9AF5-4250-737A8D1D56CB}"/>
              </a:ext>
            </a:extLst>
          </p:cNvPr>
          <p:cNvSpPr>
            <a:spLocks noGrp="1"/>
          </p:cNvSpPr>
          <p:nvPr>
            <p:ph type="title"/>
          </p:nvPr>
        </p:nvSpPr>
        <p:spPr>
          <a:xfrm>
            <a:off x="1530660" y="228600"/>
            <a:ext cx="3142344" cy="746715"/>
          </a:xfrm>
        </p:spPr>
        <p:txBody>
          <a:bodyPr/>
          <a:lstStyle/>
          <a:p>
            <a:r>
              <a:rPr lang="en-US" b="1" dirty="0"/>
              <a:t>Education</a:t>
            </a:r>
          </a:p>
        </p:txBody>
      </p:sp>
      <p:grpSp>
        <p:nvGrpSpPr>
          <p:cNvPr id="13" name="Group 12">
            <a:extLst>
              <a:ext uri="{FF2B5EF4-FFF2-40B4-BE49-F238E27FC236}">
                <a16:creationId xmlns:a16="http://schemas.microsoft.com/office/drawing/2014/main" id="{88FD9842-153B-5539-707B-E4C4B46A315E}"/>
              </a:ext>
            </a:extLst>
          </p:cNvPr>
          <p:cNvGrpSpPr/>
          <p:nvPr/>
        </p:nvGrpSpPr>
        <p:grpSpPr>
          <a:xfrm>
            <a:off x="785030" y="1420269"/>
            <a:ext cx="4851400" cy="1328965"/>
            <a:chOff x="838200" y="1603149"/>
            <a:chExt cx="4851400" cy="1328965"/>
          </a:xfrm>
        </p:grpSpPr>
        <p:pic>
          <p:nvPicPr>
            <p:cNvPr id="4" name="Picture 3">
              <a:extLst>
                <a:ext uri="{FF2B5EF4-FFF2-40B4-BE49-F238E27FC236}">
                  <a16:creationId xmlns:a16="http://schemas.microsoft.com/office/drawing/2014/main" id="{F8BAA182-3488-490F-96DD-30DA4A53E4B1}"/>
                </a:ext>
              </a:extLst>
            </p:cNvPr>
            <p:cNvPicPr>
              <a:picLocks noChangeAspect="1"/>
            </p:cNvPicPr>
            <p:nvPr/>
          </p:nvPicPr>
          <p:blipFill>
            <a:blip r:embed="rId2"/>
            <a:stretch>
              <a:fillRect/>
            </a:stretch>
          </p:blipFill>
          <p:spPr>
            <a:xfrm>
              <a:off x="838200" y="1603149"/>
              <a:ext cx="1491261" cy="1325563"/>
            </a:xfrm>
            <a:prstGeom prst="rect">
              <a:avLst/>
            </a:prstGeom>
          </p:spPr>
        </p:pic>
        <p:sp>
          <p:nvSpPr>
            <p:cNvPr id="8" name="Title 1">
              <a:extLst>
                <a:ext uri="{FF2B5EF4-FFF2-40B4-BE49-F238E27FC236}">
                  <a16:creationId xmlns:a16="http://schemas.microsoft.com/office/drawing/2014/main" id="{F009D975-C227-3FE1-B7A1-3C68375EC103}"/>
                </a:ext>
              </a:extLst>
            </p:cNvPr>
            <p:cNvSpPr txBox="1">
              <a:spLocks/>
            </p:cNvSpPr>
            <p:nvPr/>
          </p:nvSpPr>
          <p:spPr>
            <a:xfrm>
              <a:off x="2547257" y="1606551"/>
              <a:ext cx="31423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Mgmt.</a:t>
              </a:r>
            </a:p>
          </p:txBody>
        </p:sp>
      </p:grpSp>
      <p:grpSp>
        <p:nvGrpSpPr>
          <p:cNvPr id="11" name="Group 10">
            <a:extLst>
              <a:ext uri="{FF2B5EF4-FFF2-40B4-BE49-F238E27FC236}">
                <a16:creationId xmlns:a16="http://schemas.microsoft.com/office/drawing/2014/main" id="{B4F30F40-01D4-580F-2A72-739D7C1BB571}"/>
              </a:ext>
            </a:extLst>
          </p:cNvPr>
          <p:cNvGrpSpPr/>
          <p:nvPr/>
        </p:nvGrpSpPr>
        <p:grpSpPr>
          <a:xfrm>
            <a:off x="731861" y="4940623"/>
            <a:ext cx="4957739" cy="1369372"/>
            <a:chOff x="731860" y="5123503"/>
            <a:chExt cx="4957739" cy="1369372"/>
          </a:xfrm>
        </p:grpSpPr>
        <p:pic>
          <p:nvPicPr>
            <p:cNvPr id="7" name="Picture 6">
              <a:extLst>
                <a:ext uri="{FF2B5EF4-FFF2-40B4-BE49-F238E27FC236}">
                  <a16:creationId xmlns:a16="http://schemas.microsoft.com/office/drawing/2014/main" id="{6C5A32B7-29F9-5C67-02CE-232637462D65}"/>
                </a:ext>
              </a:extLst>
            </p:cNvPr>
            <p:cNvPicPr>
              <a:picLocks noChangeAspect="1"/>
            </p:cNvPicPr>
            <p:nvPr/>
          </p:nvPicPr>
          <p:blipFill>
            <a:blip r:embed="rId3"/>
            <a:stretch>
              <a:fillRect/>
            </a:stretch>
          </p:blipFill>
          <p:spPr>
            <a:xfrm>
              <a:off x="731860" y="5123503"/>
              <a:ext cx="1597601" cy="1369372"/>
            </a:xfrm>
            <a:prstGeom prst="rect">
              <a:avLst/>
            </a:prstGeom>
          </p:spPr>
        </p:pic>
        <p:sp>
          <p:nvSpPr>
            <p:cNvPr id="9" name="Title 1">
              <a:extLst>
                <a:ext uri="{FF2B5EF4-FFF2-40B4-BE49-F238E27FC236}">
                  <a16:creationId xmlns:a16="http://schemas.microsoft.com/office/drawing/2014/main" id="{0C00CD10-7EE6-FAA8-2B33-4D509C79ACF9}"/>
                </a:ext>
              </a:extLst>
            </p:cNvPr>
            <p:cNvSpPr txBox="1">
              <a:spLocks/>
            </p:cNvSpPr>
            <p:nvPr/>
          </p:nvSpPr>
          <p:spPr>
            <a:xfrm>
              <a:off x="2547256" y="5123503"/>
              <a:ext cx="31423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Marketing Mgmt.</a:t>
              </a:r>
            </a:p>
          </p:txBody>
        </p:sp>
      </p:grpSp>
      <p:grpSp>
        <p:nvGrpSpPr>
          <p:cNvPr id="12" name="Group 11">
            <a:extLst>
              <a:ext uri="{FF2B5EF4-FFF2-40B4-BE49-F238E27FC236}">
                <a16:creationId xmlns:a16="http://schemas.microsoft.com/office/drawing/2014/main" id="{EF8C9555-0571-0908-C900-C2141CC584B2}"/>
              </a:ext>
            </a:extLst>
          </p:cNvPr>
          <p:cNvGrpSpPr/>
          <p:nvPr/>
        </p:nvGrpSpPr>
        <p:grpSpPr>
          <a:xfrm>
            <a:off x="785031" y="3117901"/>
            <a:ext cx="4851398" cy="1454056"/>
            <a:chOff x="838201" y="3191465"/>
            <a:chExt cx="4851398" cy="1454056"/>
          </a:xfrm>
        </p:grpSpPr>
        <p:pic>
          <p:nvPicPr>
            <p:cNvPr id="5" name="Picture 4">
              <a:extLst>
                <a:ext uri="{FF2B5EF4-FFF2-40B4-BE49-F238E27FC236}">
                  <a16:creationId xmlns:a16="http://schemas.microsoft.com/office/drawing/2014/main" id="{DC7391B9-8BC9-A41F-6D2E-5D6F99563570}"/>
                </a:ext>
              </a:extLst>
            </p:cNvPr>
            <p:cNvPicPr>
              <a:picLocks noChangeAspect="1"/>
            </p:cNvPicPr>
            <p:nvPr/>
          </p:nvPicPr>
          <p:blipFill>
            <a:blip r:embed="rId4"/>
            <a:stretch>
              <a:fillRect/>
            </a:stretch>
          </p:blipFill>
          <p:spPr>
            <a:xfrm>
              <a:off x="838201" y="3213056"/>
              <a:ext cx="1491260" cy="1432465"/>
            </a:xfrm>
            <a:prstGeom prst="rect">
              <a:avLst/>
            </a:prstGeom>
          </p:spPr>
        </p:pic>
        <p:sp>
          <p:nvSpPr>
            <p:cNvPr id="10" name="Title 1">
              <a:extLst>
                <a:ext uri="{FF2B5EF4-FFF2-40B4-BE49-F238E27FC236}">
                  <a16:creationId xmlns:a16="http://schemas.microsoft.com/office/drawing/2014/main" id="{159D0664-467A-68BB-8304-5356CD22C13A}"/>
                </a:ext>
              </a:extLst>
            </p:cNvPr>
            <p:cNvSpPr txBox="1">
              <a:spLocks/>
            </p:cNvSpPr>
            <p:nvPr/>
          </p:nvSpPr>
          <p:spPr>
            <a:xfrm>
              <a:off x="2547256" y="3191465"/>
              <a:ext cx="3142343"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Machine Learning</a:t>
              </a:r>
            </a:p>
            <a:p>
              <a:r>
                <a:rPr lang="en-US" sz="1900" dirty="0"/>
                <a:t>                    IIT Roorkee </a:t>
              </a:r>
            </a:p>
          </p:txBody>
        </p:sp>
      </p:grpSp>
      <p:cxnSp>
        <p:nvCxnSpPr>
          <p:cNvPr id="15" name="Straight Connector 14">
            <a:extLst>
              <a:ext uri="{FF2B5EF4-FFF2-40B4-BE49-F238E27FC236}">
                <a16:creationId xmlns:a16="http://schemas.microsoft.com/office/drawing/2014/main" id="{11897441-068A-E39F-F4C9-9FD7458EC2C1}"/>
              </a:ext>
            </a:extLst>
          </p:cNvPr>
          <p:cNvCxnSpPr>
            <a:cxnSpLocks/>
          </p:cNvCxnSpPr>
          <p:nvPr/>
        </p:nvCxnSpPr>
        <p:spPr>
          <a:xfrm>
            <a:off x="5313680" y="1198880"/>
            <a:ext cx="0" cy="5067306"/>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AC15B61-FAD6-62BF-D337-0C7472E05E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74691" y="1319477"/>
            <a:ext cx="1619402" cy="1305028"/>
          </a:xfrm>
          <a:prstGeom prst="rect">
            <a:avLst/>
          </a:prstGeom>
          <a:noFill/>
        </p:spPr>
      </p:pic>
      <p:pic>
        <p:nvPicPr>
          <p:cNvPr id="18" name="Picture 17">
            <a:extLst>
              <a:ext uri="{FF2B5EF4-FFF2-40B4-BE49-F238E27FC236}">
                <a16:creationId xmlns:a16="http://schemas.microsoft.com/office/drawing/2014/main" id="{85F018B2-0893-4AAC-9CC1-7E257C2A1DE3}"/>
              </a:ext>
            </a:extLst>
          </p:cNvPr>
          <p:cNvPicPr>
            <a:picLocks noChangeAspect="1"/>
          </p:cNvPicPr>
          <p:nvPr/>
        </p:nvPicPr>
        <p:blipFill>
          <a:blip r:embed="rId6" cstate="print">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7825089" y="1209290"/>
            <a:ext cx="1697460" cy="1326714"/>
          </a:xfrm>
          <a:prstGeom prst="rect">
            <a:avLst/>
          </a:prstGeom>
        </p:spPr>
      </p:pic>
      <p:pic>
        <p:nvPicPr>
          <p:cNvPr id="19" name="Picture 18">
            <a:extLst>
              <a:ext uri="{FF2B5EF4-FFF2-40B4-BE49-F238E27FC236}">
                <a16:creationId xmlns:a16="http://schemas.microsoft.com/office/drawing/2014/main" id="{4F5EAC90-1F95-468B-9534-891DF12F7C11}"/>
              </a:ext>
            </a:extLst>
          </p:cNvPr>
          <p:cNvPicPr/>
          <p:nvPr/>
        </p:nvPicPr>
        <p:blipFill>
          <a:blip r:embed="rId7">
            <a:clrChange>
              <a:clrFrom>
                <a:srgbClr val="F8F8F8"/>
              </a:clrFrom>
              <a:clrTo>
                <a:srgbClr val="F8F8F8">
                  <a:alpha val="0"/>
                </a:srgbClr>
              </a:clrTo>
            </a:clrChange>
          </a:blip>
          <a:stretch>
            <a:fillRect/>
          </a:stretch>
        </p:blipFill>
        <p:spPr>
          <a:xfrm>
            <a:off x="9833724" y="1215731"/>
            <a:ext cx="1298088" cy="1242560"/>
          </a:xfrm>
          <a:prstGeom prst="rect">
            <a:avLst/>
          </a:prstGeom>
        </p:spPr>
      </p:pic>
      <p:pic>
        <p:nvPicPr>
          <p:cNvPr id="21" name="Picture 20">
            <a:extLst>
              <a:ext uri="{FF2B5EF4-FFF2-40B4-BE49-F238E27FC236}">
                <a16:creationId xmlns:a16="http://schemas.microsoft.com/office/drawing/2014/main" id="{18DE30A9-1A02-B0FD-BC86-B3B29F7CE3F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99074" y="2895206"/>
            <a:ext cx="1194806" cy="1194806"/>
          </a:xfrm>
          <a:prstGeom prst="rect">
            <a:avLst/>
          </a:prstGeom>
          <a:noFill/>
          <a:ln>
            <a:noFill/>
          </a:ln>
        </p:spPr>
      </p:pic>
      <p:pic>
        <p:nvPicPr>
          <p:cNvPr id="22" name="Picture 21">
            <a:extLst>
              <a:ext uri="{FF2B5EF4-FFF2-40B4-BE49-F238E27FC236}">
                <a16:creationId xmlns:a16="http://schemas.microsoft.com/office/drawing/2014/main" id="{A0C445B0-C5F0-D408-D897-FB47886606DB}"/>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01985" y="2873947"/>
            <a:ext cx="1237324" cy="1237324"/>
          </a:xfrm>
          <a:prstGeom prst="rect">
            <a:avLst/>
          </a:prstGeom>
          <a:noFill/>
          <a:ln>
            <a:noFill/>
          </a:ln>
        </p:spPr>
      </p:pic>
      <p:pic>
        <p:nvPicPr>
          <p:cNvPr id="23" name="Picture 22">
            <a:extLst>
              <a:ext uri="{FF2B5EF4-FFF2-40B4-BE49-F238E27FC236}">
                <a16:creationId xmlns:a16="http://schemas.microsoft.com/office/drawing/2014/main" id="{83474557-B4F3-AEAA-A24F-8CD9E1CF32DD}"/>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90965" y="4704039"/>
            <a:ext cx="1933294" cy="1015516"/>
          </a:xfrm>
          <a:prstGeom prst="rect">
            <a:avLst/>
          </a:prstGeom>
          <a:noFill/>
          <a:ln>
            <a:noFill/>
          </a:ln>
        </p:spPr>
      </p:pic>
      <p:pic>
        <p:nvPicPr>
          <p:cNvPr id="24" name="Picture 23" descr="Training - elastisys">
            <a:extLst>
              <a:ext uri="{FF2B5EF4-FFF2-40B4-BE49-F238E27FC236}">
                <a16:creationId xmlns:a16="http://schemas.microsoft.com/office/drawing/2014/main" id="{B0B338E9-5CC2-401D-884F-EDCCAAE76405}"/>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798798" y="2895206"/>
            <a:ext cx="1310342" cy="1284058"/>
          </a:xfrm>
          <a:prstGeom prst="rect">
            <a:avLst/>
          </a:prstGeom>
          <a:noFill/>
        </p:spPr>
      </p:pic>
      <p:pic>
        <p:nvPicPr>
          <p:cNvPr id="26" name="Picture 25">
            <a:extLst>
              <a:ext uri="{FF2B5EF4-FFF2-40B4-BE49-F238E27FC236}">
                <a16:creationId xmlns:a16="http://schemas.microsoft.com/office/drawing/2014/main" id="{047CA4E3-5ECC-EF40-6E4A-C5C60781D8EC}"/>
              </a:ext>
            </a:extLst>
          </p:cNvPr>
          <p:cNvPicPr>
            <a:picLocks noChangeAspect="1"/>
          </p:cNvPicPr>
          <p:nvPr/>
        </p:nvPicPr>
        <p:blipFill>
          <a:blip r:embed="rId12"/>
          <a:stretch>
            <a:fillRect/>
          </a:stretch>
        </p:blipFill>
        <p:spPr>
          <a:xfrm>
            <a:off x="8200178" y="4621165"/>
            <a:ext cx="3400900" cy="1181265"/>
          </a:xfrm>
          <a:prstGeom prst="rect">
            <a:avLst/>
          </a:prstGeom>
        </p:spPr>
      </p:pic>
      <p:sp>
        <p:nvSpPr>
          <p:cNvPr id="27" name="Title 1">
            <a:extLst>
              <a:ext uri="{FF2B5EF4-FFF2-40B4-BE49-F238E27FC236}">
                <a16:creationId xmlns:a16="http://schemas.microsoft.com/office/drawing/2014/main" id="{451A6557-6B08-3EF3-1C5C-C414C87D13D9}"/>
              </a:ext>
            </a:extLst>
          </p:cNvPr>
          <p:cNvSpPr txBox="1">
            <a:spLocks/>
          </p:cNvSpPr>
          <p:nvPr/>
        </p:nvSpPr>
        <p:spPr>
          <a:xfrm>
            <a:off x="6857612" y="232519"/>
            <a:ext cx="3284512" cy="966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Certifications</a:t>
            </a:r>
          </a:p>
        </p:txBody>
      </p:sp>
    </p:spTree>
    <p:extLst>
      <p:ext uri="{BB962C8B-B14F-4D97-AF65-F5344CB8AC3E}">
        <p14:creationId xmlns:p14="http://schemas.microsoft.com/office/powerpoint/2010/main" val="420813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91C6-7D5E-74EE-1D1A-A4FB5D455DDC}"/>
              </a:ext>
            </a:extLst>
          </p:cNvPr>
          <p:cNvSpPr>
            <a:spLocks noGrp="1"/>
          </p:cNvSpPr>
          <p:nvPr>
            <p:ph type="title"/>
          </p:nvPr>
        </p:nvSpPr>
        <p:spPr/>
        <p:txBody>
          <a:bodyPr anchor="b">
            <a:normAutofit/>
          </a:bodyPr>
          <a:lstStyle/>
          <a:p>
            <a:r>
              <a:rPr lang="en-US" sz="6000" dirty="0"/>
              <a:t>Introduction</a:t>
            </a:r>
          </a:p>
        </p:txBody>
      </p:sp>
      <p:sp>
        <p:nvSpPr>
          <p:cNvPr id="4" name="Content Placeholder 3">
            <a:extLst>
              <a:ext uri="{FF2B5EF4-FFF2-40B4-BE49-F238E27FC236}">
                <a16:creationId xmlns:a16="http://schemas.microsoft.com/office/drawing/2014/main" id="{38F7B8C0-5E3F-4C2C-DD19-6E351D75DC3F}"/>
              </a:ext>
            </a:extLst>
          </p:cNvPr>
          <p:cNvSpPr>
            <a:spLocks noGrp="1"/>
          </p:cNvSpPr>
          <p:nvPr>
            <p:ph idx="1"/>
          </p:nvPr>
        </p:nvSpPr>
        <p:spPr>
          <a:xfrm>
            <a:off x="6132290" y="1994431"/>
            <a:ext cx="5854406" cy="3677683"/>
          </a:xfrm>
        </p:spPr>
        <p:txBody>
          <a:bodyPr>
            <a:normAutofit/>
          </a:bodyPr>
          <a:lstStyle/>
          <a:p>
            <a:pPr algn="l"/>
            <a:r>
              <a:rPr lang="en-US" b="0" i="0" dirty="0">
                <a:solidFill>
                  <a:schemeClr val="accent1"/>
                </a:solidFill>
                <a:effectLst/>
                <a:latin typeface="Google Sans"/>
              </a:rPr>
              <a:t>Potential for Generative AI:</a:t>
            </a:r>
          </a:p>
          <a:p>
            <a:pPr lvl="1">
              <a:buFont typeface="Arial" panose="020B0604020202020204" pitchFamily="34" charset="0"/>
              <a:buChar char="•"/>
            </a:pPr>
            <a:r>
              <a:rPr lang="en-US" b="0" i="0" dirty="0">
                <a:solidFill>
                  <a:srgbClr val="1F1F1F"/>
                </a:solidFill>
                <a:effectLst/>
                <a:latin typeface="Google Sans"/>
              </a:rPr>
              <a:t>Boosting Creativity: help artists, musicians, writers, and designers </a:t>
            </a:r>
          </a:p>
          <a:p>
            <a:pPr lvl="1">
              <a:buFont typeface="Arial" panose="020B0604020202020204" pitchFamily="34" charset="0"/>
              <a:buChar char="•"/>
            </a:pPr>
            <a:r>
              <a:rPr lang="en-US" b="0" i="0" dirty="0">
                <a:solidFill>
                  <a:srgbClr val="1F1F1F"/>
                </a:solidFill>
                <a:effectLst/>
                <a:latin typeface="Google Sans"/>
              </a:rPr>
              <a:t>Personalizing Experiences: tailor content to individual preferences, news feeds to product recommendations more relevant and engaging.</a:t>
            </a:r>
          </a:p>
          <a:p>
            <a:pPr lvl="1">
              <a:buFont typeface="Arial" panose="020B0604020202020204" pitchFamily="34" charset="0"/>
              <a:buChar char="•"/>
            </a:pPr>
            <a:r>
              <a:rPr lang="en-US" b="0" i="0" dirty="0">
                <a:solidFill>
                  <a:srgbClr val="1F1F1F"/>
                </a:solidFill>
                <a:effectLst/>
                <a:latin typeface="Google Sans"/>
              </a:rPr>
              <a:t>Accelerating Innovation: It can speed up the development of new products, materials, and medicines by generating countless possibilities for testing and refinement.</a:t>
            </a:r>
          </a:p>
          <a:p>
            <a:pPr lvl="1">
              <a:buFont typeface="Arial" panose="020B0604020202020204" pitchFamily="34" charset="0"/>
              <a:buChar char="•"/>
            </a:pPr>
            <a:endParaRPr lang="en-US" b="0" i="0" dirty="0">
              <a:solidFill>
                <a:srgbClr val="1F1F1F"/>
              </a:solidFill>
              <a:effectLst/>
              <a:latin typeface="Google Sans"/>
            </a:endParaRPr>
          </a:p>
          <a:p>
            <a:endParaRPr lang="en-US" dirty="0"/>
          </a:p>
        </p:txBody>
      </p:sp>
      <p:sp>
        <p:nvSpPr>
          <p:cNvPr id="10" name="Date Placeholder 6">
            <a:extLst>
              <a:ext uri="{FF2B5EF4-FFF2-40B4-BE49-F238E27FC236}">
                <a16:creationId xmlns:a16="http://schemas.microsoft.com/office/drawing/2014/main" id="{70531179-3EFA-503A-6828-894991F6EF8F}"/>
              </a:ext>
            </a:extLst>
          </p:cNvPr>
          <p:cNvSpPr>
            <a:spLocks noGrp="1"/>
          </p:cNvSpPr>
          <p:nvPr>
            <p:ph type="dt" sz="half" idx="10"/>
          </p:nvPr>
        </p:nvSpPr>
        <p:spPr/>
        <p:txBody>
          <a:bodyPr/>
          <a:lstStyle/>
          <a:p>
            <a:pPr>
              <a:spcAft>
                <a:spcPts val="600"/>
              </a:spcAft>
            </a:pPr>
            <a:fld id="{F4BCD051-280E-4DE5-B492-3EB586D316F3}" type="datetime1">
              <a:rPr lang="en-US" smtClean="0"/>
              <a:pPr>
                <a:spcAft>
                  <a:spcPts val="600"/>
                </a:spcAft>
              </a:pPr>
              <a:t>12/26/2023</a:t>
            </a:fld>
            <a:endParaRPr lang="en-US" dirty="0"/>
          </a:p>
        </p:txBody>
      </p:sp>
      <p:sp>
        <p:nvSpPr>
          <p:cNvPr id="14"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4</a:t>
            </a:fld>
            <a:endParaRPr lang="en-US"/>
          </a:p>
        </p:txBody>
      </p:sp>
      <p:sp>
        <p:nvSpPr>
          <p:cNvPr id="6" name="TextBox 5">
            <a:extLst>
              <a:ext uri="{FF2B5EF4-FFF2-40B4-BE49-F238E27FC236}">
                <a16:creationId xmlns:a16="http://schemas.microsoft.com/office/drawing/2014/main" id="{F771C3C3-A23C-C8A7-075A-3175CC5EFF93}"/>
              </a:ext>
            </a:extLst>
          </p:cNvPr>
          <p:cNvSpPr txBox="1"/>
          <p:nvPr/>
        </p:nvSpPr>
        <p:spPr>
          <a:xfrm>
            <a:off x="1222248" y="5854677"/>
            <a:ext cx="9633284" cy="646331"/>
          </a:xfrm>
          <a:prstGeom prst="rect">
            <a:avLst/>
          </a:prstGeom>
          <a:noFill/>
        </p:spPr>
        <p:txBody>
          <a:bodyPr wrap="square">
            <a:spAutoFit/>
          </a:bodyPr>
          <a:lstStyle/>
          <a:p>
            <a:pPr algn="ctr"/>
            <a:r>
              <a:rPr lang="en-US" b="0" i="0" dirty="0">
                <a:solidFill>
                  <a:srgbClr val="1F1F1F"/>
                </a:solidFill>
                <a:effectLst/>
                <a:latin typeface="Google Sans"/>
              </a:rPr>
              <a:t>This is the power of Generative AI, a branch of artificial intelligence that doesn't just analyze data but creates entirely new content.</a:t>
            </a:r>
            <a:endParaRPr lang="en-US" dirty="0"/>
          </a:p>
        </p:txBody>
      </p:sp>
      <p:sp>
        <p:nvSpPr>
          <p:cNvPr id="7" name="Content Placeholder 3">
            <a:extLst>
              <a:ext uri="{FF2B5EF4-FFF2-40B4-BE49-F238E27FC236}">
                <a16:creationId xmlns:a16="http://schemas.microsoft.com/office/drawing/2014/main" id="{CB12A8F2-F481-7622-8302-E6B425A18DDF}"/>
              </a:ext>
            </a:extLst>
          </p:cNvPr>
          <p:cNvSpPr txBox="1">
            <a:spLocks/>
          </p:cNvSpPr>
          <p:nvPr/>
        </p:nvSpPr>
        <p:spPr>
          <a:xfrm>
            <a:off x="1158079" y="2033752"/>
            <a:ext cx="4199984" cy="36776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1"/>
                </a:solidFill>
                <a:latin typeface="Google Sans"/>
              </a:rPr>
              <a:t>Imagine a world where computers can</a:t>
            </a:r>
            <a:r>
              <a:rPr lang="en-US" dirty="0">
                <a:solidFill>
                  <a:srgbClr val="1F1F1F"/>
                </a:solidFill>
                <a:latin typeface="Google Sans"/>
              </a:rPr>
              <a:t>:</a:t>
            </a:r>
          </a:p>
          <a:p>
            <a:pPr lvl="1">
              <a:buFont typeface="Arial" panose="020B0604020202020204" pitchFamily="34" charset="0"/>
              <a:buChar char="•"/>
            </a:pPr>
            <a:r>
              <a:rPr lang="en-US" dirty="0">
                <a:solidFill>
                  <a:srgbClr val="1F1F1F"/>
                </a:solidFill>
                <a:latin typeface="Google Sans"/>
              </a:rPr>
              <a:t>Compose music that stirs your soul</a:t>
            </a:r>
          </a:p>
          <a:p>
            <a:pPr lvl="1">
              <a:buFont typeface="Arial" panose="020B0604020202020204" pitchFamily="34" charset="0"/>
              <a:buChar char="•"/>
            </a:pPr>
            <a:r>
              <a:rPr lang="en-US" dirty="0">
                <a:solidFill>
                  <a:srgbClr val="1F1F1F"/>
                </a:solidFill>
                <a:latin typeface="Google Sans"/>
              </a:rPr>
              <a:t>Write captivating stories that transport you to another dimension:</a:t>
            </a:r>
          </a:p>
          <a:p>
            <a:pPr lvl="1">
              <a:buFont typeface="Arial" panose="020B0604020202020204" pitchFamily="34" charset="0"/>
              <a:buChar char="•"/>
            </a:pPr>
            <a:r>
              <a:rPr lang="en-US" dirty="0">
                <a:solidFill>
                  <a:srgbClr val="1F1F1F"/>
                </a:solidFill>
                <a:latin typeface="Google Sans"/>
              </a:rPr>
              <a:t>Design innovative products that improve your life</a:t>
            </a:r>
          </a:p>
          <a:p>
            <a:pPr lvl="1">
              <a:buFont typeface="Arial" panose="020B0604020202020204" pitchFamily="34" charset="0"/>
              <a:buChar char="•"/>
            </a:pPr>
            <a:r>
              <a:rPr lang="en-US" dirty="0">
                <a:solidFill>
                  <a:srgbClr val="1F1F1F"/>
                </a:solidFill>
                <a:latin typeface="Google Sans"/>
              </a:rPr>
              <a:t>Paint breathtaking landscapes</a:t>
            </a:r>
          </a:p>
          <a:p>
            <a:pPr lvl="1">
              <a:buFont typeface="Arial" panose="020B0604020202020204" pitchFamily="34" charset="0"/>
              <a:buChar char="•"/>
            </a:pPr>
            <a:endParaRPr lang="en-US" dirty="0">
              <a:solidFill>
                <a:srgbClr val="1F1F1F"/>
              </a:solidFill>
              <a:latin typeface="Google Sans"/>
            </a:endParaRPr>
          </a:p>
          <a:p>
            <a:endParaRPr lang="en-US" dirty="0"/>
          </a:p>
        </p:txBody>
      </p:sp>
    </p:spTree>
    <p:extLst>
      <p:ext uri="{BB962C8B-B14F-4D97-AF65-F5344CB8AC3E}">
        <p14:creationId xmlns:p14="http://schemas.microsoft.com/office/powerpoint/2010/main" val="405768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8E7B-B04E-10FA-E355-BDDB4A365E5A}"/>
              </a:ext>
            </a:extLst>
          </p:cNvPr>
          <p:cNvSpPr>
            <a:spLocks noGrp="1"/>
          </p:cNvSpPr>
          <p:nvPr>
            <p:ph type="title"/>
          </p:nvPr>
        </p:nvSpPr>
        <p:spPr>
          <a:xfrm>
            <a:off x="1069847" y="145103"/>
            <a:ext cx="8886884" cy="953669"/>
          </a:xfrm>
        </p:spPr>
        <p:txBody>
          <a:bodyPr/>
          <a:lstStyle/>
          <a:p>
            <a:r>
              <a:rPr lang="en-US" dirty="0"/>
              <a:t>Key concepts (behind Generative AI)</a:t>
            </a:r>
          </a:p>
        </p:txBody>
      </p:sp>
      <p:sp>
        <p:nvSpPr>
          <p:cNvPr id="3" name="Content Placeholder 2">
            <a:extLst>
              <a:ext uri="{FF2B5EF4-FFF2-40B4-BE49-F238E27FC236}">
                <a16:creationId xmlns:a16="http://schemas.microsoft.com/office/drawing/2014/main" id="{0DF72ADD-80E7-978A-7C89-940B65A7E3C0}"/>
              </a:ext>
            </a:extLst>
          </p:cNvPr>
          <p:cNvSpPr>
            <a:spLocks noGrp="1"/>
          </p:cNvSpPr>
          <p:nvPr>
            <p:ph idx="1"/>
          </p:nvPr>
        </p:nvSpPr>
        <p:spPr>
          <a:xfrm>
            <a:off x="1069848" y="1566507"/>
            <a:ext cx="4552910" cy="953669"/>
          </a:xfrm>
        </p:spPr>
        <p:txBody>
          <a:bodyPr/>
          <a:lstStyle/>
          <a:p>
            <a:r>
              <a:rPr lang="en-US" dirty="0">
                <a:solidFill>
                  <a:schemeClr val="accent1"/>
                </a:solidFill>
                <a:latin typeface="Google Sans"/>
              </a:rPr>
              <a:t>Foundational Architecture </a:t>
            </a:r>
          </a:p>
          <a:p>
            <a:r>
              <a:rPr lang="en-US" dirty="0">
                <a:latin typeface="Google Sans"/>
              </a:rPr>
              <a:t>Encoder – decoder architecture </a:t>
            </a:r>
          </a:p>
          <a:p>
            <a:endParaRPr lang="en-US" dirty="0"/>
          </a:p>
        </p:txBody>
      </p:sp>
      <p:sp>
        <p:nvSpPr>
          <p:cNvPr id="4" name="Right Brace 3">
            <a:extLst>
              <a:ext uri="{FF2B5EF4-FFF2-40B4-BE49-F238E27FC236}">
                <a16:creationId xmlns:a16="http://schemas.microsoft.com/office/drawing/2014/main" id="{95B16F71-98C5-0ECE-CD96-51F74191F313}"/>
              </a:ext>
            </a:extLst>
          </p:cNvPr>
          <p:cNvSpPr/>
          <p:nvPr/>
        </p:nvSpPr>
        <p:spPr>
          <a:xfrm>
            <a:off x="5783179" y="1664685"/>
            <a:ext cx="312821" cy="6898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AAE9ABDB-DB7E-9F9B-31C8-FCE4E7CAF608}"/>
              </a:ext>
            </a:extLst>
          </p:cNvPr>
          <p:cNvSpPr txBox="1">
            <a:spLocks/>
          </p:cNvSpPr>
          <p:nvPr/>
        </p:nvSpPr>
        <p:spPr>
          <a:xfrm>
            <a:off x="6200274" y="1811278"/>
            <a:ext cx="4552910" cy="3966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Google Sans"/>
              </a:rPr>
              <a:t>Deep Learning</a:t>
            </a:r>
          </a:p>
          <a:p>
            <a:endParaRPr lang="en-US" dirty="0">
              <a:latin typeface="Google Sans"/>
            </a:endParaRPr>
          </a:p>
        </p:txBody>
      </p:sp>
      <p:sp>
        <p:nvSpPr>
          <p:cNvPr id="6" name="Content Placeholder 2">
            <a:extLst>
              <a:ext uri="{FF2B5EF4-FFF2-40B4-BE49-F238E27FC236}">
                <a16:creationId xmlns:a16="http://schemas.microsoft.com/office/drawing/2014/main" id="{E2EF1CAC-197E-C40C-2370-91C9450A9E35}"/>
              </a:ext>
            </a:extLst>
          </p:cNvPr>
          <p:cNvSpPr txBox="1">
            <a:spLocks/>
          </p:cNvSpPr>
          <p:nvPr/>
        </p:nvSpPr>
        <p:spPr>
          <a:xfrm>
            <a:off x="1069848" y="2769362"/>
            <a:ext cx="4552910" cy="9536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1F1F1F"/>
                </a:solidFill>
                <a:effectLst/>
                <a:latin typeface="Google Sans"/>
              </a:rPr>
              <a:t>Generative Adversarial Networks (GANs)</a:t>
            </a:r>
          </a:p>
          <a:p>
            <a:r>
              <a:rPr lang="en-US" b="0" i="0" dirty="0">
                <a:solidFill>
                  <a:srgbClr val="1F1F1F"/>
                </a:solidFill>
                <a:effectLst/>
                <a:latin typeface="Google Sans"/>
              </a:rPr>
              <a:t>Variational Autoencoders (VAEs)</a:t>
            </a:r>
            <a:endParaRPr lang="en-US" dirty="0"/>
          </a:p>
        </p:txBody>
      </p:sp>
      <p:sp>
        <p:nvSpPr>
          <p:cNvPr id="7" name="Right Brace 6">
            <a:extLst>
              <a:ext uri="{FF2B5EF4-FFF2-40B4-BE49-F238E27FC236}">
                <a16:creationId xmlns:a16="http://schemas.microsoft.com/office/drawing/2014/main" id="{E313C771-C9C3-724A-5CC2-14874E785983}"/>
              </a:ext>
            </a:extLst>
          </p:cNvPr>
          <p:cNvSpPr/>
          <p:nvPr/>
        </p:nvSpPr>
        <p:spPr>
          <a:xfrm>
            <a:off x="5783179" y="2855811"/>
            <a:ext cx="312821" cy="6898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5B8814D-85A8-2A02-5092-170EA70350A8}"/>
              </a:ext>
            </a:extLst>
          </p:cNvPr>
          <p:cNvSpPr txBox="1">
            <a:spLocks/>
          </p:cNvSpPr>
          <p:nvPr/>
        </p:nvSpPr>
        <p:spPr>
          <a:xfrm>
            <a:off x="6200274" y="2958819"/>
            <a:ext cx="4552910" cy="396624"/>
          </a:xfrm>
          <a:prstGeom prst="rect">
            <a:avLst/>
          </a:prstGeom>
        </p:spPr>
        <p:txBody>
          <a:bodyPr vert="horz" lIns="91440" tIns="45720" rIns="91440" bIns="45720" rtlCol="0">
            <a:normAutofit lnSpcReduction="10000"/>
          </a:bodyPr>
          <a:lstStyle>
            <a:defPPr>
              <a:defRPr lang="en-US"/>
            </a:defPPr>
            <a:lvl1pPr indent="0">
              <a:lnSpc>
                <a:spcPct val="120000"/>
              </a:lnSpc>
              <a:spcBef>
                <a:spcPts val="1000"/>
              </a:spcBef>
              <a:buFont typeface="Arial" panose="020B0604020202020204" pitchFamily="34" charset="0"/>
              <a:buNone/>
              <a:defRPr>
                <a:latin typeface="Google Sans"/>
              </a:defRPr>
            </a:lvl1pPr>
            <a:lvl2pPr marL="548640" indent="-228600">
              <a:lnSpc>
                <a:spcPct val="120000"/>
              </a:lnSpc>
              <a:spcBef>
                <a:spcPts val="500"/>
              </a:spcBef>
              <a:buFont typeface="Neue Haas Grotesk Text Pro" panose="020B0504020202020204" pitchFamily="34" charset="0"/>
              <a:buChar char="–"/>
              <a:defRPr sz="1600"/>
            </a:lvl2pPr>
            <a:lvl3pPr marL="777240" indent="-228600">
              <a:lnSpc>
                <a:spcPct val="120000"/>
              </a:lnSpc>
              <a:spcBef>
                <a:spcPts val="500"/>
              </a:spcBef>
              <a:buFont typeface="Arial" panose="020B0604020202020204" pitchFamily="34" charset="0"/>
              <a:buChar char="•"/>
              <a:defRPr sz="1400"/>
            </a:lvl3pPr>
            <a:lvl4pPr marL="914400" indent="-228600">
              <a:lnSpc>
                <a:spcPct val="120000"/>
              </a:lnSpc>
              <a:spcBef>
                <a:spcPts val="500"/>
              </a:spcBef>
              <a:buFont typeface="Neue Haas Grotesk Text Pro" panose="020B0504020202020204" pitchFamily="34" charset="0"/>
              <a:buChar char="–"/>
              <a:defRPr sz="1200"/>
            </a:lvl4pPr>
            <a:lvl5pPr marL="109728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Generative Models</a:t>
            </a:r>
          </a:p>
          <a:p>
            <a:endParaRPr lang="en-US" dirty="0"/>
          </a:p>
        </p:txBody>
      </p:sp>
      <p:sp>
        <p:nvSpPr>
          <p:cNvPr id="9" name="Content Placeholder 2">
            <a:extLst>
              <a:ext uri="{FF2B5EF4-FFF2-40B4-BE49-F238E27FC236}">
                <a16:creationId xmlns:a16="http://schemas.microsoft.com/office/drawing/2014/main" id="{7121C0F4-41F0-84EA-9B0F-5E3C3E7A3D60}"/>
              </a:ext>
            </a:extLst>
          </p:cNvPr>
          <p:cNvSpPr txBox="1">
            <a:spLocks/>
          </p:cNvSpPr>
          <p:nvPr/>
        </p:nvSpPr>
        <p:spPr>
          <a:xfrm>
            <a:off x="1069847" y="3972217"/>
            <a:ext cx="5322931" cy="192758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chemeClr val="accent1"/>
                </a:solidFill>
                <a:effectLst/>
                <a:latin typeface="Google Sans"/>
              </a:rPr>
              <a:t>Vector embedding, Vector DB &amp; similarity search</a:t>
            </a:r>
          </a:p>
          <a:p>
            <a:r>
              <a:rPr lang="en-US" sz="1900" dirty="0">
                <a:solidFill>
                  <a:schemeClr val="accent1"/>
                </a:solidFill>
                <a:latin typeface="Google Sans"/>
              </a:rPr>
              <a:t>Retrieval-Augmented Generation</a:t>
            </a:r>
          </a:p>
          <a:p>
            <a:r>
              <a:rPr lang="en-US" b="0" i="0" dirty="0">
                <a:solidFill>
                  <a:srgbClr val="1F1F1F"/>
                </a:solidFill>
                <a:effectLst/>
                <a:latin typeface="Google Sans"/>
              </a:rPr>
              <a:t>Reinforcement Learning</a:t>
            </a:r>
          </a:p>
          <a:p>
            <a:r>
              <a:rPr lang="en-US" b="0" i="0" dirty="0">
                <a:solidFill>
                  <a:srgbClr val="1F1F1F"/>
                </a:solidFill>
                <a:effectLst/>
                <a:latin typeface="Google Sans"/>
              </a:rPr>
              <a:t>Unsupervised Learning</a:t>
            </a:r>
          </a:p>
          <a:p>
            <a:r>
              <a:rPr lang="en-US" b="0" i="0" dirty="0">
                <a:solidFill>
                  <a:srgbClr val="1F1F1F"/>
                </a:solidFill>
                <a:effectLst/>
                <a:latin typeface="Google Sans"/>
              </a:rPr>
              <a:t>Natural Language Processing (NLP)</a:t>
            </a:r>
          </a:p>
          <a:p>
            <a:r>
              <a:rPr lang="en-US" b="0" i="0" dirty="0">
                <a:solidFill>
                  <a:srgbClr val="1F1F1F"/>
                </a:solidFill>
                <a:effectLst/>
                <a:latin typeface="Google Sans"/>
              </a:rPr>
              <a:t>Probabilistic Modeling</a:t>
            </a:r>
          </a:p>
          <a:p>
            <a:endParaRPr lang="en-US" b="0" i="0" dirty="0">
              <a:solidFill>
                <a:srgbClr val="1F1F1F"/>
              </a:solidFill>
              <a:effectLst/>
              <a:latin typeface="Google Sans"/>
            </a:endParaRPr>
          </a:p>
          <a:p>
            <a:endParaRPr lang="en-US" dirty="0"/>
          </a:p>
        </p:txBody>
      </p:sp>
      <p:sp>
        <p:nvSpPr>
          <p:cNvPr id="11" name="Right Brace 10">
            <a:extLst>
              <a:ext uri="{FF2B5EF4-FFF2-40B4-BE49-F238E27FC236}">
                <a16:creationId xmlns:a16="http://schemas.microsoft.com/office/drawing/2014/main" id="{FA02A8EA-AB59-5C2B-529E-35096689BFFF}"/>
              </a:ext>
            </a:extLst>
          </p:cNvPr>
          <p:cNvSpPr/>
          <p:nvPr/>
        </p:nvSpPr>
        <p:spPr>
          <a:xfrm>
            <a:off x="5783179" y="4046937"/>
            <a:ext cx="312821"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FB986BE1-129D-4C6E-5351-F016F06079FF}"/>
              </a:ext>
            </a:extLst>
          </p:cNvPr>
          <p:cNvSpPr txBox="1">
            <a:spLocks/>
          </p:cNvSpPr>
          <p:nvPr/>
        </p:nvSpPr>
        <p:spPr>
          <a:xfrm>
            <a:off x="6200274" y="4650099"/>
            <a:ext cx="4552910" cy="3966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Google Sans"/>
              </a:rPr>
              <a:t>Other</a:t>
            </a:r>
            <a:r>
              <a:rPr lang="en-US" dirty="0"/>
              <a:t> Key concepts</a:t>
            </a:r>
          </a:p>
          <a:p>
            <a:endParaRPr lang="en-US" dirty="0"/>
          </a:p>
        </p:txBody>
      </p:sp>
    </p:spTree>
    <p:extLst>
      <p:ext uri="{BB962C8B-B14F-4D97-AF65-F5344CB8AC3E}">
        <p14:creationId xmlns:p14="http://schemas.microsoft.com/office/powerpoint/2010/main" val="40424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46EF-318F-9888-CF9B-1F1ABF1C58FB}"/>
              </a:ext>
            </a:extLst>
          </p:cNvPr>
          <p:cNvSpPr>
            <a:spLocks noGrp="1"/>
          </p:cNvSpPr>
          <p:nvPr>
            <p:ph type="title"/>
          </p:nvPr>
        </p:nvSpPr>
        <p:spPr/>
        <p:txBody>
          <a:bodyPr>
            <a:normAutofit/>
          </a:bodyPr>
          <a:lstStyle/>
          <a:p>
            <a:r>
              <a:rPr lang="en-US" dirty="0">
                <a:latin typeface="Google Sans"/>
              </a:rPr>
              <a:t>Foundational Architecture</a:t>
            </a:r>
            <a:endParaRPr lang="en-US" dirty="0"/>
          </a:p>
        </p:txBody>
      </p:sp>
      <p:sp>
        <p:nvSpPr>
          <p:cNvPr id="3" name="Content Placeholder 2">
            <a:extLst>
              <a:ext uri="{FF2B5EF4-FFF2-40B4-BE49-F238E27FC236}">
                <a16:creationId xmlns:a16="http://schemas.microsoft.com/office/drawing/2014/main" id="{35B20285-704A-B0A3-DBDF-DC73B979B5B4}"/>
              </a:ext>
            </a:extLst>
          </p:cNvPr>
          <p:cNvSpPr>
            <a:spLocks noGrp="1"/>
          </p:cNvSpPr>
          <p:nvPr>
            <p:ph idx="1"/>
          </p:nvPr>
        </p:nvSpPr>
        <p:spPr>
          <a:xfrm>
            <a:off x="1069847" y="2139696"/>
            <a:ext cx="5750941" cy="4245062"/>
          </a:xfrm>
        </p:spPr>
        <p:txBody>
          <a:bodyPr>
            <a:normAutofit lnSpcReduction="10000"/>
          </a:bodyPr>
          <a:lstStyle/>
          <a:p>
            <a:r>
              <a:rPr lang="en-US" dirty="0"/>
              <a:t>Early model implementation: </a:t>
            </a:r>
          </a:p>
          <a:p>
            <a:pPr lvl="2"/>
            <a:r>
              <a:rPr lang="en-US" dirty="0"/>
              <a:t>Multiple ML models for specific task </a:t>
            </a:r>
          </a:p>
          <a:p>
            <a:r>
              <a:rPr lang="en-US" dirty="0"/>
              <a:t>Foundation models </a:t>
            </a:r>
          </a:p>
          <a:p>
            <a:pPr lvl="1"/>
            <a:r>
              <a:rPr lang="en-US" dirty="0"/>
              <a:t>First coined by team at Stanford </a:t>
            </a:r>
          </a:p>
          <a:p>
            <a:pPr lvl="1"/>
            <a:r>
              <a:rPr lang="en-US" dirty="0"/>
              <a:t>A lager model that can do most of the specific task and perform many new additional task </a:t>
            </a:r>
          </a:p>
          <a:p>
            <a:pPr lvl="1"/>
            <a:r>
              <a:rPr lang="en-US" dirty="0"/>
              <a:t>How was it achieved: </a:t>
            </a:r>
          </a:p>
          <a:p>
            <a:pPr lvl="2"/>
            <a:r>
              <a:rPr lang="en-US" dirty="0"/>
              <a:t>Trained on enormous data </a:t>
            </a:r>
          </a:p>
          <a:p>
            <a:pPr lvl="2"/>
            <a:r>
              <a:rPr lang="en-US" dirty="0"/>
              <a:t>Unsupervised(minimal human augmentation) </a:t>
            </a:r>
          </a:p>
          <a:p>
            <a:pPr lvl="2"/>
            <a:r>
              <a:rPr lang="en-US" dirty="0"/>
              <a:t>Unstructured data </a:t>
            </a:r>
          </a:p>
          <a:p>
            <a:pPr lvl="1"/>
            <a:r>
              <a:rPr lang="en-US" dirty="0"/>
              <a:t>The foundation model can generate next word given a sentence and hence they were called as </a:t>
            </a:r>
            <a:r>
              <a:rPr lang="en-US" dirty="0">
                <a:solidFill>
                  <a:schemeClr val="accent1"/>
                </a:solidFill>
              </a:rPr>
              <a:t>generative models </a:t>
            </a:r>
          </a:p>
        </p:txBody>
      </p:sp>
      <p:sp>
        <p:nvSpPr>
          <p:cNvPr id="4" name="Rectangle 3">
            <a:extLst>
              <a:ext uri="{FF2B5EF4-FFF2-40B4-BE49-F238E27FC236}">
                <a16:creationId xmlns:a16="http://schemas.microsoft.com/office/drawing/2014/main" id="{D8DD4F7C-D12B-B784-D3C2-692EBAC270E1}"/>
              </a:ext>
            </a:extLst>
          </p:cNvPr>
          <p:cNvSpPr/>
          <p:nvPr/>
        </p:nvSpPr>
        <p:spPr>
          <a:xfrm>
            <a:off x="7661069" y="1228773"/>
            <a:ext cx="521368" cy="401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ML1</a:t>
            </a:r>
          </a:p>
        </p:txBody>
      </p:sp>
      <p:sp>
        <p:nvSpPr>
          <p:cNvPr id="5" name="Rectangle 4">
            <a:extLst>
              <a:ext uri="{FF2B5EF4-FFF2-40B4-BE49-F238E27FC236}">
                <a16:creationId xmlns:a16="http://schemas.microsoft.com/office/drawing/2014/main" id="{6D7AC290-74BC-7F87-4366-15186A3FD86B}"/>
              </a:ext>
            </a:extLst>
          </p:cNvPr>
          <p:cNvSpPr/>
          <p:nvPr/>
        </p:nvSpPr>
        <p:spPr>
          <a:xfrm>
            <a:off x="8447133" y="1228773"/>
            <a:ext cx="521368" cy="401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ML1</a:t>
            </a:r>
          </a:p>
        </p:txBody>
      </p:sp>
      <p:sp>
        <p:nvSpPr>
          <p:cNvPr id="6" name="Rectangle 5">
            <a:extLst>
              <a:ext uri="{FF2B5EF4-FFF2-40B4-BE49-F238E27FC236}">
                <a16:creationId xmlns:a16="http://schemas.microsoft.com/office/drawing/2014/main" id="{8047F03C-4955-6DEE-0D1C-0CF09A1E5D8D}"/>
              </a:ext>
            </a:extLst>
          </p:cNvPr>
          <p:cNvSpPr/>
          <p:nvPr/>
        </p:nvSpPr>
        <p:spPr>
          <a:xfrm>
            <a:off x="9193090" y="1220751"/>
            <a:ext cx="521368" cy="401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ML1</a:t>
            </a:r>
          </a:p>
        </p:txBody>
      </p:sp>
      <p:sp>
        <p:nvSpPr>
          <p:cNvPr id="7" name="Rectangle 6">
            <a:extLst>
              <a:ext uri="{FF2B5EF4-FFF2-40B4-BE49-F238E27FC236}">
                <a16:creationId xmlns:a16="http://schemas.microsoft.com/office/drawing/2014/main" id="{EECE9A47-133D-D768-239F-2B3335DA5763}"/>
              </a:ext>
            </a:extLst>
          </p:cNvPr>
          <p:cNvSpPr/>
          <p:nvPr/>
        </p:nvSpPr>
        <p:spPr>
          <a:xfrm>
            <a:off x="10548647" y="1220750"/>
            <a:ext cx="521368" cy="401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ML1</a:t>
            </a:r>
          </a:p>
        </p:txBody>
      </p:sp>
      <p:sp>
        <p:nvSpPr>
          <p:cNvPr id="8" name="Oval 7">
            <a:extLst>
              <a:ext uri="{FF2B5EF4-FFF2-40B4-BE49-F238E27FC236}">
                <a16:creationId xmlns:a16="http://schemas.microsoft.com/office/drawing/2014/main" id="{98A62B84-BA87-6F29-8C7E-AF4B0E676459}"/>
              </a:ext>
            </a:extLst>
          </p:cNvPr>
          <p:cNvSpPr/>
          <p:nvPr/>
        </p:nvSpPr>
        <p:spPr>
          <a:xfrm>
            <a:off x="7608932" y="1890510"/>
            <a:ext cx="625642" cy="6256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Task1</a:t>
            </a:r>
          </a:p>
        </p:txBody>
      </p:sp>
      <p:sp>
        <p:nvSpPr>
          <p:cNvPr id="9" name="Oval 8">
            <a:extLst>
              <a:ext uri="{FF2B5EF4-FFF2-40B4-BE49-F238E27FC236}">
                <a16:creationId xmlns:a16="http://schemas.microsoft.com/office/drawing/2014/main" id="{363B8093-4A41-BC58-01E7-5C341E578CBF}"/>
              </a:ext>
            </a:extLst>
          </p:cNvPr>
          <p:cNvSpPr/>
          <p:nvPr/>
        </p:nvSpPr>
        <p:spPr>
          <a:xfrm>
            <a:off x="8467185" y="1890510"/>
            <a:ext cx="625642" cy="6256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Task2</a:t>
            </a:r>
          </a:p>
        </p:txBody>
      </p:sp>
      <p:sp>
        <p:nvSpPr>
          <p:cNvPr id="10" name="Oval 9">
            <a:extLst>
              <a:ext uri="{FF2B5EF4-FFF2-40B4-BE49-F238E27FC236}">
                <a16:creationId xmlns:a16="http://schemas.microsoft.com/office/drawing/2014/main" id="{0D8AD69A-AF6C-BDC7-8837-9F495F18007A}"/>
              </a:ext>
            </a:extLst>
          </p:cNvPr>
          <p:cNvSpPr/>
          <p:nvPr/>
        </p:nvSpPr>
        <p:spPr>
          <a:xfrm>
            <a:off x="9193090" y="1890510"/>
            <a:ext cx="625642" cy="6256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Task3</a:t>
            </a:r>
          </a:p>
        </p:txBody>
      </p:sp>
      <p:sp>
        <p:nvSpPr>
          <p:cNvPr id="11" name="Oval 10">
            <a:extLst>
              <a:ext uri="{FF2B5EF4-FFF2-40B4-BE49-F238E27FC236}">
                <a16:creationId xmlns:a16="http://schemas.microsoft.com/office/drawing/2014/main" id="{EEB3E89D-1642-4CCE-F015-12E0912A3809}"/>
              </a:ext>
            </a:extLst>
          </p:cNvPr>
          <p:cNvSpPr/>
          <p:nvPr/>
        </p:nvSpPr>
        <p:spPr>
          <a:xfrm>
            <a:off x="10496510" y="1890510"/>
            <a:ext cx="625642" cy="6256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err="1"/>
              <a:t>Taskn</a:t>
            </a:r>
            <a:endParaRPr lang="en-US" sz="800" dirty="0"/>
          </a:p>
        </p:txBody>
      </p:sp>
      <p:cxnSp>
        <p:nvCxnSpPr>
          <p:cNvPr id="13" name="Straight Arrow Connector 12">
            <a:extLst>
              <a:ext uri="{FF2B5EF4-FFF2-40B4-BE49-F238E27FC236}">
                <a16:creationId xmlns:a16="http://schemas.microsoft.com/office/drawing/2014/main" id="{5BA3ED17-3642-DB7A-1984-6A92CB90EEFB}"/>
              </a:ext>
            </a:extLst>
          </p:cNvPr>
          <p:cNvCxnSpPr>
            <a:stCxn id="4" idx="2"/>
            <a:endCxn id="8" idx="0"/>
          </p:cNvCxnSpPr>
          <p:nvPr/>
        </p:nvCxnSpPr>
        <p:spPr>
          <a:xfrm>
            <a:off x="7921753" y="1629826"/>
            <a:ext cx="0" cy="26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C0C85B7-6724-1D97-94B6-0767529442FA}"/>
              </a:ext>
            </a:extLst>
          </p:cNvPr>
          <p:cNvCxnSpPr/>
          <p:nvPr/>
        </p:nvCxnSpPr>
        <p:spPr>
          <a:xfrm>
            <a:off x="8735890" y="1639852"/>
            <a:ext cx="0" cy="26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F818353-7120-DFF2-4DD6-DF27FD56C5C0}"/>
              </a:ext>
            </a:extLst>
          </p:cNvPr>
          <p:cNvCxnSpPr/>
          <p:nvPr/>
        </p:nvCxnSpPr>
        <p:spPr>
          <a:xfrm>
            <a:off x="9469816" y="1639852"/>
            <a:ext cx="0" cy="26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2B20F98-54CB-01A3-1FB2-75889EB3E88D}"/>
              </a:ext>
            </a:extLst>
          </p:cNvPr>
          <p:cNvCxnSpPr/>
          <p:nvPr/>
        </p:nvCxnSpPr>
        <p:spPr>
          <a:xfrm>
            <a:off x="10813341" y="1629826"/>
            <a:ext cx="0" cy="26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70C938E-0A98-81F8-CDEC-5DA32003CDDB}"/>
              </a:ext>
            </a:extLst>
          </p:cNvPr>
          <p:cNvSpPr/>
          <p:nvPr/>
        </p:nvSpPr>
        <p:spPr>
          <a:xfrm>
            <a:off x="7533698" y="3546951"/>
            <a:ext cx="4016618" cy="62564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Foundation model</a:t>
            </a:r>
          </a:p>
        </p:txBody>
      </p:sp>
      <p:cxnSp>
        <p:nvCxnSpPr>
          <p:cNvPr id="19" name="Straight Arrow Connector 18">
            <a:extLst>
              <a:ext uri="{FF2B5EF4-FFF2-40B4-BE49-F238E27FC236}">
                <a16:creationId xmlns:a16="http://schemas.microsoft.com/office/drawing/2014/main" id="{89F8A312-5AF6-D60E-AF45-054B42DA9260}"/>
              </a:ext>
            </a:extLst>
          </p:cNvPr>
          <p:cNvCxnSpPr>
            <a:cxnSpLocks/>
            <a:endCxn id="8" idx="4"/>
          </p:cNvCxnSpPr>
          <p:nvPr/>
        </p:nvCxnSpPr>
        <p:spPr>
          <a:xfrm flipV="1">
            <a:off x="7921753" y="2516152"/>
            <a:ext cx="0" cy="1030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DB3341B-D4D6-741E-34DF-6FEC0030147C}"/>
              </a:ext>
            </a:extLst>
          </p:cNvPr>
          <p:cNvCxnSpPr>
            <a:cxnSpLocks/>
          </p:cNvCxnSpPr>
          <p:nvPr/>
        </p:nvCxnSpPr>
        <p:spPr>
          <a:xfrm flipV="1">
            <a:off x="8793001" y="2516151"/>
            <a:ext cx="0" cy="1030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695EC9-4AA5-F4D0-B38E-61AB1524C712}"/>
              </a:ext>
            </a:extLst>
          </p:cNvPr>
          <p:cNvCxnSpPr>
            <a:cxnSpLocks/>
          </p:cNvCxnSpPr>
          <p:nvPr/>
        </p:nvCxnSpPr>
        <p:spPr>
          <a:xfrm flipV="1">
            <a:off x="9505911" y="2516150"/>
            <a:ext cx="0" cy="1030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A36C8EA-AAC2-7D86-748C-AA5CF6D240BF}"/>
              </a:ext>
            </a:extLst>
          </p:cNvPr>
          <p:cNvCxnSpPr>
            <a:cxnSpLocks/>
          </p:cNvCxnSpPr>
          <p:nvPr/>
        </p:nvCxnSpPr>
        <p:spPr>
          <a:xfrm flipV="1">
            <a:off x="10809331" y="2516149"/>
            <a:ext cx="0" cy="1030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A60718EB-89BC-0844-DCBA-3F2EB10DFDC8}"/>
              </a:ext>
            </a:extLst>
          </p:cNvPr>
          <p:cNvSpPr/>
          <p:nvPr/>
        </p:nvSpPr>
        <p:spPr>
          <a:xfrm>
            <a:off x="7563698" y="4690764"/>
            <a:ext cx="625642" cy="62564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rPr>
              <a:t>Taskn+1</a:t>
            </a:r>
          </a:p>
        </p:txBody>
      </p:sp>
      <p:cxnSp>
        <p:nvCxnSpPr>
          <p:cNvPr id="29" name="Straight Arrow Connector 28">
            <a:extLst>
              <a:ext uri="{FF2B5EF4-FFF2-40B4-BE49-F238E27FC236}">
                <a16:creationId xmlns:a16="http://schemas.microsoft.com/office/drawing/2014/main" id="{44F0AE57-DCE2-3C11-40E9-6ECB840D8ABC}"/>
              </a:ext>
            </a:extLst>
          </p:cNvPr>
          <p:cNvCxnSpPr>
            <a:cxnSpLocks/>
            <a:endCxn id="26" idx="0"/>
          </p:cNvCxnSpPr>
          <p:nvPr/>
        </p:nvCxnSpPr>
        <p:spPr>
          <a:xfrm>
            <a:off x="7876519" y="4216709"/>
            <a:ext cx="0" cy="474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217BD27E-EDD4-176E-49E3-F3CBD367AC10}"/>
              </a:ext>
            </a:extLst>
          </p:cNvPr>
          <p:cNvSpPr/>
          <p:nvPr/>
        </p:nvSpPr>
        <p:spPr>
          <a:xfrm>
            <a:off x="8716801" y="4690764"/>
            <a:ext cx="625642" cy="62564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rPr>
              <a:t>Taskn+2</a:t>
            </a:r>
          </a:p>
        </p:txBody>
      </p:sp>
      <p:cxnSp>
        <p:nvCxnSpPr>
          <p:cNvPr id="33" name="Straight Arrow Connector 32">
            <a:extLst>
              <a:ext uri="{FF2B5EF4-FFF2-40B4-BE49-F238E27FC236}">
                <a16:creationId xmlns:a16="http://schemas.microsoft.com/office/drawing/2014/main" id="{B9AE0FF0-1CEF-A74A-3CAB-A9E5AF6B067C}"/>
              </a:ext>
            </a:extLst>
          </p:cNvPr>
          <p:cNvCxnSpPr>
            <a:cxnSpLocks/>
            <a:endCxn id="32" idx="0"/>
          </p:cNvCxnSpPr>
          <p:nvPr/>
        </p:nvCxnSpPr>
        <p:spPr>
          <a:xfrm>
            <a:off x="9029622" y="4216709"/>
            <a:ext cx="0" cy="474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22292B00-0A66-81E2-8A3A-F9CD6339D046}"/>
              </a:ext>
            </a:extLst>
          </p:cNvPr>
          <p:cNvSpPr/>
          <p:nvPr/>
        </p:nvSpPr>
        <p:spPr>
          <a:xfrm>
            <a:off x="10509505" y="4690764"/>
            <a:ext cx="625642" cy="62564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accent1"/>
                </a:solidFill>
              </a:rPr>
              <a:t>Taskn+m</a:t>
            </a:r>
            <a:endParaRPr lang="en-US" sz="800" dirty="0">
              <a:solidFill>
                <a:schemeClr val="accent1"/>
              </a:solidFill>
            </a:endParaRPr>
          </a:p>
        </p:txBody>
      </p:sp>
      <p:cxnSp>
        <p:nvCxnSpPr>
          <p:cNvPr id="35" name="Straight Arrow Connector 34">
            <a:extLst>
              <a:ext uri="{FF2B5EF4-FFF2-40B4-BE49-F238E27FC236}">
                <a16:creationId xmlns:a16="http://schemas.microsoft.com/office/drawing/2014/main" id="{E589683E-59AF-3BA8-9F80-0B908E7EB1F2}"/>
              </a:ext>
            </a:extLst>
          </p:cNvPr>
          <p:cNvCxnSpPr>
            <a:cxnSpLocks/>
            <a:endCxn id="34" idx="0"/>
          </p:cNvCxnSpPr>
          <p:nvPr/>
        </p:nvCxnSpPr>
        <p:spPr>
          <a:xfrm>
            <a:off x="10822326" y="4216709"/>
            <a:ext cx="0" cy="474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971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E72F-2160-A6CB-623B-180CD81EC4E8}"/>
              </a:ext>
            </a:extLst>
          </p:cNvPr>
          <p:cNvSpPr>
            <a:spLocks noGrp="1"/>
          </p:cNvSpPr>
          <p:nvPr>
            <p:ph type="title"/>
          </p:nvPr>
        </p:nvSpPr>
        <p:spPr>
          <a:xfrm>
            <a:off x="1066800" y="150778"/>
            <a:ext cx="8886884" cy="953669"/>
          </a:xfrm>
        </p:spPr>
        <p:txBody>
          <a:bodyPr/>
          <a:lstStyle/>
          <a:p>
            <a:r>
              <a:rPr lang="en-US" dirty="0"/>
              <a:t>My perspective on LLMs </a:t>
            </a:r>
          </a:p>
        </p:txBody>
      </p:sp>
      <p:graphicFrame>
        <p:nvGraphicFramePr>
          <p:cNvPr id="5" name="Content Placeholder 4">
            <a:extLst>
              <a:ext uri="{FF2B5EF4-FFF2-40B4-BE49-F238E27FC236}">
                <a16:creationId xmlns:a16="http://schemas.microsoft.com/office/drawing/2014/main" id="{30F75E0F-8257-9B4A-4A1A-64952A5DCE7F}"/>
              </a:ext>
            </a:extLst>
          </p:cNvPr>
          <p:cNvGraphicFramePr>
            <a:graphicFrameLocks noGrp="1"/>
          </p:cNvGraphicFramePr>
          <p:nvPr>
            <p:ph idx="1"/>
            <p:extLst>
              <p:ext uri="{D42A27DB-BD31-4B8C-83A1-F6EECF244321}">
                <p14:modId xmlns:p14="http://schemas.microsoft.com/office/powerpoint/2010/main" val="3110356979"/>
              </p:ext>
            </p:extLst>
          </p:nvPr>
        </p:nvGraphicFramePr>
        <p:xfrm>
          <a:off x="376989" y="1571625"/>
          <a:ext cx="11149263" cy="4629151"/>
        </p:xfrm>
        <a:graphic>
          <a:graphicData uri="http://schemas.openxmlformats.org/drawingml/2006/table">
            <a:tbl>
              <a:tblPr>
                <a:tableStyleId>{3C2FFA5D-87B4-456A-9821-1D502468CF0F}</a:tableStyleId>
              </a:tblPr>
              <a:tblGrid>
                <a:gridCol w="6296527">
                  <a:extLst>
                    <a:ext uri="{9D8B030D-6E8A-4147-A177-3AD203B41FA5}">
                      <a16:colId xmlns:a16="http://schemas.microsoft.com/office/drawing/2014/main" val="1828106113"/>
                    </a:ext>
                  </a:extLst>
                </a:gridCol>
                <a:gridCol w="2534652">
                  <a:extLst>
                    <a:ext uri="{9D8B030D-6E8A-4147-A177-3AD203B41FA5}">
                      <a16:colId xmlns:a16="http://schemas.microsoft.com/office/drawing/2014/main" val="870113868"/>
                    </a:ext>
                  </a:extLst>
                </a:gridCol>
                <a:gridCol w="2318084">
                  <a:extLst>
                    <a:ext uri="{9D8B030D-6E8A-4147-A177-3AD203B41FA5}">
                      <a16:colId xmlns:a16="http://schemas.microsoft.com/office/drawing/2014/main" val="818033059"/>
                    </a:ext>
                  </a:extLst>
                </a:gridCol>
              </a:tblGrid>
              <a:tr h="506523">
                <a:tc>
                  <a:txBody>
                    <a:bodyPr/>
                    <a:lstStyle/>
                    <a:p>
                      <a:pPr algn="l"/>
                      <a:r>
                        <a:rPr lang="en-US" sz="800" b="0" dirty="0">
                          <a:effectLst/>
                        </a:rPr>
                        <a:t>Model Name</a:t>
                      </a:r>
                      <a:endParaRPr lang="en-US" sz="800" b="0" dirty="0">
                        <a:effectLst/>
                        <a:latin typeface="Google Sans"/>
                      </a:endParaRPr>
                    </a:p>
                  </a:txBody>
                  <a:tcPr marL="40255" marR="40255" marT="20128" marB="20128" anchor="ctr"/>
                </a:tc>
                <a:tc>
                  <a:txBody>
                    <a:bodyPr/>
                    <a:lstStyle/>
                    <a:p>
                      <a:pPr algn="l"/>
                      <a:r>
                        <a:rPr lang="en-US" sz="800" b="0" dirty="0">
                          <a:effectLst/>
                        </a:rPr>
                        <a:t># of Parameters (units ? )</a:t>
                      </a:r>
                      <a:endParaRPr lang="en-US" sz="800" b="0" dirty="0">
                        <a:effectLst/>
                        <a:latin typeface="Google Sans"/>
                      </a:endParaRPr>
                    </a:p>
                  </a:txBody>
                  <a:tcPr marL="40255" marR="40255" marT="20128" marB="20128" anchor="ctr"/>
                </a:tc>
                <a:tc>
                  <a:txBody>
                    <a:bodyPr/>
                    <a:lstStyle/>
                    <a:p>
                      <a:pPr algn="l"/>
                      <a:r>
                        <a:rPr lang="en-US" sz="800" b="0" dirty="0">
                          <a:effectLst/>
                        </a:rPr>
                        <a:t>Size (Trillion Tokens)</a:t>
                      </a:r>
                      <a:endParaRPr lang="en-US" sz="800" b="0" dirty="0">
                        <a:effectLst/>
                        <a:latin typeface="Google Sans"/>
                      </a:endParaRPr>
                    </a:p>
                  </a:txBody>
                  <a:tcPr marL="40255" marR="40255" marT="20128" marB="20128" anchor="ctr"/>
                </a:tc>
                <a:extLst>
                  <a:ext uri="{0D108BD9-81ED-4DB2-BD59-A6C34878D82A}">
                    <a16:rowId xmlns:a16="http://schemas.microsoft.com/office/drawing/2014/main" val="2181067527"/>
                  </a:ext>
                </a:extLst>
              </a:tr>
              <a:tr h="894857">
                <a:tc>
                  <a:txBody>
                    <a:bodyPr/>
                    <a:lstStyle/>
                    <a:p>
                      <a:r>
                        <a:rPr lang="en-US" sz="800" b="0" dirty="0">
                          <a:effectLst/>
                        </a:rPr>
                        <a:t>Google AI Pathways Language Model (</a:t>
                      </a:r>
                      <a:r>
                        <a:rPr lang="en-US" sz="800" b="0" dirty="0" err="1">
                          <a:effectLst/>
                        </a:rPr>
                        <a:t>PaLM</a:t>
                      </a:r>
                      <a:r>
                        <a:rPr lang="en-US" sz="800" b="0" dirty="0">
                          <a:effectLst/>
                        </a:rPr>
                        <a:t>)</a:t>
                      </a:r>
                      <a:endParaRPr lang="en-US" sz="800" b="0" dirty="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540</a:t>
                      </a:r>
                      <a:endParaRPr lang="en-US" sz="800" b="0" dirty="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6144</a:t>
                      </a:r>
                      <a:endParaRPr lang="en-US" sz="800" b="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3252412802"/>
                  </a:ext>
                </a:extLst>
              </a:tr>
              <a:tr h="742900">
                <a:tc>
                  <a:txBody>
                    <a:bodyPr/>
                    <a:lstStyle/>
                    <a:p>
                      <a:r>
                        <a:rPr lang="en-US" sz="800" b="0">
                          <a:effectLst/>
                        </a:rPr>
                        <a:t>Google AI Megatron-Turing NLG (MT-NLG)</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530</a:t>
                      </a:r>
                      <a:endParaRPr lang="en-US" sz="800" b="0" dirty="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5300</a:t>
                      </a:r>
                      <a:endParaRPr lang="en-US" sz="800" b="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1055881100"/>
                  </a:ext>
                </a:extLst>
              </a:tr>
              <a:tr h="438987">
                <a:tc>
                  <a:txBody>
                    <a:bodyPr/>
                    <a:lstStyle/>
                    <a:p>
                      <a:r>
                        <a:rPr lang="en-US" sz="800" b="0" dirty="0">
                          <a:effectLst/>
                        </a:rPr>
                        <a:t>Microsoft Turing NLG</a:t>
                      </a:r>
                      <a:endParaRPr lang="en-US" sz="800" b="0" dirty="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17</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100</a:t>
                      </a:r>
                      <a:endParaRPr lang="en-US" sz="800" b="0" dirty="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3013451861"/>
                  </a:ext>
                </a:extLst>
              </a:tr>
              <a:tr h="438987">
                <a:tc>
                  <a:txBody>
                    <a:bodyPr/>
                    <a:lstStyle/>
                    <a:p>
                      <a:r>
                        <a:rPr lang="en-US" sz="800" b="0">
                          <a:effectLst/>
                        </a:rPr>
                        <a:t>OpenAI GPT-4</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100,000</a:t>
                      </a:r>
                      <a:endParaRPr lang="en-US" sz="800" b="0" dirty="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16,000</a:t>
                      </a:r>
                      <a:endParaRPr lang="en-US" sz="800" b="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2620722869"/>
                  </a:ext>
                </a:extLst>
              </a:tr>
              <a:tr h="438987">
                <a:tc>
                  <a:txBody>
                    <a:bodyPr/>
                    <a:lstStyle/>
                    <a:p>
                      <a:r>
                        <a:rPr lang="en-US" sz="800" b="0">
                          <a:effectLst/>
                        </a:rPr>
                        <a:t>DeepMind Gopher</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280</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1540</a:t>
                      </a:r>
                      <a:endParaRPr lang="en-US" sz="800" b="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2187222038"/>
                  </a:ext>
                </a:extLst>
              </a:tr>
              <a:tr h="288483">
                <a:tc>
                  <a:txBody>
                    <a:bodyPr/>
                    <a:lstStyle/>
                    <a:p>
                      <a:r>
                        <a:rPr lang="en-US" sz="800" b="0">
                          <a:effectLst/>
                        </a:rPr>
                        <a:t>WuDao 2.0</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1,750</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100,000</a:t>
                      </a:r>
                      <a:endParaRPr lang="en-US" sz="800" b="0" dirty="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691350135"/>
                  </a:ext>
                </a:extLst>
              </a:tr>
              <a:tr h="288483">
                <a:tc>
                  <a:txBody>
                    <a:bodyPr/>
                    <a:lstStyle/>
                    <a:p>
                      <a:r>
                        <a:rPr lang="en-US" sz="800" b="0">
                          <a:effectLst/>
                        </a:rPr>
                        <a:t>Bloom</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176</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1560</a:t>
                      </a:r>
                      <a:endParaRPr lang="en-US" sz="800" b="0" dirty="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1872614794"/>
                  </a:ext>
                </a:extLst>
              </a:tr>
              <a:tr h="590944">
                <a:tc>
                  <a:txBody>
                    <a:bodyPr/>
                    <a:lstStyle/>
                    <a:p>
                      <a:r>
                        <a:rPr lang="en-US" sz="800" b="0" dirty="0">
                          <a:effectLst/>
                        </a:rPr>
                        <a:t>NVIDIA Megatron-Turing NLG</a:t>
                      </a:r>
                      <a:endParaRPr lang="en-US" sz="800" b="0" dirty="0">
                        <a:effectLst/>
                        <a:latin typeface="Google Sans"/>
                      </a:endParaRPr>
                    </a:p>
                  </a:txBody>
                  <a:tcPr marL="53674" marR="53674" marT="53674" marB="53674" anchor="ctr">
                    <a:solidFill>
                      <a:schemeClr val="accent1">
                        <a:lumMod val="20000"/>
                        <a:lumOff val="80000"/>
                      </a:schemeClr>
                    </a:solidFill>
                  </a:tcPr>
                </a:tc>
                <a:tc>
                  <a:txBody>
                    <a:bodyPr/>
                    <a:lstStyle/>
                    <a:p>
                      <a:r>
                        <a:rPr lang="en-US" sz="800" b="0">
                          <a:effectLst/>
                        </a:rPr>
                        <a:t>530</a:t>
                      </a:r>
                      <a:endParaRPr lang="en-US" sz="800" b="0">
                        <a:effectLst/>
                        <a:latin typeface="Google Sans"/>
                      </a:endParaRPr>
                    </a:p>
                  </a:txBody>
                  <a:tcPr marL="53674" marR="53674" marT="53674" marB="53674" anchor="ctr">
                    <a:solidFill>
                      <a:schemeClr val="accent1">
                        <a:lumMod val="20000"/>
                        <a:lumOff val="80000"/>
                      </a:schemeClr>
                    </a:solidFill>
                  </a:tcPr>
                </a:tc>
                <a:tc>
                  <a:txBody>
                    <a:bodyPr/>
                    <a:lstStyle/>
                    <a:p>
                      <a:r>
                        <a:rPr lang="en-US" sz="800" b="0" dirty="0">
                          <a:effectLst/>
                        </a:rPr>
                        <a:t>5300</a:t>
                      </a:r>
                      <a:endParaRPr lang="en-US" sz="800" b="0" dirty="0">
                        <a:effectLst/>
                        <a:latin typeface="Google Sans"/>
                      </a:endParaRPr>
                    </a:p>
                  </a:txBody>
                  <a:tcPr marL="53674" marR="53674" marT="53674" marB="53674" anchor="ctr">
                    <a:solidFill>
                      <a:schemeClr val="accent1">
                        <a:lumMod val="20000"/>
                        <a:lumOff val="80000"/>
                      </a:schemeClr>
                    </a:solidFill>
                  </a:tcPr>
                </a:tc>
                <a:extLst>
                  <a:ext uri="{0D108BD9-81ED-4DB2-BD59-A6C34878D82A}">
                    <a16:rowId xmlns:a16="http://schemas.microsoft.com/office/drawing/2014/main" val="3376868028"/>
                  </a:ext>
                </a:extLst>
              </a:tr>
            </a:tbl>
          </a:graphicData>
        </a:graphic>
      </p:graphicFrame>
      <p:sp>
        <p:nvSpPr>
          <p:cNvPr id="4" name="Title 1">
            <a:extLst>
              <a:ext uri="{FF2B5EF4-FFF2-40B4-BE49-F238E27FC236}">
                <a16:creationId xmlns:a16="http://schemas.microsoft.com/office/drawing/2014/main" id="{D0BA5672-33F5-4A51-F3FE-3067BDD465B0}"/>
              </a:ext>
            </a:extLst>
          </p:cNvPr>
          <p:cNvSpPr txBox="1">
            <a:spLocks/>
          </p:cNvSpPr>
          <p:nvPr/>
        </p:nvSpPr>
        <p:spPr>
          <a:xfrm>
            <a:off x="7098411" y="150778"/>
            <a:ext cx="2947958" cy="9536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solidFill>
                  <a:schemeClr val="accent1"/>
                </a:solidFill>
              </a:rPr>
              <a:t>SCALE</a:t>
            </a:r>
          </a:p>
        </p:txBody>
      </p:sp>
      <p:sp>
        <p:nvSpPr>
          <p:cNvPr id="6" name="Rectangle 5">
            <a:extLst>
              <a:ext uri="{FF2B5EF4-FFF2-40B4-BE49-F238E27FC236}">
                <a16:creationId xmlns:a16="http://schemas.microsoft.com/office/drawing/2014/main" id="{548F2994-593A-081B-4A2A-195CCADCE4F6}"/>
              </a:ext>
            </a:extLst>
          </p:cNvPr>
          <p:cNvSpPr/>
          <p:nvPr/>
        </p:nvSpPr>
        <p:spPr>
          <a:xfrm>
            <a:off x="7491664" y="1708484"/>
            <a:ext cx="425115" cy="2566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0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FCDD-B620-1EFD-CD2D-8F6B9D6568A3}"/>
              </a:ext>
            </a:extLst>
          </p:cNvPr>
          <p:cNvSpPr>
            <a:spLocks noGrp="1"/>
          </p:cNvSpPr>
          <p:nvPr>
            <p:ph type="title"/>
          </p:nvPr>
        </p:nvSpPr>
        <p:spPr>
          <a:xfrm>
            <a:off x="1190164" y="239010"/>
            <a:ext cx="8886884" cy="953669"/>
          </a:xfrm>
        </p:spPr>
        <p:txBody>
          <a:bodyPr/>
          <a:lstStyle/>
          <a:p>
            <a:r>
              <a:rPr lang="en-US" dirty="0"/>
              <a:t>Advantages and Disadvantages  </a:t>
            </a:r>
          </a:p>
        </p:txBody>
      </p:sp>
      <p:sp>
        <p:nvSpPr>
          <p:cNvPr id="3" name="Content Placeholder 2">
            <a:extLst>
              <a:ext uri="{FF2B5EF4-FFF2-40B4-BE49-F238E27FC236}">
                <a16:creationId xmlns:a16="http://schemas.microsoft.com/office/drawing/2014/main" id="{AEFC244F-9061-7786-9456-1C71E34BFC64}"/>
              </a:ext>
            </a:extLst>
          </p:cNvPr>
          <p:cNvSpPr>
            <a:spLocks noGrp="1"/>
          </p:cNvSpPr>
          <p:nvPr>
            <p:ph idx="1"/>
          </p:nvPr>
        </p:nvSpPr>
        <p:spPr>
          <a:xfrm>
            <a:off x="1246312" y="2260012"/>
            <a:ext cx="4584994" cy="3677683"/>
          </a:xfrm>
        </p:spPr>
        <p:txBody>
          <a:bodyPr/>
          <a:lstStyle/>
          <a:p>
            <a:r>
              <a:rPr lang="en-US" dirty="0"/>
              <a:t>Performance  - </a:t>
            </a:r>
            <a:r>
              <a:rPr lang="en-US" sz="1600" b="0" i="0" dirty="0">
                <a:solidFill>
                  <a:srgbClr val="1F1F1F"/>
                </a:solidFill>
                <a:effectLst/>
                <a:latin typeface="Google Sans"/>
              </a:rPr>
              <a:t>Can outperform traditional AI models on many tasks due to their deeper understanding of data patterns.</a:t>
            </a:r>
            <a:endParaRPr lang="en-US" sz="1600" dirty="0"/>
          </a:p>
          <a:p>
            <a:r>
              <a:rPr lang="en-US" dirty="0"/>
              <a:t>Productivity : </a:t>
            </a:r>
            <a:r>
              <a:rPr lang="en-US" sz="1600" b="0" i="0" dirty="0">
                <a:solidFill>
                  <a:srgbClr val="1F1F1F"/>
                </a:solidFill>
                <a:effectLst/>
                <a:latin typeface="Google Sans"/>
              </a:rPr>
              <a:t>Can be adapted to a wide range of tasks with fine-tuning, reducing the need to train models from scratch.</a:t>
            </a:r>
            <a:endParaRPr lang="en-US" sz="1600" dirty="0"/>
          </a:p>
          <a:p>
            <a:r>
              <a:rPr lang="en-US" b="0" i="0" dirty="0">
                <a:solidFill>
                  <a:srgbClr val="1F1F1F"/>
                </a:solidFill>
                <a:effectLst/>
                <a:latin typeface="Google Sans"/>
              </a:rPr>
              <a:t>Creativity: </a:t>
            </a:r>
            <a:r>
              <a:rPr lang="en-US" sz="1600" b="0" i="0" dirty="0">
                <a:solidFill>
                  <a:srgbClr val="1F1F1F"/>
                </a:solidFill>
                <a:effectLst/>
                <a:latin typeface="Google Sans"/>
              </a:rPr>
              <a:t>Can generate novel and original content, like text, images, and music, sparking new ideas and possibilities.</a:t>
            </a:r>
            <a:endParaRPr lang="en-US" sz="1600" dirty="0"/>
          </a:p>
        </p:txBody>
      </p:sp>
      <p:sp>
        <p:nvSpPr>
          <p:cNvPr id="6" name="Content Placeholder 2">
            <a:extLst>
              <a:ext uri="{FF2B5EF4-FFF2-40B4-BE49-F238E27FC236}">
                <a16:creationId xmlns:a16="http://schemas.microsoft.com/office/drawing/2014/main" id="{43D437FB-04D6-B1EE-9D4B-46CC720862C2}"/>
              </a:ext>
            </a:extLst>
          </p:cNvPr>
          <p:cNvSpPr txBox="1">
            <a:spLocks/>
          </p:cNvSpPr>
          <p:nvPr/>
        </p:nvSpPr>
        <p:spPr>
          <a:xfrm>
            <a:off x="2630684" y="1568972"/>
            <a:ext cx="1476095" cy="5313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Advantages </a:t>
            </a:r>
          </a:p>
        </p:txBody>
      </p:sp>
      <p:sp>
        <p:nvSpPr>
          <p:cNvPr id="7" name="Content Placeholder 2">
            <a:extLst>
              <a:ext uri="{FF2B5EF4-FFF2-40B4-BE49-F238E27FC236}">
                <a16:creationId xmlns:a16="http://schemas.microsoft.com/office/drawing/2014/main" id="{62771C8A-7533-57AA-4D25-B0CD0443132A}"/>
              </a:ext>
            </a:extLst>
          </p:cNvPr>
          <p:cNvSpPr txBox="1">
            <a:spLocks/>
          </p:cNvSpPr>
          <p:nvPr/>
        </p:nvSpPr>
        <p:spPr>
          <a:xfrm>
            <a:off x="6925216" y="2260011"/>
            <a:ext cx="4584994" cy="36776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requirements</a:t>
            </a:r>
            <a:r>
              <a:rPr lang="en-US" b="0" i="0" dirty="0">
                <a:solidFill>
                  <a:srgbClr val="1F1F1F"/>
                </a:solidFill>
                <a:effectLst/>
                <a:latin typeface="Google Sans"/>
              </a:rPr>
              <a:t>: </a:t>
            </a:r>
            <a:r>
              <a:rPr lang="en-US" sz="1700" b="0" i="0" dirty="0">
                <a:solidFill>
                  <a:srgbClr val="1F1F1F"/>
                </a:solidFill>
                <a:effectLst/>
                <a:latin typeface="Google Sans"/>
              </a:rPr>
              <a:t>Require vast amounts of data for pre-training, raising concerns about data privacy, bias, and energy consumption.</a:t>
            </a:r>
            <a:endParaRPr lang="en-US" sz="1700" dirty="0"/>
          </a:p>
          <a:p>
            <a:r>
              <a:rPr lang="en-US" dirty="0"/>
              <a:t>Transparency and interpretability </a:t>
            </a:r>
            <a:r>
              <a:rPr lang="en-US" sz="1600" b="0" i="0" dirty="0">
                <a:solidFill>
                  <a:srgbClr val="1F1F1F"/>
                </a:solidFill>
                <a:effectLst/>
                <a:latin typeface="Google Sans"/>
              </a:rPr>
              <a:t>Complex inner workings can be difficult to understand, making it challenging to diagnose and mitigate potential biases or errors.</a:t>
            </a:r>
            <a:endParaRPr lang="en-US" sz="1600" dirty="0"/>
          </a:p>
          <a:p>
            <a:r>
              <a:rPr lang="en-US" dirty="0"/>
              <a:t>Trust: </a:t>
            </a:r>
            <a:r>
              <a:rPr lang="en-US" sz="1600" dirty="0"/>
              <a:t>Especially open source we don’t know what all data these models have been trained on </a:t>
            </a:r>
          </a:p>
        </p:txBody>
      </p:sp>
      <p:sp>
        <p:nvSpPr>
          <p:cNvPr id="8" name="Content Placeholder 2">
            <a:extLst>
              <a:ext uri="{FF2B5EF4-FFF2-40B4-BE49-F238E27FC236}">
                <a16:creationId xmlns:a16="http://schemas.microsoft.com/office/drawing/2014/main" id="{EEFCE623-B330-2250-9457-81A3ADBE5B03}"/>
              </a:ext>
            </a:extLst>
          </p:cNvPr>
          <p:cNvSpPr txBox="1">
            <a:spLocks/>
          </p:cNvSpPr>
          <p:nvPr/>
        </p:nvSpPr>
        <p:spPr>
          <a:xfrm>
            <a:off x="8413863" y="1568971"/>
            <a:ext cx="1663185" cy="5313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chemeClr val="accent1"/>
                </a:solidFill>
              </a:rPr>
              <a:t>Disadvantages </a:t>
            </a:r>
          </a:p>
        </p:txBody>
      </p:sp>
    </p:spTree>
    <p:extLst>
      <p:ext uri="{BB962C8B-B14F-4D97-AF65-F5344CB8AC3E}">
        <p14:creationId xmlns:p14="http://schemas.microsoft.com/office/powerpoint/2010/main" val="170552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17CE-3165-B810-52F1-A109C0541B93}"/>
              </a:ext>
            </a:extLst>
          </p:cNvPr>
          <p:cNvSpPr>
            <a:spLocks noGrp="1"/>
          </p:cNvSpPr>
          <p:nvPr>
            <p:ph type="title"/>
          </p:nvPr>
        </p:nvSpPr>
        <p:spPr/>
        <p:txBody>
          <a:bodyPr/>
          <a:lstStyle/>
          <a:p>
            <a:r>
              <a:rPr lang="en-US" dirty="0"/>
              <a:t>Vector and Dimensions</a:t>
            </a:r>
          </a:p>
        </p:txBody>
      </p:sp>
      <p:sp>
        <p:nvSpPr>
          <p:cNvPr id="3" name="Content Placeholder 2">
            <a:extLst>
              <a:ext uri="{FF2B5EF4-FFF2-40B4-BE49-F238E27FC236}">
                <a16:creationId xmlns:a16="http://schemas.microsoft.com/office/drawing/2014/main" id="{23EF9199-9188-CBA8-3E3E-6495A17ED8C1}"/>
              </a:ext>
            </a:extLst>
          </p:cNvPr>
          <p:cNvSpPr>
            <a:spLocks noGrp="1"/>
          </p:cNvSpPr>
          <p:nvPr>
            <p:ph idx="1"/>
          </p:nvPr>
        </p:nvSpPr>
        <p:spPr>
          <a:xfrm>
            <a:off x="1069848" y="2139696"/>
            <a:ext cx="7833520" cy="3677683"/>
          </a:xfrm>
        </p:spPr>
        <p:txBody>
          <a:bodyPr/>
          <a:lstStyle/>
          <a:p>
            <a:r>
              <a:rPr lang="en-US" dirty="0"/>
              <a:t>Before we understand vectors lets understand “dimension” </a:t>
            </a:r>
          </a:p>
          <a:p>
            <a:r>
              <a:rPr lang="en-US" dirty="0"/>
              <a:t>Let's consider a data set with single dimension say “age”</a:t>
            </a:r>
          </a:p>
          <a:p>
            <a:r>
              <a:rPr lang="en-US" dirty="0"/>
              <a:t>Based on the single dimension which </a:t>
            </a:r>
            <a:r>
              <a:rPr lang="en-US" dirty="0">
                <a:solidFill>
                  <a:schemeClr val="accent1"/>
                </a:solidFill>
              </a:rPr>
              <a:t>record do you think are similar ?</a:t>
            </a:r>
          </a:p>
        </p:txBody>
      </p:sp>
      <p:graphicFrame>
        <p:nvGraphicFramePr>
          <p:cNvPr id="4" name="Table 3">
            <a:extLst>
              <a:ext uri="{FF2B5EF4-FFF2-40B4-BE49-F238E27FC236}">
                <a16:creationId xmlns:a16="http://schemas.microsoft.com/office/drawing/2014/main" id="{F6836D48-C029-5D48-02DE-2E49289B12AC}"/>
              </a:ext>
            </a:extLst>
          </p:cNvPr>
          <p:cNvGraphicFramePr>
            <a:graphicFrameLocks noGrp="1"/>
          </p:cNvGraphicFramePr>
          <p:nvPr>
            <p:extLst>
              <p:ext uri="{D42A27DB-BD31-4B8C-83A1-F6EECF244321}">
                <p14:modId xmlns:p14="http://schemas.microsoft.com/office/powerpoint/2010/main" val="2691832589"/>
              </p:ext>
            </p:extLst>
          </p:nvPr>
        </p:nvGraphicFramePr>
        <p:xfrm>
          <a:off x="1430550" y="3963179"/>
          <a:ext cx="2152374" cy="1854200"/>
        </p:xfrm>
        <a:graphic>
          <a:graphicData uri="http://schemas.openxmlformats.org/drawingml/2006/table">
            <a:tbl>
              <a:tblPr firstRow="1" bandRow="1">
                <a:tableStyleId>{5C22544A-7EE6-4342-B048-85BDC9FD1C3A}</a:tableStyleId>
              </a:tblPr>
              <a:tblGrid>
                <a:gridCol w="1098826">
                  <a:extLst>
                    <a:ext uri="{9D8B030D-6E8A-4147-A177-3AD203B41FA5}">
                      <a16:colId xmlns:a16="http://schemas.microsoft.com/office/drawing/2014/main" val="3925837616"/>
                    </a:ext>
                  </a:extLst>
                </a:gridCol>
                <a:gridCol w="1053548">
                  <a:extLst>
                    <a:ext uri="{9D8B030D-6E8A-4147-A177-3AD203B41FA5}">
                      <a16:colId xmlns:a16="http://schemas.microsoft.com/office/drawing/2014/main" val="1196586765"/>
                    </a:ext>
                  </a:extLst>
                </a:gridCol>
              </a:tblGrid>
              <a:tr h="370840">
                <a:tc>
                  <a:txBody>
                    <a:bodyPr/>
                    <a:lstStyle/>
                    <a:p>
                      <a:r>
                        <a:rPr lang="en-US" dirty="0"/>
                        <a:t>Name</a:t>
                      </a:r>
                    </a:p>
                  </a:txBody>
                  <a:tcPr/>
                </a:tc>
                <a:tc>
                  <a:txBody>
                    <a:bodyPr/>
                    <a:lstStyle/>
                    <a:p>
                      <a:r>
                        <a:rPr lang="en-US" dirty="0"/>
                        <a:t>Age</a:t>
                      </a:r>
                    </a:p>
                  </a:txBody>
                  <a:tcPr/>
                </a:tc>
                <a:extLst>
                  <a:ext uri="{0D108BD9-81ED-4DB2-BD59-A6C34878D82A}">
                    <a16:rowId xmlns:a16="http://schemas.microsoft.com/office/drawing/2014/main" val="3608809916"/>
                  </a:ext>
                </a:extLst>
              </a:tr>
              <a:tr h="370840">
                <a:tc>
                  <a:txBody>
                    <a:bodyPr/>
                    <a:lstStyle/>
                    <a:p>
                      <a:r>
                        <a:rPr lang="en-US" dirty="0"/>
                        <a:t>John</a:t>
                      </a:r>
                    </a:p>
                  </a:txBody>
                  <a:tcPr/>
                </a:tc>
                <a:tc>
                  <a:txBody>
                    <a:bodyPr/>
                    <a:lstStyle/>
                    <a:p>
                      <a:r>
                        <a:rPr lang="en-US" dirty="0"/>
                        <a:t>44</a:t>
                      </a:r>
                    </a:p>
                  </a:txBody>
                  <a:tcPr/>
                </a:tc>
                <a:extLst>
                  <a:ext uri="{0D108BD9-81ED-4DB2-BD59-A6C34878D82A}">
                    <a16:rowId xmlns:a16="http://schemas.microsoft.com/office/drawing/2014/main" val="593646155"/>
                  </a:ext>
                </a:extLst>
              </a:tr>
              <a:tr h="370840">
                <a:tc>
                  <a:txBody>
                    <a:bodyPr/>
                    <a:lstStyle/>
                    <a:p>
                      <a:r>
                        <a:rPr lang="en-US" dirty="0"/>
                        <a:t>Cloe</a:t>
                      </a:r>
                    </a:p>
                  </a:txBody>
                  <a:tcPr/>
                </a:tc>
                <a:tc>
                  <a:txBody>
                    <a:bodyPr/>
                    <a:lstStyle/>
                    <a:p>
                      <a:r>
                        <a:rPr lang="en-US" dirty="0"/>
                        <a:t>32</a:t>
                      </a:r>
                    </a:p>
                  </a:txBody>
                  <a:tcPr/>
                </a:tc>
                <a:extLst>
                  <a:ext uri="{0D108BD9-81ED-4DB2-BD59-A6C34878D82A}">
                    <a16:rowId xmlns:a16="http://schemas.microsoft.com/office/drawing/2014/main" val="2804210976"/>
                  </a:ext>
                </a:extLst>
              </a:tr>
              <a:tr h="370840">
                <a:tc>
                  <a:txBody>
                    <a:bodyPr/>
                    <a:lstStyle/>
                    <a:p>
                      <a:r>
                        <a:rPr lang="en-US" dirty="0"/>
                        <a:t>Ankur</a:t>
                      </a:r>
                    </a:p>
                  </a:txBody>
                  <a:tcPr/>
                </a:tc>
                <a:tc>
                  <a:txBody>
                    <a:bodyPr/>
                    <a:lstStyle/>
                    <a:p>
                      <a:r>
                        <a:rPr lang="en-US" dirty="0"/>
                        <a:t>31</a:t>
                      </a:r>
                    </a:p>
                  </a:txBody>
                  <a:tcPr/>
                </a:tc>
                <a:extLst>
                  <a:ext uri="{0D108BD9-81ED-4DB2-BD59-A6C34878D82A}">
                    <a16:rowId xmlns:a16="http://schemas.microsoft.com/office/drawing/2014/main" val="2671798584"/>
                  </a:ext>
                </a:extLst>
              </a:tr>
              <a:tr h="370840">
                <a:tc>
                  <a:txBody>
                    <a:bodyPr/>
                    <a:lstStyle/>
                    <a:p>
                      <a:r>
                        <a:rPr lang="en-US" dirty="0"/>
                        <a:t>Harjeet</a:t>
                      </a:r>
                    </a:p>
                  </a:txBody>
                  <a:tcPr/>
                </a:tc>
                <a:tc>
                  <a:txBody>
                    <a:bodyPr/>
                    <a:lstStyle/>
                    <a:p>
                      <a:r>
                        <a:rPr lang="en-US" dirty="0"/>
                        <a:t>44</a:t>
                      </a:r>
                    </a:p>
                  </a:txBody>
                  <a:tcPr/>
                </a:tc>
                <a:extLst>
                  <a:ext uri="{0D108BD9-81ED-4DB2-BD59-A6C34878D82A}">
                    <a16:rowId xmlns:a16="http://schemas.microsoft.com/office/drawing/2014/main" val="1782719124"/>
                  </a:ext>
                </a:extLst>
              </a:tr>
            </a:tbl>
          </a:graphicData>
        </a:graphic>
      </p:graphicFrame>
      <p:graphicFrame>
        <p:nvGraphicFramePr>
          <p:cNvPr id="5" name="Table 4">
            <a:extLst>
              <a:ext uri="{FF2B5EF4-FFF2-40B4-BE49-F238E27FC236}">
                <a16:creationId xmlns:a16="http://schemas.microsoft.com/office/drawing/2014/main" id="{5BB3CF93-111B-2061-A85D-C06A98A0DC5C}"/>
              </a:ext>
            </a:extLst>
          </p:cNvPr>
          <p:cNvGraphicFramePr>
            <a:graphicFrameLocks noGrp="1"/>
          </p:cNvGraphicFramePr>
          <p:nvPr>
            <p:extLst>
              <p:ext uri="{D42A27DB-BD31-4B8C-83A1-F6EECF244321}">
                <p14:modId xmlns:p14="http://schemas.microsoft.com/office/powerpoint/2010/main" val="3995952402"/>
              </p:ext>
            </p:extLst>
          </p:nvPr>
        </p:nvGraphicFramePr>
        <p:xfrm>
          <a:off x="7111696" y="3963179"/>
          <a:ext cx="2152374" cy="1854200"/>
        </p:xfrm>
        <a:graphic>
          <a:graphicData uri="http://schemas.openxmlformats.org/drawingml/2006/table">
            <a:tbl>
              <a:tblPr firstRow="1" bandRow="1">
                <a:tableStyleId>{5C22544A-7EE6-4342-B048-85BDC9FD1C3A}</a:tableStyleId>
              </a:tblPr>
              <a:tblGrid>
                <a:gridCol w="1098826">
                  <a:extLst>
                    <a:ext uri="{9D8B030D-6E8A-4147-A177-3AD203B41FA5}">
                      <a16:colId xmlns:a16="http://schemas.microsoft.com/office/drawing/2014/main" val="3925837616"/>
                    </a:ext>
                  </a:extLst>
                </a:gridCol>
                <a:gridCol w="1053548">
                  <a:extLst>
                    <a:ext uri="{9D8B030D-6E8A-4147-A177-3AD203B41FA5}">
                      <a16:colId xmlns:a16="http://schemas.microsoft.com/office/drawing/2014/main" val="1196586765"/>
                    </a:ext>
                  </a:extLst>
                </a:gridCol>
              </a:tblGrid>
              <a:tr h="370840">
                <a:tc>
                  <a:txBody>
                    <a:bodyPr/>
                    <a:lstStyle/>
                    <a:p>
                      <a:r>
                        <a:rPr lang="en-US" dirty="0"/>
                        <a:t>Name</a:t>
                      </a:r>
                    </a:p>
                  </a:txBody>
                  <a:tcPr/>
                </a:tc>
                <a:tc>
                  <a:txBody>
                    <a:bodyPr/>
                    <a:lstStyle/>
                    <a:p>
                      <a:r>
                        <a:rPr lang="en-US" dirty="0"/>
                        <a:t>Age</a:t>
                      </a:r>
                    </a:p>
                  </a:txBody>
                  <a:tcPr/>
                </a:tc>
                <a:extLst>
                  <a:ext uri="{0D108BD9-81ED-4DB2-BD59-A6C34878D82A}">
                    <a16:rowId xmlns:a16="http://schemas.microsoft.com/office/drawing/2014/main" val="3608809916"/>
                  </a:ext>
                </a:extLst>
              </a:tr>
              <a:tr h="370840">
                <a:tc>
                  <a:txBody>
                    <a:bodyPr/>
                    <a:lstStyle/>
                    <a:p>
                      <a:r>
                        <a:rPr lang="en-US" dirty="0"/>
                        <a:t>John</a:t>
                      </a:r>
                    </a:p>
                  </a:txBody>
                  <a:tcPr/>
                </a:tc>
                <a:tc>
                  <a:txBody>
                    <a:bodyPr/>
                    <a:lstStyle/>
                    <a:p>
                      <a:r>
                        <a:rPr lang="en-US" dirty="0"/>
                        <a:t>44</a:t>
                      </a:r>
                    </a:p>
                  </a:txBody>
                  <a:tcPr>
                    <a:solidFill>
                      <a:srgbClr val="FFC000"/>
                    </a:solidFill>
                  </a:tcPr>
                </a:tc>
                <a:extLst>
                  <a:ext uri="{0D108BD9-81ED-4DB2-BD59-A6C34878D82A}">
                    <a16:rowId xmlns:a16="http://schemas.microsoft.com/office/drawing/2014/main" val="593646155"/>
                  </a:ext>
                </a:extLst>
              </a:tr>
              <a:tr h="370840">
                <a:tc>
                  <a:txBody>
                    <a:bodyPr/>
                    <a:lstStyle/>
                    <a:p>
                      <a:r>
                        <a:rPr lang="en-US" dirty="0"/>
                        <a:t>Cloe</a:t>
                      </a:r>
                    </a:p>
                  </a:txBody>
                  <a:tcPr/>
                </a:tc>
                <a:tc>
                  <a:txBody>
                    <a:bodyPr/>
                    <a:lstStyle/>
                    <a:p>
                      <a:r>
                        <a:rPr lang="en-US" dirty="0"/>
                        <a:t>32</a:t>
                      </a:r>
                    </a:p>
                  </a:txBody>
                  <a:tcPr>
                    <a:solidFill>
                      <a:schemeClr val="accent4"/>
                    </a:solidFill>
                  </a:tcPr>
                </a:tc>
                <a:extLst>
                  <a:ext uri="{0D108BD9-81ED-4DB2-BD59-A6C34878D82A}">
                    <a16:rowId xmlns:a16="http://schemas.microsoft.com/office/drawing/2014/main" val="2804210976"/>
                  </a:ext>
                </a:extLst>
              </a:tr>
              <a:tr h="370840">
                <a:tc>
                  <a:txBody>
                    <a:bodyPr/>
                    <a:lstStyle/>
                    <a:p>
                      <a:r>
                        <a:rPr lang="en-US" dirty="0"/>
                        <a:t>Ankur</a:t>
                      </a:r>
                    </a:p>
                  </a:txBody>
                  <a:tcPr/>
                </a:tc>
                <a:tc>
                  <a:txBody>
                    <a:bodyPr/>
                    <a:lstStyle/>
                    <a:p>
                      <a:r>
                        <a:rPr lang="en-US" dirty="0"/>
                        <a:t>31</a:t>
                      </a:r>
                    </a:p>
                  </a:txBody>
                  <a:tcPr>
                    <a:solidFill>
                      <a:schemeClr val="accent4"/>
                    </a:solidFill>
                  </a:tcPr>
                </a:tc>
                <a:extLst>
                  <a:ext uri="{0D108BD9-81ED-4DB2-BD59-A6C34878D82A}">
                    <a16:rowId xmlns:a16="http://schemas.microsoft.com/office/drawing/2014/main" val="2671798584"/>
                  </a:ext>
                </a:extLst>
              </a:tr>
              <a:tr h="370840">
                <a:tc>
                  <a:txBody>
                    <a:bodyPr/>
                    <a:lstStyle/>
                    <a:p>
                      <a:r>
                        <a:rPr lang="en-US" dirty="0"/>
                        <a:t>Harjeet</a:t>
                      </a:r>
                    </a:p>
                  </a:txBody>
                  <a:tcPr/>
                </a:tc>
                <a:tc>
                  <a:txBody>
                    <a:bodyPr/>
                    <a:lstStyle/>
                    <a:p>
                      <a:r>
                        <a:rPr lang="en-US" dirty="0"/>
                        <a:t>44</a:t>
                      </a:r>
                    </a:p>
                  </a:txBody>
                  <a:tcPr>
                    <a:solidFill>
                      <a:srgbClr val="FFC000"/>
                    </a:solidFill>
                  </a:tcPr>
                </a:tc>
                <a:extLst>
                  <a:ext uri="{0D108BD9-81ED-4DB2-BD59-A6C34878D82A}">
                    <a16:rowId xmlns:a16="http://schemas.microsoft.com/office/drawing/2014/main" val="1782719124"/>
                  </a:ext>
                </a:extLst>
              </a:tr>
            </a:tbl>
          </a:graphicData>
        </a:graphic>
      </p:graphicFrame>
    </p:spTree>
    <p:extLst>
      <p:ext uri="{BB962C8B-B14F-4D97-AF65-F5344CB8AC3E}">
        <p14:creationId xmlns:p14="http://schemas.microsoft.com/office/powerpoint/2010/main" val="825685511"/>
      </p:ext>
    </p:extLst>
  </p:cSld>
  <p:clrMapOvr>
    <a:masterClrMapping/>
  </p:clrMapOvr>
</p:sld>
</file>

<file path=ppt/theme/theme1.xml><?xml version="1.0" encoding="utf-8"?>
<a:theme xmlns:a="http://schemas.openxmlformats.org/drawingml/2006/main" name="Swell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
  <TotalTime>314</TotalTime>
  <Words>1679</Words>
  <Application>Microsoft Office PowerPoint</Application>
  <PresentationFormat>Widescreen</PresentationFormat>
  <Paragraphs>322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Google Sans</vt:lpstr>
      <vt:lpstr>Neue Haas Grotesk Text Pro</vt:lpstr>
      <vt:lpstr>SwellVTI</vt:lpstr>
      <vt:lpstr>Generative AI    - Introduction     - Key concepts     - Business application </vt:lpstr>
      <vt:lpstr>Manish K Agarwal https://www.linkedin.com/in/manishkagarwal/ Sr. Director Technical Operation   Infinera India Pvt Ltd, Bengaluru 560025</vt:lpstr>
      <vt:lpstr>Education</vt:lpstr>
      <vt:lpstr>Introduction</vt:lpstr>
      <vt:lpstr>Key concepts (behind Generative AI)</vt:lpstr>
      <vt:lpstr>Foundational Architecture</vt:lpstr>
      <vt:lpstr>My perspective on LLMs </vt:lpstr>
      <vt:lpstr>Advantages and Disadvantages  </vt:lpstr>
      <vt:lpstr>Vector and Dimensions</vt:lpstr>
      <vt:lpstr>Vector and Dimensions</vt:lpstr>
      <vt:lpstr>So how do we match ? </vt:lpstr>
      <vt:lpstr>Vector embeddings </vt:lpstr>
      <vt:lpstr>Vector embeddings</vt:lpstr>
      <vt:lpstr>SBERT basic Implementation </vt:lpstr>
      <vt:lpstr>Vector Match</vt:lpstr>
      <vt:lpstr>Vector similarity</vt:lpstr>
      <vt:lpstr>Vector DBs</vt:lpstr>
      <vt:lpstr>Business application</vt:lpstr>
      <vt:lpstr>Business application</vt:lpstr>
      <vt:lpstr>Business application</vt:lpstr>
      <vt:lpstr>Conversational documentation</vt:lpstr>
      <vt:lpstr>Conversational documentation</vt:lpstr>
      <vt:lpstr>Conversational documentation</vt:lpstr>
      <vt:lpstr>Challenges:</vt:lpstr>
      <vt:lpstr>PowerPoint Presentation</vt:lpstr>
    </vt:vector>
  </TitlesOfParts>
  <Company>Infinera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 Introduction     - Key concepts     - Business application </dc:title>
  <dc:creator>Manish Kumar Agarwal</dc:creator>
  <cp:lastModifiedBy>Manish Kumar Agarwal</cp:lastModifiedBy>
  <cp:revision>1</cp:revision>
  <dcterms:created xsi:type="dcterms:W3CDTF">2023-12-26T09:08:08Z</dcterms:created>
  <dcterms:modified xsi:type="dcterms:W3CDTF">2023-12-26T14:22:13Z</dcterms:modified>
</cp:coreProperties>
</file>