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4D050-B228-4889-AE70-071BA6D1F5C5}" v="10" dt="2024-10-23T08:26:2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70B4D050-B228-4889-AE70-071BA6D1F5C5}"/>
    <pc:docChg chg="custSel addSld delSld modSld">
      <pc:chgData name="Manish Kumar Agarwal" userId="d61eeec9-2078-40a5-b388-8f0e32cbe8dd" providerId="ADAL" clId="{70B4D050-B228-4889-AE70-071BA6D1F5C5}" dt="2024-10-23T08:27:54.355" v="1351" actId="20577"/>
      <pc:docMkLst>
        <pc:docMk/>
      </pc:docMkLst>
      <pc:sldChg chg="modSp new mod">
        <pc:chgData name="Manish Kumar Agarwal" userId="d61eeec9-2078-40a5-b388-8f0e32cbe8dd" providerId="ADAL" clId="{70B4D050-B228-4889-AE70-071BA6D1F5C5}" dt="2024-10-23T08:27:54.355" v="1351" actId="20577"/>
        <pc:sldMkLst>
          <pc:docMk/>
          <pc:sldMk cId="3019922748" sldId="256"/>
        </pc:sldMkLst>
        <pc:spChg chg="mod">
          <ac:chgData name="Manish Kumar Agarwal" userId="d61eeec9-2078-40a5-b388-8f0e32cbe8dd" providerId="ADAL" clId="{70B4D050-B228-4889-AE70-071BA6D1F5C5}" dt="2024-10-23T08:00:15.731" v="56"/>
          <ac:spMkLst>
            <pc:docMk/>
            <pc:sldMk cId="3019922748" sldId="256"/>
            <ac:spMk id="2" creationId="{44FBC113-2DD5-614E-4234-E74C035D8DB6}"/>
          </ac:spMkLst>
        </pc:spChg>
        <pc:spChg chg="mod">
          <ac:chgData name="Manish Kumar Agarwal" userId="d61eeec9-2078-40a5-b388-8f0e32cbe8dd" providerId="ADAL" clId="{70B4D050-B228-4889-AE70-071BA6D1F5C5}" dt="2024-10-23T08:27:54.355" v="1351" actId="20577"/>
          <ac:spMkLst>
            <pc:docMk/>
            <pc:sldMk cId="3019922748" sldId="256"/>
            <ac:spMk id="3" creationId="{C7DC227A-DABB-04D3-D0C7-AF5801CB0456}"/>
          </ac:spMkLst>
        </pc:spChg>
      </pc:sldChg>
      <pc:sldChg chg="modSp new mod">
        <pc:chgData name="Manish Kumar Agarwal" userId="d61eeec9-2078-40a5-b388-8f0e32cbe8dd" providerId="ADAL" clId="{70B4D050-B228-4889-AE70-071BA6D1F5C5}" dt="2024-10-23T08:03:30.835" v="429" actId="14100"/>
        <pc:sldMkLst>
          <pc:docMk/>
          <pc:sldMk cId="4797971" sldId="257"/>
        </pc:sldMkLst>
        <pc:spChg chg="mod">
          <ac:chgData name="Manish Kumar Agarwal" userId="d61eeec9-2078-40a5-b388-8f0e32cbe8dd" providerId="ADAL" clId="{70B4D050-B228-4889-AE70-071BA6D1F5C5}" dt="2024-10-23T08:00:26.317" v="75" actId="20577"/>
          <ac:spMkLst>
            <pc:docMk/>
            <pc:sldMk cId="4797971" sldId="257"/>
            <ac:spMk id="2" creationId="{5C189B92-6D65-E2C7-A6E2-067923A702FE}"/>
          </ac:spMkLst>
        </pc:spChg>
        <pc:spChg chg="mod">
          <ac:chgData name="Manish Kumar Agarwal" userId="d61eeec9-2078-40a5-b388-8f0e32cbe8dd" providerId="ADAL" clId="{70B4D050-B228-4889-AE70-071BA6D1F5C5}" dt="2024-10-23T08:03:30.835" v="429" actId="14100"/>
          <ac:spMkLst>
            <pc:docMk/>
            <pc:sldMk cId="4797971" sldId="257"/>
            <ac:spMk id="3" creationId="{AE4941C7-7A2D-6523-2DD7-1C346B2807A2}"/>
          </ac:spMkLst>
        </pc:spChg>
      </pc:sldChg>
      <pc:sldChg chg="add">
        <pc:chgData name="Manish Kumar Agarwal" userId="d61eeec9-2078-40a5-b388-8f0e32cbe8dd" providerId="ADAL" clId="{70B4D050-B228-4889-AE70-071BA6D1F5C5}" dt="2024-10-23T08:26:27.774" v="1337"/>
        <pc:sldMkLst>
          <pc:docMk/>
          <pc:sldMk cId="370829858" sldId="258"/>
        </pc:sldMkLst>
      </pc:sldChg>
      <pc:sldChg chg="modSp new del mod">
        <pc:chgData name="Manish Kumar Agarwal" userId="d61eeec9-2078-40a5-b388-8f0e32cbe8dd" providerId="ADAL" clId="{70B4D050-B228-4889-AE70-071BA6D1F5C5}" dt="2024-10-23T08:26:23.725" v="1336" actId="2696"/>
        <pc:sldMkLst>
          <pc:docMk/>
          <pc:sldMk cId="798904536" sldId="258"/>
        </pc:sldMkLst>
        <pc:spChg chg="mod">
          <ac:chgData name="Manish Kumar Agarwal" userId="d61eeec9-2078-40a5-b388-8f0e32cbe8dd" providerId="ADAL" clId="{70B4D050-B228-4889-AE70-071BA6D1F5C5}" dt="2024-10-23T08:04:22.555" v="594" actId="20577"/>
          <ac:spMkLst>
            <pc:docMk/>
            <pc:sldMk cId="798904536" sldId="258"/>
            <ac:spMk id="2" creationId="{9F52DE80-D44D-6208-A734-5029049C7B1A}"/>
          </ac:spMkLst>
        </pc:spChg>
        <pc:spChg chg="mod">
          <ac:chgData name="Manish Kumar Agarwal" userId="d61eeec9-2078-40a5-b388-8f0e32cbe8dd" providerId="ADAL" clId="{70B4D050-B228-4889-AE70-071BA6D1F5C5}" dt="2024-10-23T08:12:01.066" v="1082" actId="20577"/>
          <ac:spMkLst>
            <pc:docMk/>
            <pc:sldMk cId="798904536" sldId="258"/>
            <ac:spMk id="3" creationId="{41A0A3EA-B5A1-5E3A-E8C1-ACA20B6BF1C5}"/>
          </ac:spMkLst>
        </pc:spChg>
      </pc:sldChg>
      <pc:sldChg chg="modSp new mod">
        <pc:chgData name="Manish Kumar Agarwal" userId="d61eeec9-2078-40a5-b388-8f0e32cbe8dd" providerId="ADAL" clId="{70B4D050-B228-4889-AE70-071BA6D1F5C5}" dt="2024-10-23T08:06:20.245" v="954" actId="21"/>
        <pc:sldMkLst>
          <pc:docMk/>
          <pc:sldMk cId="1413207526" sldId="259"/>
        </pc:sldMkLst>
        <pc:spChg chg="mod">
          <ac:chgData name="Manish Kumar Agarwal" userId="d61eeec9-2078-40a5-b388-8f0e32cbe8dd" providerId="ADAL" clId="{70B4D050-B228-4889-AE70-071BA6D1F5C5}" dt="2024-10-23T08:04:50.424" v="686" actId="313"/>
          <ac:spMkLst>
            <pc:docMk/>
            <pc:sldMk cId="1413207526" sldId="259"/>
            <ac:spMk id="2" creationId="{C20539D9-8B93-5867-5200-52E37A4F49A3}"/>
          </ac:spMkLst>
        </pc:spChg>
        <pc:spChg chg="mod">
          <ac:chgData name="Manish Kumar Agarwal" userId="d61eeec9-2078-40a5-b388-8f0e32cbe8dd" providerId="ADAL" clId="{70B4D050-B228-4889-AE70-071BA6D1F5C5}" dt="2024-10-23T08:06:20.245" v="954" actId="21"/>
          <ac:spMkLst>
            <pc:docMk/>
            <pc:sldMk cId="1413207526" sldId="259"/>
            <ac:spMk id="3" creationId="{F090F25E-23CB-5A78-8866-A3557F133E45}"/>
          </ac:spMkLst>
        </pc:spChg>
      </pc:sldChg>
      <pc:sldChg chg="addSp delSp modSp new mod">
        <pc:chgData name="Manish Kumar Agarwal" userId="d61eeec9-2078-40a5-b388-8f0e32cbe8dd" providerId="ADAL" clId="{70B4D050-B228-4889-AE70-071BA6D1F5C5}" dt="2024-10-23T08:13:50.984" v="1107" actId="1076"/>
        <pc:sldMkLst>
          <pc:docMk/>
          <pc:sldMk cId="3761875600" sldId="260"/>
        </pc:sldMkLst>
        <pc:spChg chg="mod">
          <ac:chgData name="Manish Kumar Agarwal" userId="d61eeec9-2078-40a5-b388-8f0e32cbe8dd" providerId="ADAL" clId="{70B4D050-B228-4889-AE70-071BA6D1F5C5}" dt="2024-10-23T08:12:39.612" v="1094" actId="20577"/>
          <ac:spMkLst>
            <pc:docMk/>
            <pc:sldMk cId="3761875600" sldId="260"/>
            <ac:spMk id="2" creationId="{110AB33B-37F1-F7D9-8C19-61872A06F264}"/>
          </ac:spMkLst>
        </pc:spChg>
        <pc:spChg chg="add del">
          <ac:chgData name="Manish Kumar Agarwal" userId="d61eeec9-2078-40a5-b388-8f0e32cbe8dd" providerId="ADAL" clId="{70B4D050-B228-4889-AE70-071BA6D1F5C5}" dt="2024-10-23T08:13:26.735" v="1101" actId="22"/>
          <ac:spMkLst>
            <pc:docMk/>
            <pc:sldMk cId="3761875600" sldId="260"/>
            <ac:spMk id="3" creationId="{ACC65E89-6B06-48DE-DF46-011064FE05CA}"/>
          </ac:spMkLst>
        </pc:spChg>
        <pc:spChg chg="add mod">
          <ac:chgData name="Manish Kumar Agarwal" userId="d61eeec9-2078-40a5-b388-8f0e32cbe8dd" providerId="ADAL" clId="{70B4D050-B228-4889-AE70-071BA6D1F5C5}" dt="2024-10-23T08:13:02.469" v="1098"/>
          <ac:spMkLst>
            <pc:docMk/>
            <pc:sldMk cId="3761875600" sldId="260"/>
            <ac:spMk id="6" creationId="{EEF0A1DD-5942-5ED1-BDA5-7C4439DD31CF}"/>
          </ac:spMkLst>
        </pc:spChg>
        <pc:spChg chg="add mod">
          <ac:chgData name="Manish Kumar Agarwal" userId="d61eeec9-2078-40a5-b388-8f0e32cbe8dd" providerId="ADAL" clId="{70B4D050-B228-4889-AE70-071BA6D1F5C5}" dt="2024-10-23T08:13:09.861" v="1100"/>
          <ac:spMkLst>
            <pc:docMk/>
            <pc:sldMk cId="3761875600" sldId="260"/>
            <ac:spMk id="7" creationId="{28A80662-AC86-515D-22A3-6D5C3F3ADFFC}"/>
          </ac:spMkLst>
        </pc:spChg>
        <pc:picChg chg="add mod">
          <ac:chgData name="Manish Kumar Agarwal" userId="d61eeec9-2078-40a5-b388-8f0e32cbe8dd" providerId="ADAL" clId="{70B4D050-B228-4889-AE70-071BA6D1F5C5}" dt="2024-10-23T08:13:30.679" v="1104" actId="1076"/>
          <ac:picMkLst>
            <pc:docMk/>
            <pc:sldMk cId="3761875600" sldId="260"/>
            <ac:picMk id="5" creationId="{54F6AD89-9692-4D2A-8477-F1933224421C}"/>
          </ac:picMkLst>
        </pc:picChg>
        <pc:picChg chg="add mod ord">
          <ac:chgData name="Manish Kumar Agarwal" userId="d61eeec9-2078-40a5-b388-8f0e32cbe8dd" providerId="ADAL" clId="{70B4D050-B228-4889-AE70-071BA6D1F5C5}" dt="2024-10-23T08:13:29.056" v="1103" actId="1076"/>
          <ac:picMkLst>
            <pc:docMk/>
            <pc:sldMk cId="3761875600" sldId="260"/>
            <ac:picMk id="9" creationId="{AF86410A-2D83-7FEB-77D3-728BF383A436}"/>
          </ac:picMkLst>
        </pc:picChg>
        <pc:picChg chg="add mod">
          <ac:chgData name="Manish Kumar Agarwal" userId="d61eeec9-2078-40a5-b388-8f0e32cbe8dd" providerId="ADAL" clId="{70B4D050-B228-4889-AE70-071BA6D1F5C5}" dt="2024-10-23T08:13:50.984" v="1107" actId="1076"/>
          <ac:picMkLst>
            <pc:docMk/>
            <pc:sldMk cId="3761875600" sldId="260"/>
            <ac:picMk id="11" creationId="{92C5AA94-B052-0AA0-ED4C-8DF35EF5476D}"/>
          </ac:picMkLst>
        </pc:picChg>
      </pc:sldChg>
      <pc:sldChg chg="addSp delSp modSp new mod">
        <pc:chgData name="Manish Kumar Agarwal" userId="d61eeec9-2078-40a5-b388-8f0e32cbe8dd" providerId="ADAL" clId="{70B4D050-B228-4889-AE70-071BA6D1F5C5}" dt="2024-10-23T08:16:15.059" v="1142" actId="1076"/>
        <pc:sldMkLst>
          <pc:docMk/>
          <pc:sldMk cId="3017200927" sldId="261"/>
        </pc:sldMkLst>
        <pc:spChg chg="mod">
          <ac:chgData name="Manish Kumar Agarwal" userId="d61eeec9-2078-40a5-b388-8f0e32cbe8dd" providerId="ADAL" clId="{70B4D050-B228-4889-AE70-071BA6D1F5C5}" dt="2024-10-23T08:14:03.060" v="1120" actId="20577"/>
          <ac:spMkLst>
            <pc:docMk/>
            <pc:sldMk cId="3017200927" sldId="261"/>
            <ac:spMk id="2" creationId="{E3501E2C-935F-8BFF-1B3A-7FEC55C69D9C}"/>
          </ac:spMkLst>
        </pc:spChg>
        <pc:spChg chg="del">
          <ac:chgData name="Manish Kumar Agarwal" userId="d61eeec9-2078-40a5-b388-8f0e32cbe8dd" providerId="ADAL" clId="{70B4D050-B228-4889-AE70-071BA6D1F5C5}" dt="2024-10-23T08:15:31.076" v="1129" actId="478"/>
          <ac:spMkLst>
            <pc:docMk/>
            <pc:sldMk cId="3017200927" sldId="261"/>
            <ac:spMk id="3" creationId="{AB4DBB18-BA82-4170-1A53-420D94E77D0B}"/>
          </ac:spMkLst>
        </pc:spChg>
        <pc:picChg chg="add mod">
          <ac:chgData name="Manish Kumar Agarwal" userId="d61eeec9-2078-40a5-b388-8f0e32cbe8dd" providerId="ADAL" clId="{70B4D050-B228-4889-AE70-071BA6D1F5C5}" dt="2024-10-23T08:16:09.541" v="1139" actId="1076"/>
          <ac:picMkLst>
            <pc:docMk/>
            <pc:sldMk cId="3017200927" sldId="261"/>
            <ac:picMk id="5" creationId="{F0E5ACA6-A6AD-01B5-D1CC-7DE706A188F2}"/>
          </ac:picMkLst>
        </pc:picChg>
        <pc:picChg chg="add mod">
          <ac:chgData name="Manish Kumar Agarwal" userId="d61eeec9-2078-40a5-b388-8f0e32cbe8dd" providerId="ADAL" clId="{70B4D050-B228-4889-AE70-071BA6D1F5C5}" dt="2024-10-23T08:16:03.873" v="1136" actId="1076"/>
          <ac:picMkLst>
            <pc:docMk/>
            <pc:sldMk cId="3017200927" sldId="261"/>
            <ac:picMk id="7" creationId="{1EF5E7D3-19E2-4D8C-1F36-1FF72A258A7F}"/>
          </ac:picMkLst>
        </pc:picChg>
        <pc:picChg chg="add mod">
          <ac:chgData name="Manish Kumar Agarwal" userId="d61eeec9-2078-40a5-b388-8f0e32cbe8dd" providerId="ADAL" clId="{70B4D050-B228-4889-AE70-071BA6D1F5C5}" dt="2024-10-23T08:16:12.103" v="1141" actId="1076"/>
          <ac:picMkLst>
            <pc:docMk/>
            <pc:sldMk cId="3017200927" sldId="261"/>
            <ac:picMk id="9" creationId="{53057F2D-EEAB-E7E4-2153-5B2B17A49206}"/>
          </ac:picMkLst>
        </pc:picChg>
        <pc:picChg chg="add mod">
          <ac:chgData name="Manish Kumar Agarwal" userId="d61eeec9-2078-40a5-b388-8f0e32cbe8dd" providerId="ADAL" clId="{70B4D050-B228-4889-AE70-071BA6D1F5C5}" dt="2024-10-23T08:16:15.059" v="1142" actId="1076"/>
          <ac:picMkLst>
            <pc:docMk/>
            <pc:sldMk cId="3017200927" sldId="261"/>
            <ac:picMk id="11" creationId="{2BAB4290-368F-6277-FC5F-D03F602E552E}"/>
          </ac:picMkLst>
        </pc:picChg>
      </pc:sldChg>
      <pc:sldChg chg="addSp delSp modSp new mod">
        <pc:chgData name="Manish Kumar Agarwal" userId="d61eeec9-2078-40a5-b388-8f0e32cbe8dd" providerId="ADAL" clId="{70B4D050-B228-4889-AE70-071BA6D1F5C5}" dt="2024-10-23T08:17:57.583" v="1190" actId="1036"/>
        <pc:sldMkLst>
          <pc:docMk/>
          <pc:sldMk cId="679869727" sldId="262"/>
        </pc:sldMkLst>
        <pc:spChg chg="mod">
          <ac:chgData name="Manish Kumar Agarwal" userId="d61eeec9-2078-40a5-b388-8f0e32cbe8dd" providerId="ADAL" clId="{70B4D050-B228-4889-AE70-071BA6D1F5C5}" dt="2024-10-23T08:16:36.671" v="1172" actId="20577"/>
          <ac:spMkLst>
            <pc:docMk/>
            <pc:sldMk cId="679869727" sldId="262"/>
            <ac:spMk id="2" creationId="{838FA7AE-C2CC-7EA4-4DA8-545D18D5C84E}"/>
          </ac:spMkLst>
        </pc:spChg>
        <pc:spChg chg="del">
          <ac:chgData name="Manish Kumar Agarwal" userId="d61eeec9-2078-40a5-b388-8f0e32cbe8dd" providerId="ADAL" clId="{70B4D050-B228-4889-AE70-071BA6D1F5C5}" dt="2024-10-23T08:16:53.818" v="1175" actId="478"/>
          <ac:spMkLst>
            <pc:docMk/>
            <pc:sldMk cId="679869727" sldId="262"/>
            <ac:spMk id="3" creationId="{8EEC7911-A05A-FCBD-C088-6666741CBC15}"/>
          </ac:spMkLst>
        </pc:spChg>
        <pc:spChg chg="add mod">
          <ac:chgData name="Manish Kumar Agarwal" userId="d61eeec9-2078-40a5-b388-8f0e32cbe8dd" providerId="ADAL" clId="{70B4D050-B228-4889-AE70-071BA6D1F5C5}" dt="2024-10-23T08:17:30.326" v="1180" actId="207"/>
          <ac:spMkLst>
            <pc:docMk/>
            <pc:sldMk cId="679869727" sldId="262"/>
            <ac:spMk id="8" creationId="{7ABDAAFC-1CE1-A66F-6053-23F4F2433A7A}"/>
          </ac:spMkLst>
        </pc:spChg>
        <pc:spChg chg="add mod">
          <ac:chgData name="Manish Kumar Agarwal" userId="d61eeec9-2078-40a5-b388-8f0e32cbe8dd" providerId="ADAL" clId="{70B4D050-B228-4889-AE70-071BA6D1F5C5}" dt="2024-10-23T08:17:57.583" v="1190" actId="1036"/>
          <ac:spMkLst>
            <pc:docMk/>
            <pc:sldMk cId="679869727" sldId="262"/>
            <ac:spMk id="11" creationId="{600A8ED1-0153-185F-62FD-DBAE38A6A30B}"/>
          </ac:spMkLst>
        </pc:spChg>
        <pc:picChg chg="add mod">
          <ac:chgData name="Manish Kumar Agarwal" userId="d61eeec9-2078-40a5-b388-8f0e32cbe8dd" providerId="ADAL" clId="{70B4D050-B228-4889-AE70-071BA6D1F5C5}" dt="2024-10-23T08:16:52.119" v="1174" actId="1076"/>
          <ac:picMkLst>
            <pc:docMk/>
            <pc:sldMk cId="679869727" sldId="262"/>
            <ac:picMk id="5" creationId="{EA89C87B-AEB8-65FA-5664-CE22BF9269A6}"/>
          </ac:picMkLst>
        </pc:picChg>
        <pc:picChg chg="add mod">
          <ac:chgData name="Manish Kumar Agarwal" userId="d61eeec9-2078-40a5-b388-8f0e32cbe8dd" providerId="ADAL" clId="{70B4D050-B228-4889-AE70-071BA6D1F5C5}" dt="2024-10-23T08:17:19.885" v="1178" actId="1076"/>
          <ac:picMkLst>
            <pc:docMk/>
            <pc:sldMk cId="679869727" sldId="262"/>
            <ac:picMk id="7" creationId="{B01937C2-9596-2D0B-55B9-487F2104832C}"/>
          </ac:picMkLst>
        </pc:picChg>
        <pc:picChg chg="add mod">
          <ac:chgData name="Manish Kumar Agarwal" userId="d61eeec9-2078-40a5-b388-8f0e32cbe8dd" providerId="ADAL" clId="{70B4D050-B228-4889-AE70-071BA6D1F5C5}" dt="2024-10-23T08:17:49.856" v="1184" actId="14100"/>
          <ac:picMkLst>
            <pc:docMk/>
            <pc:sldMk cId="679869727" sldId="262"/>
            <ac:picMk id="10" creationId="{2B2137C1-9466-5D3F-0076-7CA8E931F35A}"/>
          </ac:picMkLst>
        </pc:picChg>
      </pc:sldChg>
      <pc:sldChg chg="addSp delSp modSp new mod">
        <pc:chgData name="Manish Kumar Agarwal" userId="d61eeec9-2078-40a5-b388-8f0e32cbe8dd" providerId="ADAL" clId="{70B4D050-B228-4889-AE70-071BA6D1F5C5}" dt="2024-10-23T08:19:51.570" v="1214" actId="478"/>
        <pc:sldMkLst>
          <pc:docMk/>
          <pc:sldMk cId="1239923833" sldId="263"/>
        </pc:sldMkLst>
        <pc:spChg chg="mod">
          <ac:chgData name="Manish Kumar Agarwal" userId="d61eeec9-2078-40a5-b388-8f0e32cbe8dd" providerId="ADAL" clId="{70B4D050-B228-4889-AE70-071BA6D1F5C5}" dt="2024-10-23T08:18:10.648" v="1192"/>
          <ac:spMkLst>
            <pc:docMk/>
            <pc:sldMk cId="1239923833" sldId="263"/>
            <ac:spMk id="2" creationId="{A119ECDA-EB38-5DB3-2714-4B488C66B935}"/>
          </ac:spMkLst>
        </pc:spChg>
        <pc:spChg chg="del">
          <ac:chgData name="Manish Kumar Agarwal" userId="d61eeec9-2078-40a5-b388-8f0e32cbe8dd" providerId="ADAL" clId="{70B4D050-B228-4889-AE70-071BA6D1F5C5}" dt="2024-10-23T08:19:51.570" v="1214" actId="478"/>
          <ac:spMkLst>
            <pc:docMk/>
            <pc:sldMk cId="1239923833" sldId="263"/>
            <ac:spMk id="3" creationId="{A050F2ED-4BE5-F182-60E0-D3FB8C0C32AD}"/>
          </ac:spMkLst>
        </pc:spChg>
        <pc:spChg chg="add mod">
          <ac:chgData name="Manish Kumar Agarwal" userId="d61eeec9-2078-40a5-b388-8f0e32cbe8dd" providerId="ADAL" clId="{70B4D050-B228-4889-AE70-071BA6D1F5C5}" dt="2024-10-23T08:19:05.440" v="1201" actId="1076"/>
          <ac:spMkLst>
            <pc:docMk/>
            <pc:sldMk cId="1239923833" sldId="263"/>
            <ac:spMk id="6" creationId="{B0442956-4C6F-4F2E-AD58-1740D9F34CEA}"/>
          </ac:spMkLst>
        </pc:spChg>
        <pc:spChg chg="add mod">
          <ac:chgData name="Manish Kumar Agarwal" userId="d61eeec9-2078-40a5-b388-8f0e32cbe8dd" providerId="ADAL" clId="{70B4D050-B228-4889-AE70-071BA6D1F5C5}" dt="2024-10-23T08:19:11.042" v="1204" actId="14100"/>
          <ac:spMkLst>
            <pc:docMk/>
            <pc:sldMk cId="1239923833" sldId="263"/>
            <ac:spMk id="9" creationId="{BA15E7FE-24AF-6867-9151-47BFABA542C1}"/>
          </ac:spMkLst>
        </pc:spChg>
        <pc:spChg chg="add mod">
          <ac:chgData name="Manish Kumar Agarwal" userId="d61eeec9-2078-40a5-b388-8f0e32cbe8dd" providerId="ADAL" clId="{70B4D050-B228-4889-AE70-071BA6D1F5C5}" dt="2024-10-23T08:19:47.894" v="1212" actId="1076"/>
          <ac:spMkLst>
            <pc:docMk/>
            <pc:sldMk cId="1239923833" sldId="263"/>
            <ac:spMk id="12" creationId="{A6CC1957-4A2E-4D23-1E7D-F23C02C3673D}"/>
          </ac:spMkLst>
        </pc:spChg>
        <pc:picChg chg="add mod">
          <ac:chgData name="Manish Kumar Agarwal" userId="d61eeec9-2078-40a5-b388-8f0e32cbe8dd" providerId="ADAL" clId="{70B4D050-B228-4889-AE70-071BA6D1F5C5}" dt="2024-10-23T08:19:02.231" v="1200" actId="1076"/>
          <ac:picMkLst>
            <pc:docMk/>
            <pc:sldMk cId="1239923833" sldId="263"/>
            <ac:picMk id="5" creationId="{99F00ABA-1941-4B9C-4EF0-05732AEAF6E6}"/>
          </ac:picMkLst>
        </pc:picChg>
        <pc:picChg chg="add mod">
          <ac:chgData name="Manish Kumar Agarwal" userId="d61eeec9-2078-40a5-b388-8f0e32cbe8dd" providerId="ADAL" clId="{70B4D050-B228-4889-AE70-071BA6D1F5C5}" dt="2024-10-23T08:18:58.188" v="1198" actId="1076"/>
          <ac:picMkLst>
            <pc:docMk/>
            <pc:sldMk cId="1239923833" sldId="263"/>
            <ac:picMk id="8" creationId="{5157C358-E9EB-48EF-C9AC-DD230C1FC4B1}"/>
          </ac:picMkLst>
        </pc:picChg>
        <pc:picChg chg="add mod">
          <ac:chgData name="Manish Kumar Agarwal" userId="d61eeec9-2078-40a5-b388-8f0e32cbe8dd" providerId="ADAL" clId="{70B4D050-B228-4889-AE70-071BA6D1F5C5}" dt="2024-10-23T08:19:45.613" v="1211" actId="14100"/>
          <ac:picMkLst>
            <pc:docMk/>
            <pc:sldMk cId="1239923833" sldId="263"/>
            <ac:picMk id="11" creationId="{38365168-55A0-76CF-63F7-ECEBA95078A9}"/>
          </ac:picMkLst>
        </pc:picChg>
        <pc:picChg chg="add mod">
          <ac:chgData name="Manish Kumar Agarwal" userId="d61eeec9-2078-40a5-b388-8f0e32cbe8dd" providerId="ADAL" clId="{70B4D050-B228-4889-AE70-071BA6D1F5C5}" dt="2024-10-23T08:19:49.375" v="1213" actId="1076"/>
          <ac:picMkLst>
            <pc:docMk/>
            <pc:sldMk cId="1239923833" sldId="263"/>
            <ac:picMk id="14" creationId="{15219279-D186-97DC-CDA5-2008E3D8AD0D}"/>
          </ac:picMkLst>
        </pc:picChg>
      </pc:sldChg>
      <pc:sldChg chg="addSp delSp modSp new mod">
        <pc:chgData name="Manish Kumar Agarwal" userId="d61eeec9-2078-40a5-b388-8f0e32cbe8dd" providerId="ADAL" clId="{70B4D050-B228-4889-AE70-071BA6D1F5C5}" dt="2024-10-23T08:22:34.498" v="1257" actId="1076"/>
        <pc:sldMkLst>
          <pc:docMk/>
          <pc:sldMk cId="3689742428" sldId="264"/>
        </pc:sldMkLst>
        <pc:spChg chg="mod">
          <ac:chgData name="Manish Kumar Agarwal" userId="d61eeec9-2078-40a5-b388-8f0e32cbe8dd" providerId="ADAL" clId="{70B4D050-B228-4889-AE70-071BA6D1F5C5}" dt="2024-10-23T08:22:12.010" v="1251" actId="20577"/>
          <ac:spMkLst>
            <pc:docMk/>
            <pc:sldMk cId="3689742428" sldId="264"/>
            <ac:spMk id="2" creationId="{E5038413-178E-4749-86D3-E5E4E35CAC59}"/>
          </ac:spMkLst>
        </pc:spChg>
        <pc:spChg chg="del">
          <ac:chgData name="Manish Kumar Agarwal" userId="d61eeec9-2078-40a5-b388-8f0e32cbe8dd" providerId="ADAL" clId="{70B4D050-B228-4889-AE70-071BA6D1F5C5}" dt="2024-10-23T08:22:31.024" v="1255" actId="478"/>
          <ac:spMkLst>
            <pc:docMk/>
            <pc:sldMk cId="3689742428" sldId="264"/>
            <ac:spMk id="3" creationId="{95AD4414-F39A-C4F0-B4A8-F6BFB7453FFA}"/>
          </ac:spMkLst>
        </pc:spChg>
        <pc:picChg chg="add mod">
          <ac:chgData name="Manish Kumar Agarwal" userId="d61eeec9-2078-40a5-b388-8f0e32cbe8dd" providerId="ADAL" clId="{70B4D050-B228-4889-AE70-071BA6D1F5C5}" dt="2024-10-23T08:22:34.498" v="1257" actId="1076"/>
          <ac:picMkLst>
            <pc:docMk/>
            <pc:sldMk cId="3689742428" sldId="264"/>
            <ac:picMk id="5" creationId="{7BF83D06-1347-A070-238E-B87CB795BDBE}"/>
          </ac:picMkLst>
        </pc:picChg>
        <pc:picChg chg="add mod">
          <ac:chgData name="Manish Kumar Agarwal" userId="d61eeec9-2078-40a5-b388-8f0e32cbe8dd" providerId="ADAL" clId="{70B4D050-B228-4889-AE70-071BA6D1F5C5}" dt="2024-10-23T08:22:32.547" v="1256" actId="1076"/>
          <ac:picMkLst>
            <pc:docMk/>
            <pc:sldMk cId="3689742428" sldId="264"/>
            <ac:picMk id="7" creationId="{575400EA-61BC-8BD1-9B18-453DE253D124}"/>
          </ac:picMkLst>
        </pc:picChg>
      </pc:sldChg>
      <pc:sldChg chg="addSp delSp modSp new mod">
        <pc:chgData name="Manish Kumar Agarwal" userId="d61eeec9-2078-40a5-b388-8f0e32cbe8dd" providerId="ADAL" clId="{70B4D050-B228-4889-AE70-071BA6D1F5C5}" dt="2024-10-23T08:24:30.315" v="1312" actId="1076"/>
        <pc:sldMkLst>
          <pc:docMk/>
          <pc:sldMk cId="1545032944" sldId="265"/>
        </pc:sldMkLst>
        <pc:spChg chg="mod">
          <ac:chgData name="Manish Kumar Agarwal" userId="d61eeec9-2078-40a5-b388-8f0e32cbe8dd" providerId="ADAL" clId="{70B4D050-B228-4889-AE70-071BA6D1F5C5}" dt="2024-10-23T08:23:11.209" v="1287" actId="313"/>
          <ac:spMkLst>
            <pc:docMk/>
            <pc:sldMk cId="1545032944" sldId="265"/>
            <ac:spMk id="2" creationId="{D7F9C6CA-7921-0F63-CC88-FB4788471208}"/>
          </ac:spMkLst>
        </pc:spChg>
        <pc:spChg chg="del">
          <ac:chgData name="Manish Kumar Agarwal" userId="d61eeec9-2078-40a5-b388-8f0e32cbe8dd" providerId="ADAL" clId="{70B4D050-B228-4889-AE70-071BA6D1F5C5}" dt="2024-10-23T08:23:15.222" v="1288" actId="478"/>
          <ac:spMkLst>
            <pc:docMk/>
            <pc:sldMk cId="1545032944" sldId="265"/>
            <ac:spMk id="3" creationId="{89385EA6-83A2-F12A-E9DD-15E113BD4423}"/>
          </ac:spMkLst>
        </pc:spChg>
        <pc:picChg chg="add mod">
          <ac:chgData name="Manish Kumar Agarwal" userId="d61eeec9-2078-40a5-b388-8f0e32cbe8dd" providerId="ADAL" clId="{70B4D050-B228-4889-AE70-071BA6D1F5C5}" dt="2024-10-23T08:24:30.315" v="1312" actId="1076"/>
          <ac:picMkLst>
            <pc:docMk/>
            <pc:sldMk cId="1545032944" sldId="265"/>
            <ac:picMk id="5" creationId="{E25C59B7-DE4E-5CF8-1C16-D79D14224589}"/>
          </ac:picMkLst>
        </pc:picChg>
        <pc:picChg chg="add mod">
          <ac:chgData name="Manish Kumar Agarwal" userId="d61eeec9-2078-40a5-b388-8f0e32cbe8dd" providerId="ADAL" clId="{70B4D050-B228-4889-AE70-071BA6D1F5C5}" dt="2024-10-23T08:24:19.877" v="1307" actId="14100"/>
          <ac:picMkLst>
            <pc:docMk/>
            <pc:sldMk cId="1545032944" sldId="265"/>
            <ac:picMk id="7" creationId="{FEAB2AE8-D7D6-F3D2-6DEE-0961E007048B}"/>
          </ac:picMkLst>
        </pc:picChg>
        <pc:picChg chg="add mod">
          <ac:chgData name="Manish Kumar Agarwal" userId="d61eeec9-2078-40a5-b388-8f0e32cbe8dd" providerId="ADAL" clId="{70B4D050-B228-4889-AE70-071BA6D1F5C5}" dt="2024-10-23T08:24:23.662" v="1309" actId="1076"/>
          <ac:picMkLst>
            <pc:docMk/>
            <pc:sldMk cId="1545032944" sldId="265"/>
            <ac:picMk id="9" creationId="{67AC1C72-D1A6-6C23-690B-D7571DB9ABCE}"/>
          </ac:picMkLst>
        </pc:picChg>
        <pc:picChg chg="add mod">
          <ac:chgData name="Manish Kumar Agarwal" userId="d61eeec9-2078-40a5-b388-8f0e32cbe8dd" providerId="ADAL" clId="{70B4D050-B228-4889-AE70-071BA6D1F5C5}" dt="2024-10-23T08:24:27.862" v="1311" actId="14100"/>
          <ac:picMkLst>
            <pc:docMk/>
            <pc:sldMk cId="1545032944" sldId="265"/>
            <ac:picMk id="11" creationId="{6FDFB02B-F623-E8F1-A555-1CB04F5ED12F}"/>
          </ac:picMkLst>
        </pc:picChg>
      </pc:sldChg>
      <pc:sldChg chg="addSp delSp modSp new mod">
        <pc:chgData name="Manish Kumar Agarwal" userId="d61eeec9-2078-40a5-b388-8f0e32cbe8dd" providerId="ADAL" clId="{70B4D050-B228-4889-AE70-071BA6D1F5C5}" dt="2024-10-23T08:26:15.770" v="1335" actId="478"/>
        <pc:sldMkLst>
          <pc:docMk/>
          <pc:sldMk cId="1480403889" sldId="266"/>
        </pc:sldMkLst>
        <pc:spChg chg="mod">
          <ac:chgData name="Manish Kumar Agarwal" userId="d61eeec9-2078-40a5-b388-8f0e32cbe8dd" providerId="ADAL" clId="{70B4D050-B228-4889-AE70-071BA6D1F5C5}" dt="2024-10-23T08:25:02.477" v="1324" actId="20577"/>
          <ac:spMkLst>
            <pc:docMk/>
            <pc:sldMk cId="1480403889" sldId="266"/>
            <ac:spMk id="2" creationId="{0AE3CD55-EAC5-7BEE-D6D0-1BB187A1ECB2}"/>
          </ac:spMkLst>
        </pc:spChg>
        <pc:spChg chg="del">
          <ac:chgData name="Manish Kumar Agarwal" userId="d61eeec9-2078-40a5-b388-8f0e32cbe8dd" providerId="ADAL" clId="{70B4D050-B228-4889-AE70-071BA6D1F5C5}" dt="2024-10-23T08:26:15.770" v="1335" actId="478"/>
          <ac:spMkLst>
            <pc:docMk/>
            <pc:sldMk cId="1480403889" sldId="266"/>
            <ac:spMk id="3" creationId="{A074D939-0AAB-B4B1-36C7-27A82500B715}"/>
          </ac:spMkLst>
        </pc:spChg>
        <pc:picChg chg="add mod">
          <ac:chgData name="Manish Kumar Agarwal" userId="d61eeec9-2078-40a5-b388-8f0e32cbe8dd" providerId="ADAL" clId="{70B4D050-B228-4889-AE70-071BA6D1F5C5}" dt="2024-10-23T08:25:27.600" v="1327" actId="1076"/>
          <ac:picMkLst>
            <pc:docMk/>
            <pc:sldMk cId="1480403889" sldId="266"/>
            <ac:picMk id="5" creationId="{BE29E4B5-A2C5-1B2A-24E4-E5AF871EF7A1}"/>
          </ac:picMkLst>
        </pc:picChg>
        <pc:picChg chg="add mod">
          <ac:chgData name="Manish Kumar Agarwal" userId="d61eeec9-2078-40a5-b388-8f0e32cbe8dd" providerId="ADAL" clId="{70B4D050-B228-4889-AE70-071BA6D1F5C5}" dt="2024-10-23T08:25:29.639" v="1328" actId="1076"/>
          <ac:picMkLst>
            <pc:docMk/>
            <pc:sldMk cId="1480403889" sldId="266"/>
            <ac:picMk id="7" creationId="{A5576CD5-C203-893A-69EB-6B9B42659064}"/>
          </ac:picMkLst>
        </pc:picChg>
        <pc:picChg chg="add mod">
          <ac:chgData name="Manish Kumar Agarwal" userId="d61eeec9-2078-40a5-b388-8f0e32cbe8dd" providerId="ADAL" clId="{70B4D050-B228-4889-AE70-071BA6D1F5C5}" dt="2024-10-23T08:26:13.455" v="1334" actId="1076"/>
          <ac:picMkLst>
            <pc:docMk/>
            <pc:sldMk cId="1480403889" sldId="266"/>
            <ac:picMk id="9" creationId="{7574FE66-1D1A-BCEE-FB7E-369F9698ED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94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9D3B94-446E-40FF-A8C7-E4D261AE51D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D612-0828-44DA-8896-C7324489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4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C113-2DD5-614E-4234-E74C035D8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UseCase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227A-DABB-04D3-D0C7-AF5801CB0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Manish Agarwal / Ayush Srivastava </a:t>
            </a:r>
          </a:p>
          <a:p>
            <a:r>
              <a:rPr lang="en-US" dirty="0"/>
              <a:t>Batch C 68</a:t>
            </a:r>
          </a:p>
        </p:txBody>
      </p:sp>
    </p:spTree>
    <p:extLst>
      <p:ext uri="{BB962C8B-B14F-4D97-AF65-F5344CB8AC3E}">
        <p14:creationId xmlns:p14="http://schemas.microsoft.com/office/powerpoint/2010/main" val="301992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E80-D44D-6208-A734-5029049C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Challenges/Mitigation while working on this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A3EA-B5A1-5E3A-E8C1-ACA20B6B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had ~111 columns – With some basic EDA many columns were eliminated, they were empty </a:t>
            </a:r>
          </a:p>
          <a:p>
            <a:r>
              <a:rPr lang="en-US" dirty="0"/>
              <a:t>Laptop Jupyter netbook kept crashing while dropping columns and rows. </a:t>
            </a:r>
          </a:p>
          <a:p>
            <a:r>
              <a:rPr lang="en-US" dirty="0"/>
              <a:t>Tried google collab but there were some parsing issue – could not debug further – used manual workaround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39D9-8B93-5867-5200-52E37A4F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F25E-23CB-5A78-8866-A3557F13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colums which can be highly co related </a:t>
            </a:r>
          </a:p>
          <a:p>
            <a:r>
              <a:rPr lang="en-US" dirty="0"/>
              <a:t>We can use some NLP technique and vector matching to reach the English description and identify any similarity </a:t>
            </a:r>
          </a:p>
        </p:txBody>
      </p:sp>
    </p:spTree>
    <p:extLst>
      <p:ext uri="{BB962C8B-B14F-4D97-AF65-F5344CB8AC3E}">
        <p14:creationId xmlns:p14="http://schemas.microsoft.com/office/powerpoint/2010/main" val="141320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9B92-6D65-E2C7-A6E2-067923A7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41C7-7A2D-6523-2DD7-1C346B28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356852"/>
            <a:ext cx="9214111" cy="4891547"/>
          </a:xfrm>
        </p:spPr>
        <p:txBody>
          <a:bodyPr/>
          <a:lstStyle/>
          <a:p>
            <a:r>
              <a:rPr lang="en-US" dirty="0"/>
              <a:t>The Data Set provided is for company which e largest online loan marketplace, facilitating personal loans, business loans, and financing of medical procedures. </a:t>
            </a:r>
          </a:p>
          <a:p>
            <a:r>
              <a:rPr lang="en-US" dirty="0"/>
              <a:t>Most important risk is to lend loans to ‘risky’ applicants who cannot repay the loan. </a:t>
            </a:r>
          </a:p>
          <a:p>
            <a:r>
              <a:rPr lang="en-US" dirty="0"/>
              <a:t>Non repayment of the loan leads to credit loss. </a:t>
            </a:r>
          </a:p>
          <a:p>
            <a:r>
              <a:rPr lang="en-US" dirty="0"/>
              <a:t>Company wants to identify risky loan applicants and reduce/mitigate the risk to certain extent. </a:t>
            </a:r>
          </a:p>
        </p:txBody>
      </p:sp>
    </p:spTree>
    <p:extLst>
      <p:ext uri="{BB962C8B-B14F-4D97-AF65-F5344CB8AC3E}">
        <p14:creationId xmlns:p14="http://schemas.microsoft.com/office/powerpoint/2010/main" val="47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B33B-37F1-F7D9-8C19-61872A0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86410A-2D83-7FEB-77D3-728BF383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022" y="2890103"/>
            <a:ext cx="4496427" cy="12288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6AD89-9692-4D2A-8477-F1933224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1" y="2123991"/>
            <a:ext cx="4363059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5AA94-B052-0AA0-ED4C-8DF35EF5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1" y="4238641"/>
            <a:ext cx="507753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1E2C-935F-8BFF-1B3A-7FEC55C6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5ACA6-A6AD-01B5-D1CC-7DE706A1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357" y="633871"/>
            <a:ext cx="4200741" cy="367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5E7D3-19E2-4D8C-1F36-1FF72A25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63" y="1416985"/>
            <a:ext cx="4410691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57F2D-EEAB-E7E4-2153-5B2B17A4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27" y="4509844"/>
            <a:ext cx="10126488" cy="68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B4290-368F-6277-FC5F-D03F602E5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659" y="5478755"/>
            <a:ext cx="422969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7AE-C2CC-7EA4-4DA8-545D18D5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other missing values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9C87B-AEB8-65FA-5664-CE22BF92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7" y="2052918"/>
            <a:ext cx="3734321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937C2-9596-2D0B-55B9-487F2104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9451"/>
            <a:ext cx="5205137" cy="216345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ABDAAFC-1CE1-A66F-6053-23F4F2433A7A}"/>
              </a:ext>
            </a:extLst>
          </p:cNvPr>
          <p:cNvSpPr/>
          <p:nvPr/>
        </p:nvSpPr>
        <p:spPr>
          <a:xfrm>
            <a:off x="5889523" y="1779639"/>
            <a:ext cx="678425" cy="2732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137C1-9466-5D3F-0076-7CA8E931F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10" y="4063113"/>
            <a:ext cx="6141430" cy="258511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00A8ED1-0153-185F-62FD-DBAE38A6A30B}"/>
              </a:ext>
            </a:extLst>
          </p:cNvPr>
          <p:cNvSpPr/>
          <p:nvPr/>
        </p:nvSpPr>
        <p:spPr>
          <a:xfrm>
            <a:off x="5009259" y="4384820"/>
            <a:ext cx="678425" cy="2732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DA-EB38-5DB3-2714-4B488C6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other missing values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0ABA-1941-4B9C-4EF0-05732AEA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9" y="1468234"/>
            <a:ext cx="7068536" cy="14480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0442956-4C6F-4F2E-AD58-1740D9F34CEA}"/>
              </a:ext>
            </a:extLst>
          </p:cNvPr>
          <p:cNvSpPr/>
          <p:nvPr/>
        </p:nvSpPr>
        <p:spPr>
          <a:xfrm>
            <a:off x="1331994" y="1816444"/>
            <a:ext cx="678425" cy="2732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7C358-E9EB-48EF-C9AC-DD230C1F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89" y="2681815"/>
            <a:ext cx="4515480" cy="307700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A15E7FE-24AF-6867-9151-47BFABA542C1}"/>
              </a:ext>
            </a:extLst>
          </p:cNvPr>
          <p:cNvSpPr/>
          <p:nvPr/>
        </p:nvSpPr>
        <p:spPr>
          <a:xfrm>
            <a:off x="7580394" y="2681815"/>
            <a:ext cx="1150651" cy="2732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365168-55A0-76CF-63F7-ECEBA950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94" y="3115907"/>
            <a:ext cx="3446483" cy="244154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6CC1957-4A2E-4D23-1E7D-F23C02C3673D}"/>
              </a:ext>
            </a:extLst>
          </p:cNvPr>
          <p:cNvSpPr/>
          <p:nvPr/>
        </p:nvSpPr>
        <p:spPr>
          <a:xfrm>
            <a:off x="1695786" y="3155721"/>
            <a:ext cx="1150651" cy="2732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19279-D186-97DC-CDA5-2008E3D8A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94" y="5919740"/>
            <a:ext cx="1040275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2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8413-178E-4749-86D3-E5E4E35C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subset of columns and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83D06-1347-A070-238E-B87CB795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" y="4126525"/>
            <a:ext cx="10945753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400EA-61BC-8BD1-9B18-453DE253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39112"/>
            <a:ext cx="333421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C6CA-7921-0F63-CC88-FB478847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col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59B7-DE4E-5CF8-1C16-D79D1422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5" y="1647576"/>
            <a:ext cx="8411749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B2AE8-D7D6-F3D2-6DEE-0961E007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29" y="3717161"/>
            <a:ext cx="3792920" cy="2825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C1C72-D1A6-6C23-690B-D7571DB9A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14" y="3730191"/>
            <a:ext cx="4002435" cy="2825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DFB02B-F623-E8F1-A555-1CB04F5E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185" y="3730191"/>
            <a:ext cx="3779842" cy="28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D55-EAC5-7BEE-D6D0-1BB187A1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9E4B5-A2C5-1B2A-24E4-E5AF871E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7" y="1503924"/>
            <a:ext cx="7773485" cy="12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76CD5-C203-893A-69EB-6B9B4265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57" y="3122543"/>
            <a:ext cx="4683814" cy="3244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4FE66-1D1A-BCEE-FB7E-369F9698E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82" y="3098374"/>
            <a:ext cx="4815848" cy="32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0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285643de-5f5b-4b03-a153-0ae2dc8aaf77}" enabled="0" method="" siteId="{285643de-5f5b-4b03-a153-0ae2dc8aaf7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196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EDA UseCase </vt:lpstr>
      <vt:lpstr>Problem statement </vt:lpstr>
      <vt:lpstr>Data summary </vt:lpstr>
      <vt:lpstr>Missing Data</vt:lpstr>
      <vt:lpstr>Handling other missing values </vt:lpstr>
      <vt:lpstr>Handling other missing values </vt:lpstr>
      <vt:lpstr>EDA with subset of columns and rows</vt:lpstr>
      <vt:lpstr>Categorical col Summary</vt:lpstr>
      <vt:lpstr>Numerical col Summary</vt:lpstr>
      <vt:lpstr>Challenges/Mitigation while working on this data set </vt:lpstr>
      <vt:lpstr>Further improvements </vt:lpstr>
    </vt:vector>
  </TitlesOfParts>
  <Company>Infinera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 Agarwal</dc:creator>
  <cp:lastModifiedBy>Manish Kumar Agarwal</cp:lastModifiedBy>
  <cp:revision>1</cp:revision>
  <dcterms:created xsi:type="dcterms:W3CDTF">2024-10-23T07:59:08Z</dcterms:created>
  <dcterms:modified xsi:type="dcterms:W3CDTF">2024-10-23T08:27:57Z</dcterms:modified>
</cp:coreProperties>
</file>