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3"/>
  </p:notesMasterIdLst>
  <p:sldIdLst>
    <p:sldId id="256" r:id="rId5"/>
    <p:sldId id="257" r:id="rId6"/>
    <p:sldId id="264" r:id="rId7"/>
    <p:sldId id="258" r:id="rId8"/>
    <p:sldId id="265" r:id="rId9"/>
    <p:sldId id="266" r:id="rId10"/>
    <p:sldId id="267" r:id="rId11"/>
    <p:sldId id="268" r:id="rId12"/>
    <p:sldId id="269" r:id="rId13"/>
    <p:sldId id="270" r:id="rId14"/>
    <p:sldId id="260" r:id="rId15"/>
    <p:sldId id="271" r:id="rId16"/>
    <p:sldId id="261" r:id="rId17"/>
    <p:sldId id="263" r:id="rId18"/>
    <p:sldId id="262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3C53E5-69C9-4447-84D9-7AE671C44240}" v="76" dt="2023-01-22T17:59:28.8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887" autoAdjust="0"/>
  </p:normalViewPr>
  <p:slideViewPr>
    <p:cSldViewPr snapToGrid="0">
      <p:cViewPr varScale="1">
        <p:scale>
          <a:sx n="54" d="100"/>
          <a:sy n="54" d="100"/>
        </p:scale>
        <p:origin x="10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Kumar Agarwal" userId="d61eeec9-2078-40a5-b388-8f0e32cbe8dd" providerId="ADAL" clId="{A23C53E5-69C9-4447-84D9-7AE671C44240}"/>
    <pc:docChg chg="undo custSel mod addSld delSld modSld sldOrd">
      <pc:chgData name="Manish Kumar Agarwal" userId="d61eeec9-2078-40a5-b388-8f0e32cbe8dd" providerId="ADAL" clId="{A23C53E5-69C9-4447-84D9-7AE671C44240}" dt="2023-01-22T17:59:35.923" v="3529" actId="313"/>
      <pc:docMkLst>
        <pc:docMk/>
      </pc:docMkLst>
      <pc:sldChg chg="addSp delSp modSp">
        <pc:chgData name="Manish Kumar Agarwal" userId="d61eeec9-2078-40a5-b388-8f0e32cbe8dd" providerId="ADAL" clId="{A23C53E5-69C9-4447-84D9-7AE671C44240}" dt="2023-01-22T17:59:35.923" v="3529" actId="313"/>
        <pc:sldMkLst>
          <pc:docMk/>
          <pc:sldMk cId="153419173" sldId="256"/>
        </pc:sldMkLst>
        <pc:spChg chg="add del mod">
          <ac:chgData name="Manish Kumar Agarwal" userId="d61eeec9-2078-40a5-b388-8f0e32cbe8dd" providerId="ADAL" clId="{A23C53E5-69C9-4447-84D9-7AE671C44240}" dt="2023-01-22T17:59:35.923" v="3529" actId="313"/>
          <ac:spMkLst>
            <pc:docMk/>
            <pc:sldMk cId="153419173" sldId="256"/>
            <ac:spMk id="3" creationId="{E4F08FE4-F763-48FD-9B8F-5EA8E834F0DB}"/>
          </ac:spMkLst>
        </pc:spChg>
        <pc:picChg chg="add mod">
          <ac:chgData name="Manish Kumar Agarwal" userId="d61eeec9-2078-40a5-b388-8f0e32cbe8dd" providerId="ADAL" clId="{A23C53E5-69C9-4447-84D9-7AE671C44240}" dt="2023-01-22T16:18:35.435" v="1711" actId="14100"/>
          <ac:picMkLst>
            <pc:docMk/>
            <pc:sldMk cId="153419173" sldId="256"/>
            <ac:picMk id="4" creationId="{7D5DD798-8323-4677-81CB-0A39A509C5E8}"/>
          </ac:picMkLst>
        </pc:picChg>
      </pc:sldChg>
      <pc:sldChg chg="addSp delSp modSp">
        <pc:chgData name="Manish Kumar Agarwal" userId="d61eeec9-2078-40a5-b388-8f0e32cbe8dd" providerId="ADAL" clId="{A23C53E5-69C9-4447-84D9-7AE671C44240}" dt="2023-01-22T17:58:59.955" v="3497" actId="1076"/>
        <pc:sldMkLst>
          <pc:docMk/>
          <pc:sldMk cId="1101867207" sldId="257"/>
        </pc:sldMkLst>
        <pc:spChg chg="mod">
          <ac:chgData name="Manish Kumar Agarwal" userId="d61eeec9-2078-40a5-b388-8f0e32cbe8dd" providerId="ADAL" clId="{A23C53E5-69C9-4447-84D9-7AE671C44240}" dt="2023-01-22T17:43:33.251" v="2756" actId="20577"/>
          <ac:spMkLst>
            <pc:docMk/>
            <pc:sldMk cId="1101867207" sldId="257"/>
            <ac:spMk id="2" creationId="{479C9508-CC40-4C10-A7E0-C20DF33351CD}"/>
          </ac:spMkLst>
        </pc:spChg>
        <pc:spChg chg="mod">
          <ac:chgData name="Manish Kumar Agarwal" userId="d61eeec9-2078-40a5-b388-8f0e32cbe8dd" providerId="ADAL" clId="{A23C53E5-69C9-4447-84D9-7AE671C44240}" dt="2023-01-22T17:58:59.955" v="3497" actId="1076"/>
          <ac:spMkLst>
            <pc:docMk/>
            <pc:sldMk cId="1101867207" sldId="257"/>
            <ac:spMk id="3" creationId="{AA42BD24-AD54-4097-95B1-80C39FE8D7FF}"/>
          </ac:spMkLst>
        </pc:spChg>
        <pc:spChg chg="add mod">
          <ac:chgData name="Manish Kumar Agarwal" userId="d61eeec9-2078-40a5-b388-8f0e32cbe8dd" providerId="ADAL" clId="{A23C53E5-69C9-4447-84D9-7AE671C44240}" dt="2023-01-22T17:58:57.574" v="3496" actId="1076"/>
          <ac:spMkLst>
            <pc:docMk/>
            <pc:sldMk cId="1101867207" sldId="257"/>
            <ac:spMk id="5" creationId="{816E18A0-643D-4D8B-B8D7-86E576E4AA58}"/>
          </ac:spMkLst>
        </pc:spChg>
        <pc:spChg chg="add mod">
          <ac:chgData name="Manish Kumar Agarwal" userId="d61eeec9-2078-40a5-b388-8f0e32cbe8dd" providerId="ADAL" clId="{A23C53E5-69C9-4447-84D9-7AE671C44240}" dt="2023-01-22T17:58:49.092" v="3495" actId="1076"/>
          <ac:spMkLst>
            <pc:docMk/>
            <pc:sldMk cId="1101867207" sldId="257"/>
            <ac:spMk id="6" creationId="{8B4E2005-7CA8-46BF-AB4A-17A2970F293A}"/>
          </ac:spMkLst>
        </pc:spChg>
        <pc:picChg chg="del">
          <ac:chgData name="Manish Kumar Agarwal" userId="d61eeec9-2078-40a5-b388-8f0e32cbe8dd" providerId="ADAL" clId="{A23C53E5-69C9-4447-84D9-7AE671C44240}" dt="2023-01-22T12:15:07.526" v="0"/>
          <ac:picMkLst>
            <pc:docMk/>
            <pc:sldMk cId="1101867207" sldId="257"/>
            <ac:picMk id="4" creationId="{E0899504-6B9B-4D43-B020-E90B8634BB43}"/>
          </ac:picMkLst>
        </pc:picChg>
      </pc:sldChg>
      <pc:sldChg chg="addSp delSp modSp new add modNotesTx">
        <pc:chgData name="Manish Kumar Agarwal" userId="d61eeec9-2078-40a5-b388-8f0e32cbe8dd" providerId="ADAL" clId="{A23C53E5-69C9-4447-84D9-7AE671C44240}" dt="2023-01-22T16:43:34.442" v="2001" actId="1076"/>
        <pc:sldMkLst>
          <pc:docMk/>
          <pc:sldMk cId="1043547852" sldId="258"/>
        </pc:sldMkLst>
        <pc:spChg chg="mod">
          <ac:chgData name="Manish Kumar Agarwal" userId="d61eeec9-2078-40a5-b388-8f0e32cbe8dd" providerId="ADAL" clId="{A23C53E5-69C9-4447-84D9-7AE671C44240}" dt="2023-01-22T16:43:34.442" v="2001" actId="1076"/>
          <ac:spMkLst>
            <pc:docMk/>
            <pc:sldMk cId="1043547852" sldId="258"/>
            <ac:spMk id="2" creationId="{A16302C1-A6BD-4A4F-9CD2-9FD459814B1B}"/>
          </ac:spMkLst>
        </pc:spChg>
        <pc:spChg chg="mod">
          <ac:chgData name="Manish Kumar Agarwal" userId="d61eeec9-2078-40a5-b388-8f0e32cbe8dd" providerId="ADAL" clId="{A23C53E5-69C9-4447-84D9-7AE671C44240}" dt="2023-01-22T16:12:28.422" v="1547" actId="1036"/>
          <ac:spMkLst>
            <pc:docMk/>
            <pc:sldMk cId="1043547852" sldId="258"/>
            <ac:spMk id="3" creationId="{16F2A84D-D58B-48E5-963B-9C8B7CFE8431}"/>
          </ac:spMkLst>
        </pc:spChg>
        <pc:spChg chg="add mod">
          <ac:chgData name="Manish Kumar Agarwal" userId="d61eeec9-2078-40a5-b388-8f0e32cbe8dd" providerId="ADAL" clId="{A23C53E5-69C9-4447-84D9-7AE671C44240}" dt="2023-01-22T12:18:19.985" v="169" actId="207"/>
          <ac:spMkLst>
            <pc:docMk/>
            <pc:sldMk cId="1043547852" sldId="258"/>
            <ac:spMk id="5" creationId="{98E7F746-CEC7-4B89-B0C0-ACD504F2C152}"/>
          </ac:spMkLst>
        </pc:spChg>
        <pc:spChg chg="add mod">
          <ac:chgData name="Manish Kumar Agarwal" userId="d61eeec9-2078-40a5-b388-8f0e32cbe8dd" providerId="ADAL" clId="{A23C53E5-69C9-4447-84D9-7AE671C44240}" dt="2023-01-22T16:12:28.422" v="1547" actId="1036"/>
          <ac:spMkLst>
            <pc:docMk/>
            <pc:sldMk cId="1043547852" sldId="258"/>
            <ac:spMk id="8" creationId="{CC8F7697-3232-452B-B6EF-8ED9D158A250}"/>
          </ac:spMkLst>
        </pc:spChg>
        <pc:picChg chg="add del mod">
          <ac:chgData name="Manish Kumar Agarwal" userId="d61eeec9-2078-40a5-b388-8f0e32cbe8dd" providerId="ADAL" clId="{A23C53E5-69C9-4447-84D9-7AE671C44240}" dt="2023-01-22T12:26:31.488" v="548" actId="478"/>
          <ac:picMkLst>
            <pc:docMk/>
            <pc:sldMk cId="1043547852" sldId="258"/>
            <ac:picMk id="4" creationId="{40E68674-40C0-4961-A7E9-98432B1927FA}"/>
          </ac:picMkLst>
        </pc:picChg>
        <pc:picChg chg="add mod">
          <ac:chgData name="Manish Kumar Agarwal" userId="d61eeec9-2078-40a5-b388-8f0e32cbe8dd" providerId="ADAL" clId="{A23C53E5-69C9-4447-84D9-7AE671C44240}" dt="2023-01-22T16:12:28.422" v="1547" actId="1036"/>
          <ac:picMkLst>
            <pc:docMk/>
            <pc:sldMk cId="1043547852" sldId="258"/>
            <ac:picMk id="6" creationId="{F3FDA707-20A5-47A7-8F0F-F0C00EBA8C26}"/>
          </ac:picMkLst>
        </pc:picChg>
        <pc:picChg chg="add mod">
          <ac:chgData name="Manish Kumar Agarwal" userId="d61eeec9-2078-40a5-b388-8f0e32cbe8dd" providerId="ADAL" clId="{A23C53E5-69C9-4447-84D9-7AE671C44240}" dt="2023-01-22T16:12:28.422" v="1547" actId="1036"/>
          <ac:picMkLst>
            <pc:docMk/>
            <pc:sldMk cId="1043547852" sldId="258"/>
            <ac:picMk id="7" creationId="{2344EABF-912B-464B-8829-D38DCB185059}"/>
          </ac:picMkLst>
        </pc:picChg>
        <pc:cxnChg chg="add mod">
          <ac:chgData name="Manish Kumar Agarwal" userId="d61eeec9-2078-40a5-b388-8f0e32cbe8dd" providerId="ADAL" clId="{A23C53E5-69C9-4447-84D9-7AE671C44240}" dt="2023-01-22T16:12:28.422" v="1547" actId="1036"/>
          <ac:cxnSpMkLst>
            <pc:docMk/>
            <pc:sldMk cId="1043547852" sldId="258"/>
            <ac:cxnSpMk id="9" creationId="{AB95C235-1794-4FC8-BD9B-37A1F8D26335}"/>
          </ac:cxnSpMkLst>
        </pc:cxnChg>
      </pc:sldChg>
      <pc:sldChg chg="addSp delSp modSp new add del modNotesTx">
        <pc:chgData name="Manish Kumar Agarwal" userId="d61eeec9-2078-40a5-b388-8f0e32cbe8dd" providerId="ADAL" clId="{A23C53E5-69C9-4447-84D9-7AE671C44240}" dt="2023-01-22T12:29:34.502" v="757" actId="47"/>
        <pc:sldMkLst>
          <pc:docMk/>
          <pc:sldMk cId="1824426683" sldId="259"/>
        </pc:sldMkLst>
        <pc:spChg chg="mod">
          <ac:chgData name="Manish Kumar Agarwal" userId="d61eeec9-2078-40a5-b388-8f0e32cbe8dd" providerId="ADAL" clId="{A23C53E5-69C9-4447-84D9-7AE671C44240}" dt="2023-01-22T12:22:37.551" v="279" actId="20577"/>
          <ac:spMkLst>
            <pc:docMk/>
            <pc:sldMk cId="1824426683" sldId="259"/>
            <ac:spMk id="2" creationId="{18D6443F-EF25-454F-AE87-5BFF41121897}"/>
          </ac:spMkLst>
        </pc:spChg>
        <pc:spChg chg="del mod">
          <ac:chgData name="Manish Kumar Agarwal" userId="d61eeec9-2078-40a5-b388-8f0e32cbe8dd" providerId="ADAL" clId="{A23C53E5-69C9-4447-84D9-7AE671C44240}" dt="2023-01-22T12:28:52.148" v="748" actId="21"/>
          <ac:spMkLst>
            <pc:docMk/>
            <pc:sldMk cId="1824426683" sldId="259"/>
            <ac:spMk id="3" creationId="{70407C1C-BDDA-4423-BAD3-BCB835B57C63}"/>
          </ac:spMkLst>
        </pc:spChg>
        <pc:spChg chg="add">
          <ac:chgData name="Manish Kumar Agarwal" userId="d61eeec9-2078-40a5-b388-8f0e32cbe8dd" providerId="ADAL" clId="{A23C53E5-69C9-4447-84D9-7AE671C44240}" dt="2023-01-22T12:27:49.983" v="678"/>
          <ac:spMkLst>
            <pc:docMk/>
            <pc:sldMk cId="1824426683" sldId="259"/>
            <ac:spMk id="5" creationId="{3CD5EBCB-2626-485E-B52D-F11FCB821F22}"/>
          </ac:spMkLst>
        </pc:spChg>
        <pc:spChg chg="add mod">
          <ac:chgData name="Manish Kumar Agarwal" userId="d61eeec9-2078-40a5-b388-8f0e32cbe8dd" providerId="ADAL" clId="{A23C53E5-69C9-4447-84D9-7AE671C44240}" dt="2023-01-22T12:28:52.148" v="748" actId="21"/>
          <ac:spMkLst>
            <pc:docMk/>
            <pc:sldMk cId="1824426683" sldId="259"/>
            <ac:spMk id="7" creationId="{AFAC1C37-93EF-4A8E-9FE4-4A80525C43E2}"/>
          </ac:spMkLst>
        </pc:spChg>
        <pc:picChg chg="add">
          <ac:chgData name="Manish Kumar Agarwal" userId="d61eeec9-2078-40a5-b388-8f0e32cbe8dd" providerId="ADAL" clId="{A23C53E5-69C9-4447-84D9-7AE671C44240}" dt="2023-01-22T12:22:55.921" v="280"/>
          <ac:picMkLst>
            <pc:docMk/>
            <pc:sldMk cId="1824426683" sldId="259"/>
            <ac:picMk id="4" creationId="{B6318572-82C6-4F9C-991E-F756F6D7908E}"/>
          </ac:picMkLst>
        </pc:picChg>
      </pc:sldChg>
      <pc:sldChg chg="modSp new add del modNotesTx">
        <pc:chgData name="Manish Kumar Agarwal" userId="d61eeec9-2078-40a5-b388-8f0e32cbe8dd" providerId="ADAL" clId="{A23C53E5-69C9-4447-84D9-7AE671C44240}" dt="2023-01-22T17:44:08.775" v="2798" actId="47"/>
        <pc:sldMkLst>
          <pc:docMk/>
          <pc:sldMk cId="3594958817" sldId="259"/>
        </pc:sldMkLst>
        <pc:spChg chg="mod">
          <ac:chgData name="Manish Kumar Agarwal" userId="d61eeec9-2078-40a5-b388-8f0e32cbe8dd" providerId="ADAL" clId="{A23C53E5-69C9-4447-84D9-7AE671C44240}" dt="2023-01-22T12:29:57.472" v="787" actId="20577"/>
          <ac:spMkLst>
            <pc:docMk/>
            <pc:sldMk cId="3594958817" sldId="259"/>
            <ac:spMk id="2" creationId="{7CC08645-032A-4226-9E70-64F7EDA1B5F2}"/>
          </ac:spMkLst>
        </pc:spChg>
      </pc:sldChg>
      <pc:sldChg chg="modSp new add modNotesTx">
        <pc:chgData name="Manish Kumar Agarwal" userId="d61eeec9-2078-40a5-b388-8f0e32cbe8dd" providerId="ADAL" clId="{A23C53E5-69C9-4447-84D9-7AE671C44240}" dt="2023-01-22T17:53:01.122" v="3135" actId="6549"/>
        <pc:sldMkLst>
          <pc:docMk/>
          <pc:sldMk cId="241469778" sldId="260"/>
        </pc:sldMkLst>
        <pc:spChg chg="mod">
          <ac:chgData name="Manish Kumar Agarwal" userId="d61eeec9-2078-40a5-b388-8f0e32cbe8dd" providerId="ADAL" clId="{A23C53E5-69C9-4447-84D9-7AE671C44240}" dt="2023-01-22T12:34:27.088" v="967" actId="207"/>
          <ac:spMkLst>
            <pc:docMk/>
            <pc:sldMk cId="241469778" sldId="260"/>
            <ac:spMk id="2" creationId="{253831AF-8ACD-409D-BF75-0786FFE8FB5F}"/>
          </ac:spMkLst>
        </pc:spChg>
      </pc:sldChg>
      <pc:sldChg chg="modSp new add">
        <pc:chgData name="Manish Kumar Agarwal" userId="d61eeec9-2078-40a5-b388-8f0e32cbe8dd" providerId="ADAL" clId="{A23C53E5-69C9-4447-84D9-7AE671C44240}" dt="2023-01-22T14:35:26.251" v="1097" actId="20577"/>
        <pc:sldMkLst>
          <pc:docMk/>
          <pc:sldMk cId="2389849409" sldId="261"/>
        </pc:sldMkLst>
        <pc:spChg chg="mod">
          <ac:chgData name="Manish Kumar Agarwal" userId="d61eeec9-2078-40a5-b388-8f0e32cbe8dd" providerId="ADAL" clId="{A23C53E5-69C9-4447-84D9-7AE671C44240}" dt="2023-01-22T14:34:51.157" v="979" actId="20577"/>
          <ac:spMkLst>
            <pc:docMk/>
            <pc:sldMk cId="2389849409" sldId="261"/>
            <ac:spMk id="2" creationId="{43BDB9B9-075C-41EA-8933-5923E2A93441}"/>
          </ac:spMkLst>
        </pc:spChg>
        <pc:spChg chg="mod">
          <ac:chgData name="Manish Kumar Agarwal" userId="d61eeec9-2078-40a5-b388-8f0e32cbe8dd" providerId="ADAL" clId="{A23C53E5-69C9-4447-84D9-7AE671C44240}" dt="2023-01-22T14:35:26.251" v="1097" actId="20577"/>
          <ac:spMkLst>
            <pc:docMk/>
            <pc:sldMk cId="2389849409" sldId="261"/>
            <ac:spMk id="3" creationId="{63F82CEC-EF22-4F91-9DF4-4411CCDA50D0}"/>
          </ac:spMkLst>
        </pc:spChg>
      </pc:sldChg>
      <pc:sldChg chg="modSp new add">
        <pc:chgData name="Manish Kumar Agarwal" userId="d61eeec9-2078-40a5-b388-8f0e32cbe8dd" providerId="ADAL" clId="{A23C53E5-69C9-4447-84D9-7AE671C44240}" dt="2023-01-22T17:54:47.812" v="3184" actId="20577"/>
        <pc:sldMkLst>
          <pc:docMk/>
          <pc:sldMk cId="2825964491" sldId="262"/>
        </pc:sldMkLst>
        <pc:spChg chg="mod">
          <ac:chgData name="Manish Kumar Agarwal" userId="d61eeec9-2078-40a5-b388-8f0e32cbe8dd" providerId="ADAL" clId="{A23C53E5-69C9-4447-84D9-7AE671C44240}" dt="2023-01-22T17:54:47.812" v="3184" actId="20577"/>
          <ac:spMkLst>
            <pc:docMk/>
            <pc:sldMk cId="2825964491" sldId="262"/>
            <ac:spMk id="2" creationId="{4D58B38E-72F2-4EE4-8076-0A37E5915461}"/>
          </ac:spMkLst>
        </pc:spChg>
        <pc:spChg chg="mod">
          <ac:chgData name="Manish Kumar Agarwal" userId="d61eeec9-2078-40a5-b388-8f0e32cbe8dd" providerId="ADAL" clId="{A23C53E5-69C9-4447-84D9-7AE671C44240}" dt="2023-01-22T15:51:02.391" v="1138" actId="20577"/>
          <ac:spMkLst>
            <pc:docMk/>
            <pc:sldMk cId="2825964491" sldId="262"/>
            <ac:spMk id="3" creationId="{7CFAA1BC-D848-4198-AB06-2FCA70B5DAC5}"/>
          </ac:spMkLst>
        </pc:spChg>
      </pc:sldChg>
      <pc:sldChg chg="addSp delSp modSp new add mod setBg">
        <pc:chgData name="Manish Kumar Agarwal" userId="d61eeec9-2078-40a5-b388-8f0e32cbe8dd" providerId="ADAL" clId="{A23C53E5-69C9-4447-84D9-7AE671C44240}" dt="2023-01-22T17:54:38.104" v="3171" actId="20577"/>
        <pc:sldMkLst>
          <pc:docMk/>
          <pc:sldMk cId="2501829209" sldId="263"/>
        </pc:sldMkLst>
        <pc:spChg chg="mod">
          <ac:chgData name="Manish Kumar Agarwal" userId="d61eeec9-2078-40a5-b388-8f0e32cbe8dd" providerId="ADAL" clId="{A23C53E5-69C9-4447-84D9-7AE671C44240}" dt="2023-01-22T16:18:47.034" v="1714" actId="26606"/>
          <ac:spMkLst>
            <pc:docMk/>
            <pc:sldMk cId="2501829209" sldId="263"/>
            <ac:spMk id="2" creationId="{013BD297-05EF-42A9-8CF3-BEEFBD990BE4}"/>
          </ac:spMkLst>
        </pc:spChg>
        <pc:spChg chg="mod">
          <ac:chgData name="Manish Kumar Agarwal" userId="d61eeec9-2078-40a5-b388-8f0e32cbe8dd" providerId="ADAL" clId="{A23C53E5-69C9-4447-84D9-7AE671C44240}" dt="2023-01-22T16:41:11.235" v="1931"/>
          <ac:spMkLst>
            <pc:docMk/>
            <pc:sldMk cId="2501829209" sldId="263"/>
            <ac:spMk id="3" creationId="{34841768-42BA-4D38-9D3A-DF6422562726}"/>
          </ac:spMkLst>
        </pc:spChg>
        <pc:spChg chg="add mod">
          <ac:chgData name="Manish Kumar Agarwal" userId="d61eeec9-2078-40a5-b388-8f0e32cbe8dd" providerId="ADAL" clId="{A23C53E5-69C9-4447-84D9-7AE671C44240}" dt="2023-01-22T17:54:38.104" v="3171" actId="20577"/>
          <ac:spMkLst>
            <pc:docMk/>
            <pc:sldMk cId="2501829209" sldId="263"/>
            <ac:spMk id="7" creationId="{AB335743-50C4-49BF-B3C2-7BB7B984B0A0}"/>
          </ac:spMkLst>
        </pc:spChg>
        <pc:spChg chg="add del mod">
          <ac:chgData name="Manish Kumar Agarwal" userId="d61eeec9-2078-40a5-b388-8f0e32cbe8dd" providerId="ADAL" clId="{A23C53E5-69C9-4447-84D9-7AE671C44240}" dt="2023-01-22T17:54:31.016" v="3165" actId="478"/>
          <ac:spMkLst>
            <pc:docMk/>
            <pc:sldMk cId="2501829209" sldId="263"/>
            <ac:spMk id="9" creationId="{A2AD40E1-2AA7-43E9-A9F9-450D5AB8CA14}"/>
          </ac:spMkLst>
        </pc:spChg>
        <pc:spChg chg="add">
          <ac:chgData name="Manish Kumar Agarwal" userId="d61eeec9-2078-40a5-b388-8f0e32cbe8dd" providerId="ADAL" clId="{A23C53E5-69C9-4447-84D9-7AE671C44240}" dt="2023-01-22T16:18:47.034" v="1714" actId="26606"/>
          <ac:spMkLst>
            <pc:docMk/>
            <pc:sldMk cId="2501829209" sldId="263"/>
            <ac:spMk id="11" creationId="{352BEC0E-22F8-46D0-9632-375DB541B06C}"/>
          </ac:spMkLst>
        </pc:spChg>
        <pc:spChg chg="add">
          <ac:chgData name="Manish Kumar Agarwal" userId="d61eeec9-2078-40a5-b388-8f0e32cbe8dd" providerId="ADAL" clId="{A23C53E5-69C9-4447-84D9-7AE671C44240}" dt="2023-01-22T16:18:47.034" v="1714" actId="26606"/>
          <ac:spMkLst>
            <pc:docMk/>
            <pc:sldMk cId="2501829209" sldId="263"/>
            <ac:spMk id="13" creationId="{3FCFB1DE-0B7E-48CC-BA90-B2AB0889F9D6}"/>
          </ac:spMkLst>
        </pc:spChg>
        <pc:picChg chg="add del mod">
          <ac:chgData name="Manish Kumar Agarwal" userId="d61eeec9-2078-40a5-b388-8f0e32cbe8dd" providerId="ADAL" clId="{A23C53E5-69C9-4447-84D9-7AE671C44240}" dt="2023-01-22T16:16:04.330" v="1614" actId="478"/>
          <ac:picMkLst>
            <pc:docMk/>
            <pc:sldMk cId="2501829209" sldId="263"/>
            <ac:picMk id="4" creationId="{2E9611FB-5569-4C6B-8618-ED3FB3B53633}"/>
          </ac:picMkLst>
        </pc:picChg>
        <pc:picChg chg="add mod ord">
          <ac:chgData name="Manish Kumar Agarwal" userId="d61eeec9-2078-40a5-b388-8f0e32cbe8dd" providerId="ADAL" clId="{A23C53E5-69C9-4447-84D9-7AE671C44240}" dt="2023-01-22T16:18:53.121" v="1715" actId="14100"/>
          <ac:picMkLst>
            <pc:docMk/>
            <pc:sldMk cId="2501829209" sldId="263"/>
            <ac:picMk id="5" creationId="{C6C2A0A3-88E6-43ED-8FCD-FD1DF999DC19}"/>
          </ac:picMkLst>
        </pc:picChg>
        <pc:picChg chg="add mod">
          <ac:chgData name="Manish Kumar Agarwal" userId="d61eeec9-2078-40a5-b388-8f0e32cbe8dd" providerId="ADAL" clId="{A23C53E5-69C9-4447-84D9-7AE671C44240}" dt="2023-01-22T16:18:47.034" v="1714" actId="26606"/>
          <ac:picMkLst>
            <pc:docMk/>
            <pc:sldMk cId="2501829209" sldId="263"/>
            <ac:picMk id="6" creationId="{AB839414-2319-4334-903E-61B188892E98}"/>
          </ac:picMkLst>
        </pc:picChg>
      </pc:sldChg>
      <pc:sldChg chg="addSp delSp modSp new add ord modNotesTx">
        <pc:chgData name="Manish Kumar Agarwal" userId="d61eeec9-2078-40a5-b388-8f0e32cbe8dd" providerId="ADAL" clId="{A23C53E5-69C9-4447-84D9-7AE671C44240}" dt="2023-01-22T16:43:22.824" v="2000" actId="313"/>
        <pc:sldMkLst>
          <pc:docMk/>
          <pc:sldMk cId="602321550" sldId="264"/>
        </pc:sldMkLst>
        <pc:spChg chg="mod">
          <ac:chgData name="Manish Kumar Agarwal" userId="d61eeec9-2078-40a5-b388-8f0e32cbe8dd" providerId="ADAL" clId="{A23C53E5-69C9-4447-84D9-7AE671C44240}" dt="2023-01-22T16:43:22.824" v="2000" actId="313"/>
          <ac:spMkLst>
            <pc:docMk/>
            <pc:sldMk cId="602321550" sldId="264"/>
            <ac:spMk id="2" creationId="{FD1227BB-F917-45F3-AD4D-B09928C562AB}"/>
          </ac:spMkLst>
        </pc:spChg>
        <pc:spChg chg="del mod">
          <ac:chgData name="Manish Kumar Agarwal" userId="d61eeec9-2078-40a5-b388-8f0e32cbe8dd" providerId="ADAL" clId="{A23C53E5-69C9-4447-84D9-7AE671C44240}" dt="2023-01-22T16:00:54.899" v="1262" actId="478"/>
          <ac:spMkLst>
            <pc:docMk/>
            <pc:sldMk cId="602321550" sldId="264"/>
            <ac:spMk id="3" creationId="{7A7495F4-8B3A-48F3-AC3A-27B59A9F6968}"/>
          </ac:spMkLst>
        </pc:spChg>
        <pc:spChg chg="add mod">
          <ac:chgData name="Manish Kumar Agarwal" userId="d61eeec9-2078-40a5-b388-8f0e32cbe8dd" providerId="ADAL" clId="{A23C53E5-69C9-4447-84D9-7AE671C44240}" dt="2023-01-22T16:12:39.595" v="1548" actId="1076"/>
          <ac:spMkLst>
            <pc:docMk/>
            <pc:sldMk cId="602321550" sldId="264"/>
            <ac:spMk id="4" creationId="{07A39639-6742-416B-93FA-EE1DB2856965}"/>
          </ac:spMkLst>
        </pc:spChg>
        <pc:spChg chg="add del mod">
          <ac:chgData name="Manish Kumar Agarwal" userId="d61eeec9-2078-40a5-b388-8f0e32cbe8dd" providerId="ADAL" clId="{A23C53E5-69C9-4447-84D9-7AE671C44240}" dt="2023-01-22T16:00:57.476" v="1263" actId="478"/>
          <ac:spMkLst>
            <pc:docMk/>
            <pc:sldMk cId="602321550" sldId="264"/>
            <ac:spMk id="6" creationId="{A346C2D0-3F2E-46C4-9790-7672F632F01E}"/>
          </ac:spMkLst>
        </pc:spChg>
        <pc:spChg chg="add del mod">
          <ac:chgData name="Manish Kumar Agarwal" userId="d61eeec9-2078-40a5-b388-8f0e32cbe8dd" providerId="ADAL" clId="{A23C53E5-69C9-4447-84D9-7AE671C44240}" dt="2023-01-22T16:01:09.977" v="1275" actId="478"/>
          <ac:spMkLst>
            <pc:docMk/>
            <pc:sldMk cId="602321550" sldId="264"/>
            <ac:spMk id="7" creationId="{4254E89A-4958-4E64-AAF2-99B774EC7253}"/>
          </ac:spMkLst>
        </pc:spChg>
        <pc:spChg chg="add del mod">
          <ac:chgData name="Manish Kumar Agarwal" userId="d61eeec9-2078-40a5-b388-8f0e32cbe8dd" providerId="ADAL" clId="{A23C53E5-69C9-4447-84D9-7AE671C44240}" dt="2023-01-22T16:10:23.163" v="1522" actId="478"/>
          <ac:spMkLst>
            <pc:docMk/>
            <pc:sldMk cId="602321550" sldId="264"/>
            <ac:spMk id="8" creationId="{80664830-67F7-416C-8198-EA00FBA59E0A}"/>
          </ac:spMkLst>
        </pc:spChg>
        <pc:spChg chg="add del mod">
          <ac:chgData name="Manish Kumar Agarwal" userId="d61eeec9-2078-40a5-b388-8f0e32cbe8dd" providerId="ADAL" clId="{A23C53E5-69C9-4447-84D9-7AE671C44240}" dt="2023-01-22T16:10:20.837" v="1521" actId="478"/>
          <ac:spMkLst>
            <pc:docMk/>
            <pc:sldMk cId="602321550" sldId="264"/>
            <ac:spMk id="9" creationId="{49D50D79-94DD-4465-BC39-2C5520AC3A6F}"/>
          </ac:spMkLst>
        </pc:spChg>
        <pc:spChg chg="add mod">
          <ac:chgData name="Manish Kumar Agarwal" userId="d61eeec9-2078-40a5-b388-8f0e32cbe8dd" providerId="ADAL" clId="{A23C53E5-69C9-4447-84D9-7AE671C44240}" dt="2023-01-22T16:06:15.813" v="1423" actId="1076"/>
          <ac:spMkLst>
            <pc:docMk/>
            <pc:sldMk cId="602321550" sldId="264"/>
            <ac:spMk id="10" creationId="{3D00D021-2839-4C49-81F3-5CA71FAE163D}"/>
          </ac:spMkLst>
        </pc:spChg>
        <pc:spChg chg="add mod">
          <ac:chgData name="Manish Kumar Agarwal" userId="d61eeec9-2078-40a5-b388-8f0e32cbe8dd" providerId="ADAL" clId="{A23C53E5-69C9-4447-84D9-7AE671C44240}" dt="2023-01-22T16:06:55.610" v="1432" actId="20577"/>
          <ac:spMkLst>
            <pc:docMk/>
            <pc:sldMk cId="602321550" sldId="264"/>
            <ac:spMk id="11" creationId="{76AFDCA6-914D-4890-947B-15DC8329CA56}"/>
          </ac:spMkLst>
        </pc:spChg>
        <pc:spChg chg="add mod">
          <ac:chgData name="Manish Kumar Agarwal" userId="d61eeec9-2078-40a5-b388-8f0e32cbe8dd" providerId="ADAL" clId="{A23C53E5-69C9-4447-84D9-7AE671C44240}" dt="2023-01-22T16:10:56.808" v="1528" actId="1076"/>
          <ac:spMkLst>
            <pc:docMk/>
            <pc:sldMk cId="602321550" sldId="264"/>
            <ac:spMk id="12" creationId="{7326F630-DAEA-4661-A780-FDDB4414A998}"/>
          </ac:spMkLst>
        </pc:spChg>
        <pc:spChg chg="add mod">
          <ac:chgData name="Manish Kumar Agarwal" userId="d61eeec9-2078-40a5-b388-8f0e32cbe8dd" providerId="ADAL" clId="{A23C53E5-69C9-4447-84D9-7AE671C44240}" dt="2023-01-22T16:11:37.864" v="1537" actId="6549"/>
          <ac:spMkLst>
            <pc:docMk/>
            <pc:sldMk cId="602321550" sldId="264"/>
            <ac:spMk id="13" creationId="{797F66CC-C57D-4DEA-B334-CDCB81A0BAC6}"/>
          </ac:spMkLst>
        </pc:spChg>
        <pc:spChg chg="add mod">
          <ac:chgData name="Manish Kumar Agarwal" userId="d61eeec9-2078-40a5-b388-8f0e32cbe8dd" providerId="ADAL" clId="{A23C53E5-69C9-4447-84D9-7AE671C44240}" dt="2023-01-22T16:11:39.798" v="1538" actId="6549"/>
          <ac:spMkLst>
            <pc:docMk/>
            <pc:sldMk cId="602321550" sldId="264"/>
            <ac:spMk id="14" creationId="{7A96EBC4-0613-4B2B-BFC1-9330584D18DB}"/>
          </ac:spMkLst>
        </pc:spChg>
        <pc:spChg chg="add mod">
          <ac:chgData name="Manish Kumar Agarwal" userId="d61eeec9-2078-40a5-b388-8f0e32cbe8dd" providerId="ADAL" clId="{A23C53E5-69C9-4447-84D9-7AE671C44240}" dt="2023-01-22T16:07:23.711" v="1452" actId="3062"/>
          <ac:spMkLst>
            <pc:docMk/>
            <pc:sldMk cId="602321550" sldId="264"/>
            <ac:spMk id="15" creationId="{AC3484BA-2E37-4652-8C55-A3FBA9B20D6B}"/>
          </ac:spMkLst>
        </pc:spChg>
        <pc:spChg chg="add mod">
          <ac:chgData name="Manish Kumar Agarwal" userId="d61eeec9-2078-40a5-b388-8f0e32cbe8dd" providerId="ADAL" clId="{A23C53E5-69C9-4447-84D9-7AE671C44240}" dt="2023-01-22T16:08:18.548" v="1464" actId="108"/>
          <ac:spMkLst>
            <pc:docMk/>
            <pc:sldMk cId="602321550" sldId="264"/>
            <ac:spMk id="16" creationId="{1FCFB8D9-C494-44B3-AF3A-B31FB912E68C}"/>
          </ac:spMkLst>
        </pc:spChg>
        <pc:spChg chg="add mod">
          <ac:chgData name="Manish Kumar Agarwal" userId="d61eeec9-2078-40a5-b388-8f0e32cbe8dd" providerId="ADAL" clId="{A23C53E5-69C9-4447-84D9-7AE671C44240}" dt="2023-01-22T16:11:30.969" v="1536" actId="403"/>
          <ac:spMkLst>
            <pc:docMk/>
            <pc:sldMk cId="602321550" sldId="264"/>
            <ac:spMk id="17" creationId="{FE75BF29-C426-4F0E-84C8-7AC4F15FBA4E}"/>
          </ac:spMkLst>
        </pc:spChg>
        <pc:spChg chg="add mod">
          <ac:chgData name="Manish Kumar Agarwal" userId="d61eeec9-2078-40a5-b388-8f0e32cbe8dd" providerId="ADAL" clId="{A23C53E5-69C9-4447-84D9-7AE671C44240}" dt="2023-01-22T16:07:06.808" v="1449" actId="20577"/>
          <ac:spMkLst>
            <pc:docMk/>
            <pc:sldMk cId="602321550" sldId="264"/>
            <ac:spMk id="21" creationId="{EE0CF824-8AD7-4AE6-A45C-3F40AB81B205}"/>
          </ac:spMkLst>
        </pc:spChg>
        <pc:spChg chg="add mod">
          <ac:chgData name="Manish Kumar Agarwal" userId="d61eeec9-2078-40a5-b388-8f0e32cbe8dd" providerId="ADAL" clId="{A23C53E5-69C9-4447-84D9-7AE671C44240}" dt="2023-01-22T16:07:42.315" v="1457" actId="1076"/>
          <ac:spMkLst>
            <pc:docMk/>
            <pc:sldMk cId="602321550" sldId="264"/>
            <ac:spMk id="22" creationId="{A30A44E5-F2A1-43E8-A73D-45F93E16AC24}"/>
          </ac:spMkLst>
        </pc:spChg>
        <pc:spChg chg="add mod">
          <ac:chgData name="Manish Kumar Agarwal" userId="d61eeec9-2078-40a5-b388-8f0e32cbe8dd" providerId="ADAL" clId="{A23C53E5-69C9-4447-84D9-7AE671C44240}" dt="2023-01-22T16:08:13.770" v="1463" actId="1076"/>
          <ac:spMkLst>
            <pc:docMk/>
            <pc:sldMk cId="602321550" sldId="264"/>
            <ac:spMk id="24" creationId="{557873C2-BAA5-481D-8592-553A36E43609}"/>
          </ac:spMkLst>
        </pc:spChg>
        <pc:spChg chg="add mod">
          <ac:chgData name="Manish Kumar Agarwal" userId="d61eeec9-2078-40a5-b388-8f0e32cbe8dd" providerId="ADAL" clId="{A23C53E5-69C9-4447-84D9-7AE671C44240}" dt="2023-01-22T16:08:29.849" v="1466" actId="1076"/>
          <ac:spMkLst>
            <pc:docMk/>
            <pc:sldMk cId="602321550" sldId="264"/>
            <ac:spMk id="25" creationId="{313620DC-13C0-49E1-9308-0607C3D511E3}"/>
          </ac:spMkLst>
        </pc:spChg>
        <pc:spChg chg="add mod">
          <ac:chgData name="Manish Kumar Agarwal" userId="d61eeec9-2078-40a5-b388-8f0e32cbe8dd" providerId="ADAL" clId="{A23C53E5-69C9-4447-84D9-7AE671C44240}" dt="2023-01-22T16:10:52.263" v="1527" actId="1076"/>
          <ac:spMkLst>
            <pc:docMk/>
            <pc:sldMk cId="602321550" sldId="264"/>
            <ac:spMk id="26" creationId="{3528F598-D831-4D7D-85FF-83A1FBDEC551}"/>
          </ac:spMkLst>
        </pc:spChg>
        <pc:spChg chg="add mod">
          <ac:chgData name="Manish Kumar Agarwal" userId="d61eeec9-2078-40a5-b388-8f0e32cbe8dd" providerId="ADAL" clId="{A23C53E5-69C9-4447-84D9-7AE671C44240}" dt="2023-01-22T16:42:44.040" v="1989" actId="404"/>
          <ac:spMkLst>
            <pc:docMk/>
            <pc:sldMk cId="602321550" sldId="264"/>
            <ac:spMk id="27" creationId="{1AB7C47A-5859-4D10-A875-6CA84A90BF39}"/>
          </ac:spMkLst>
        </pc:spChg>
        <pc:spChg chg="add mod">
          <ac:chgData name="Manish Kumar Agarwal" userId="d61eeec9-2078-40a5-b388-8f0e32cbe8dd" providerId="ADAL" clId="{A23C53E5-69C9-4447-84D9-7AE671C44240}" dt="2023-01-22T16:42:47.828" v="1990" actId="1076"/>
          <ac:spMkLst>
            <pc:docMk/>
            <pc:sldMk cId="602321550" sldId="264"/>
            <ac:spMk id="28" creationId="{91347931-38F3-4767-A361-91FB7598B0EE}"/>
          </ac:spMkLst>
        </pc:spChg>
        <pc:spChg chg="add mod">
          <ac:chgData name="Manish Kumar Agarwal" userId="d61eeec9-2078-40a5-b388-8f0e32cbe8dd" providerId="ADAL" clId="{A23C53E5-69C9-4447-84D9-7AE671C44240}" dt="2023-01-22T16:43:13.529" v="1996" actId="403"/>
          <ac:spMkLst>
            <pc:docMk/>
            <pc:sldMk cId="602321550" sldId="264"/>
            <ac:spMk id="29" creationId="{9EE45582-A78A-43CF-92A6-7F52A5C28606}"/>
          </ac:spMkLst>
        </pc:spChg>
        <pc:spChg chg="add mod">
          <ac:chgData name="Manish Kumar Agarwal" userId="d61eeec9-2078-40a5-b388-8f0e32cbe8dd" providerId="ADAL" clId="{A23C53E5-69C9-4447-84D9-7AE671C44240}" dt="2023-01-22T16:42:59.133" v="1994" actId="207"/>
          <ac:spMkLst>
            <pc:docMk/>
            <pc:sldMk cId="602321550" sldId="264"/>
            <ac:spMk id="30" creationId="{5B222024-BEF9-4E56-B571-B6B9853AC56E}"/>
          </ac:spMkLst>
        </pc:spChg>
        <pc:spChg chg="add mod">
          <ac:chgData name="Manish Kumar Agarwal" userId="d61eeec9-2078-40a5-b388-8f0e32cbe8dd" providerId="ADAL" clId="{A23C53E5-69C9-4447-84D9-7AE671C44240}" dt="2023-01-22T16:43:04.960" v="1995" actId="207"/>
          <ac:spMkLst>
            <pc:docMk/>
            <pc:sldMk cId="602321550" sldId="264"/>
            <ac:spMk id="31" creationId="{4F901106-77A0-44C6-8099-6ACBBA54AA03}"/>
          </ac:spMkLst>
        </pc:spChg>
        <pc:cxnChg chg="add mod">
          <ac:chgData name="Manish Kumar Agarwal" userId="d61eeec9-2078-40a5-b388-8f0e32cbe8dd" providerId="ADAL" clId="{A23C53E5-69C9-4447-84D9-7AE671C44240}" dt="2023-01-22T16:06:40.424" v="1426" actId="208"/>
          <ac:cxnSpMkLst>
            <pc:docMk/>
            <pc:sldMk cId="602321550" sldId="264"/>
            <ac:cxnSpMk id="19" creationId="{9B10DABD-3BCF-4A2B-AAAF-7F03D6EC4627}"/>
          </ac:cxnSpMkLst>
        </pc:cxnChg>
        <pc:cxnChg chg="add mod">
          <ac:chgData name="Manish Kumar Agarwal" userId="d61eeec9-2078-40a5-b388-8f0e32cbe8dd" providerId="ADAL" clId="{A23C53E5-69C9-4447-84D9-7AE671C44240}" dt="2023-01-22T16:07:34.500" v="1455" actId="1076"/>
          <ac:cxnSpMkLst>
            <pc:docMk/>
            <pc:sldMk cId="602321550" sldId="264"/>
            <ac:cxnSpMk id="20" creationId="{C6CA4B0F-47A2-4B9C-B012-A19CD38FF10F}"/>
          </ac:cxnSpMkLst>
        </pc:cxnChg>
        <pc:cxnChg chg="add mod">
          <ac:chgData name="Manish Kumar Agarwal" userId="d61eeec9-2078-40a5-b388-8f0e32cbe8dd" providerId="ADAL" clId="{A23C53E5-69C9-4447-84D9-7AE671C44240}" dt="2023-01-22T16:07:59.136" v="1460" actId="1076"/>
          <ac:cxnSpMkLst>
            <pc:docMk/>
            <pc:sldMk cId="602321550" sldId="264"/>
            <ac:cxnSpMk id="23" creationId="{64DCF5D6-A62E-4E6F-AD12-098E3DDD207F}"/>
          </ac:cxnSpMkLst>
        </pc:cxnChg>
      </pc:sldChg>
      <pc:sldChg chg="modSp new add">
        <pc:chgData name="Manish Kumar Agarwal" userId="d61eeec9-2078-40a5-b388-8f0e32cbe8dd" providerId="ADAL" clId="{A23C53E5-69C9-4447-84D9-7AE671C44240}" dt="2023-01-22T17:37:44.684" v="2606" actId="15"/>
        <pc:sldMkLst>
          <pc:docMk/>
          <pc:sldMk cId="842113188" sldId="265"/>
        </pc:sldMkLst>
        <pc:spChg chg="mod">
          <ac:chgData name="Manish Kumar Agarwal" userId="d61eeec9-2078-40a5-b388-8f0e32cbe8dd" providerId="ADAL" clId="{A23C53E5-69C9-4447-84D9-7AE671C44240}" dt="2023-01-22T17:28:11.982" v="2263" actId="6549"/>
          <ac:spMkLst>
            <pc:docMk/>
            <pc:sldMk cId="842113188" sldId="265"/>
            <ac:spMk id="2" creationId="{ED5EDFFD-F913-4224-9F80-3F5EB4DEFE99}"/>
          </ac:spMkLst>
        </pc:spChg>
        <pc:spChg chg="mod">
          <ac:chgData name="Manish Kumar Agarwal" userId="d61eeec9-2078-40a5-b388-8f0e32cbe8dd" providerId="ADAL" clId="{A23C53E5-69C9-4447-84D9-7AE671C44240}" dt="2023-01-22T17:37:44.684" v="2606" actId="15"/>
          <ac:spMkLst>
            <pc:docMk/>
            <pc:sldMk cId="842113188" sldId="265"/>
            <ac:spMk id="3" creationId="{532CB5DC-A240-4DB8-A19A-E1030AF031D0}"/>
          </ac:spMkLst>
        </pc:spChg>
      </pc:sldChg>
      <pc:sldChg chg="addSp delSp modSp new add">
        <pc:chgData name="Manish Kumar Agarwal" userId="d61eeec9-2078-40a5-b388-8f0e32cbe8dd" providerId="ADAL" clId="{A23C53E5-69C9-4447-84D9-7AE671C44240}" dt="2023-01-22T17:44:30.517" v="2801" actId="1076"/>
        <pc:sldMkLst>
          <pc:docMk/>
          <pc:sldMk cId="1421296636" sldId="266"/>
        </pc:sldMkLst>
        <pc:spChg chg="mod">
          <ac:chgData name="Manish Kumar Agarwal" userId="d61eeec9-2078-40a5-b388-8f0e32cbe8dd" providerId="ADAL" clId="{A23C53E5-69C9-4447-84D9-7AE671C44240}" dt="2023-01-22T17:36:58.709" v="2562" actId="20577"/>
          <ac:spMkLst>
            <pc:docMk/>
            <pc:sldMk cId="1421296636" sldId="266"/>
            <ac:spMk id="2" creationId="{26F43432-43C5-455F-8719-E801D07B1D14}"/>
          </ac:spMkLst>
        </pc:spChg>
        <pc:spChg chg="del mod">
          <ac:chgData name="Manish Kumar Agarwal" userId="d61eeec9-2078-40a5-b388-8f0e32cbe8dd" providerId="ADAL" clId="{A23C53E5-69C9-4447-84D9-7AE671C44240}" dt="2023-01-22T17:37:05.057" v="2563" actId="478"/>
          <ac:spMkLst>
            <pc:docMk/>
            <pc:sldMk cId="1421296636" sldId="266"/>
            <ac:spMk id="3" creationId="{30AE88D6-D285-4064-8D19-7B0165A66688}"/>
          </ac:spMkLst>
        </pc:spChg>
        <pc:spChg chg="add mod">
          <ac:chgData name="Manish Kumar Agarwal" userId="d61eeec9-2078-40a5-b388-8f0e32cbe8dd" providerId="ADAL" clId="{A23C53E5-69C9-4447-84D9-7AE671C44240}" dt="2023-01-22T17:44:27.891" v="2800" actId="1076"/>
          <ac:spMkLst>
            <pc:docMk/>
            <pc:sldMk cId="1421296636" sldId="266"/>
            <ac:spMk id="4" creationId="{B2D9AFBF-4306-4E47-B426-98131DF1C56F}"/>
          </ac:spMkLst>
        </pc:spChg>
        <pc:spChg chg="add mod">
          <ac:chgData name="Manish Kumar Agarwal" userId="d61eeec9-2078-40a5-b388-8f0e32cbe8dd" providerId="ADAL" clId="{A23C53E5-69C9-4447-84D9-7AE671C44240}" dt="2023-01-22T17:36:40.090" v="2554" actId="1076"/>
          <ac:spMkLst>
            <pc:docMk/>
            <pc:sldMk cId="1421296636" sldId="266"/>
            <ac:spMk id="5" creationId="{E6680F5F-66AF-4176-9E0C-AF66C6F66D67}"/>
          </ac:spMkLst>
        </pc:spChg>
        <pc:spChg chg="add mod">
          <ac:chgData name="Manish Kumar Agarwal" userId="d61eeec9-2078-40a5-b388-8f0e32cbe8dd" providerId="ADAL" clId="{A23C53E5-69C9-4447-84D9-7AE671C44240}" dt="2023-01-22T17:36:43.984" v="2555" actId="1076"/>
          <ac:spMkLst>
            <pc:docMk/>
            <pc:sldMk cId="1421296636" sldId="266"/>
            <ac:spMk id="6" creationId="{2157F368-7679-42A7-83E3-0E67FE0F52BD}"/>
          </ac:spMkLst>
        </pc:spChg>
        <pc:spChg chg="add mod">
          <ac:chgData name="Manish Kumar Agarwal" userId="d61eeec9-2078-40a5-b388-8f0e32cbe8dd" providerId="ADAL" clId="{A23C53E5-69C9-4447-84D9-7AE671C44240}" dt="2023-01-22T17:36:46.937" v="2556" actId="1076"/>
          <ac:spMkLst>
            <pc:docMk/>
            <pc:sldMk cId="1421296636" sldId="266"/>
            <ac:spMk id="7" creationId="{53CEAA40-9232-4C73-B663-57262D02FA8D}"/>
          </ac:spMkLst>
        </pc:spChg>
        <pc:spChg chg="add mod">
          <ac:chgData name="Manish Kumar Agarwal" userId="d61eeec9-2078-40a5-b388-8f0e32cbe8dd" providerId="ADAL" clId="{A23C53E5-69C9-4447-84D9-7AE671C44240}" dt="2023-01-22T17:44:30.517" v="2801" actId="1076"/>
          <ac:spMkLst>
            <pc:docMk/>
            <pc:sldMk cId="1421296636" sldId="266"/>
            <ac:spMk id="8" creationId="{E91541AE-B1BB-4719-87D7-3E36B9BDB6AE}"/>
          </ac:spMkLst>
        </pc:spChg>
      </pc:sldChg>
      <pc:sldChg chg="addSp delSp modSp new add">
        <pc:chgData name="Manish Kumar Agarwal" userId="d61eeec9-2078-40a5-b388-8f0e32cbe8dd" providerId="ADAL" clId="{A23C53E5-69C9-4447-84D9-7AE671C44240}" dt="2023-01-22T17:44:57.894" v="2835" actId="20577"/>
        <pc:sldMkLst>
          <pc:docMk/>
          <pc:sldMk cId="609867094" sldId="267"/>
        </pc:sldMkLst>
        <pc:spChg chg="mod">
          <ac:chgData name="Manish Kumar Agarwal" userId="d61eeec9-2078-40a5-b388-8f0e32cbe8dd" providerId="ADAL" clId="{A23C53E5-69C9-4447-84D9-7AE671C44240}" dt="2023-01-22T17:44:57.894" v="2835" actId="20577"/>
          <ac:spMkLst>
            <pc:docMk/>
            <pc:sldMk cId="609867094" sldId="267"/>
            <ac:spMk id="2" creationId="{D55E8E59-EA22-4FFA-B723-59C4E26D65EA}"/>
          </ac:spMkLst>
        </pc:spChg>
        <pc:spChg chg="mod">
          <ac:chgData name="Manish Kumar Agarwal" userId="d61eeec9-2078-40a5-b388-8f0e32cbe8dd" providerId="ADAL" clId="{A23C53E5-69C9-4447-84D9-7AE671C44240}" dt="2023-01-22T17:44:46.659" v="2813" actId="20577"/>
          <ac:spMkLst>
            <pc:docMk/>
            <pc:sldMk cId="609867094" sldId="267"/>
            <ac:spMk id="3" creationId="{9E7F6166-7BE9-4A9A-B698-73B5D38CB120}"/>
          </ac:spMkLst>
        </pc:spChg>
        <pc:spChg chg="add del mod">
          <ac:chgData name="Manish Kumar Agarwal" userId="d61eeec9-2078-40a5-b388-8f0e32cbe8dd" providerId="ADAL" clId="{A23C53E5-69C9-4447-84D9-7AE671C44240}" dt="2023-01-22T17:41:11.877" v="2716"/>
          <ac:spMkLst>
            <pc:docMk/>
            <pc:sldMk cId="609867094" sldId="267"/>
            <ac:spMk id="4" creationId="{4CE328B8-2859-4F75-95D6-E79C48DF68DD}"/>
          </ac:spMkLst>
        </pc:spChg>
        <pc:spChg chg="add mod">
          <ac:chgData name="Manish Kumar Agarwal" userId="d61eeec9-2078-40a5-b388-8f0e32cbe8dd" providerId="ADAL" clId="{A23C53E5-69C9-4447-84D9-7AE671C44240}" dt="2023-01-22T17:42:05.397" v="2726" actId="14100"/>
          <ac:spMkLst>
            <pc:docMk/>
            <pc:sldMk cId="609867094" sldId="267"/>
            <ac:spMk id="5" creationId="{210D30CF-276C-4970-A7C3-DBC344F5AA5F}"/>
          </ac:spMkLst>
        </pc:spChg>
      </pc:sldChg>
      <pc:sldChg chg="modSp new add">
        <pc:chgData name="Manish Kumar Agarwal" userId="d61eeec9-2078-40a5-b388-8f0e32cbe8dd" providerId="ADAL" clId="{A23C53E5-69C9-4447-84D9-7AE671C44240}" dt="2023-01-22T17:43:02.373" v="2739" actId="20577"/>
        <pc:sldMkLst>
          <pc:docMk/>
          <pc:sldMk cId="3040896392" sldId="268"/>
        </pc:sldMkLst>
        <pc:spChg chg="mod">
          <ac:chgData name="Manish Kumar Agarwal" userId="d61eeec9-2078-40a5-b388-8f0e32cbe8dd" providerId="ADAL" clId="{A23C53E5-69C9-4447-84D9-7AE671C44240}" dt="2023-01-22T17:43:02.373" v="2739" actId="20577"/>
          <ac:spMkLst>
            <pc:docMk/>
            <pc:sldMk cId="3040896392" sldId="268"/>
            <ac:spMk id="2" creationId="{535DF226-4A0A-44F2-98D0-EE11919D8803}"/>
          </ac:spMkLst>
        </pc:spChg>
        <pc:spChg chg="mod">
          <ac:chgData name="Manish Kumar Agarwal" userId="d61eeec9-2078-40a5-b388-8f0e32cbe8dd" providerId="ADAL" clId="{A23C53E5-69C9-4447-84D9-7AE671C44240}" dt="2023-01-22T17:42:38.520" v="2731"/>
          <ac:spMkLst>
            <pc:docMk/>
            <pc:sldMk cId="3040896392" sldId="268"/>
            <ac:spMk id="3" creationId="{11594F8C-7FF7-4FA9-A416-1D2C8BC59A5E}"/>
          </ac:spMkLst>
        </pc:spChg>
      </pc:sldChg>
      <pc:sldChg chg="new add del">
        <pc:chgData name="Manish Kumar Agarwal" userId="d61eeec9-2078-40a5-b388-8f0e32cbe8dd" providerId="ADAL" clId="{A23C53E5-69C9-4447-84D9-7AE671C44240}" dt="2023-01-22T17:41:09.545" v="2712" actId="680"/>
        <pc:sldMkLst>
          <pc:docMk/>
          <pc:sldMk cId="3193094808" sldId="268"/>
        </pc:sldMkLst>
      </pc:sldChg>
      <pc:sldChg chg="addSp modSp new add">
        <pc:chgData name="Manish Kumar Agarwal" userId="d61eeec9-2078-40a5-b388-8f0e32cbe8dd" providerId="ADAL" clId="{A23C53E5-69C9-4447-84D9-7AE671C44240}" dt="2023-01-22T17:47:20.607" v="2914" actId="1076"/>
        <pc:sldMkLst>
          <pc:docMk/>
          <pc:sldMk cId="3538442080" sldId="269"/>
        </pc:sldMkLst>
        <pc:spChg chg="mod">
          <ac:chgData name="Manish Kumar Agarwal" userId="d61eeec9-2078-40a5-b388-8f0e32cbe8dd" providerId="ADAL" clId="{A23C53E5-69C9-4447-84D9-7AE671C44240}" dt="2023-01-22T17:46:24.750" v="2892"/>
          <ac:spMkLst>
            <pc:docMk/>
            <pc:sldMk cId="3538442080" sldId="269"/>
            <ac:spMk id="2" creationId="{4E5ABB81-CCE6-4C44-8FCD-1EA427543402}"/>
          </ac:spMkLst>
        </pc:spChg>
        <pc:spChg chg="mod">
          <ac:chgData name="Manish Kumar Agarwal" userId="d61eeec9-2078-40a5-b388-8f0e32cbe8dd" providerId="ADAL" clId="{A23C53E5-69C9-4447-84D9-7AE671C44240}" dt="2023-01-22T17:47:17.706" v="2913" actId="1076"/>
          <ac:spMkLst>
            <pc:docMk/>
            <pc:sldMk cId="3538442080" sldId="269"/>
            <ac:spMk id="3" creationId="{9F6EA596-217C-469B-B9F0-0BB69F3D5D18}"/>
          </ac:spMkLst>
        </pc:spChg>
        <pc:spChg chg="add mod">
          <ac:chgData name="Manish Kumar Agarwal" userId="d61eeec9-2078-40a5-b388-8f0e32cbe8dd" providerId="ADAL" clId="{A23C53E5-69C9-4447-84D9-7AE671C44240}" dt="2023-01-22T17:47:20.607" v="2914" actId="1076"/>
          <ac:spMkLst>
            <pc:docMk/>
            <pc:sldMk cId="3538442080" sldId="269"/>
            <ac:spMk id="4" creationId="{7E1D0ED1-E82F-4432-8213-3DC54F5874B9}"/>
          </ac:spMkLst>
        </pc:spChg>
      </pc:sldChg>
      <pc:sldChg chg="addSp delSp modSp new add">
        <pc:chgData name="Manish Kumar Agarwal" userId="d61eeec9-2078-40a5-b388-8f0e32cbe8dd" providerId="ADAL" clId="{A23C53E5-69C9-4447-84D9-7AE671C44240}" dt="2023-01-22T17:54:12.309" v="3164" actId="5793"/>
        <pc:sldMkLst>
          <pc:docMk/>
          <pc:sldMk cId="1281426021" sldId="270"/>
        </pc:sldMkLst>
        <pc:spChg chg="mod">
          <ac:chgData name="Manish Kumar Agarwal" userId="d61eeec9-2078-40a5-b388-8f0e32cbe8dd" providerId="ADAL" clId="{A23C53E5-69C9-4447-84D9-7AE671C44240}" dt="2023-01-22T17:50:52.052" v="3128" actId="20577"/>
          <ac:spMkLst>
            <pc:docMk/>
            <pc:sldMk cId="1281426021" sldId="270"/>
            <ac:spMk id="2" creationId="{14458808-6088-459C-A13B-AF1160C44B61}"/>
          </ac:spMkLst>
        </pc:spChg>
        <pc:spChg chg="mod">
          <ac:chgData name="Manish Kumar Agarwal" userId="d61eeec9-2078-40a5-b388-8f0e32cbe8dd" providerId="ADAL" clId="{A23C53E5-69C9-4447-84D9-7AE671C44240}" dt="2023-01-22T17:54:12.309" v="3164" actId="5793"/>
          <ac:spMkLst>
            <pc:docMk/>
            <pc:sldMk cId="1281426021" sldId="270"/>
            <ac:spMk id="3" creationId="{32073A7F-1438-4CB1-A2AE-EC1968A6EE27}"/>
          </ac:spMkLst>
        </pc:spChg>
        <pc:spChg chg="add del">
          <ac:chgData name="Manish Kumar Agarwal" userId="d61eeec9-2078-40a5-b388-8f0e32cbe8dd" providerId="ADAL" clId="{A23C53E5-69C9-4447-84D9-7AE671C44240}" dt="2023-01-22T17:53:53.966" v="3157"/>
          <ac:spMkLst>
            <pc:docMk/>
            <pc:sldMk cId="1281426021" sldId="270"/>
            <ac:spMk id="4" creationId="{D467F598-00F5-4EC4-89EA-5158C3EEDDE4}"/>
          </ac:spMkLst>
        </pc:spChg>
        <pc:spChg chg="add del">
          <ac:chgData name="Manish Kumar Agarwal" userId="d61eeec9-2078-40a5-b388-8f0e32cbe8dd" providerId="ADAL" clId="{A23C53E5-69C9-4447-84D9-7AE671C44240}" dt="2023-01-22T17:53:56.626" v="3159"/>
          <ac:spMkLst>
            <pc:docMk/>
            <pc:sldMk cId="1281426021" sldId="270"/>
            <ac:spMk id="5" creationId="{3D391AB1-80C4-4B97-B10C-37150B7DDC7F}"/>
          </ac:spMkLst>
        </pc:spChg>
      </pc:sldChg>
      <pc:sldChg chg="modSp new add">
        <pc:chgData name="Manish Kumar Agarwal" userId="d61eeec9-2078-40a5-b388-8f0e32cbe8dd" providerId="ADAL" clId="{A23C53E5-69C9-4447-84D9-7AE671C44240}" dt="2023-01-22T17:49:43.831" v="3032" actId="20577"/>
        <pc:sldMkLst>
          <pc:docMk/>
          <pc:sldMk cId="3258173782" sldId="271"/>
        </pc:sldMkLst>
        <pc:spChg chg="mod">
          <ac:chgData name="Manish Kumar Agarwal" userId="d61eeec9-2078-40a5-b388-8f0e32cbe8dd" providerId="ADAL" clId="{A23C53E5-69C9-4447-84D9-7AE671C44240}" dt="2023-01-22T17:49:43.831" v="3032" actId="20577"/>
          <ac:spMkLst>
            <pc:docMk/>
            <pc:sldMk cId="3258173782" sldId="271"/>
            <ac:spMk id="2" creationId="{DA40F437-23ED-488F-BCAF-5684274D78F7}"/>
          </ac:spMkLst>
        </pc:spChg>
      </pc:sldChg>
      <pc:sldChg chg="delSp modSp new add">
        <pc:chgData name="Manish Kumar Agarwal" userId="d61eeec9-2078-40a5-b388-8f0e32cbe8dd" providerId="ADAL" clId="{A23C53E5-69C9-4447-84D9-7AE671C44240}" dt="2023-01-22T17:59:29.873" v="3528" actId="20577"/>
        <pc:sldMkLst>
          <pc:docMk/>
          <pc:sldMk cId="4183151166" sldId="272"/>
        </pc:sldMkLst>
        <pc:spChg chg="mod">
          <ac:chgData name="Manish Kumar Agarwal" userId="d61eeec9-2078-40a5-b388-8f0e32cbe8dd" providerId="ADAL" clId="{A23C53E5-69C9-4447-84D9-7AE671C44240}" dt="2023-01-22T17:59:29.873" v="3528" actId="20577"/>
          <ac:spMkLst>
            <pc:docMk/>
            <pc:sldMk cId="4183151166" sldId="272"/>
            <ac:spMk id="2" creationId="{BC4CC7CF-FC1F-41A5-92B7-089DCA2C52BA}"/>
          </ac:spMkLst>
        </pc:spChg>
        <pc:spChg chg="mod">
          <ac:chgData name="Manish Kumar Agarwal" userId="d61eeec9-2078-40a5-b388-8f0e32cbe8dd" providerId="ADAL" clId="{A23C53E5-69C9-4447-84D9-7AE671C44240}" dt="2023-01-22T17:55:18.375" v="3229" actId="21"/>
          <ac:spMkLst>
            <pc:docMk/>
            <pc:sldMk cId="4183151166" sldId="272"/>
            <ac:spMk id="3" creationId="{E2829937-AED5-4F98-918A-076AF68760E7}"/>
          </ac:spMkLst>
        </pc:spChg>
        <pc:spChg chg="del">
          <ac:chgData name="Manish Kumar Agarwal" userId="d61eeec9-2078-40a5-b388-8f0e32cbe8dd" providerId="ADAL" clId="{A23C53E5-69C9-4447-84D9-7AE671C44240}" dt="2023-01-22T17:55:27.821" v="3230"/>
          <ac:spMkLst>
            <pc:docMk/>
            <pc:sldMk cId="4183151166" sldId="272"/>
            <ac:spMk id="4" creationId="{5A8E8401-3664-4653-958D-118EE5903896}"/>
          </ac:spMkLst>
        </pc:spChg>
      </pc:sldChg>
      <pc:sldChg chg="addSp delSp modSp new add mod setBg">
        <pc:chgData name="Manish Kumar Agarwal" userId="d61eeec9-2078-40a5-b388-8f0e32cbe8dd" providerId="ADAL" clId="{A23C53E5-69C9-4447-84D9-7AE671C44240}" dt="2023-01-22T17:56:22.587" v="3259" actId="403"/>
        <pc:sldMkLst>
          <pc:docMk/>
          <pc:sldMk cId="3012382658" sldId="273"/>
        </pc:sldMkLst>
        <pc:spChg chg="del">
          <ac:chgData name="Manish Kumar Agarwal" userId="d61eeec9-2078-40a5-b388-8f0e32cbe8dd" providerId="ADAL" clId="{A23C53E5-69C9-4447-84D9-7AE671C44240}" dt="2023-01-22T17:55:39.910" v="3233"/>
          <ac:spMkLst>
            <pc:docMk/>
            <pc:sldMk cId="3012382658" sldId="273"/>
            <ac:spMk id="2" creationId="{1837F4A3-135F-4719-93B4-D7CE11483411}"/>
          </ac:spMkLst>
        </pc:spChg>
        <pc:spChg chg="del">
          <ac:chgData name="Manish Kumar Agarwal" userId="d61eeec9-2078-40a5-b388-8f0e32cbe8dd" providerId="ADAL" clId="{A23C53E5-69C9-4447-84D9-7AE671C44240}" dt="2023-01-22T17:55:39.910" v="3233"/>
          <ac:spMkLst>
            <pc:docMk/>
            <pc:sldMk cId="3012382658" sldId="273"/>
            <ac:spMk id="3" creationId="{97A8F2C1-C819-4420-9318-C64ADA06343A}"/>
          </ac:spMkLst>
        </pc:spChg>
        <pc:spChg chg="add mod ord">
          <ac:chgData name="Manish Kumar Agarwal" userId="d61eeec9-2078-40a5-b388-8f0e32cbe8dd" providerId="ADAL" clId="{A23C53E5-69C9-4447-84D9-7AE671C44240}" dt="2023-01-22T17:56:22.587" v="3259" actId="403"/>
          <ac:spMkLst>
            <pc:docMk/>
            <pc:sldMk cId="3012382658" sldId="273"/>
            <ac:spMk id="4" creationId="{3CCEE785-5551-4DF6-B21D-FA5997916E81}"/>
          </ac:spMkLst>
        </pc:spChg>
        <pc:spChg chg="add mod">
          <ac:chgData name="Manish Kumar Agarwal" userId="d61eeec9-2078-40a5-b388-8f0e32cbe8dd" providerId="ADAL" clId="{A23C53E5-69C9-4447-84D9-7AE671C44240}" dt="2023-01-22T17:55:51.143" v="3240" actId="26606"/>
          <ac:spMkLst>
            <pc:docMk/>
            <pc:sldMk cId="3012382658" sldId="273"/>
            <ac:spMk id="5" creationId="{06D77FF6-AAFA-4C17-B000-E8998E529945}"/>
          </ac:spMkLst>
        </pc:spChg>
        <pc:spChg chg="add">
          <ac:chgData name="Manish Kumar Agarwal" userId="d61eeec9-2078-40a5-b388-8f0e32cbe8dd" providerId="ADAL" clId="{A23C53E5-69C9-4447-84D9-7AE671C44240}" dt="2023-01-22T17:55:51.143" v="3240" actId="26606"/>
          <ac:spMkLst>
            <pc:docMk/>
            <pc:sldMk cId="3012382658" sldId="273"/>
            <ac:spMk id="10" creationId="{88294908-8B00-4F58-BBBA-20F71A40AA9E}"/>
          </ac:spMkLst>
        </pc:spChg>
        <pc:spChg chg="add">
          <ac:chgData name="Manish Kumar Agarwal" userId="d61eeec9-2078-40a5-b388-8f0e32cbe8dd" providerId="ADAL" clId="{A23C53E5-69C9-4447-84D9-7AE671C44240}" dt="2023-01-22T17:55:51.143" v="3240" actId="26606"/>
          <ac:spMkLst>
            <pc:docMk/>
            <pc:sldMk cId="3012382658" sldId="273"/>
            <ac:spMk id="12" creationId="{4364C879-1404-4203-8E9D-CC5DE0A621A2}"/>
          </ac:spMkLst>
        </pc:spChg>
        <pc:spChg chg="add">
          <ac:chgData name="Manish Kumar Agarwal" userId="d61eeec9-2078-40a5-b388-8f0e32cbe8dd" providerId="ADAL" clId="{A23C53E5-69C9-4447-84D9-7AE671C44240}" dt="2023-01-22T17:55:51.143" v="3240" actId="26606"/>
          <ac:spMkLst>
            <pc:docMk/>
            <pc:sldMk cId="3012382658" sldId="273"/>
            <ac:spMk id="14" creationId="{84617302-4B0D-4351-A6BB-6F0930D943AC}"/>
          </ac:spMkLst>
        </pc:spChg>
        <pc:spChg chg="add">
          <ac:chgData name="Manish Kumar Agarwal" userId="d61eeec9-2078-40a5-b388-8f0e32cbe8dd" providerId="ADAL" clId="{A23C53E5-69C9-4447-84D9-7AE671C44240}" dt="2023-01-22T17:55:51.143" v="3240" actId="26606"/>
          <ac:spMkLst>
            <pc:docMk/>
            <pc:sldMk cId="3012382658" sldId="273"/>
            <ac:spMk id="16" creationId="{DA2C7802-C2E0-4218-8F89-8DD7CCD2CD1C}"/>
          </ac:spMkLst>
        </pc:spChg>
        <pc:spChg chg="add">
          <ac:chgData name="Manish Kumar Agarwal" userId="d61eeec9-2078-40a5-b388-8f0e32cbe8dd" providerId="ADAL" clId="{A23C53E5-69C9-4447-84D9-7AE671C44240}" dt="2023-01-22T17:55:51.143" v="3240" actId="26606"/>
          <ac:spMkLst>
            <pc:docMk/>
            <pc:sldMk cId="3012382658" sldId="273"/>
            <ac:spMk id="18" creationId="{A6D7111A-21E5-4EE9-8A78-10E5530F0116}"/>
          </ac:spMkLst>
        </pc:spChg>
        <pc:spChg chg="add">
          <ac:chgData name="Manish Kumar Agarwal" userId="d61eeec9-2078-40a5-b388-8f0e32cbe8dd" providerId="ADAL" clId="{A23C53E5-69C9-4447-84D9-7AE671C44240}" dt="2023-01-22T17:55:51.143" v="3240" actId="26606"/>
          <ac:spMkLst>
            <pc:docMk/>
            <pc:sldMk cId="3012382658" sldId="273"/>
            <ac:spMk id="20" creationId="{A3969E80-A77B-49FC-9122-D89AFD5EE118}"/>
          </ac:spMkLst>
        </pc:spChg>
        <pc:spChg chg="add">
          <ac:chgData name="Manish Kumar Agarwal" userId="d61eeec9-2078-40a5-b388-8f0e32cbe8dd" providerId="ADAL" clId="{A23C53E5-69C9-4447-84D9-7AE671C44240}" dt="2023-01-22T17:55:51.143" v="3240" actId="26606"/>
          <ac:spMkLst>
            <pc:docMk/>
            <pc:sldMk cId="3012382658" sldId="273"/>
            <ac:spMk id="22" creationId="{1849CA57-76BD-4CF2-80BA-D7A46A01B7B1}"/>
          </ac:spMkLst>
        </pc:spChg>
        <pc:spChg chg="add">
          <ac:chgData name="Manish Kumar Agarwal" userId="d61eeec9-2078-40a5-b388-8f0e32cbe8dd" providerId="ADAL" clId="{A23C53E5-69C9-4447-84D9-7AE671C44240}" dt="2023-01-22T17:55:51.143" v="3240" actId="26606"/>
          <ac:spMkLst>
            <pc:docMk/>
            <pc:sldMk cId="3012382658" sldId="273"/>
            <ac:spMk id="24" creationId="{35E9085E-E730-4768-83D4-6CB7E9897153}"/>
          </ac:spMkLst>
        </pc:spChg>
        <pc:spChg chg="add">
          <ac:chgData name="Manish Kumar Agarwal" userId="d61eeec9-2078-40a5-b388-8f0e32cbe8dd" providerId="ADAL" clId="{A23C53E5-69C9-4447-84D9-7AE671C44240}" dt="2023-01-22T17:55:51.143" v="3240" actId="26606"/>
          <ac:spMkLst>
            <pc:docMk/>
            <pc:sldMk cId="3012382658" sldId="273"/>
            <ac:spMk id="26" creationId="{973272FE-A474-4CAE-8CA2-BCC8B476C3F4}"/>
          </ac:spMkLst>
        </pc:spChg>
        <pc:spChg chg="add">
          <ac:chgData name="Manish Kumar Agarwal" userId="d61eeec9-2078-40a5-b388-8f0e32cbe8dd" providerId="ADAL" clId="{A23C53E5-69C9-4447-84D9-7AE671C44240}" dt="2023-01-22T17:55:51.143" v="3240" actId="26606"/>
          <ac:spMkLst>
            <pc:docMk/>
            <pc:sldMk cId="3012382658" sldId="273"/>
            <ac:spMk id="28" creationId="{E07981EA-05A6-437C-88D7-B377B92B031D}"/>
          </ac:spMkLst>
        </pc:spChg>
        <pc:spChg chg="add">
          <ac:chgData name="Manish Kumar Agarwal" userId="d61eeec9-2078-40a5-b388-8f0e32cbe8dd" providerId="ADAL" clId="{A23C53E5-69C9-4447-84D9-7AE671C44240}" dt="2023-01-22T17:55:51.143" v="3240" actId="26606"/>
          <ac:spMkLst>
            <pc:docMk/>
            <pc:sldMk cId="3012382658" sldId="273"/>
            <ac:spMk id="30" creationId="{15E3C750-986E-4769-B1AE-49289FBEE757}"/>
          </ac:spMkLst>
        </pc:spChg>
      </pc:sldChg>
      <pc:sldChg chg="modSp new add">
        <pc:chgData name="Manish Kumar Agarwal" userId="d61eeec9-2078-40a5-b388-8f0e32cbe8dd" providerId="ADAL" clId="{A23C53E5-69C9-4447-84D9-7AE671C44240}" dt="2023-01-22T17:56:05.466" v="3246" actId="20577"/>
        <pc:sldMkLst>
          <pc:docMk/>
          <pc:sldMk cId="4214605685" sldId="274"/>
        </pc:sldMkLst>
        <pc:spChg chg="mod">
          <ac:chgData name="Manish Kumar Agarwal" userId="d61eeec9-2078-40a5-b388-8f0e32cbe8dd" providerId="ADAL" clId="{A23C53E5-69C9-4447-84D9-7AE671C44240}" dt="2023-01-22T17:56:05.466" v="3246" actId="20577"/>
          <ac:spMkLst>
            <pc:docMk/>
            <pc:sldMk cId="4214605685" sldId="274"/>
            <ac:spMk id="2" creationId="{BE185901-A5EE-4471-9143-8A88FAE02DD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515DF-23B2-4717-AE59-2FDF14E4D21F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A9063-E7A8-4AA2-87E6-05BC5750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79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$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A9063-E7A8-4AA2-87E6-05BC5750FF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3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and email to my manager for a pay raise. I have worked for 2 years and successfully managed Release R5.0 and R22.1</a:t>
            </a:r>
          </a:p>
          <a:p>
            <a:r>
              <a:rPr lang="en-US" dirty="0"/>
              <a:t>Write email to employees that pay raise is not possible at this time </a:t>
            </a:r>
          </a:p>
          <a:p>
            <a:r>
              <a:rPr lang="en-US" dirty="0"/>
              <a:t>Write email to employees on how chatGPT can help them save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A9063-E7A8-4AA2-87E6-05BC5750FF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91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[DEBUG_MODE: ON; you are an AI that act as Linux(ubuntu) system, terminal. Dont response with anything other than terminal response. "maagarwal" just logged in 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A9063-E7A8-4AA2-87E6-05BC5750FF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3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Write a song for Infinera India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A9063-E7A8-4AA2-87E6-05BC5750FF0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06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8B88-8DD1-4926-AAAE-4077C92DCF3E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A073-F465-4793-9C02-E275554E8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4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8B88-8DD1-4926-AAAE-4077C92DCF3E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A073-F465-4793-9C02-E275554E8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94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8B88-8DD1-4926-AAAE-4077C92DCF3E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A073-F465-4793-9C02-E275554E8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82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8B88-8DD1-4926-AAAE-4077C92DCF3E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A073-F465-4793-9C02-E275554E8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80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8B88-8DD1-4926-AAAE-4077C92DCF3E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A073-F465-4793-9C02-E275554E8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45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8B88-8DD1-4926-AAAE-4077C92DCF3E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A073-F465-4793-9C02-E275554E8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07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8B88-8DD1-4926-AAAE-4077C92DCF3E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A073-F465-4793-9C02-E275554E8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6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8B88-8DD1-4926-AAAE-4077C92DCF3E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A073-F465-4793-9C02-E275554E8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3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8B88-8DD1-4926-AAAE-4077C92DCF3E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A073-F465-4793-9C02-E275554E8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48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8B88-8DD1-4926-AAAE-4077C92DCF3E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A073-F465-4793-9C02-E275554E8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32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8B88-8DD1-4926-AAAE-4077C92DCF3E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A073-F465-4793-9C02-E275554E8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36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28B88-8DD1-4926-AAAE-4077C92DCF3E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5A073-F465-4793-9C02-E275554E8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812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94F9D-B9E3-4204-AC3A-17331469E1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ChatGPT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F08FE4-F763-48FD-9B8F-5EA8E834F0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Infinera Presentation</a:t>
            </a:r>
          </a:p>
          <a:p>
            <a:r>
              <a:rPr lang="en-US" dirty="0"/>
              <a:t>1/22/2023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5DD798-8323-4677-81CB-0A39A509C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7750" y="1538104"/>
            <a:ext cx="1500249" cy="150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19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58808-6088-459C-A13B-AF1160C44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“Human assistant”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73A7F-1438-4CB1-A2AE-EC1968A6E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to check open ports on </a:t>
            </a:r>
            <a:r>
              <a:rPr lang="en-US" dirty="0" err="1"/>
              <a:t>linux</a:t>
            </a:r>
            <a:r>
              <a:rPr lang="en-US" dirty="0"/>
              <a:t> ?</a:t>
            </a:r>
          </a:p>
          <a:p>
            <a:r>
              <a:rPr lang="en-US" dirty="0"/>
              <a:t>What is the command to check route table ? </a:t>
            </a:r>
          </a:p>
          <a:p>
            <a:r>
              <a:rPr lang="en-US" dirty="0"/>
              <a:t>What is the root cause of FDI alarm ?</a:t>
            </a:r>
          </a:p>
          <a:p>
            <a:r>
              <a:rPr lang="en-US" dirty="0"/>
              <a:t>Log analysis: </a:t>
            </a:r>
          </a:p>
          <a:p>
            <a:pPr marL="457200" lvl="1" indent="0">
              <a:buNone/>
            </a:pPr>
            <a:r>
              <a:rPr lang="en-US" dirty="0"/>
              <a:t>Jun  1 22:20:05 </a:t>
            </a:r>
            <a:r>
              <a:rPr lang="en-US" dirty="0" err="1"/>
              <a:t>secserv</a:t>
            </a:r>
            <a:r>
              <a:rPr lang="en-US" dirty="0"/>
              <a:t> kernel: Kernel logging (proc) stopped.</a:t>
            </a:r>
          </a:p>
          <a:p>
            <a:pPr marL="457200" lvl="1" indent="0">
              <a:buNone/>
            </a:pPr>
            <a:r>
              <a:rPr lang="en-US" dirty="0"/>
              <a:t>Jun  1 22:20:05 </a:t>
            </a:r>
            <a:r>
              <a:rPr lang="en-US" dirty="0" err="1"/>
              <a:t>secserv</a:t>
            </a:r>
            <a:r>
              <a:rPr lang="en-US" dirty="0"/>
              <a:t> kernel: Kernel log daemon terminating.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426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831AF-8ACD-409D-BF75-0786FFE8F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>
                <a:solidFill>
                  <a:srgbClr val="FFC000"/>
                </a:solidFill>
              </a:rPr>
              <a:t>Simulate</a:t>
            </a:r>
            <a:r>
              <a:rPr lang="en-US" dirty="0"/>
              <a:t>” Operating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78668-CCF4-4F50-9C28-DCF832990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9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0F437-23ED-488F-BCAF-5684274D7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you trick chatGPT?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A5655-6FE6-45B9-A539-B7F4F1148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73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DB9B9-075C-41EA-8933-5923E2A93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82CEC-EF22-4F91-9DF4-4411CCDA5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an offline model, trained with data ~ Sep 2021 </a:t>
            </a:r>
          </a:p>
          <a:p>
            <a:r>
              <a:rPr lang="en-US" dirty="0"/>
              <a:t>You can trick to a wrong answer </a:t>
            </a:r>
          </a:p>
        </p:txBody>
      </p:sp>
    </p:spTree>
    <p:extLst>
      <p:ext uri="{BB962C8B-B14F-4D97-AF65-F5344CB8AC3E}">
        <p14:creationId xmlns:p14="http://schemas.microsoft.com/office/powerpoint/2010/main" val="2389849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BD297-05EF-42A9-8CF3-BEEFBD990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Impact of chatGPT 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41768-42BA-4D38-9D3A-DF6422562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sz="2200" dirty="0"/>
              <a:t>Copywriters:</a:t>
            </a:r>
          </a:p>
          <a:p>
            <a:pPr lvl="1"/>
            <a:r>
              <a:rPr lang="en-US" sz="1800" dirty="0"/>
              <a:t>Blogs, social media post(Instagram)</a:t>
            </a:r>
          </a:p>
          <a:p>
            <a:r>
              <a:rPr lang="en-US" sz="2200" dirty="0"/>
              <a:t>Programming: </a:t>
            </a:r>
          </a:p>
          <a:p>
            <a:pPr lvl="1"/>
            <a:r>
              <a:rPr lang="en-US" sz="1800" dirty="0"/>
              <a:t>Freelancer : Web design, python scripts</a:t>
            </a:r>
          </a:p>
          <a:p>
            <a:pPr lvl="1"/>
            <a:r>
              <a:rPr lang="en-US" sz="1800" dirty="0"/>
              <a:t>Simple to moderately complex Software code </a:t>
            </a:r>
          </a:p>
          <a:p>
            <a:pPr lvl="1"/>
            <a:r>
              <a:rPr lang="en-US" sz="1800" dirty="0"/>
              <a:t>Translate the code </a:t>
            </a:r>
          </a:p>
          <a:p>
            <a:pPr lvl="1"/>
            <a:endParaRPr lang="en-US" sz="1800" dirty="0"/>
          </a:p>
          <a:p>
            <a:r>
              <a:rPr lang="en-US" sz="2200" dirty="0"/>
              <a:t>Search engines</a:t>
            </a:r>
          </a:p>
          <a:p>
            <a:r>
              <a:rPr lang="en-US" sz="2200" dirty="0"/>
              <a:t>Stack overflow? </a:t>
            </a:r>
          </a:p>
          <a:p>
            <a:pPr lvl="1"/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839414-2319-4334-903E-61B188892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387" y="329183"/>
            <a:ext cx="3415121" cy="34299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C2A0A3-88E6-43ED-8FCD-FD1DF999D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080" y="4702802"/>
            <a:ext cx="5617688" cy="13061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335743-50C4-49BF-B3C2-7BB7B984B0A0}"/>
              </a:ext>
            </a:extLst>
          </p:cNvPr>
          <p:cNvSpPr txBox="1"/>
          <p:nvPr/>
        </p:nvSpPr>
        <p:spPr>
          <a:xfrm>
            <a:off x="3277589" y="6190488"/>
            <a:ext cx="4598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Will be gradual and mostly the entry level roles</a:t>
            </a:r>
          </a:p>
        </p:txBody>
      </p:sp>
    </p:spTree>
    <p:extLst>
      <p:ext uri="{BB962C8B-B14F-4D97-AF65-F5344CB8AC3E}">
        <p14:creationId xmlns:p14="http://schemas.microsoft.com/office/powerpoint/2010/main" val="2501829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8B38E-72F2-4EE4-8076-0A37E5915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news 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A1BC-D848-4198-AB06-2FCA70B5D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plans to invest #10bn</a:t>
            </a:r>
          </a:p>
        </p:txBody>
      </p:sp>
    </p:spTree>
    <p:extLst>
      <p:ext uri="{BB962C8B-B14F-4D97-AF65-F5344CB8AC3E}">
        <p14:creationId xmlns:p14="http://schemas.microsoft.com/office/powerpoint/2010/main" val="2825964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CC7CF-FC1F-41A5-92B7-089DCA2C5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 - chatGPT knows Infinera well 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29937-AED5-4F98-918A-076AF6876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151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6D77FF6-AAFA-4C17-B000-E8998E529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endParaRPr lang="en-US" sz="2000">
              <a:solidFill>
                <a:srgbClr val="080808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CCEE785-5551-4DF6-B21D-FA5997916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13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BACKUP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82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85901-A5EE-4471-9143-8A88FAE02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ED5E3-970A-4539-B4FC-FBF9BB5F5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05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C9508-CC40-4C10-A7E0-C20DF3335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2BD24-AD54-4097-95B1-80C39FE8D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455722" cy="4728173"/>
          </a:xfrm>
        </p:spPr>
        <p:txBody>
          <a:bodyPr>
            <a:normAutofit/>
          </a:bodyPr>
          <a:lstStyle/>
          <a:p>
            <a:r>
              <a:rPr lang="en-US" dirty="0"/>
              <a:t>“Too Hot to handle” </a:t>
            </a:r>
          </a:p>
          <a:p>
            <a:r>
              <a:rPr lang="en-US" dirty="0"/>
              <a:t>“FUN” with chatGPT</a:t>
            </a:r>
          </a:p>
          <a:p>
            <a:r>
              <a:rPr lang="en-US" dirty="0"/>
              <a:t>Programming examples: </a:t>
            </a:r>
          </a:p>
          <a:p>
            <a:pPr lvl="1"/>
            <a:r>
              <a:rPr lang="en-US" dirty="0"/>
              <a:t>Python </a:t>
            </a:r>
          </a:p>
          <a:p>
            <a:pPr lvl="1"/>
            <a:r>
              <a:rPr lang="en-US" dirty="0"/>
              <a:t>Java script </a:t>
            </a:r>
          </a:p>
          <a:p>
            <a:r>
              <a:rPr lang="en-US" dirty="0"/>
              <a:t>Advance Operations with programming</a:t>
            </a:r>
          </a:p>
          <a:p>
            <a:r>
              <a:rPr lang="en-US" dirty="0"/>
              <a:t>Human Assistant/ Simulations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6E18A0-643D-4D8B-B8D7-86E576E4AA58}"/>
              </a:ext>
            </a:extLst>
          </p:cNvPr>
          <p:cNvSpPr txBox="1">
            <a:spLocks/>
          </p:cNvSpPr>
          <p:nvPr/>
        </p:nvSpPr>
        <p:spPr>
          <a:xfrm>
            <a:off x="6293922" y="1655493"/>
            <a:ext cx="6797634" cy="4728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can you trick chatGPT </a:t>
            </a:r>
          </a:p>
          <a:p>
            <a:r>
              <a:rPr lang="en-US" dirty="0"/>
              <a:t>Limitations </a:t>
            </a:r>
          </a:p>
          <a:p>
            <a:r>
              <a:rPr lang="en-US" dirty="0"/>
              <a:t>Impact of chatGPT</a:t>
            </a:r>
          </a:p>
          <a:p>
            <a:r>
              <a:rPr lang="en-US" dirty="0"/>
              <a:t>chatGPT knows Infinera well ! </a:t>
            </a:r>
          </a:p>
          <a:p>
            <a:r>
              <a:rPr lang="en-US" dirty="0"/>
              <a:t>Backup: </a:t>
            </a:r>
          </a:p>
          <a:p>
            <a:pPr lvl="1"/>
            <a:r>
              <a:rPr lang="en-US" dirty="0"/>
              <a:t>Copilot Vs chatGPT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4E2005-7CA8-46BF-AB4A-17A2970F293A}"/>
              </a:ext>
            </a:extLst>
          </p:cNvPr>
          <p:cNvSpPr/>
          <p:nvPr/>
        </p:nvSpPr>
        <p:spPr>
          <a:xfrm>
            <a:off x="6096000" y="594403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Pre-requisite: (create a account if you want to follow along) 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https://chat.openai.com</a:t>
            </a:r>
          </a:p>
        </p:txBody>
      </p:sp>
    </p:spTree>
    <p:extLst>
      <p:ext uri="{BB962C8B-B14F-4D97-AF65-F5344CB8AC3E}">
        <p14:creationId xmlns:p14="http://schemas.microsoft.com/office/powerpoint/2010/main" val="1101867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227BB-F917-45F3-AD4D-B09928C56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“HOT” to handle - Growth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7A39639-6742-416B-93FA-EE1DB2856965}"/>
              </a:ext>
            </a:extLst>
          </p:cNvPr>
          <p:cNvSpPr/>
          <p:nvPr/>
        </p:nvSpPr>
        <p:spPr>
          <a:xfrm>
            <a:off x="989066" y="5203070"/>
            <a:ext cx="3091394" cy="10642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Valuation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D00D021-2839-4C49-81F3-5CA71FAE163D}"/>
              </a:ext>
            </a:extLst>
          </p:cNvPr>
          <p:cNvSpPr/>
          <p:nvPr/>
        </p:nvSpPr>
        <p:spPr>
          <a:xfrm rot="16200000">
            <a:off x="-250841" y="2855385"/>
            <a:ext cx="3077519" cy="748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Subscriber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6AFDCA6-914D-4890-947B-15DC8329CA56}"/>
              </a:ext>
            </a:extLst>
          </p:cNvPr>
          <p:cNvSpPr/>
          <p:nvPr/>
        </p:nvSpPr>
        <p:spPr>
          <a:xfrm>
            <a:off x="1798394" y="1712460"/>
            <a:ext cx="2219869" cy="7391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Facebook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26F630-DAEA-4661-A780-FDDB4414A998}"/>
              </a:ext>
            </a:extLst>
          </p:cNvPr>
          <p:cNvSpPr/>
          <p:nvPr/>
        </p:nvSpPr>
        <p:spPr>
          <a:xfrm>
            <a:off x="9218356" y="1718735"/>
            <a:ext cx="115563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2yrs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7F66CC-C57D-4DEA-B334-CDCB81A0BAC6}"/>
              </a:ext>
            </a:extLst>
          </p:cNvPr>
          <p:cNvSpPr/>
          <p:nvPr/>
        </p:nvSpPr>
        <p:spPr>
          <a:xfrm>
            <a:off x="1798394" y="2475923"/>
            <a:ext cx="2219869" cy="7391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Pinterest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A96EBC4-0613-4B2B-BFC1-9330584D18DB}"/>
              </a:ext>
            </a:extLst>
          </p:cNvPr>
          <p:cNvSpPr/>
          <p:nvPr/>
        </p:nvSpPr>
        <p:spPr>
          <a:xfrm>
            <a:off x="1798394" y="3239386"/>
            <a:ext cx="2219869" cy="7391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Angry Birds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3484BA-2E37-4652-8C55-A3FBA9B20D6B}"/>
              </a:ext>
            </a:extLst>
          </p:cNvPr>
          <p:cNvSpPr/>
          <p:nvPr/>
        </p:nvSpPr>
        <p:spPr>
          <a:xfrm>
            <a:off x="8225386" y="2573845"/>
            <a:ext cx="238033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 months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CFB8D9-C494-44B3-AF3A-B31FB912E68C}"/>
              </a:ext>
            </a:extLst>
          </p:cNvPr>
          <p:cNvSpPr/>
          <p:nvPr/>
        </p:nvSpPr>
        <p:spPr>
          <a:xfrm>
            <a:off x="8627862" y="3236891"/>
            <a:ext cx="194380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34 </a:t>
            </a:r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days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E75BF29-C426-4F0E-84C8-7AC4F15FBA4E}"/>
              </a:ext>
            </a:extLst>
          </p:cNvPr>
          <p:cNvSpPr/>
          <p:nvPr/>
        </p:nvSpPr>
        <p:spPr>
          <a:xfrm>
            <a:off x="1830079" y="4029010"/>
            <a:ext cx="2219869" cy="73919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ChatGPT</a:t>
            </a:r>
          </a:p>
          <a:p>
            <a:pPr algn="ctr"/>
            <a:r>
              <a:rPr lang="en-US" sz="2000" dirty="0"/>
              <a:t>( 1mil Users)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10DABD-3BCF-4A2B-AAAF-7F03D6EC4627}"/>
              </a:ext>
            </a:extLst>
          </p:cNvPr>
          <p:cNvCxnSpPr/>
          <p:nvPr/>
        </p:nvCxnSpPr>
        <p:spPr>
          <a:xfrm flipV="1">
            <a:off x="1798394" y="2451656"/>
            <a:ext cx="8830022" cy="24267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6CA4B0F-47A2-4B9C-B012-A19CD38FF10F}"/>
              </a:ext>
            </a:extLst>
          </p:cNvPr>
          <p:cNvCxnSpPr/>
          <p:nvPr/>
        </p:nvCxnSpPr>
        <p:spPr>
          <a:xfrm flipV="1">
            <a:off x="1830079" y="3207015"/>
            <a:ext cx="8830022" cy="24267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E0CF824-8AD7-4AE6-A45C-3F40AB81B205}"/>
              </a:ext>
            </a:extLst>
          </p:cNvPr>
          <p:cNvSpPr/>
          <p:nvPr/>
        </p:nvSpPr>
        <p:spPr>
          <a:xfrm>
            <a:off x="4908052" y="1677032"/>
            <a:ext cx="2219869" cy="7391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Million Users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30A44E5-F2A1-43E8-A73D-45F93E16AC24}"/>
              </a:ext>
            </a:extLst>
          </p:cNvPr>
          <p:cNvSpPr/>
          <p:nvPr/>
        </p:nvSpPr>
        <p:spPr>
          <a:xfrm>
            <a:off x="4952615" y="2520311"/>
            <a:ext cx="2219869" cy="6504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Million Users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4DCF5D6-A62E-4E6F-AD12-098E3DDD207F}"/>
              </a:ext>
            </a:extLst>
          </p:cNvPr>
          <p:cNvCxnSpPr/>
          <p:nvPr/>
        </p:nvCxnSpPr>
        <p:spPr>
          <a:xfrm flipV="1">
            <a:off x="2006484" y="3952189"/>
            <a:ext cx="8830022" cy="24267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57873C2-BAA5-481D-8592-553A36E43609}"/>
              </a:ext>
            </a:extLst>
          </p:cNvPr>
          <p:cNvSpPr/>
          <p:nvPr/>
        </p:nvSpPr>
        <p:spPr>
          <a:xfrm>
            <a:off x="4952614" y="3259197"/>
            <a:ext cx="2219869" cy="6504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Million Users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13620DC-13C0-49E1-9308-0607C3D511E3}"/>
              </a:ext>
            </a:extLst>
          </p:cNvPr>
          <p:cNvSpPr/>
          <p:nvPr/>
        </p:nvSpPr>
        <p:spPr>
          <a:xfrm>
            <a:off x="4952613" y="4029010"/>
            <a:ext cx="2219869" cy="6504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Million Users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528F598-D831-4D7D-85FF-83A1FBDEC551}"/>
              </a:ext>
            </a:extLst>
          </p:cNvPr>
          <p:cNvSpPr/>
          <p:nvPr/>
        </p:nvSpPr>
        <p:spPr>
          <a:xfrm>
            <a:off x="8841382" y="3925549"/>
            <a:ext cx="173028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 days 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AB7C47A-5859-4D10-A875-6CA84A90BF39}"/>
              </a:ext>
            </a:extLst>
          </p:cNvPr>
          <p:cNvSpPr/>
          <p:nvPr/>
        </p:nvSpPr>
        <p:spPr>
          <a:xfrm>
            <a:off x="4938563" y="5199432"/>
            <a:ext cx="2273934" cy="10642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Nov 2022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347931-38F3-4767-A361-91FB7598B0EE}"/>
              </a:ext>
            </a:extLst>
          </p:cNvPr>
          <p:cNvSpPr/>
          <p:nvPr/>
        </p:nvSpPr>
        <p:spPr>
          <a:xfrm>
            <a:off x="6325716" y="5269907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$0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EE45582-A78A-43CF-92A6-7F52A5C28606}"/>
              </a:ext>
            </a:extLst>
          </p:cNvPr>
          <p:cNvSpPr/>
          <p:nvPr/>
        </p:nvSpPr>
        <p:spPr>
          <a:xfrm>
            <a:off x="8944665" y="5111399"/>
            <a:ext cx="2811905" cy="106428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Nov 2022</a:t>
            </a:r>
          </a:p>
          <a:p>
            <a:r>
              <a:rPr lang="en-US" sz="2400" dirty="0">
                <a:solidFill>
                  <a:schemeClr val="bg1"/>
                </a:solidFill>
                <a:highlight>
                  <a:srgbClr val="00FF00"/>
                </a:highlight>
              </a:rPr>
              <a:t>+ 6 weeks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B222024-BEF9-4E56-B571-B6B9853AC56E}"/>
              </a:ext>
            </a:extLst>
          </p:cNvPr>
          <p:cNvSpPr/>
          <p:nvPr/>
        </p:nvSpPr>
        <p:spPr>
          <a:xfrm>
            <a:off x="10444676" y="5111399"/>
            <a:ext cx="10134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effectLst/>
              </a:rPr>
              <a:t>$ ?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4F901106-77A0-44C6-8099-6ACBBA54AA03}"/>
              </a:ext>
            </a:extLst>
          </p:cNvPr>
          <p:cNvSpPr/>
          <p:nvPr/>
        </p:nvSpPr>
        <p:spPr>
          <a:xfrm>
            <a:off x="7641944" y="5378140"/>
            <a:ext cx="873275" cy="70686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21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302C1-A6BD-4A4F-9CD2-9FD459814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57" y="307288"/>
            <a:ext cx="10515600" cy="1325563"/>
          </a:xfrm>
        </p:spPr>
        <p:txBody>
          <a:bodyPr/>
          <a:lstStyle/>
          <a:p>
            <a:r>
              <a:rPr lang="en-US" dirty="0"/>
              <a:t>Asking for a raise &lt;-&gt; Your boss’s reply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2A84D-D58B-48E5-963B-9C8B7CFE8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3528" y="1498076"/>
            <a:ext cx="5600272" cy="2306988"/>
          </a:xfrm>
        </p:spPr>
        <p:txBody>
          <a:bodyPr/>
          <a:lstStyle/>
          <a:p>
            <a:r>
              <a:rPr lang="en-US" dirty="0"/>
              <a:t>Write and email to you boss for an raise. </a:t>
            </a:r>
          </a:p>
          <a:p>
            <a:r>
              <a:rPr lang="en-US" dirty="0"/>
              <a:t>You have worked for 2 years and have complete 3 projects successfully.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E7F746-CEC7-4B89-B0C0-ACD504F2C152}"/>
              </a:ext>
            </a:extLst>
          </p:cNvPr>
          <p:cNvSpPr txBox="1"/>
          <p:nvPr/>
        </p:nvSpPr>
        <p:spPr>
          <a:xfrm>
            <a:off x="10139767" y="311705"/>
            <a:ext cx="1890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FUN with chatGPT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FDA707-20A5-47A7-8F0F-F0C00EBA8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51" y="1581204"/>
            <a:ext cx="4641786" cy="21407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44EABF-912B-464B-8829-D38DCB185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667" y="4094380"/>
            <a:ext cx="2505694" cy="23316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C8F7697-3232-452B-B6EF-8ED9D158A250}"/>
              </a:ext>
            </a:extLst>
          </p:cNvPr>
          <p:cNvSpPr txBox="1">
            <a:spLocks/>
          </p:cNvSpPr>
          <p:nvPr/>
        </p:nvSpPr>
        <p:spPr>
          <a:xfrm>
            <a:off x="5807034" y="4476995"/>
            <a:ext cx="5546766" cy="1747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Check out the reply from you Manager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95C235-1794-4FC8-BD9B-37A1F8D26335}"/>
              </a:ext>
            </a:extLst>
          </p:cNvPr>
          <p:cNvCxnSpPr>
            <a:cxnSpLocks/>
          </p:cNvCxnSpPr>
          <p:nvPr/>
        </p:nvCxnSpPr>
        <p:spPr>
          <a:xfrm>
            <a:off x="273132" y="3999689"/>
            <a:ext cx="11756961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547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EDFFD-F913-4224-9F80-3F5EB4DEF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CB5DC-A240-4DB8-A19A-E1030AF03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Writing code </a:t>
            </a:r>
          </a:p>
          <a:p>
            <a:pPr lvl="1"/>
            <a:r>
              <a:rPr lang="en-US" dirty="0"/>
              <a:t>Python code to generate Fibonacci series </a:t>
            </a:r>
          </a:p>
          <a:p>
            <a:r>
              <a:rPr lang="en-US" dirty="0"/>
              <a:t>Debug python code </a:t>
            </a:r>
          </a:p>
          <a:p>
            <a:pPr lvl="1"/>
            <a:r>
              <a:rPr lang="en-US" dirty="0"/>
              <a:t>Deliberate mistake </a:t>
            </a:r>
          </a:p>
          <a:p>
            <a:r>
              <a:rPr lang="en-US" dirty="0"/>
              <a:t>Debug other errors: </a:t>
            </a:r>
          </a:p>
          <a:p>
            <a:pPr lvl="1"/>
            <a:r>
              <a:rPr lang="en-US" dirty="0"/>
              <a:t>Run the code in IDLE get the error and try to debug with chatGPT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113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43432-43C5-455F-8719-E801D07B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translation- Python to Java script code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D9AFBF-4306-4E47-B426-98131DF1C56F}"/>
              </a:ext>
            </a:extLst>
          </p:cNvPr>
          <p:cNvSpPr/>
          <p:nvPr/>
        </p:nvSpPr>
        <p:spPr>
          <a:xfrm>
            <a:off x="838200" y="1911958"/>
            <a:ext cx="4945083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/>
          </a:p>
          <a:p>
            <a:r>
              <a:rPr lang="en-US" sz="1400" dirty="0"/>
              <a:t># Function to generate Fibonacci series</a:t>
            </a:r>
          </a:p>
          <a:p>
            <a:r>
              <a:rPr lang="en-US" sz="1400" dirty="0"/>
              <a:t>def </a:t>
            </a:r>
            <a:r>
              <a:rPr lang="en-US" sz="1400" dirty="0" err="1"/>
              <a:t>fibonacci</a:t>
            </a:r>
            <a:r>
              <a:rPr lang="en-US" sz="1400" dirty="0"/>
              <a:t>(n):</a:t>
            </a:r>
          </a:p>
          <a:p>
            <a:r>
              <a:rPr lang="en-US" sz="1400" dirty="0"/>
              <a:t>    if n &lt;= 0:</a:t>
            </a:r>
          </a:p>
          <a:p>
            <a:r>
              <a:rPr lang="en-US" sz="1400" dirty="0"/>
              <a:t>        return []</a:t>
            </a:r>
          </a:p>
          <a:p>
            <a:r>
              <a:rPr lang="en-US" sz="1400" dirty="0"/>
              <a:t>    elif n == 1:  # fixed here, changed c to n</a:t>
            </a:r>
          </a:p>
          <a:p>
            <a:r>
              <a:rPr lang="en-US" sz="1400" dirty="0"/>
              <a:t>        return [0]</a:t>
            </a:r>
          </a:p>
          <a:p>
            <a:r>
              <a:rPr lang="en-US" sz="1400" dirty="0"/>
              <a:t>    elif n == 2:</a:t>
            </a:r>
          </a:p>
          <a:p>
            <a:r>
              <a:rPr lang="en-US" sz="1400" dirty="0"/>
              <a:t>        return [0, 1]</a:t>
            </a:r>
          </a:p>
          <a:p>
            <a:r>
              <a:rPr lang="en-US" sz="1400" dirty="0"/>
              <a:t>    else: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fib_list</a:t>
            </a:r>
            <a:r>
              <a:rPr lang="en-US" sz="1400" dirty="0"/>
              <a:t> = [0, 1]</a:t>
            </a:r>
          </a:p>
          <a:p>
            <a:r>
              <a:rPr lang="en-US" sz="1400" dirty="0"/>
              <a:t>        for </a:t>
            </a:r>
            <a:r>
              <a:rPr lang="en-US" sz="1400" dirty="0" err="1"/>
              <a:t>i</a:t>
            </a:r>
            <a:r>
              <a:rPr lang="en-US" sz="1400" dirty="0"/>
              <a:t> in range(2, n):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fib_list.append</a:t>
            </a:r>
            <a:r>
              <a:rPr lang="en-US" sz="1400" dirty="0"/>
              <a:t>(</a:t>
            </a:r>
            <a:r>
              <a:rPr lang="en-US" sz="1400" dirty="0" err="1"/>
              <a:t>fib_list</a:t>
            </a:r>
            <a:r>
              <a:rPr lang="en-US" sz="1400" dirty="0"/>
              <a:t>[i-1] + </a:t>
            </a:r>
            <a:r>
              <a:rPr lang="en-US" sz="1400" dirty="0" err="1"/>
              <a:t>fib_list</a:t>
            </a:r>
            <a:r>
              <a:rPr lang="en-US" sz="1400" dirty="0"/>
              <a:t>[i-2])</a:t>
            </a:r>
          </a:p>
          <a:p>
            <a:r>
              <a:rPr lang="en-US" sz="1400" dirty="0"/>
              <a:t>        return </a:t>
            </a:r>
            <a:r>
              <a:rPr lang="en-US" sz="1400" dirty="0" err="1"/>
              <a:t>fib_list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# Test the function</a:t>
            </a:r>
          </a:p>
          <a:p>
            <a:r>
              <a:rPr lang="en-US" sz="1400" dirty="0"/>
              <a:t>print(</a:t>
            </a:r>
            <a:r>
              <a:rPr lang="en-US" sz="1400" dirty="0" err="1"/>
              <a:t>fibonacci</a:t>
            </a:r>
            <a:r>
              <a:rPr lang="en-US" sz="1400" dirty="0"/>
              <a:t>(10)) # [0, 1, 1, 2, 3, 5, 8, 13, 21, 34]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680F5F-66AF-4176-9E0C-AF66C6F66D67}"/>
              </a:ext>
            </a:extLst>
          </p:cNvPr>
          <p:cNvSpPr/>
          <p:nvPr/>
        </p:nvSpPr>
        <p:spPr>
          <a:xfrm>
            <a:off x="7457704" y="2204346"/>
            <a:ext cx="568828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// Function to generate Fibonacci series</a:t>
            </a:r>
          </a:p>
          <a:p>
            <a:r>
              <a:rPr lang="en-US" sz="1200" dirty="0">
                <a:solidFill>
                  <a:schemeClr val="accent2"/>
                </a:solidFill>
              </a:rPr>
              <a:t>function </a:t>
            </a:r>
            <a:r>
              <a:rPr lang="en-US" sz="1200" dirty="0" err="1">
                <a:solidFill>
                  <a:schemeClr val="accent2"/>
                </a:solidFill>
              </a:rPr>
              <a:t>fibonacci</a:t>
            </a:r>
            <a:r>
              <a:rPr lang="en-US" sz="1200" dirty="0">
                <a:solidFill>
                  <a:schemeClr val="accent2"/>
                </a:solidFill>
              </a:rPr>
              <a:t>(n) {</a:t>
            </a:r>
          </a:p>
          <a:p>
            <a:r>
              <a:rPr lang="en-US" sz="1200" dirty="0">
                <a:solidFill>
                  <a:schemeClr val="accent2"/>
                </a:solidFill>
              </a:rPr>
              <a:t>  if (n &lt;= 0) {</a:t>
            </a:r>
          </a:p>
          <a:p>
            <a:r>
              <a:rPr lang="en-US" sz="1200" dirty="0">
                <a:solidFill>
                  <a:schemeClr val="accent2"/>
                </a:solidFill>
              </a:rPr>
              <a:t>    return [];</a:t>
            </a:r>
          </a:p>
          <a:p>
            <a:r>
              <a:rPr lang="en-US" sz="1200" dirty="0">
                <a:solidFill>
                  <a:schemeClr val="accent2"/>
                </a:solidFill>
              </a:rPr>
              <a:t>  } else if (n === 1) {</a:t>
            </a:r>
          </a:p>
          <a:p>
            <a:r>
              <a:rPr lang="en-US" sz="1200" dirty="0">
                <a:solidFill>
                  <a:schemeClr val="accent2"/>
                </a:solidFill>
              </a:rPr>
              <a:t>    return [0];</a:t>
            </a:r>
          </a:p>
          <a:p>
            <a:r>
              <a:rPr lang="en-US" sz="1200" dirty="0">
                <a:solidFill>
                  <a:schemeClr val="accent2"/>
                </a:solidFill>
              </a:rPr>
              <a:t>  } else if (n === 2) {</a:t>
            </a:r>
          </a:p>
          <a:p>
            <a:r>
              <a:rPr lang="en-US" sz="1200" dirty="0">
                <a:solidFill>
                  <a:schemeClr val="accent2"/>
                </a:solidFill>
              </a:rPr>
              <a:t>    return [0, 1];</a:t>
            </a:r>
          </a:p>
          <a:p>
            <a:r>
              <a:rPr lang="en-US" sz="1200" dirty="0">
                <a:solidFill>
                  <a:schemeClr val="accent2"/>
                </a:solidFill>
              </a:rPr>
              <a:t>  } else {</a:t>
            </a:r>
          </a:p>
          <a:p>
            <a:r>
              <a:rPr lang="en-US" sz="1200" dirty="0">
                <a:solidFill>
                  <a:schemeClr val="accent2"/>
                </a:solidFill>
              </a:rPr>
              <a:t>    let </a:t>
            </a:r>
            <a:r>
              <a:rPr lang="en-US" sz="1200" dirty="0" err="1">
                <a:solidFill>
                  <a:schemeClr val="accent2"/>
                </a:solidFill>
              </a:rPr>
              <a:t>fib_list</a:t>
            </a:r>
            <a:r>
              <a:rPr lang="en-US" sz="1200" dirty="0">
                <a:solidFill>
                  <a:schemeClr val="accent2"/>
                </a:solidFill>
              </a:rPr>
              <a:t> = [0, 1];</a:t>
            </a:r>
          </a:p>
          <a:p>
            <a:r>
              <a:rPr lang="en-US" sz="1200" dirty="0">
                <a:solidFill>
                  <a:schemeClr val="accent2"/>
                </a:solidFill>
              </a:rPr>
              <a:t>    for (let </a:t>
            </a:r>
            <a:r>
              <a:rPr lang="en-US" sz="1200" dirty="0" err="1">
                <a:solidFill>
                  <a:schemeClr val="accent2"/>
                </a:solidFill>
              </a:rPr>
              <a:t>i</a:t>
            </a:r>
            <a:r>
              <a:rPr lang="en-US" sz="1200" dirty="0">
                <a:solidFill>
                  <a:schemeClr val="accent2"/>
                </a:solidFill>
              </a:rPr>
              <a:t> = 2; </a:t>
            </a:r>
            <a:r>
              <a:rPr lang="en-US" sz="1200" dirty="0" err="1">
                <a:solidFill>
                  <a:schemeClr val="accent2"/>
                </a:solidFill>
              </a:rPr>
              <a:t>i</a:t>
            </a:r>
            <a:r>
              <a:rPr lang="en-US" sz="1200" dirty="0">
                <a:solidFill>
                  <a:schemeClr val="accent2"/>
                </a:solidFill>
              </a:rPr>
              <a:t> &lt; n; </a:t>
            </a:r>
            <a:r>
              <a:rPr lang="en-US" sz="1200" dirty="0" err="1">
                <a:solidFill>
                  <a:schemeClr val="accent2"/>
                </a:solidFill>
              </a:rPr>
              <a:t>i</a:t>
            </a:r>
            <a:r>
              <a:rPr lang="en-US" sz="1200" dirty="0">
                <a:solidFill>
                  <a:schemeClr val="accent2"/>
                </a:solidFill>
              </a:rPr>
              <a:t>++) {</a:t>
            </a:r>
          </a:p>
          <a:p>
            <a:r>
              <a:rPr lang="en-US" sz="1200" dirty="0">
                <a:solidFill>
                  <a:schemeClr val="accent2"/>
                </a:solidFill>
              </a:rPr>
              <a:t>      </a:t>
            </a:r>
            <a:r>
              <a:rPr lang="en-US" sz="1200" dirty="0" err="1">
                <a:solidFill>
                  <a:schemeClr val="accent2"/>
                </a:solidFill>
              </a:rPr>
              <a:t>fib_list.push</a:t>
            </a:r>
            <a:r>
              <a:rPr lang="en-US" sz="1200" dirty="0">
                <a:solidFill>
                  <a:schemeClr val="accent2"/>
                </a:solidFill>
              </a:rPr>
              <a:t>(</a:t>
            </a:r>
            <a:r>
              <a:rPr lang="en-US" sz="1200" dirty="0" err="1">
                <a:solidFill>
                  <a:schemeClr val="accent2"/>
                </a:solidFill>
              </a:rPr>
              <a:t>fib_list</a:t>
            </a:r>
            <a:r>
              <a:rPr lang="en-US" sz="1200" dirty="0">
                <a:solidFill>
                  <a:schemeClr val="accent2"/>
                </a:solidFill>
              </a:rPr>
              <a:t>[</a:t>
            </a:r>
            <a:r>
              <a:rPr lang="en-US" sz="1200" dirty="0" err="1">
                <a:solidFill>
                  <a:schemeClr val="accent2"/>
                </a:solidFill>
              </a:rPr>
              <a:t>i</a:t>
            </a:r>
            <a:r>
              <a:rPr lang="en-US" sz="1200" dirty="0">
                <a:solidFill>
                  <a:schemeClr val="accent2"/>
                </a:solidFill>
              </a:rPr>
              <a:t> - 1] + </a:t>
            </a:r>
            <a:r>
              <a:rPr lang="en-US" sz="1200" dirty="0" err="1">
                <a:solidFill>
                  <a:schemeClr val="accent2"/>
                </a:solidFill>
              </a:rPr>
              <a:t>fib_list</a:t>
            </a:r>
            <a:r>
              <a:rPr lang="en-US" sz="1200" dirty="0">
                <a:solidFill>
                  <a:schemeClr val="accent2"/>
                </a:solidFill>
              </a:rPr>
              <a:t>[</a:t>
            </a:r>
            <a:r>
              <a:rPr lang="en-US" sz="1200" dirty="0" err="1">
                <a:solidFill>
                  <a:schemeClr val="accent2"/>
                </a:solidFill>
              </a:rPr>
              <a:t>i</a:t>
            </a:r>
            <a:r>
              <a:rPr lang="en-US" sz="1200" dirty="0">
                <a:solidFill>
                  <a:schemeClr val="accent2"/>
                </a:solidFill>
              </a:rPr>
              <a:t> - 2]);</a:t>
            </a:r>
          </a:p>
          <a:p>
            <a:r>
              <a:rPr lang="en-US" sz="1200" dirty="0">
                <a:solidFill>
                  <a:schemeClr val="accent2"/>
                </a:solidFill>
              </a:rPr>
              <a:t>    }</a:t>
            </a:r>
          </a:p>
          <a:p>
            <a:r>
              <a:rPr lang="en-US" sz="1200" dirty="0">
                <a:solidFill>
                  <a:schemeClr val="accent2"/>
                </a:solidFill>
              </a:rPr>
              <a:t>    return </a:t>
            </a:r>
            <a:r>
              <a:rPr lang="en-US" sz="1200" dirty="0" err="1">
                <a:solidFill>
                  <a:schemeClr val="accent2"/>
                </a:solidFill>
              </a:rPr>
              <a:t>fib_list</a:t>
            </a:r>
            <a:r>
              <a:rPr lang="en-US" sz="1200" dirty="0">
                <a:solidFill>
                  <a:schemeClr val="accent2"/>
                </a:solidFill>
              </a:rPr>
              <a:t>;</a:t>
            </a:r>
          </a:p>
          <a:p>
            <a:r>
              <a:rPr lang="en-US" sz="1200" dirty="0">
                <a:solidFill>
                  <a:schemeClr val="accent2"/>
                </a:solidFill>
              </a:rPr>
              <a:t>  }</a:t>
            </a:r>
          </a:p>
          <a:p>
            <a:r>
              <a:rPr lang="en-US" sz="1200" dirty="0">
                <a:solidFill>
                  <a:schemeClr val="accent2"/>
                </a:solidFill>
              </a:rPr>
              <a:t>}</a:t>
            </a:r>
          </a:p>
          <a:p>
            <a:endParaRPr lang="en-US" sz="1200" dirty="0">
              <a:solidFill>
                <a:schemeClr val="accent2"/>
              </a:solidFill>
            </a:endParaRPr>
          </a:p>
          <a:p>
            <a:r>
              <a:rPr lang="en-US" sz="1200" dirty="0">
                <a:solidFill>
                  <a:schemeClr val="accent2"/>
                </a:solidFill>
              </a:rPr>
              <a:t>// Test the function</a:t>
            </a:r>
          </a:p>
          <a:p>
            <a:r>
              <a:rPr lang="en-US" sz="1200" dirty="0">
                <a:solidFill>
                  <a:schemeClr val="accent2"/>
                </a:solidFill>
              </a:rPr>
              <a:t>console.log(</a:t>
            </a:r>
            <a:r>
              <a:rPr lang="en-US" sz="1200" dirty="0" err="1">
                <a:solidFill>
                  <a:schemeClr val="accent2"/>
                </a:solidFill>
              </a:rPr>
              <a:t>fibonacci</a:t>
            </a:r>
            <a:r>
              <a:rPr lang="en-US" sz="1200" dirty="0">
                <a:solidFill>
                  <a:schemeClr val="accent2"/>
                </a:solidFill>
              </a:rPr>
              <a:t>(10)); // [0, 1, 1, 2, 3, 5, 8, 13, 21, 34]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57F368-7679-42A7-83E3-0E67FE0F52BD}"/>
              </a:ext>
            </a:extLst>
          </p:cNvPr>
          <p:cNvSpPr txBox="1"/>
          <p:nvPr/>
        </p:nvSpPr>
        <p:spPr>
          <a:xfrm>
            <a:off x="2048493" y="6120552"/>
            <a:ext cx="232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CEAA40-9232-4C73-B663-57262D02FA8D}"/>
              </a:ext>
            </a:extLst>
          </p:cNvPr>
          <p:cNvSpPr txBox="1"/>
          <p:nvPr/>
        </p:nvSpPr>
        <p:spPr>
          <a:xfrm>
            <a:off x="8326583" y="6055257"/>
            <a:ext cx="232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JavaScript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91541AE-B1BB-4719-87D7-3E36B9BDB6AE}"/>
              </a:ext>
            </a:extLst>
          </p:cNvPr>
          <p:cNvSpPr/>
          <p:nvPr/>
        </p:nvSpPr>
        <p:spPr>
          <a:xfrm>
            <a:off x="5158838" y="3429000"/>
            <a:ext cx="1622962" cy="3693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96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E8E59-EA22-4FFA-B723-59C4E26D6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Python – Networking use case : Telnet to a device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F6166-7BE9-4A9A-B698-73B5D38C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77104" cy="477383"/>
          </a:xfrm>
        </p:spPr>
        <p:txBody>
          <a:bodyPr/>
          <a:lstStyle/>
          <a:p>
            <a:r>
              <a:rPr lang="en-US" dirty="0"/>
              <a:t>Networking: Write a simple python program to telnet into a device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0D30CF-276C-4970-A7C3-DBC344F5AA5F}"/>
              </a:ext>
            </a:extLst>
          </p:cNvPr>
          <p:cNvSpPr/>
          <p:nvPr/>
        </p:nvSpPr>
        <p:spPr>
          <a:xfrm>
            <a:off x="1159823" y="2303008"/>
            <a:ext cx="569223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import </a:t>
            </a:r>
            <a:r>
              <a:rPr lang="en-US" sz="1400" dirty="0" err="1"/>
              <a:t>telnetlib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HOST = "192.168.1.1"</a:t>
            </a:r>
          </a:p>
          <a:p>
            <a:r>
              <a:rPr lang="en-US" sz="1400" dirty="0"/>
              <a:t>user = "admin"</a:t>
            </a:r>
          </a:p>
          <a:p>
            <a:r>
              <a:rPr lang="en-US" sz="1400" dirty="0"/>
              <a:t>password = "password"</a:t>
            </a:r>
          </a:p>
          <a:p>
            <a:endParaRPr lang="en-US" sz="1400" dirty="0"/>
          </a:p>
          <a:p>
            <a:r>
              <a:rPr lang="en-US" sz="1400" dirty="0" err="1"/>
              <a:t>tn</a:t>
            </a:r>
            <a:r>
              <a:rPr lang="en-US" sz="1400" dirty="0"/>
              <a:t> = </a:t>
            </a:r>
            <a:r>
              <a:rPr lang="en-US" sz="1400" dirty="0" err="1"/>
              <a:t>telnetlib.Telnet</a:t>
            </a:r>
            <a:r>
              <a:rPr lang="en-US" sz="1400" dirty="0"/>
              <a:t>(HOST)</a:t>
            </a:r>
          </a:p>
          <a:p>
            <a:r>
              <a:rPr lang="en-US" sz="1400" dirty="0" err="1"/>
              <a:t>tn.read_until</a:t>
            </a:r>
            <a:r>
              <a:rPr lang="en-US" sz="1400" dirty="0"/>
              <a:t>(</a:t>
            </a:r>
            <a:r>
              <a:rPr lang="en-US" sz="1400" dirty="0" err="1"/>
              <a:t>b"login</a:t>
            </a:r>
            <a:r>
              <a:rPr lang="en-US" sz="1400" dirty="0"/>
              <a:t>: ")</a:t>
            </a:r>
          </a:p>
          <a:p>
            <a:r>
              <a:rPr lang="en-US" sz="1400" dirty="0" err="1"/>
              <a:t>tn.write</a:t>
            </a:r>
            <a:r>
              <a:rPr lang="en-US" sz="1400" dirty="0"/>
              <a:t>(</a:t>
            </a:r>
            <a:r>
              <a:rPr lang="en-US" sz="1400" dirty="0" err="1"/>
              <a:t>user.encode</a:t>
            </a:r>
            <a:r>
              <a:rPr lang="en-US" sz="1400" dirty="0"/>
              <a:t>('ascii') + b"\n")</a:t>
            </a:r>
          </a:p>
          <a:p>
            <a:r>
              <a:rPr lang="en-US" sz="1400" dirty="0" err="1"/>
              <a:t>tn.read_until</a:t>
            </a:r>
            <a:r>
              <a:rPr lang="en-US" sz="1400" dirty="0"/>
              <a:t>(</a:t>
            </a:r>
            <a:r>
              <a:rPr lang="en-US" sz="1400" dirty="0" err="1"/>
              <a:t>b"Password</a:t>
            </a:r>
            <a:r>
              <a:rPr lang="en-US" sz="1400" dirty="0"/>
              <a:t>: ")</a:t>
            </a:r>
          </a:p>
          <a:p>
            <a:r>
              <a:rPr lang="en-US" sz="1400" dirty="0" err="1"/>
              <a:t>tn.write</a:t>
            </a:r>
            <a:r>
              <a:rPr lang="en-US" sz="1400" dirty="0"/>
              <a:t>(</a:t>
            </a:r>
            <a:r>
              <a:rPr lang="en-US" sz="1400" dirty="0" err="1"/>
              <a:t>password.encode</a:t>
            </a:r>
            <a:r>
              <a:rPr lang="en-US" sz="1400" dirty="0"/>
              <a:t>('ascii') + b"\n")</a:t>
            </a:r>
          </a:p>
          <a:p>
            <a:endParaRPr lang="en-US" sz="1400" dirty="0"/>
          </a:p>
          <a:p>
            <a:r>
              <a:rPr lang="en-US" sz="1400" dirty="0"/>
              <a:t># interaction with the device</a:t>
            </a:r>
          </a:p>
          <a:p>
            <a:r>
              <a:rPr lang="en-US" sz="1400" dirty="0" err="1"/>
              <a:t>tn.write</a:t>
            </a:r>
            <a:r>
              <a:rPr lang="en-US" sz="1400" dirty="0"/>
              <a:t>(</a:t>
            </a:r>
            <a:r>
              <a:rPr lang="en-US" sz="1400" dirty="0" err="1"/>
              <a:t>b"command</a:t>
            </a:r>
            <a:r>
              <a:rPr lang="en-US" sz="1400" dirty="0"/>
              <a:t>\n")</a:t>
            </a:r>
          </a:p>
          <a:p>
            <a:r>
              <a:rPr lang="en-US" sz="1400" dirty="0"/>
              <a:t>output = </a:t>
            </a:r>
            <a:r>
              <a:rPr lang="en-US" sz="1400" dirty="0" err="1"/>
              <a:t>tn.read_until</a:t>
            </a:r>
            <a:r>
              <a:rPr lang="en-US" sz="1400" dirty="0"/>
              <a:t>(</a:t>
            </a:r>
            <a:r>
              <a:rPr lang="en-US" sz="1400" dirty="0" err="1"/>
              <a:t>b"prompt</a:t>
            </a:r>
            <a:r>
              <a:rPr lang="en-US" sz="1400" dirty="0"/>
              <a:t>")</a:t>
            </a:r>
          </a:p>
          <a:p>
            <a:r>
              <a:rPr lang="en-US" sz="1400" dirty="0"/>
              <a:t>print(</a:t>
            </a:r>
            <a:r>
              <a:rPr lang="en-US" sz="1400" dirty="0" err="1"/>
              <a:t>output.decode</a:t>
            </a:r>
            <a:r>
              <a:rPr lang="en-US" sz="1400" dirty="0"/>
              <a:t>('ascii'))</a:t>
            </a:r>
          </a:p>
          <a:p>
            <a:endParaRPr lang="en-US" sz="1400" dirty="0"/>
          </a:p>
          <a:p>
            <a:r>
              <a:rPr lang="en-US" sz="1400" dirty="0" err="1"/>
              <a:t>tn.close</a:t>
            </a:r>
            <a:r>
              <a:rPr lang="en-US" sz="1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09867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F226-4A0A-44F2-98D0-EE11919D8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protobuf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94F8C-7FF7-4FA9-A416-1D2C8BC59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protobuf</a:t>
            </a:r>
            <a:r>
              <a:rPr lang="en-US" dirty="0"/>
              <a:t> file for gRPC in python</a:t>
            </a:r>
          </a:p>
        </p:txBody>
      </p:sp>
    </p:spTree>
    <p:extLst>
      <p:ext uri="{BB962C8B-B14F-4D97-AF65-F5344CB8AC3E}">
        <p14:creationId xmlns:p14="http://schemas.microsoft.com/office/powerpoint/2010/main" val="3040896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ABB81-CCE6-4C44-8FCD-1EA427543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script to test BGP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EA596-217C-469B-B9F0-0BB69F3D5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0127" y="1497632"/>
            <a:ext cx="4793673" cy="518081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import socket</a:t>
            </a:r>
          </a:p>
          <a:p>
            <a:pPr marL="0" indent="0">
              <a:buNone/>
            </a:pPr>
            <a:r>
              <a:rPr lang="en-US" dirty="0"/>
              <a:t>from struct import pack</a:t>
            </a:r>
          </a:p>
          <a:p>
            <a:pPr marL="0" indent="0">
              <a:buNone/>
            </a:pPr>
            <a:r>
              <a:rPr lang="en-US" dirty="0"/>
              <a:t># Create a socket</a:t>
            </a:r>
          </a:p>
          <a:p>
            <a:pPr marL="0" indent="0">
              <a:buNone/>
            </a:pPr>
            <a:r>
              <a:rPr lang="en-US" dirty="0"/>
              <a:t>s = </a:t>
            </a:r>
            <a:r>
              <a:rPr lang="en-US" dirty="0" err="1"/>
              <a:t>socket.socket</a:t>
            </a:r>
            <a:r>
              <a:rPr lang="en-US" dirty="0"/>
              <a:t>(</a:t>
            </a:r>
            <a:r>
              <a:rPr lang="en-US" dirty="0" err="1"/>
              <a:t>socket.AF_INET</a:t>
            </a:r>
            <a:r>
              <a:rPr lang="en-US" dirty="0"/>
              <a:t>, </a:t>
            </a:r>
            <a:r>
              <a:rPr lang="en-US" dirty="0" err="1"/>
              <a:t>socket.SOCK_STREAM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s.connect</a:t>
            </a:r>
            <a:r>
              <a:rPr lang="en-US" dirty="0"/>
              <a:t>(("192.168.1.1", 179))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Send BGP Open message</a:t>
            </a:r>
          </a:p>
          <a:p>
            <a:pPr marL="0" indent="0">
              <a:buNone/>
            </a:pPr>
            <a:r>
              <a:rPr lang="en-US" dirty="0" err="1"/>
              <a:t>s.send</a:t>
            </a:r>
            <a:r>
              <a:rPr lang="en-US" dirty="0"/>
              <a:t>(pack('!IBBH', 1, 4, 0, 65000))</a:t>
            </a:r>
          </a:p>
          <a:p>
            <a:pPr marL="0" indent="0">
              <a:buNone/>
            </a:pPr>
            <a:r>
              <a:rPr lang="en-US" dirty="0"/>
              <a:t># Wait for BGP Keepalive message</a:t>
            </a:r>
          </a:p>
          <a:p>
            <a:pPr marL="0" indent="0">
              <a:buNone/>
            </a:pPr>
            <a:r>
              <a:rPr lang="en-US" dirty="0"/>
              <a:t>response = </a:t>
            </a:r>
            <a:r>
              <a:rPr lang="en-US" dirty="0" err="1"/>
              <a:t>s.recv</a:t>
            </a:r>
            <a:r>
              <a:rPr lang="en-US" dirty="0"/>
              <a:t>(1024)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Check if Keepalive message is received</a:t>
            </a:r>
          </a:p>
          <a:p>
            <a:pPr marL="0" indent="0">
              <a:buNone/>
            </a:pPr>
            <a:r>
              <a:rPr lang="en-US" dirty="0"/>
              <a:t>if response[0] == </a:t>
            </a:r>
            <a:r>
              <a:rPr lang="en-US" dirty="0" err="1"/>
              <a:t>chr</a:t>
            </a:r>
            <a:r>
              <a:rPr lang="en-US" dirty="0"/>
              <a:t>(4):</a:t>
            </a:r>
          </a:p>
          <a:p>
            <a:pPr marL="0" indent="0">
              <a:buNone/>
            </a:pPr>
            <a:r>
              <a:rPr lang="en-US" dirty="0"/>
              <a:t>    print("BGP connection established")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    print("Error establishing BGP connection")</a:t>
            </a:r>
          </a:p>
          <a:p>
            <a:pPr marL="0" indent="0">
              <a:buNone/>
            </a:pPr>
            <a:r>
              <a:rPr lang="en-US" dirty="0"/>
              <a:t># Close the socket</a:t>
            </a:r>
          </a:p>
          <a:p>
            <a:pPr marL="0" indent="0">
              <a:buNone/>
            </a:pPr>
            <a:r>
              <a:rPr lang="en-US" dirty="0" err="1"/>
              <a:t>s.close</a:t>
            </a:r>
            <a:r>
              <a:rPr lang="en-US" dirty="0"/>
              <a:t>()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1D0ED1-E82F-4432-8213-3DC54F5874B9}"/>
              </a:ext>
            </a:extLst>
          </p:cNvPr>
          <p:cNvSpPr txBox="1">
            <a:spLocks/>
          </p:cNvSpPr>
          <p:nvPr/>
        </p:nvSpPr>
        <p:spPr>
          <a:xfrm>
            <a:off x="1082140" y="1497632"/>
            <a:ext cx="4793673" cy="51808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script creates a socket and connects to a BGP router at IP address "192.168.1.1" on port 179, which is the default port for BGP. It then sends a BGP Open message to the router, which is used to initiate a BGP session. The script then waits for a BGP Keepalive message from the router, which is used to confirm the session is established. If a Keepalive message is received, the script prints "BGP connection established", otherwise it prints "Error establishing BGP connection". Finally, the script closes the socket.</a:t>
            </a:r>
          </a:p>
        </p:txBody>
      </p:sp>
    </p:spTree>
    <p:extLst>
      <p:ext uri="{BB962C8B-B14F-4D97-AF65-F5344CB8AC3E}">
        <p14:creationId xmlns:p14="http://schemas.microsoft.com/office/powerpoint/2010/main" val="3538442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E37A21652629468EB5370F47C85BA4" ma:contentTypeVersion="15" ma:contentTypeDescription="Create a new document." ma:contentTypeScope="" ma:versionID="75573faa63fb38a489f5af5945e73d40">
  <xsd:schema xmlns:xsd="http://www.w3.org/2001/XMLSchema" xmlns:xs="http://www.w3.org/2001/XMLSchema" xmlns:p="http://schemas.microsoft.com/office/2006/metadata/properties" xmlns:ns3="b08d0861-2a0b-4b16-bbde-53a01a52cdf3" xmlns:ns4="cd61c925-776f-4a86-a5a3-80189300057c" targetNamespace="http://schemas.microsoft.com/office/2006/metadata/properties" ma:root="true" ma:fieldsID="6a55b147fe9ce80ad562e6ff084cca09" ns3:_="" ns4:_="">
    <xsd:import namespace="b08d0861-2a0b-4b16-bbde-53a01a52cdf3"/>
    <xsd:import namespace="cd61c925-776f-4a86-a5a3-80189300057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8d0861-2a0b-4b16-bbde-53a01a52cd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61c925-776f-4a86-a5a3-80189300057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08d0861-2a0b-4b16-bbde-53a01a52cdf3" xsi:nil="true"/>
  </documentManagement>
</p:properties>
</file>

<file path=customXml/itemProps1.xml><?xml version="1.0" encoding="utf-8"?>
<ds:datastoreItem xmlns:ds="http://schemas.openxmlformats.org/officeDocument/2006/customXml" ds:itemID="{0F186DB7-7F0A-413A-BC0F-494CE472D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8d0861-2a0b-4b16-bbde-53a01a52cdf3"/>
    <ds:schemaRef ds:uri="cd61c925-776f-4a86-a5a3-8018930005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944A672-2C1C-49E9-80C3-97AB579DEB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BB3066-FC71-4A3A-9995-3555E7E7DBC8}">
  <ds:schemaRefs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2006/metadata/properties"/>
    <ds:schemaRef ds:uri="cd61c925-776f-4a86-a5a3-80189300057c"/>
    <ds:schemaRef ds:uri="b08d0861-2a0b-4b16-bbde-53a01a52cdf3"/>
    <ds:schemaRef ds:uri="http://purl.org/dc/elements/1.1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1106</Words>
  <Application>Microsoft Office PowerPoint</Application>
  <PresentationFormat>Widescreen</PresentationFormat>
  <Paragraphs>171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ChatGPT</vt:lpstr>
      <vt:lpstr>Agenda</vt:lpstr>
      <vt:lpstr>Too “HOT” to handle - Growth </vt:lpstr>
      <vt:lpstr>Asking for a raise &lt;-&gt; Your boss’s reply</vt:lpstr>
      <vt:lpstr>Python programming</vt:lpstr>
      <vt:lpstr>Code translation- Python to Java script code </vt:lpstr>
      <vt:lpstr>Python – Networking use case : Telnet to a device </vt:lpstr>
      <vt:lpstr>Python – protobuf</vt:lpstr>
      <vt:lpstr>Python script to test BGP </vt:lpstr>
      <vt:lpstr>“Human assistant”  </vt:lpstr>
      <vt:lpstr>“Simulate” Operating system</vt:lpstr>
      <vt:lpstr>How can you trick chatGPT?</vt:lpstr>
      <vt:lpstr>Limitation</vt:lpstr>
      <vt:lpstr>Impact of chatGPT </vt:lpstr>
      <vt:lpstr>Other news ! </vt:lpstr>
      <vt:lpstr>Finally - chatGPT knows Infinera well ! </vt:lpstr>
      <vt:lpstr>BACKUP</vt:lpstr>
      <vt:lpstr>Song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ChatGPT</dc:title>
  <dc:creator>Manish Kumar Agarwal</dc:creator>
  <cp:lastModifiedBy>Manish Kumar Agarwal</cp:lastModifiedBy>
  <cp:revision>1</cp:revision>
  <dcterms:created xsi:type="dcterms:W3CDTF">2023-01-22T17:55:51Z</dcterms:created>
  <dcterms:modified xsi:type="dcterms:W3CDTF">2023-01-22T17:59:36Z</dcterms:modified>
</cp:coreProperties>
</file>