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5"/>
  </p:notesMasterIdLst>
  <p:sldIdLst>
    <p:sldId id="256" r:id="rId2"/>
    <p:sldId id="299" r:id="rId3"/>
    <p:sldId id="258" r:id="rId4"/>
    <p:sldId id="296" r:id="rId5"/>
    <p:sldId id="297" r:id="rId6"/>
    <p:sldId id="298" r:id="rId7"/>
    <p:sldId id="288" r:id="rId8"/>
    <p:sldId id="270" r:id="rId9"/>
    <p:sldId id="290" r:id="rId10"/>
    <p:sldId id="289" r:id="rId11"/>
    <p:sldId id="291" r:id="rId12"/>
    <p:sldId id="294" r:id="rId13"/>
    <p:sldId id="28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HY견고딕" panose="02030600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휴먼둥근헤드라인" panose="02030504000101010101" pitchFamily="18" charset="-127"/>
      <p:regular r:id="rId25"/>
    </p:embeddedFont>
    <p:embeddedFont>
      <p:font typeface="휴먼모음T" panose="02030504000101010101" pitchFamily="18" charset="-127"/>
      <p:regular r:id="rId2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5" autoAdjust="0"/>
    <p:restoredTop sz="94660"/>
  </p:normalViewPr>
  <p:slideViewPr>
    <p:cSldViewPr>
      <p:cViewPr varScale="1">
        <p:scale>
          <a:sx n="95" d="100"/>
          <a:sy n="95" d="100"/>
        </p:scale>
        <p:origin x="180" y="72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2021-12-09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101566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○○아카데미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훈련기관명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프로젝트 명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9" y="296094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③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④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⑤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 결과물에 대한 프로젝트 기획 의도와의 부합 정도 및 실무 활용 가능 정도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본 훈련생 포트폴리오 양식은 대표 프로젝트의 팀 별로 각각 작성하여 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포트폴리오에 작성한 내용은 관련 증빙자료를 제출해야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 예시 및 작성요령 등은 모두 삭제 후 제출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별첨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2]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팀별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수행 결과 작성 양식을 대체할 수 있는 훈련생 포트폴리오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결과보고서 등 다른 문서가 있는 경우 대체하여 제출 가능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120718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추가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19229"/>
              </p:ext>
            </p:extLst>
          </p:nvPr>
        </p:nvGraphicFramePr>
        <p:xfrm>
          <a:off x="1271464" y="2676732"/>
          <a:ext cx="9649072" cy="329223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박○○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단계에서 도출된 주제와 아이디어를 기반으로 실제 프로젝트를 수행한 세부적인 기간과 활동 내용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0855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작성 가능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하나의 사례로 간단하게 제시한 것이므로 프로젝트의 성격에 따라 보다 자세하게 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과정에서는 활용된 기술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결과는 그 과정이 잘 드러날 수 있도록 가공 과정부터 활용까지 전체적인 프로세스를 확인할 수 있도록 단계별로 작성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드러날 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set)</a:t>
            </a: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①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6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71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237" y="3875653"/>
            <a:ext cx="2173901" cy="16342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551201144"/>
              </p:ext>
            </p:extLst>
          </p:nvPr>
        </p:nvGraphicFramePr>
        <p:xfrm>
          <a:off x="2855640" y="2713372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②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1866</TotalTime>
  <Words>903</Words>
  <Application>Microsoft Office PowerPoint</Application>
  <PresentationFormat>와이드스크린</PresentationFormat>
  <Paragraphs>150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Wingdings</vt:lpstr>
      <vt:lpstr>맑은 고딕</vt:lpstr>
      <vt:lpstr>Calibri Light</vt:lpstr>
      <vt:lpstr>휴먼모음T</vt:lpstr>
      <vt:lpstr>휴먼둥근헤드라인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유주영</cp:lastModifiedBy>
  <cp:revision>199</cp:revision>
  <dcterms:created xsi:type="dcterms:W3CDTF">2014-04-29T00:37:20Z</dcterms:created>
  <dcterms:modified xsi:type="dcterms:W3CDTF">2021-12-09T00:55:12Z</dcterms:modified>
</cp:coreProperties>
</file>