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inDoc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Q4 BUSINESS REVIEW</a:t>
            </a:r>
          </a:p>
          <a:p>
            <a:r>
              <a:t>Slide 1: Executive Summary</a:t>
            </a:r>
          </a:p>
          <a:p>
            <a:r>
              <a:t>Slide 2: Key Metrics</a:t>
            </a:r>
          </a:p>
          <a:p>
            <a:r>
              <a:t>Slide 3: Achievements</a:t>
            </a:r>
          </a:p>
          <a:p>
            <a:r>
              <a:t>Slide 4: Challenges</a:t>
            </a:r>
          </a:p>
          <a:p>
            <a:r>
              <a:t>...</a:t>
            </a:r>
          </a:p>
          <a:p/>
          <a:p>
            <a:r>
              <a:t>Seed Index: 213</a:t>
            </a:r>
          </a:p>
          <a:p>
            <a:r>
              <a:t>Generated: 2025-08-30T15:01:28.570268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