
<file path=[Content_Types].xml><?xml version="1.0" encoding="utf-8"?>
<Types xmlns="http://schemas.openxmlformats.org/package/2006/content-types">
  <Default Extension="bin" ContentType="application/vnd.openxmlformats-officedocument.presentationml.printerSettings"/>
  <Default Extension="jpeg" ContentType="image/jpeg"/>
  <Default Extension="rels" ContentType="application/vnd.openxmlformats-package.relationships+xml"/>
  <Default Extension="xml" ContentType="application/xml"/>
  <Override PartName="/docProps/app.xml" ContentType="application/vnd.openxmlformats-officedocument.extended-properties+xml"/>
  <Override PartName="/docProps/core.xml" ContentType="application/vnd.openxmlformats-package.core-properties+xml"/>
  <Override PartName="/ppt/presProps.xml" ContentType="application/vnd.openxmlformats-officedocument.presentationml.presProps+xml"/>
  <Override PartName="/ppt/presentation.xml" ContentType="application/vnd.openxmlformats-officedocument.presentationml.presentation.main+xml"/>
  <Override PartName="/ppt/slideLayouts/slideLayout1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tableStyles.xml" ContentType="application/vnd.openxmlformats-officedocument.presentationml.tableStyles+xml"/>
  <Override PartName="/ppt/theme/theme1.xml" ContentType="application/vnd.openxmlformats-officedocument.theme+xml"/>
  <Override PartName="/ppt/viewProps.xml" ContentType="application/vnd.openxmlformats-officedocument.presentationml.viewProps+xml"/>
</Types>
</file>

<file path=_rels/.rels><?xml version='1.0' encoding='UTF-8' standalone='yes'?>
<Relationships xmlns="http://schemas.openxmlformats.org/package/2006/relationships"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6" r:id="rId7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5620"/>
    <p:restoredTop sz="94660"/>
  </p:normalViewPr>
  <p:slideViewPr>
    <p:cSldViewPr snapToGrid="0" snapToObjects="1">
      <p:cViewPr varScale="1">
        <p:scale>
          <a:sx n="124" d="100"/>
          <a:sy n="124" d="100"/>
        </p:scale>
        <p:origin x="-1512" y="-11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'1.0' encoding='UTF-8' standalone='yes'?>
<Relationships xmlns="http://schemas.openxmlformats.org/package/2006/relationships"><Relationship Id="rId1" Type="http://schemas.openxmlformats.org/officeDocument/2006/relationships/slideMaster" Target="slideMasters/slideMaster1.xml"/><Relationship Id="rId2" Type="http://schemas.openxmlformats.org/officeDocument/2006/relationships/printerSettings" Target="printerSettings/printerSettings1.bin"/><Relationship Id="rId3" Type="http://schemas.openxmlformats.org/officeDocument/2006/relationships/presProps" Target="presProps.xml"/><Relationship Id="rId4" Type="http://schemas.openxmlformats.org/officeDocument/2006/relationships/viewProps" Target="viewProps.xml"/><Relationship Id="rId5" Type="http://schemas.openxmlformats.org/officeDocument/2006/relationships/theme" Target="theme/theme1.xml"/><Relationship Id="rId6" Type="http://schemas.openxmlformats.org/officeDocument/2006/relationships/tableStyles" Target="tableStyles.xml"/><Relationship Id="rId7" Type="http://schemas.openxmlformats.org/officeDocument/2006/relationships/slide" Target="slides/slide1.xml"/></Relationships>
</file>

<file path=ppt/slideLayouts/_rels/slideLayout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'1.0' encoding='UTF-8' standalone='yes'?>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6807558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91092796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122237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314258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60648375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78224494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9015873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2702771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2999818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40726560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889236939"/>
      </p:ext>
    </p:extLst>
  </p:cSld>
  <p:clrMapOvr>
    <a:masterClrMapping/>
  </p:clrMapOvr>
</p:sldLayout>
</file>

<file path=ppt/slideMasters/_rels/slideMaster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BCAD085-E8A6-8845-BD4E-CB4CCA059FC4}" type="datetimeFigureOut">
              <a:rPr lang="en-US" smtClean="0"/>
              <a:t>1/27/13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1FF6DA9-008F-8B48-92A6-B652298478B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09977519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'1.0' encoding='UTF-8' standalone='yes'?>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p="http://schemas.openxmlformats.org/presentationml/2006/main" xmlns:r="http://schemas.openxmlformats.org/officeDocument/2006/relationships">
  <p:cSld>
    <p:spTree>
      <p:nvGrpSpPr>
        <p:cNvPr id="1" name=""/>
        <p:cNvGrpSpPr/>
        <p:nvPr/>
      </p:nvGrpSpPr>
      <p:grpSpPr/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t>inDoc Presentation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r>
              <a:t>Q4 BUSINESS REVIEW</a:t>
            </a:r>
          </a:p>
          <a:p>
            <a:r>
              <a:t>Slide 1: Executive Summary</a:t>
            </a:r>
          </a:p>
          <a:p>
            <a:r>
              <a:t>Slide 2: Key Metrics</a:t>
            </a:r>
          </a:p>
          <a:p>
            <a:r>
              <a:t>Slide 3: Achievements</a:t>
            </a:r>
          </a:p>
          <a:p>
            <a:r>
              <a:t>Slide 4: Challenges</a:t>
            </a:r>
          </a:p>
          <a:p>
            <a:r>
              <a:t>...</a:t>
            </a:r>
          </a:p>
          <a:p/>
          <a:p>
            <a:r>
              <a:t>Seed Index: 82</a:t>
            </a:r>
          </a:p>
          <a:p>
            <a:r>
              <a:t>Generated: 2025-08-30T15:01:27.862657</a:t>
            </a:r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1</TotalTime>
  <Words>0</Words>
  <Application>Microsoft Macintosh PowerPoint</Application>
  <PresentationFormat>On-screen Show (4:3)</PresentationFormat>
  <Paragraphs>0</Paragraphs>
  <Slides>0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1" baseType="lpstr">
      <vt:lpstr>Office Theme</vt:lpstr>
    </vt:vector>
  </TitlesOfParts>
  <Manager/>
  <Company/>
  <LinksUpToDate>false</LinksUpToDate>
  <SharedDoc>false</SharedDoc>
  <HyperlinkBase/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/>
  <dc:subject/>
  <dc:creator/>
  <cp:keywords/>
  <dc:description>generated using python-pptx</dc:description>
  <cp:lastModifiedBy>Steve Canny</cp:lastModifiedBy>
  <cp:revision>1</cp:revision>
  <dcterms:created xsi:type="dcterms:W3CDTF">2013-01-27T09:14:16Z</dcterms:created>
  <dcterms:modified xsi:type="dcterms:W3CDTF">2013-01-27T09:15:58Z</dcterms:modified>
  <cp:category/>
</cp:coreProperties>
</file>