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129</a:t>
            </a:r>
          </a:p>
          <a:p>
            <a:r>
              <a:t>Generated: 2025-08-30T15:01:28.133338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