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5A2C951A-9EFE-4A71-9075-B62538961E1C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B38FC4A4-D820-4325-A2DA-2F3BD9A3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FC4A4-D820-4325-A2DA-2F3BD9A3EC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16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FC4A4-D820-4325-A2DA-2F3BD9A3EC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6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FC4A4-D820-4325-A2DA-2F3BD9A3EC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29B0519-CE71-487F-AFBE-DC54D1A78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490A5C1B-9B12-4954-AC06-44A1E16E0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34C4B68-7187-413A-80C2-D0267933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0C2-A422-4C0F-9F5A-2DEA97290A4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AC444A3-72D7-49E8-A38A-AF4FBD2F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C4AB8DD-96D5-4C96-844A-23746BF8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7D2-8230-4A3E-AAB0-3CAE095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2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1F57AD2-C959-466B-92C0-C1E451E4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0507F73B-6D48-4E16-8F4B-50BF86678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BEDCE4F-DE64-4CC7-B71E-F2D603D2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0C2-A422-4C0F-9F5A-2DEA97290A4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D3D8B4B-FB96-4435-809D-1FC79740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BC136EB-FE3F-4639-894F-DD31395B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7D2-8230-4A3E-AAB0-3CAE095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E0263EDB-C0B6-476C-A0EC-888E3F32A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41FE7BA7-E5D1-4A00-A122-4939A954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BFEBF59-8D5C-41A5-8163-16740133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0C2-A422-4C0F-9F5A-2DEA97290A4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8E9E6B6-2E67-4944-9BA5-AF9DB693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FC5F478-A566-44BB-80DD-7FBB5570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7D2-8230-4A3E-AAB0-3CAE095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37EA31D-953D-461D-B5DE-B06A382D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5D7AEC2-A3AD-439D-B0DB-673C8425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5F02D4C-9A8F-42C0-BB5F-1CEA0648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0C2-A422-4C0F-9F5A-2DEA97290A4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91E4448-0B22-442B-AE15-04C7BE60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06F88C5-09FF-466B-A572-B45E82E8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7D2-8230-4A3E-AAB0-3CAE095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8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79B7C00-F907-4789-BF4D-13415C3C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6B4EA6D-F0F1-40C6-B1AC-F311473F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C87F2FD-AC5A-421A-A690-EF6E68FB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0C2-A422-4C0F-9F5A-2DEA97290A4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285ED59-E95F-4E20-8AAA-94B8C4EC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CAA9B8A-F662-4135-A8AC-1A614059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7D2-8230-4A3E-AAB0-3CAE095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DEE56DC-6543-4A92-8BAF-CEBD2F6F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9C37CC3-6612-4F71-94AC-BEA34A3C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45C3F9DD-7E47-42A6-AB08-EE4F395B3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803380A-C6E0-4018-8747-BF51A346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0C2-A422-4C0F-9F5A-2DEA97290A4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1D1A60E-4198-4602-9CD1-59E168F9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6B755D1-CF22-48A5-8C9C-07DC0BC5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7D2-8230-4A3E-AAB0-3CAE095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CB45527-7FB9-4DCD-99CE-6283E94C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40D61FF-1344-4A0F-94A7-929DD644C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A1E7FE60-BF77-4A10-94AB-58050E42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40D993E8-9B9A-4706-A9C9-ECA35273C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FCD38B8F-EE3D-4C5F-BC0B-3DE0E8955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7593A840-7DA2-41E9-92A5-57ADB05D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0C2-A422-4C0F-9F5A-2DEA97290A4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8975197C-BFF4-46A7-861A-422B01F1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840F43B7-8568-42F5-A765-B20B026C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7D2-8230-4A3E-AAB0-3CAE095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5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221AE03-7917-4DBC-BCD5-707EB606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4232A20D-942F-4F34-95DB-45D57EE1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0C2-A422-4C0F-9F5A-2DEA97290A4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A008F42E-5AD8-4D3F-ADA5-B5782CBF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373EC8D-BBD1-4034-A016-675937C8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7D2-8230-4A3E-AAB0-3CAE095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3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E900C908-B2B9-472B-8DA1-44032DA4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0C2-A422-4C0F-9F5A-2DEA97290A4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62E1EE41-238F-4CC5-8563-215DDC3E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3D50564F-D62D-4602-B8C0-B8F1F6F0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7D2-8230-4A3E-AAB0-3CAE095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EC8E2F3-3E90-4D45-9089-93E6D09D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EB7D36E-6E5C-4B18-B5FB-2BD6540D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5929189A-3AAE-4622-ACDA-8954BA952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AB6D0FC4-7467-4C3C-9B21-6D452A2D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0C2-A422-4C0F-9F5A-2DEA97290A4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09BAAE1B-9FB6-48A3-B47B-75D41CA5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E6AF57E-CC15-4B32-B3AD-6CFD093D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7D2-8230-4A3E-AAB0-3CAE095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3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01EAEC4-CD1E-4396-B099-177762B3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CB8F4C02-B036-4C46-A436-A72E26A8D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FF67AF1-9D3F-47C9-AC44-261548592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48D9826-41BB-4BD9-B654-57B2176F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0C2-A422-4C0F-9F5A-2DEA97290A4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19BA046-3443-4B05-ADB7-08796958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58CE5C8-C6B0-43D7-B0C1-65BAC4E7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B7D2-8230-4A3E-AAB0-3CAE095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1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DED54583-0FA1-46D7-B224-BD81A796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26BBA5E-71B7-41EA-89F4-AF340C4E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A5D3066-5277-49E9-9D1C-10162AC12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710C2-A422-4C0F-9F5A-2DEA97290A4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9DD4949-527E-4A95-A9EE-32D70128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15854A0-283C-4101-A3AF-473DB78CE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B7D2-8230-4A3E-AAB0-3CAE095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92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41FC1B5-A7D4-4D8A-82D7-1DAD721B9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Glass Classification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626316D-82C1-494F-AC1A-EABE357D5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student: shareef T. ragab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3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BFC2C95-1283-4BE1-BFAB-2845100A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 of the Element Mg</a:t>
            </a:r>
          </a:p>
        </p:txBody>
      </p:sp>
      <p:sp>
        <p:nvSpPr>
          <p:cNvPr id="6" name="عنصر نائب للنص 5">
            <a:extLst>
              <a:ext uri="{FF2B5EF4-FFF2-40B4-BE49-F238E27FC236}">
                <a16:creationId xmlns:a16="http://schemas.microsoft.com/office/drawing/2014/main" id="{72552185-008A-4BF4-9C84-514C00C9A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962" y="1433015"/>
            <a:ext cx="5157787" cy="962878"/>
          </a:xfrm>
        </p:spPr>
        <p:txBody>
          <a:bodyPr/>
          <a:lstStyle/>
          <a:p>
            <a:pPr algn="ctr"/>
            <a:r>
              <a:rPr lang="en-US" dirty="0"/>
              <a:t>Type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027E946F-1599-4EDD-A658-740A3D237E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" y="2505075"/>
            <a:ext cx="5856288" cy="3684588"/>
          </a:xfrm>
        </p:spPr>
      </p:pic>
      <p:sp>
        <p:nvSpPr>
          <p:cNvPr id="7" name="عنصر نائب للنص 6">
            <a:extLst>
              <a:ext uri="{FF2B5EF4-FFF2-40B4-BE49-F238E27FC236}">
                <a16:creationId xmlns:a16="http://schemas.microsoft.com/office/drawing/2014/main" id="{87A72F3E-175C-43EA-B1C3-DD429FC0A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0830" y="1502498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RI</a:t>
            </a:r>
          </a:p>
        </p:txBody>
      </p:sp>
      <p:pic>
        <p:nvPicPr>
          <p:cNvPr id="10" name="عنصر نائب للمحتوى 9">
            <a:extLst>
              <a:ext uri="{FF2B5EF4-FFF2-40B4-BE49-F238E27FC236}">
                <a16:creationId xmlns:a16="http://schemas.microsoft.com/office/drawing/2014/main" id="{A257071A-6486-40DD-A6B8-24437357F6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61" y="2505075"/>
            <a:ext cx="5619727" cy="3684588"/>
          </a:xfrm>
        </p:spPr>
      </p:pic>
    </p:spTree>
    <p:extLst>
      <p:ext uri="{BB962C8B-B14F-4D97-AF65-F5344CB8AC3E}">
        <p14:creationId xmlns:p14="http://schemas.microsoft.com/office/powerpoint/2010/main" val="85751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1793746-5DC8-4ECE-82AF-ED9A10DA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 of the Element K</a:t>
            </a:r>
          </a:p>
        </p:txBody>
      </p:sp>
      <p:sp>
        <p:nvSpPr>
          <p:cNvPr id="6" name="عنصر نائب للنص 5">
            <a:extLst>
              <a:ext uri="{FF2B5EF4-FFF2-40B4-BE49-F238E27FC236}">
                <a16:creationId xmlns:a16="http://schemas.microsoft.com/office/drawing/2014/main" id="{118F3207-F8C0-4A9C-B09A-33D94CDC4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804" y="1490094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Type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5D7F50E6-10ED-4605-8B53-2C0C74D3D6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3" y="2505075"/>
            <a:ext cx="5710972" cy="3684588"/>
          </a:xfrm>
        </p:spPr>
      </p:pic>
      <p:sp>
        <p:nvSpPr>
          <p:cNvPr id="7" name="عنصر نائب للنص 6">
            <a:extLst>
              <a:ext uri="{FF2B5EF4-FFF2-40B4-BE49-F238E27FC236}">
                <a16:creationId xmlns:a16="http://schemas.microsoft.com/office/drawing/2014/main" id="{870AF283-B0A6-4C4C-9454-B9ECA386A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5571" y="1490094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RI</a:t>
            </a:r>
          </a:p>
        </p:txBody>
      </p:sp>
      <p:pic>
        <p:nvPicPr>
          <p:cNvPr id="10" name="عنصر نائب للمحتوى 9">
            <a:extLst>
              <a:ext uri="{FF2B5EF4-FFF2-40B4-BE49-F238E27FC236}">
                <a16:creationId xmlns:a16="http://schemas.microsoft.com/office/drawing/2014/main" id="{A27C894C-D777-4A3F-A4FE-3EA65EDD79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505075"/>
            <a:ext cx="5665477" cy="3684588"/>
          </a:xfrm>
        </p:spPr>
      </p:pic>
    </p:spTree>
    <p:extLst>
      <p:ext uri="{BB962C8B-B14F-4D97-AF65-F5344CB8AC3E}">
        <p14:creationId xmlns:p14="http://schemas.microsoft.com/office/powerpoint/2010/main" val="141595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BB58B98-DE0F-4E66-B599-17269CC2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 of the Element Si</a:t>
            </a:r>
          </a:p>
        </p:txBody>
      </p:sp>
      <p:sp>
        <p:nvSpPr>
          <p:cNvPr id="6" name="عنصر نائب للنص 5">
            <a:extLst>
              <a:ext uri="{FF2B5EF4-FFF2-40B4-BE49-F238E27FC236}">
                <a16:creationId xmlns:a16="http://schemas.microsoft.com/office/drawing/2014/main" id="{9185D0C8-7B25-4A90-A783-AF751167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717" y="1476055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Type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8AF3D6B6-6C85-414D-85F4-79A223C206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1" y="2505075"/>
            <a:ext cx="5842380" cy="3684588"/>
          </a:xfrm>
        </p:spPr>
      </p:pic>
      <p:sp>
        <p:nvSpPr>
          <p:cNvPr id="7" name="عنصر نائب للنص 6">
            <a:extLst>
              <a:ext uri="{FF2B5EF4-FFF2-40B4-BE49-F238E27FC236}">
                <a16:creationId xmlns:a16="http://schemas.microsoft.com/office/drawing/2014/main" id="{22AEA936-8D34-41CD-BF19-D415AF9E6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1794" y="1496099"/>
            <a:ext cx="5183188" cy="823913"/>
          </a:xfrm>
        </p:spPr>
        <p:txBody>
          <a:bodyPr/>
          <a:lstStyle/>
          <a:p>
            <a:pPr algn="ctr"/>
            <a:r>
              <a:rPr lang="en-US" dirty="0"/>
              <a:t>RI</a:t>
            </a:r>
          </a:p>
        </p:txBody>
      </p:sp>
      <p:pic>
        <p:nvPicPr>
          <p:cNvPr id="10" name="عنصر نائب للمحتوى 9">
            <a:extLst>
              <a:ext uri="{FF2B5EF4-FFF2-40B4-BE49-F238E27FC236}">
                <a16:creationId xmlns:a16="http://schemas.microsoft.com/office/drawing/2014/main" id="{34EC05DC-2F39-40E1-83D9-A18D5F9CF82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505075"/>
            <a:ext cx="5842379" cy="3684588"/>
          </a:xfrm>
        </p:spPr>
      </p:pic>
    </p:spTree>
    <p:extLst>
      <p:ext uri="{BB962C8B-B14F-4D97-AF65-F5344CB8AC3E}">
        <p14:creationId xmlns:p14="http://schemas.microsoft.com/office/powerpoint/2010/main" val="108583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0F404D7-A5ED-4781-A14E-60B432A2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 of the Element Na</a:t>
            </a:r>
          </a:p>
        </p:txBody>
      </p:sp>
      <p:sp>
        <p:nvSpPr>
          <p:cNvPr id="6" name="عنصر نائب للنص 5">
            <a:extLst>
              <a:ext uri="{FF2B5EF4-FFF2-40B4-BE49-F238E27FC236}">
                <a16:creationId xmlns:a16="http://schemas.microsoft.com/office/drawing/2014/main" id="{9E96D8DC-D24A-4AB2-B9D0-19B60CDB4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443" y="1462799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Type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7D255062-8F4E-49E3-A49D-86FDF065C3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2" y="2505075"/>
            <a:ext cx="5540991" cy="3684588"/>
          </a:xfrm>
        </p:spPr>
      </p:pic>
      <p:sp>
        <p:nvSpPr>
          <p:cNvPr id="7" name="عنصر نائب للنص 6">
            <a:extLst>
              <a:ext uri="{FF2B5EF4-FFF2-40B4-BE49-F238E27FC236}">
                <a16:creationId xmlns:a16="http://schemas.microsoft.com/office/drawing/2014/main" id="{D10EAD94-69C5-4791-A34A-CFFB2A66E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5069" y="1462799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RI</a:t>
            </a:r>
          </a:p>
        </p:txBody>
      </p:sp>
      <p:pic>
        <p:nvPicPr>
          <p:cNvPr id="10" name="عنصر نائب للمحتوى 9">
            <a:extLst>
              <a:ext uri="{FF2B5EF4-FFF2-40B4-BE49-F238E27FC236}">
                <a16:creationId xmlns:a16="http://schemas.microsoft.com/office/drawing/2014/main" id="{F968D405-F8E6-4E41-8BE2-D2BBAF0524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169" y="2505075"/>
            <a:ext cx="5540989" cy="3684588"/>
          </a:xfrm>
        </p:spPr>
      </p:pic>
    </p:spTree>
    <p:extLst>
      <p:ext uri="{BB962C8B-B14F-4D97-AF65-F5344CB8AC3E}">
        <p14:creationId xmlns:p14="http://schemas.microsoft.com/office/powerpoint/2010/main" val="120915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E860666-400C-40DD-970B-9BFC0242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 Glass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CEF92E8-6308-4326-A5B0-6BB5634B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 algn="just" rtl="0">
              <a:buFont typeface="+mj-lt"/>
              <a:buAutoNum type="arabicPeriod"/>
            </a:pPr>
            <a:r>
              <a:rPr lang="en-US" dirty="0"/>
              <a:t>building_windows_float_processed</a:t>
            </a:r>
          </a:p>
          <a:p>
            <a:pPr marL="514350" lvl="0" indent="-514350" algn="just" rtl="0">
              <a:buFont typeface="+mj-lt"/>
              <a:buAutoNum type="arabicPeriod"/>
            </a:pPr>
            <a:r>
              <a:rPr lang="en-US" dirty="0"/>
              <a:t>building_windows_non_float_processed</a:t>
            </a:r>
          </a:p>
          <a:p>
            <a:pPr marL="514350" lvl="0" indent="-514350" algn="just" rtl="0">
              <a:buFont typeface="+mj-lt"/>
              <a:buAutoNum type="arabicPeriod"/>
            </a:pPr>
            <a:r>
              <a:rPr lang="en-US" dirty="0"/>
              <a:t>vehicle_windows_float_processed</a:t>
            </a:r>
          </a:p>
          <a:p>
            <a:pPr marL="514350" lvl="0" indent="-514350" algn="just" rtl="0">
              <a:buFont typeface="+mj-lt"/>
              <a:buAutoNum type="arabicPeriod"/>
            </a:pPr>
            <a:r>
              <a:rPr lang="en-US" dirty="0"/>
              <a:t>vehicle_windows_non_float_processed </a:t>
            </a:r>
          </a:p>
          <a:p>
            <a:pPr marL="514350" lvl="0" indent="-514350" algn="just" rtl="0">
              <a:buFont typeface="+mj-lt"/>
              <a:buAutoNum type="arabicPeriod"/>
            </a:pPr>
            <a:r>
              <a:rPr lang="en-US" dirty="0"/>
              <a:t>containers</a:t>
            </a:r>
          </a:p>
          <a:p>
            <a:pPr marL="514350" lvl="0" indent="-514350" algn="just" rtl="0">
              <a:buFont typeface="+mj-lt"/>
              <a:buAutoNum type="arabicPeriod"/>
            </a:pPr>
            <a:r>
              <a:rPr lang="en-US" dirty="0"/>
              <a:t>tableware</a:t>
            </a:r>
          </a:p>
          <a:p>
            <a:pPr marL="514350" lvl="0" indent="-514350" algn="just" rtl="0">
              <a:buFont typeface="+mj-lt"/>
              <a:buAutoNum type="arabicPeriod"/>
            </a:pPr>
            <a:r>
              <a:rPr lang="en-US" dirty="0"/>
              <a:t>headlamps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0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00B20DA-0674-4D41-8166-6535ADE0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The chemical elements of the glass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BCB9E41-49AA-4442-8265-FD86541D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Mg: Magnesium</a:t>
            </a:r>
          </a:p>
          <a:p>
            <a:pPr algn="l" rtl="0"/>
            <a:r>
              <a:rPr lang="en-US" dirty="0"/>
              <a:t>Al: Aluminum</a:t>
            </a:r>
          </a:p>
          <a:p>
            <a:pPr algn="l" rtl="0"/>
            <a:r>
              <a:rPr lang="en-US" dirty="0"/>
              <a:t>Si: Silicon</a:t>
            </a:r>
          </a:p>
          <a:p>
            <a:pPr algn="l" rtl="0"/>
            <a:r>
              <a:rPr lang="en-US" dirty="0"/>
              <a:t>K: Potassium</a:t>
            </a:r>
          </a:p>
          <a:p>
            <a:pPr algn="l" rtl="0"/>
            <a:r>
              <a:rPr lang="en-US" dirty="0"/>
              <a:t>Ca: Calcium</a:t>
            </a:r>
          </a:p>
          <a:p>
            <a:pPr algn="l" rtl="0"/>
            <a:r>
              <a:rPr lang="en-US" dirty="0"/>
              <a:t>Ba: Barium (Remove)</a:t>
            </a:r>
          </a:p>
          <a:p>
            <a:pPr algn="l" rtl="0"/>
            <a:r>
              <a:rPr lang="en-US" dirty="0"/>
              <a:t>Fe: Iron (Remove)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CC53EC7-FF39-45DB-8D2B-9C9EB65F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Relationships between the elements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F4CEB26-9388-492A-A929-4994506F0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845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94460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7ABEEB6-6327-4A5B-AFFB-FB502B34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The relationship between the type of glass  and RI</a:t>
            </a:r>
          </a:p>
        </p:txBody>
      </p:sp>
      <p:sp>
        <p:nvSpPr>
          <p:cNvPr id="6" name="عنصر نائب للنص 5">
            <a:extLst>
              <a:ext uri="{FF2B5EF4-FFF2-40B4-BE49-F238E27FC236}">
                <a16:creationId xmlns:a16="http://schemas.microsoft.com/office/drawing/2014/main" id="{AAC90E10-ECE6-479F-87B5-5A73DF03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728" y="1517817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Before Cluster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F7CE8A74-201B-4F0C-B8D5-E7C9672023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8" y="2505075"/>
            <a:ext cx="5755944" cy="3684588"/>
          </a:xfrm>
        </p:spPr>
      </p:pic>
      <p:sp>
        <p:nvSpPr>
          <p:cNvPr id="7" name="عنصر نائب للنص 6">
            <a:extLst>
              <a:ext uri="{FF2B5EF4-FFF2-40B4-BE49-F238E27FC236}">
                <a16:creationId xmlns:a16="http://schemas.microsoft.com/office/drawing/2014/main" id="{D57B9EB0-9812-41D3-B909-F50174B8C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577" y="1531038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After Cluster</a:t>
            </a:r>
          </a:p>
        </p:txBody>
      </p:sp>
      <p:pic>
        <p:nvPicPr>
          <p:cNvPr id="10" name="عنصر نائب للمحتوى 9">
            <a:extLst>
              <a:ext uri="{FF2B5EF4-FFF2-40B4-BE49-F238E27FC236}">
                <a16:creationId xmlns:a16="http://schemas.microsoft.com/office/drawing/2014/main" id="{4B2B7017-44FE-48FD-85A8-2FA1A11B84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505075"/>
            <a:ext cx="5755944" cy="3684588"/>
          </a:xfrm>
        </p:spPr>
      </p:pic>
    </p:spTree>
    <p:extLst>
      <p:ext uri="{BB962C8B-B14F-4D97-AF65-F5344CB8AC3E}">
        <p14:creationId xmlns:p14="http://schemas.microsoft.com/office/powerpoint/2010/main" val="372203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4CEA13A-A2AE-4EE1-8F02-8B724B63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of items used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9EB03C4F-A8DF-4532-AED7-5BACB05BC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1977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171868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7ACF52F-1549-4922-838F-1F8F2976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The relationship of the elements to each other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0AF7108F-C478-42EE-A661-92B2A5554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486275"/>
          </a:xfrm>
        </p:spPr>
      </p:pic>
    </p:spTree>
    <p:extLst>
      <p:ext uri="{BB962C8B-B14F-4D97-AF65-F5344CB8AC3E}">
        <p14:creationId xmlns:p14="http://schemas.microsoft.com/office/powerpoint/2010/main" val="43336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10FA982-C81E-4B88-BC63-D0335B9F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76" y="3556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Relationship of the Element AL</a:t>
            </a:r>
          </a:p>
        </p:txBody>
      </p:sp>
      <p:sp>
        <p:nvSpPr>
          <p:cNvPr id="19" name="عنصر نائب للنص 18">
            <a:extLst>
              <a:ext uri="{FF2B5EF4-FFF2-40B4-BE49-F238E27FC236}">
                <a16:creationId xmlns:a16="http://schemas.microsoft.com/office/drawing/2014/main" id="{D38F1EBB-F2DA-42E9-B391-2D86238BD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079" y="1544685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Type</a:t>
            </a:r>
          </a:p>
        </p:txBody>
      </p:sp>
      <p:pic>
        <p:nvPicPr>
          <p:cNvPr id="17" name="عنصر نائب للمحتوى 16">
            <a:extLst>
              <a:ext uri="{FF2B5EF4-FFF2-40B4-BE49-F238E27FC236}">
                <a16:creationId xmlns:a16="http://schemas.microsoft.com/office/drawing/2014/main" id="{A1AED0E3-EE58-46A3-92DB-87FAA1B6F2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2505075"/>
            <a:ext cx="5692254" cy="3684588"/>
          </a:xfrm>
        </p:spPr>
      </p:pic>
      <p:sp>
        <p:nvSpPr>
          <p:cNvPr id="20" name="عنصر نائب للنص 19">
            <a:extLst>
              <a:ext uri="{FF2B5EF4-FFF2-40B4-BE49-F238E27FC236}">
                <a16:creationId xmlns:a16="http://schemas.microsoft.com/office/drawing/2014/main" id="{07450F7A-4131-447F-AA7E-92D1F04B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6733" y="1544685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RI</a:t>
            </a:r>
          </a:p>
        </p:txBody>
      </p:sp>
      <p:pic>
        <p:nvPicPr>
          <p:cNvPr id="23" name="عنصر نائب للمحتوى 22">
            <a:extLst>
              <a:ext uri="{FF2B5EF4-FFF2-40B4-BE49-F238E27FC236}">
                <a16:creationId xmlns:a16="http://schemas.microsoft.com/office/drawing/2014/main" id="{D3EECF26-7448-49D7-8D59-BE76541514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5075"/>
            <a:ext cx="5692254" cy="3684588"/>
          </a:xfrm>
        </p:spPr>
      </p:pic>
    </p:spTree>
    <p:extLst>
      <p:ext uri="{BB962C8B-B14F-4D97-AF65-F5344CB8AC3E}">
        <p14:creationId xmlns:p14="http://schemas.microsoft.com/office/powerpoint/2010/main" val="7745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55FEA85-97FB-43FC-814D-18214E72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 of the Element Ca</a:t>
            </a:r>
          </a:p>
        </p:txBody>
      </p:sp>
      <p:sp>
        <p:nvSpPr>
          <p:cNvPr id="6" name="عنصر نائب للنص 5">
            <a:extLst>
              <a:ext uri="{FF2B5EF4-FFF2-40B4-BE49-F238E27FC236}">
                <a16:creationId xmlns:a16="http://schemas.microsoft.com/office/drawing/2014/main" id="{D48293F7-F730-4B5C-8DC3-251648F99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819" y="1544685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Type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C82CECE2-381D-4F9B-BA8B-CB05706F5B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7" y="2505075"/>
            <a:ext cx="5679128" cy="3684588"/>
          </a:xfrm>
        </p:spPr>
      </p:pic>
      <p:sp>
        <p:nvSpPr>
          <p:cNvPr id="7" name="عنصر نائب للنص 6">
            <a:extLst>
              <a:ext uri="{FF2B5EF4-FFF2-40B4-BE49-F238E27FC236}">
                <a16:creationId xmlns:a16="http://schemas.microsoft.com/office/drawing/2014/main" id="{C149687C-F387-4276-9213-7529641FC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2395" y="1544685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RI</a:t>
            </a:r>
          </a:p>
        </p:txBody>
      </p:sp>
      <p:pic>
        <p:nvPicPr>
          <p:cNvPr id="10" name="عنصر نائب للمحتوى 9">
            <a:extLst>
              <a:ext uri="{FF2B5EF4-FFF2-40B4-BE49-F238E27FC236}">
                <a16:creationId xmlns:a16="http://schemas.microsoft.com/office/drawing/2014/main" id="{E2C7407D-1663-4D13-9AE5-2B3DAB78C5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5" y="2505075"/>
            <a:ext cx="5679128" cy="3684588"/>
          </a:xfrm>
        </p:spPr>
      </p:pic>
    </p:spTree>
    <p:extLst>
      <p:ext uri="{BB962C8B-B14F-4D97-AF65-F5344CB8AC3E}">
        <p14:creationId xmlns:p14="http://schemas.microsoft.com/office/powerpoint/2010/main" val="6337133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Samak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Samaka</Template>
  <TotalTime>95</TotalTime>
  <Words>153</Words>
  <Application>Microsoft Office PowerPoint</Application>
  <PresentationFormat>شاشة عريضة</PresentationFormat>
  <Paragraphs>45</Paragraphs>
  <Slides>13</Slides>
  <Notes>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Theme Samaka</vt:lpstr>
      <vt:lpstr>Glass Classification</vt:lpstr>
      <vt:lpstr>Type Glass</vt:lpstr>
      <vt:lpstr>The chemical elements of the glass</vt:lpstr>
      <vt:lpstr>Relationships between the elements</vt:lpstr>
      <vt:lpstr>The relationship between the type of glass  and RI</vt:lpstr>
      <vt:lpstr>average of items used</vt:lpstr>
      <vt:lpstr>The relationship of the elements to each other</vt:lpstr>
      <vt:lpstr>Relationship of the Element AL</vt:lpstr>
      <vt:lpstr>Relationship of the Element Ca</vt:lpstr>
      <vt:lpstr>Relationship of the Element Mg</vt:lpstr>
      <vt:lpstr>Relationship of the Element K</vt:lpstr>
      <vt:lpstr>Relationship of the Element Si</vt:lpstr>
      <vt:lpstr>relationship of the Element 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shareef ragap</dc:creator>
  <cp:lastModifiedBy>shareef ragap</cp:lastModifiedBy>
  <cp:revision>25</cp:revision>
  <dcterms:created xsi:type="dcterms:W3CDTF">2019-12-20T22:52:42Z</dcterms:created>
  <dcterms:modified xsi:type="dcterms:W3CDTF">2019-12-21T00:28:36Z</dcterms:modified>
</cp:coreProperties>
</file>