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6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3491C51-CE3C-4B8B-8B7B-8BDF3C335C1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79CBE1-32D9-4BC2-AE69-CD348F046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3491C51-CE3C-4B8B-8B7B-8BDF3C335C1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10486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79CBE1-32D9-4BC2-AE69-CD348F046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3491C51-CE3C-4B8B-8B7B-8BDF3C335C1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79CBE1-32D9-4BC2-AE69-CD348F046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3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anchor="t" bIns="45720" lIns="91440" rIns="91440" rtlCol="0" tIns="45720" vert="horz">
            <a:normAutofit/>
          </a:bodyPr>
          <a:lstStyle>
            <a:lvl1pPr indent="0" marL="0">
              <a:buNone/>
              <a:defRPr b="0" cap="small" dirty="0" sz="1400" i="0" kern="1200" lang="en-US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3491C51-CE3C-4B8B-8B7B-8BDF3C335C1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79CBE1-32D9-4BC2-AE69-CD348F046D92}" type="slidenum">
              <a:rPr lang="en-IN" smtClean="0"/>
              <a:t>‹#›</a:t>
            </a:fld>
            <a:endParaRPr lang="en-IN"/>
          </a:p>
        </p:txBody>
      </p:sp>
      <p:sp>
        <p:nvSpPr>
          <p:cNvPr id="1048668" name="TextBox 11"/>
          <p:cNvSpPr txBox="1"/>
          <p:nvPr/>
        </p:nvSpPr>
        <p:spPr>
          <a:xfrm>
            <a:off x="898295" y="971253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“</a:t>
            </a:r>
          </a:p>
        </p:txBody>
      </p:sp>
      <p:sp>
        <p:nvSpPr>
          <p:cNvPr id="1048669" name="TextBox 14"/>
          <p:cNvSpPr txBox="1"/>
          <p:nvPr/>
        </p:nvSpPr>
        <p:spPr>
          <a:xfrm>
            <a:off x="9330490" y="2613787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algn="l" indent="0" marL="0">
              <a:buNone/>
              <a:defRPr cap="none" sz="20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3491C51-CE3C-4B8B-8B7B-8BDF3C335C1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79CBE1-32D9-4BC2-AE69-CD348F046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3491C51-CE3C-4B8B-8B7B-8BDF3C335C1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79CBE1-32D9-4BC2-AE69-CD348F046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7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28" name="Straight Connector 18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9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3491C51-CE3C-4B8B-8B7B-8BDF3C335C1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79CBE1-32D9-4BC2-AE69-CD348F046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anchorCtr="0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3491C51-CE3C-4B8B-8B7B-8BDF3C335C1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79CBE1-32D9-4BC2-AE69-CD348F046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anchor="b" anchorCtr="0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3491C51-CE3C-4B8B-8B7B-8BDF3C335C1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79CBE1-32D9-4BC2-AE69-CD348F046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3491C51-CE3C-4B8B-8B7B-8BDF3C335C1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79CBE1-32D9-4BC2-AE69-CD348F046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2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algn="l" indent="0" marL="0">
              <a:buNone/>
              <a:defRPr cap="all" sz="20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3491C51-CE3C-4B8B-8B7B-8BDF3C335C1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79CBE1-32D9-4BC2-AE69-CD348F046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3491C51-CE3C-4B8B-8B7B-8BDF3C335C1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79CBE1-32D9-4BC2-AE69-CD348F046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2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3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5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3491C51-CE3C-4B8B-8B7B-8BDF3C335C1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104861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79CBE1-32D9-4BC2-AE69-CD348F046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3491C51-CE3C-4B8B-8B7B-8BDF3C335C1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79CBE1-32D9-4BC2-AE69-CD348F046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3491C51-CE3C-4B8B-8B7B-8BDF3C335C1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104859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79CBE1-32D9-4BC2-AE69-CD348F046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8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3491C51-CE3C-4B8B-8B7B-8BDF3C335C1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79CBE1-32D9-4BC2-AE69-CD348F046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b="0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58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8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3491C51-CE3C-4B8B-8B7B-8BDF3C335C1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10485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79CBE1-32D9-4BC2-AE69-CD348F046D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8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/>
        </p:spPr>
      </p:pic>
      <p:pic>
        <p:nvPicPr>
          <p:cNvPr id="2097153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9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/>
        </p:spPr>
      </p:pic>
      <p:sp>
        <p:nvSpPr>
          <p:cNvPr id="1048576" name="Oval 15"/>
          <p:cNvSpPr/>
          <p:nvPr/>
        </p:nvSpPr>
        <p:spPr>
          <a:xfrm>
            <a:off x="8609012" y="1676400"/>
            <a:ext cx="2819400" cy="2819400"/>
          </a:xfrm>
          <a:prstGeom prst="ellipse"/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4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0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/>
        </p:spPr>
      </p:pic>
      <p:pic>
        <p:nvPicPr>
          <p:cNvPr id="2097155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1"/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/>
        </p:spPr>
      </p:pic>
      <p:sp>
        <p:nvSpPr>
          <p:cNvPr id="1048577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/>
        </p:spPr>
        <p:txBody>
          <a:bodyPr anchor="t" bIns="45720" lIns="91440" rIns="91440" rtlCol="0" tIns="45720" vert="horz">
            <a:no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491C51-CE3C-4B8B-8B7B-8BDF3C335C1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80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CBE1-32D9-4BC2-AE69-CD348F046D92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b="0" sz="420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2000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800" i="0" kern="1200">
          <a:solidFill>
            <a:schemeClr val="tx1"/>
          </a:solidFill>
          <a:latin typeface="+mj-lt"/>
          <a:ea typeface="+mj-ea"/>
          <a:cs typeface="+mj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600" i="0" kern="1200">
          <a:solidFill>
            <a:schemeClr val="tx1"/>
          </a:solidFill>
          <a:latin typeface="+mj-lt"/>
          <a:ea typeface="+mj-ea"/>
          <a:cs typeface="+mj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5pPr>
      <a:lvl6pPr algn="l" defTabSz="457200" eaLnBrk="1" hangingPunct="1" indent="-228600" latinLnBrk="0" marL="2506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9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3"/>
          <p:cNvSpPr>
            <a:spLocks noGrp="1"/>
          </p:cNvSpPr>
          <p:nvPr>
            <p:ph type="title"/>
          </p:nvPr>
        </p:nvSpPr>
        <p:spPr>
          <a:xfrm>
            <a:off x="3051980" y="272469"/>
            <a:ext cx="5092906" cy="1574808"/>
          </a:xfrm>
        </p:spPr>
        <p:txBody>
          <a:bodyPr>
            <a:normAutofit/>
          </a:bodyPr>
          <a:p>
            <a:r>
              <a:rPr dirty="0" lang="en-US"/>
              <a:t>B2B Portals </a:t>
            </a:r>
            <a:endParaRPr dirty="0" lang="en-IN"/>
          </a:p>
        </p:txBody>
      </p:sp>
      <p:sp>
        <p:nvSpPr>
          <p:cNvPr id="1048590" name="Subtitle 4"/>
          <p:cNvSpPr>
            <a:spLocks noGrp="1"/>
          </p:cNvSpPr>
          <p:nvPr>
            <p:ph type="body" sz="half" idx="2"/>
          </p:nvPr>
        </p:nvSpPr>
        <p:spPr>
          <a:xfrm>
            <a:off x="7107021" y="4362450"/>
            <a:ext cx="5084979" cy="3049227"/>
          </a:xfrm>
        </p:spPr>
        <p:txBody>
          <a:bodyPr>
            <a:noAutofit/>
          </a:bodyPr>
          <a:p>
            <a:r>
              <a:rPr dirty="0" sz="2800" lang="en-US"/>
              <a:t>S.MAHAMMAD SHAREEF</a:t>
            </a:r>
          </a:p>
          <a:p>
            <a:r>
              <a:rPr dirty="0" sz="2800" lang="en-US"/>
              <a:t>192011229</a:t>
            </a:r>
          </a:p>
          <a:p>
            <a:r>
              <a:rPr dirty="0" sz="2800" lang="en-US"/>
              <a:t>B.TECH.CSE(3 </a:t>
            </a:r>
            <a:r>
              <a:rPr dirty="0" sz="2800" lang="en-US" err="1"/>
              <a:t>r̥ḍ</a:t>
            </a:r>
            <a:r>
              <a:rPr dirty="0" sz="2800" lang="en-US"/>
              <a:t> YEAR)</a:t>
            </a:r>
            <a:endParaRPr dirty="0" sz="2800" lang="en-IN"/>
          </a:p>
          <a:p>
            <a:r>
              <a:rPr altLang="en-GB" dirty="0" sz="2800" lang="en-US"/>
              <a:t>S</a:t>
            </a:r>
            <a:r>
              <a:rPr altLang="en-GB" dirty="0" sz="2800" lang="en-US"/>
              <a:t>u</a:t>
            </a:r>
            <a:r>
              <a:rPr altLang="en-GB" dirty="0" sz="2800" lang="en-US"/>
              <a:t>b</a:t>
            </a:r>
            <a:r>
              <a:rPr altLang="en-GB" dirty="0" sz="2800" lang="en-US"/>
              <a:t>j</a:t>
            </a:r>
            <a:r>
              <a:rPr altLang="en-GB" dirty="0" sz="2800" lang="en-US"/>
              <a:t>e</a:t>
            </a:r>
            <a:r>
              <a:rPr altLang="en-GB" dirty="0" sz="2800" lang="en-US"/>
              <a:t>c</a:t>
            </a:r>
            <a:r>
              <a:rPr altLang="en-GB" dirty="0" sz="2800" lang="en-US"/>
              <a:t>t</a:t>
            </a:r>
            <a:r>
              <a:rPr altLang="en-GB" dirty="0" sz="2800" lang="en-US"/>
              <a:t>:CSA3723-Software Testing for Test Case Design</a:t>
            </a:r>
            <a:endParaRPr dirty="0" sz="2800" lang="en-IN"/>
          </a:p>
        </p:txBody>
      </p:sp>
      <p:pic>
        <p:nvPicPr>
          <p:cNvPr id="2097156" name="Picture 14" descr="See the source image"/>
          <p:cNvPicPr>
            <a:picLocks noChangeAspect="1" noGrp="1" noChangeArrowheads="1"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30214" r="30214"/>
          <a:stretch>
            <a:fillRect/>
          </a:stretch>
        </p:blipFill>
        <p:spPr bwMode="auto">
          <a:xfrm>
            <a:off x="1" y="4362450"/>
            <a:ext cx="4762500" cy="2495550"/>
          </a:xfrm>
          <a:prstGeom prst="rect"/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1231156" y="2973885"/>
            <a:ext cx="8825657" cy="910230"/>
          </a:xfrm>
        </p:spPr>
        <p:txBody>
          <a:bodyPr/>
          <a:p>
            <a:r>
              <a:rPr dirty="0" lang="en-US"/>
              <a:t>                     THANK YOU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725465" y="1"/>
            <a:ext cx="8825657" cy="860400"/>
          </a:xfrm>
        </p:spPr>
        <p:txBody>
          <a:bodyPr/>
          <a:p>
            <a:r>
              <a:rPr dirty="0" lang="en-US"/>
              <a:t>AIM:</a:t>
            </a:r>
            <a:endParaRPr dirty="0" lang="en-IN"/>
          </a:p>
        </p:txBody>
      </p:sp>
      <p:sp>
        <p:nvSpPr>
          <p:cNvPr id="1048597" name="Text Placeholder 2"/>
          <p:cNvSpPr>
            <a:spLocks noGrp="1"/>
          </p:cNvSpPr>
          <p:nvPr>
            <p:ph type="body" idx="1"/>
          </p:nvPr>
        </p:nvSpPr>
        <p:spPr>
          <a:xfrm>
            <a:off x="1530348" y="1059114"/>
            <a:ext cx="8825658" cy="5570285"/>
          </a:xfrm>
        </p:spPr>
        <p:txBody>
          <a:bodyPr/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chemeClr val="tx1"/>
                </a:solidFill>
              </a:rPr>
              <a:t>TO VERIFY AND VALIDATION THE B2B portals   </a:t>
            </a:r>
            <a:r>
              <a:rPr dirty="0" lang="en-US">
                <a:solidFill>
                  <a:schemeClr val="tx1"/>
                </a:solidFill>
              </a:rPr>
              <a:t>.</a:t>
            </a:r>
            <a:endParaRPr dirty="0" lang="en-IN">
              <a:solidFill>
                <a:schemeClr val="tx1"/>
              </a:solidFill>
            </a:endParaRPr>
          </a:p>
        </p:txBody>
      </p:sp>
      <p:pic>
        <p:nvPicPr>
          <p:cNvPr id="2097157" name="Picture 2" descr="See the source image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0" y="2876551"/>
            <a:ext cx="6577457" cy="3981449"/>
          </a:xfrm>
          <a:prstGeom prst="rect"/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 descr="See the source image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-435430" y="0"/>
            <a:ext cx="12627430" cy="6858000"/>
          </a:xfrm>
          <a:prstGeom prst="rect"/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342156" y="159657"/>
            <a:ext cx="8424473" cy="790248"/>
          </a:xfrm>
        </p:spPr>
        <p:txBody>
          <a:bodyPr/>
          <a:p>
            <a:r>
              <a:rPr dirty="0" lang="en-US"/>
              <a:t>REQUIREMENTS:</a:t>
            </a:r>
            <a:endParaRPr dirty="0" lang="en-IN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342155" y="1235894"/>
            <a:ext cx="6382495" cy="4898206"/>
          </a:xfrm>
        </p:spPr>
        <p:txBody>
          <a:bodyPr>
            <a:norm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USER ID AND PASSWORD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BANK ACCOUNT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E BANK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NETWORK FACILITIES</a:t>
            </a:r>
            <a:endParaRPr dirty="0"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211528" y="203199"/>
            <a:ext cx="8656701" cy="858523"/>
          </a:xfrm>
        </p:spPr>
        <p:txBody>
          <a:bodyPr/>
          <a:p>
            <a:r>
              <a:rPr dirty="0" lang="en-US"/>
              <a:t>TEST CASE SCENARIO:</a:t>
            </a:r>
            <a:endParaRPr dirty="0" lang="en-IN"/>
          </a:p>
        </p:txBody>
      </p:sp>
      <p:sp>
        <p:nvSpPr>
          <p:cNvPr id="1048604" name="Text Placeholder 2"/>
          <p:cNvSpPr>
            <a:spLocks noGrp="1"/>
          </p:cNvSpPr>
          <p:nvPr>
            <p:ph type="body" idx="1"/>
          </p:nvPr>
        </p:nvSpPr>
        <p:spPr>
          <a:xfrm>
            <a:off x="127049" y="1556259"/>
            <a:ext cx="8825658" cy="3745481"/>
          </a:xfrm>
        </p:spPr>
        <p:txBody>
          <a:bodyPr>
            <a:normAutofit fontScale="95000" lnSpcReduction="10000"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CAN THE USER LOGIN WITH A  VALID EMAIL ID AND PASSWORD?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TO VERIFY THE PIN IS VALID OR NOT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CAN THE USER CHECK BALANCE OF OUR BANK ACCOUNT  OR NOT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TO CHECK THE USER GO CORRECT FOR BANK TO BANK TRANSFER BETWEEN COMPANIES OR NOT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CAN THE USER ENTERED VALID ACCOUNT NUMBER FOR THE TRANSFER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CAN USER ENTERED THE MAXIMUM AMOUNT OF TRANSFER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CAN THE USER ENTERED WITH A UPI ID.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TO VERIFY THE USER FINISH THE FINAL PROCESS FOR FUND TRANSFER.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CAN THE USER CHECK THE PAYMENT MODE AND ORDER DETAILS.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570756" y="368300"/>
            <a:ext cx="8825657" cy="840380"/>
          </a:xfrm>
        </p:spPr>
        <p:txBody>
          <a:bodyPr/>
          <a:p>
            <a:r>
              <a:rPr dirty="0" lang="en-US"/>
              <a:t>POSITIVE SCENARIO:</a:t>
            </a:r>
            <a:endParaRPr dirty="0" lang="en-IN"/>
          </a:p>
        </p:txBody>
      </p:sp>
      <p:sp>
        <p:nvSpPr>
          <p:cNvPr id="1048606" name="Text Placeholder 2"/>
          <p:cNvSpPr>
            <a:spLocks noGrp="1"/>
          </p:cNvSpPr>
          <p:nvPr>
            <p:ph type="body" idx="1"/>
          </p:nvPr>
        </p:nvSpPr>
        <p:spPr>
          <a:xfrm>
            <a:off x="570754" y="1655360"/>
            <a:ext cx="9690846" cy="4504140"/>
          </a:xfrm>
        </p:spPr>
        <p:txBody>
          <a:bodyPr>
            <a:norm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CAN THE  USER ENTERED A VALID USER ID AND PASSWORD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TO VERIFY THE MTPIN IS VALID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CAN THE USER CHECKS A BANK BALANCE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CAN THE USER ENTERED CORRECT OPTION FOR FUND TRANSFER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TO VERIFY THE USER ENTER VALID   ACCOUNT NUMBER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CAN THE USER ADD VALID BENEFICARY ACCOUNT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CAN THE USER ENTERED VALID UPI ID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TO CHECK BANK BALANACE WITH VALID ACCOUNT.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392956" y="377899"/>
            <a:ext cx="8825657" cy="860400"/>
          </a:xfrm>
        </p:spPr>
        <p:txBody>
          <a:bodyPr/>
          <a:p>
            <a:r>
              <a:rPr dirty="0" lang="en-US"/>
              <a:t>NEGATIVE SCENARIO:</a:t>
            </a:r>
            <a:endParaRPr dirty="0" lang="en-IN"/>
          </a:p>
        </p:txBody>
      </p:sp>
      <p:sp>
        <p:nvSpPr>
          <p:cNvPr id="1048608" name="Text Placeholder 2"/>
          <p:cNvSpPr>
            <a:spLocks noGrp="1"/>
          </p:cNvSpPr>
          <p:nvPr>
            <p:ph type="body" idx="1"/>
          </p:nvPr>
        </p:nvSpPr>
        <p:spPr>
          <a:xfrm>
            <a:off x="304054" y="1488080"/>
            <a:ext cx="10960845" cy="4874619"/>
          </a:xfrm>
        </p:spPr>
        <p:txBody>
          <a:bodyPr/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WHAT HAPPENED WHEN THE USER ENTERED INVALID ID AND PASS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FORGOT PASSWORD ,OPTION NOT WORKING.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WHAT HAPPEN WHEN USER ENTERED VALID ID AND INVALID PASS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CAN USER ENTERED THE INVALID MTPIN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TO VERIFY USER ENTERS THE WRONG OPTION FOR TRANSFER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CAN THE USER ENTERED INVALID BENFICIARY ACCOUNT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TO VERIY USER ENTERS THE WRONG OPTION FOR TRANSFER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CAN USER ENTERED INVALID MAXIMUM AMOUNT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CAN THE USER ENTERED INVALID BENEFICIARY ACCOUNT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WHAT HAPPEN WHEN THE USER enter details.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392956" y="552449"/>
            <a:ext cx="10446493" cy="876301"/>
          </a:xfrm>
        </p:spPr>
        <p:txBody>
          <a:bodyPr/>
          <a:p>
            <a:r>
              <a:rPr dirty="0" lang="en-US"/>
              <a:t>TEST CASES:</a:t>
            </a:r>
            <a:endParaRPr dirty="0" lang="en-IN"/>
          </a:p>
        </p:txBody>
      </p:sp>
      <p:sp>
        <p:nvSpPr>
          <p:cNvPr id="1048610" name="Text Placeholder 2"/>
          <p:cNvSpPr>
            <a:spLocks noGrp="1"/>
          </p:cNvSpPr>
          <p:nvPr>
            <p:ph type="body" idx="1"/>
          </p:nvPr>
        </p:nvSpPr>
        <p:spPr>
          <a:xfrm>
            <a:off x="392956" y="1938931"/>
            <a:ext cx="10827494" cy="4919068"/>
          </a:xfrm>
        </p:spPr>
        <p:txBody>
          <a:bodyPr/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CAN THE USER ENTERED VALID USER ID AND PASS=POSITIVE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WHAT HAPPENED WHEN THE USER ENTERED INVALID MTPIN =NEGATIVE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CAN THE USER ENTERED VALID BENEFICIARY ACCOUNT=POSITIVE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WHAT HAPPENED WHEN THE USER ENTERED INVALID UPI PIN= NEGATIVE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lang="en-US"/>
              <a:t>CAN THE USER ENTERED A VALID AMOUNT TO TRANSFER=POSITIVE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TEST CASES:</a:t>
            </a:r>
            <a:endParaRPr dirty="0" lang="en-IN"/>
          </a:p>
        </p:txBody>
      </p:sp>
      <p:sp>
        <p:nvSpPr>
          <p:cNvPr id="1048620" name="Text Placeholder 2"/>
          <p:cNvSpPr>
            <a:spLocks noGrp="1"/>
          </p:cNvSpPr>
          <p:nvPr>
            <p:ph type="body" idx="1"/>
          </p:nvPr>
        </p:nvSpPr>
        <p:spPr>
          <a:xfrm>
            <a:off x="798513" y="1172033"/>
            <a:ext cx="4396338" cy="576262"/>
          </a:xfrm>
        </p:spPr>
        <p:txBody>
          <a:bodyPr/>
          <a:p>
            <a:r>
              <a:rPr dirty="0" lang="en-US"/>
              <a:t>TEST CASES</a:t>
            </a:r>
            <a:endParaRPr dirty="0" lang="en-IN"/>
          </a:p>
        </p:txBody>
      </p:sp>
      <p:sp>
        <p:nvSpPr>
          <p:cNvPr id="1048621" name="Content Placeholder 3"/>
          <p:cNvSpPr>
            <a:spLocks noGrp="1"/>
          </p:cNvSpPr>
          <p:nvPr>
            <p:ph sz="half" idx="2"/>
          </p:nvPr>
        </p:nvSpPr>
        <p:spPr>
          <a:xfrm>
            <a:off x="798514" y="2057400"/>
            <a:ext cx="4396337" cy="4347882"/>
          </a:xfrm>
        </p:spPr>
        <p:txBody>
          <a:bodyPr>
            <a:normAutofit/>
          </a:bodyPr>
          <a:p>
            <a:r>
              <a:rPr dirty="0" lang="en-US"/>
              <a:t>Verify if a user will be able to login with valid user name and valid password.</a:t>
            </a:r>
          </a:p>
          <a:p>
            <a:r>
              <a:rPr dirty="0" lang="en-US"/>
              <a:t>Verify if a user cannot login with a valid username and invalid password.</a:t>
            </a:r>
          </a:p>
          <a:p>
            <a:r>
              <a:rPr dirty="0" lang="en-US"/>
              <a:t>Verify the forget password functionality.</a:t>
            </a:r>
          </a:p>
          <a:p>
            <a:r>
              <a:rPr dirty="0" lang="en-US"/>
              <a:t>Verify the remember me functionality.</a:t>
            </a:r>
          </a:p>
          <a:p>
            <a:r>
              <a:rPr dirty="0" lang="en-US"/>
              <a:t>Verify if user is able to login with a new password only after he /she has </a:t>
            </a:r>
            <a:r>
              <a:rPr dirty="0" lang="en-IN"/>
              <a:t>changed password.</a:t>
            </a:r>
            <a:endParaRPr dirty="0" lang="en-US"/>
          </a:p>
        </p:txBody>
      </p:sp>
      <p:sp>
        <p:nvSpPr>
          <p:cNvPr id="10486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3195" y="1172033"/>
            <a:ext cx="4396339" cy="576262"/>
          </a:xfrm>
        </p:spPr>
        <p:txBody>
          <a:bodyPr/>
          <a:p>
            <a:r>
              <a:rPr dirty="0" lang="en-US"/>
              <a:t>TYPE –NEGATIVE/POSITIVE</a:t>
            </a:r>
            <a:endParaRPr dirty="0" lang="en-IN"/>
          </a:p>
        </p:txBody>
      </p:sp>
      <p:sp>
        <p:nvSpPr>
          <p:cNvPr id="1048623" name="Content Placeholder 5"/>
          <p:cNvSpPr>
            <a:spLocks noGrp="1"/>
          </p:cNvSpPr>
          <p:nvPr>
            <p:ph sz="quarter" idx="4"/>
          </p:nvPr>
        </p:nvSpPr>
        <p:spPr>
          <a:xfrm>
            <a:off x="6692350" y="1844358"/>
            <a:ext cx="4396339" cy="3741738"/>
          </a:xfrm>
        </p:spPr>
        <p:txBody>
          <a:bodyPr>
            <a:normAutofit fontScale="94444" lnSpcReduction="10000"/>
          </a:bodyPr>
          <a:p>
            <a:r>
              <a:rPr dirty="0" lang="en-US"/>
              <a:t>Positive</a:t>
            </a:r>
          </a:p>
          <a:p>
            <a:pPr indent="0" marL="0">
              <a:buNone/>
            </a:pPr>
            <a:endParaRPr dirty="0" lang="en-US"/>
          </a:p>
          <a:p>
            <a:r>
              <a:rPr dirty="0" lang="en-US"/>
              <a:t>Negative</a:t>
            </a:r>
          </a:p>
          <a:p>
            <a:endParaRPr dirty="0" lang="en-US"/>
          </a:p>
          <a:p>
            <a:r>
              <a:rPr dirty="0" lang="en-US"/>
              <a:t>Positive</a:t>
            </a:r>
          </a:p>
          <a:p>
            <a:endParaRPr dirty="0" lang="en-US"/>
          </a:p>
          <a:p>
            <a:endParaRPr dirty="0" lang="en-US"/>
          </a:p>
          <a:p>
            <a:r>
              <a:rPr dirty="0" lang="en-US"/>
              <a:t>Positive</a:t>
            </a:r>
          </a:p>
          <a:p>
            <a:endParaRPr dirty="0" lang="en-US"/>
          </a:p>
          <a:p>
            <a:r>
              <a:rPr dirty="0" lang="en-US"/>
              <a:t>Positive</a:t>
            </a:r>
          </a:p>
          <a:p>
            <a:endParaRPr dirty="0" lang="en-US"/>
          </a:p>
          <a:p>
            <a:endParaRPr dirty="0" lang="en-IN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lastClr="000000" val="windowText"/>
      </a:dk1>
      <a:lt1>
        <a:sysClr lastClr="FFFFFF" val="window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 to B Portals</dc:title>
  <dc:creator>192011229.sse@saveeta.com</dc:creator>
  <cp:lastModifiedBy>192011229.sse@saveeta.com</cp:lastModifiedBy>
  <dcterms:created xsi:type="dcterms:W3CDTF">2022-09-15T15:59:08Z</dcterms:created>
  <dcterms:modified xsi:type="dcterms:W3CDTF">2022-09-22T04:33:13Z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9395a5eabb53433ea83fbd50d18c83e8</vt:lpwstr>
  </property>
</Properties>
</file>