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A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F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822067"/>
            <a:ext cx="640080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solidFill>
                <a:srgbClr val="B7AD65"/>
              </a:solidFill>
            </a:endParaRPr>
          </a:p>
          <a:p>
            <a:pPr algn="l">
              <a:defRPr sz="4000" b="1">
                <a:solidFill>
                  <a:srgbClr val="FFD700"/>
                </a:solidFill>
              </a:defRPr>
            </a:pPr>
            <a:r>
              <a:rPr dirty="0">
                <a:solidFill>
                  <a:srgbClr val="B7AD65"/>
                </a:solidFill>
              </a:rPr>
              <a:t>Nobel Prize</a:t>
            </a:r>
            <a:r>
              <a:rPr lang="en-US" dirty="0">
                <a:solidFill>
                  <a:srgbClr val="B7AD65"/>
                </a:solidFill>
              </a:rPr>
              <a:t> Winners</a:t>
            </a:r>
            <a:r>
              <a:rPr dirty="0">
                <a:solidFill>
                  <a:srgbClr val="B7AD65"/>
                </a:solidFill>
              </a:rPr>
              <a:t>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0981" y="2171819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l">
              <a:defRPr sz="2000">
                <a:solidFill>
                  <a:srgbClr val="C8C8C8"/>
                </a:solidFill>
              </a:defRPr>
            </a:pPr>
            <a:r>
              <a:rPr dirty="0"/>
              <a:t>An Exploratory Study of Global Achievements Across Nobel Prize Winners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981" y="3200401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600">
                <a:solidFill>
                  <a:srgbClr val="B4B4B4"/>
                </a:solidFill>
              </a:defRPr>
            </a:pPr>
            <a:r>
              <a:rPr dirty="0"/>
              <a:t>Understanding over a century of Nobel Prize-winning excellence across age, gender, geography, and prize categories.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981" y="5086290"/>
            <a:ext cx="822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">
                <a:solidFill>
                  <a:srgbClr val="A0A0A0"/>
                </a:solidFill>
              </a:defRPr>
            </a:pPr>
            <a:r>
              <a:rPr sz="1600" dirty="0"/>
              <a:t>Prepared by: Shareef Huzaifa</a:t>
            </a:r>
            <a:endParaRPr lang="en-US" sz="1600" dirty="0"/>
          </a:p>
          <a:p>
            <a:pPr algn="ctr">
              <a:defRPr sz="1200">
                <a:solidFill>
                  <a:srgbClr val="A0A0A0"/>
                </a:solidFill>
              </a:defRPr>
            </a:pPr>
            <a:br>
              <a:rPr sz="1600" dirty="0"/>
            </a:br>
            <a:r>
              <a:rPr sz="1600" dirty="0"/>
              <a:t>GitHub: github.com/shareef99997</a:t>
            </a:r>
            <a:endParaRPr lang="en-US" sz="1600" dirty="0"/>
          </a:p>
          <a:p>
            <a:pPr algn="ctr">
              <a:defRPr sz="1200">
                <a:solidFill>
                  <a:srgbClr val="A0A0A0"/>
                </a:solidFill>
              </a:defRPr>
            </a:pPr>
            <a:br>
              <a:rPr sz="1600" dirty="0"/>
            </a:br>
            <a:r>
              <a:rPr sz="1600" dirty="0"/>
              <a:t>LinkedIn: linkedin.com/in/shareef-</a:t>
            </a:r>
            <a:r>
              <a:rPr sz="1600" dirty="0" err="1"/>
              <a:t>ali</a:t>
            </a:r>
            <a:endParaRPr sz="1600" dirty="0"/>
          </a:p>
        </p:txBody>
      </p:sp>
      <p:pic>
        <p:nvPicPr>
          <p:cNvPr id="6" name="Picture 5" descr="Nobel_Priz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457200"/>
            <a:ext cx="1855019" cy="1828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56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shareef huzaifa</dc:creator>
  <cp:keywords/>
  <dc:description>generated using python-pptx</dc:description>
  <cp:lastModifiedBy>shareef huzaifa</cp:lastModifiedBy>
  <cp:revision>2</cp:revision>
  <dcterms:created xsi:type="dcterms:W3CDTF">2013-01-27T09:14:16Z</dcterms:created>
  <dcterms:modified xsi:type="dcterms:W3CDTF">2025-04-12T15:43:37Z</dcterms:modified>
  <cp:category/>
</cp:coreProperties>
</file>