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sz="4400" dirty="0" smtClean="0"/>
              <a:t>guess the word game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558" y="994219"/>
            <a:ext cx="30956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2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6" y="0"/>
            <a:ext cx="11680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6" y="0"/>
            <a:ext cx="11680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13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 from the cod that is coming we will know how we made the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9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40" y="2290278"/>
            <a:ext cx="2651990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45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above picture you must know </a:t>
            </a:r>
          </a:p>
          <a:p>
            <a:r>
              <a:rPr lang="en-US" dirty="0" smtClean="0"/>
              <a:t>That the folder hold our game</a:t>
            </a:r>
          </a:p>
          <a:p>
            <a:r>
              <a:rPr lang="en-US" dirty="0" smtClean="0"/>
              <a:t>Cod and </a:t>
            </a:r>
            <a:r>
              <a:rPr lang="en-US" dirty="0" err="1" smtClean="0"/>
              <a:t>assest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11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284" y="1977264"/>
            <a:ext cx="4511431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70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 we import </a:t>
            </a:r>
            <a:r>
              <a:rPr lang="en-US" dirty="0" err="1" smtClean="0"/>
              <a:t>pygame</a:t>
            </a:r>
            <a:r>
              <a:rPr lang="en-US" dirty="0" smtClean="0"/>
              <a:t> library and some </a:t>
            </a:r>
            <a:r>
              <a:rPr lang="en-US" dirty="0" err="1" smtClean="0"/>
              <a:t>moduels</a:t>
            </a:r>
            <a:r>
              <a:rPr lang="en-US" dirty="0" smtClean="0"/>
              <a:t> </a:t>
            </a:r>
          </a:p>
          <a:p>
            <a:r>
              <a:rPr lang="en-US" dirty="0" smtClean="0"/>
              <a:t>Under it we </a:t>
            </a:r>
            <a:r>
              <a:rPr lang="en-US" dirty="0" err="1" smtClean="0"/>
              <a:t>initilaize</a:t>
            </a:r>
            <a:r>
              <a:rPr lang="en-US" dirty="0" smtClean="0"/>
              <a:t> the </a:t>
            </a:r>
            <a:r>
              <a:rPr lang="en-US" dirty="0" err="1" smtClean="0"/>
              <a:t>the</a:t>
            </a:r>
            <a:r>
              <a:rPr lang="en-US" dirty="0" smtClean="0"/>
              <a:t> </a:t>
            </a:r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en-US" dirty="0" smtClean="0"/>
              <a:t>Then we set screen the frame rate of our game</a:t>
            </a:r>
          </a:p>
          <a:p>
            <a:r>
              <a:rPr lang="en-US" dirty="0" smtClean="0"/>
              <a:t>And  </a:t>
            </a:r>
            <a:r>
              <a:rPr lang="en-US" dirty="0" err="1" smtClean="0"/>
              <a:t>apendd</a:t>
            </a:r>
            <a:r>
              <a:rPr lang="en-US" dirty="0" smtClean="0"/>
              <a:t> font </a:t>
            </a:r>
          </a:p>
          <a:p>
            <a:r>
              <a:rPr lang="en-US" dirty="0" smtClean="0"/>
              <a:t>And set the name </a:t>
            </a:r>
          </a:p>
          <a:p>
            <a:r>
              <a:rPr lang="en-US" dirty="0" smtClean="0"/>
              <a:t>And set 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51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88" y="0"/>
            <a:ext cx="9754445" cy="6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9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 we have button class that allow us to make </a:t>
            </a:r>
          </a:p>
          <a:p>
            <a:r>
              <a:rPr lang="en-US" dirty="0" smtClean="0"/>
              <a:t>Buttons and take input from it and hover rendering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54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941"/>
            <a:ext cx="12192000" cy="606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4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 </a:t>
            </a:r>
            <a:r>
              <a:rPr lang="en-US" dirty="0" smtClean="0"/>
              <a:t>  FROM OUR TEAM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(HELLO WORLD)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83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 we have class level that have own level loop that allow </a:t>
            </a:r>
          </a:p>
          <a:p>
            <a:r>
              <a:rPr lang="en-US" dirty="0" smtClean="0"/>
              <a:t>Us to render our levels component </a:t>
            </a:r>
          </a:p>
          <a:p>
            <a:r>
              <a:rPr lang="en-US" dirty="0" smtClean="0"/>
              <a:t>And set the level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41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859" y="731838"/>
            <a:ext cx="6186356" cy="52578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Her we have the other level class </a:t>
            </a:r>
            <a:r>
              <a:rPr lang="en-US" dirty="0" err="1" smtClean="0"/>
              <a:t>cmponent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96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39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her the main loop that display our main screen and </a:t>
            </a:r>
            <a:r>
              <a:rPr lang="en-US" dirty="0" err="1" smtClean="0"/>
              <a:t>tacke</a:t>
            </a:r>
            <a:r>
              <a:rPr lang="en-US" dirty="0" smtClean="0"/>
              <a:t> us to </a:t>
            </a:r>
            <a:r>
              <a:rPr lang="en-US" smtClean="0"/>
              <a:t>the level loop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38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7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Idea Of Our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55358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54" y="1981332"/>
            <a:ext cx="6148251" cy="328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4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render the picture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994" y="2377440"/>
            <a:ext cx="6305005" cy="305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3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this some scenes      		from the game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8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6" y="0"/>
            <a:ext cx="11680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2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6" y="0"/>
            <a:ext cx="11680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4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6" y="0"/>
            <a:ext cx="11680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2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6" y="0"/>
            <a:ext cx="11680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123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</TotalTime>
  <Words>148</Words>
  <Application>Microsoft Office PowerPoint</Application>
  <PresentationFormat>Widescreen</PresentationFormat>
  <Paragraphs>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Calibri</vt:lpstr>
      <vt:lpstr>Calibri Light</vt:lpstr>
      <vt:lpstr>Retrospect</vt:lpstr>
      <vt:lpstr>PowerPoint Presentation</vt:lpstr>
      <vt:lpstr>    FROM OUR TEAM    (HELLO WORLD)</vt:lpstr>
      <vt:lpstr>What Is Idea Of Our Game</vt:lpstr>
      <vt:lpstr>How we render the picture</vt:lpstr>
      <vt:lpstr>And this some scenes        from the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And from the cod that is coming we will know how we made the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</dc:creator>
  <cp:lastModifiedBy>saad</cp:lastModifiedBy>
  <cp:revision>8</cp:revision>
  <dcterms:created xsi:type="dcterms:W3CDTF">2024-11-10T06:10:39Z</dcterms:created>
  <dcterms:modified xsi:type="dcterms:W3CDTF">2024-11-10T07:51:12Z</dcterms:modified>
</cp:coreProperties>
</file>