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oTXz3xLerCOlfBHGRTuYgmA3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b3b77cbc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42b3b77c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2b3b77cb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2b3b77c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2b3b77cb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42b3b77c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2b3b77cbc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42b3b77c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2b3b77cbc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42b3b77c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305d65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2c305d65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25"/>
          <p:cNvSpPr txBox="1"/>
          <p:nvPr>
            <p:ph type="title"/>
          </p:nvPr>
        </p:nvSpPr>
        <p:spPr>
          <a:xfrm>
            <a:off x="628650" y="165181"/>
            <a:ext cx="7886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2753400" y="-1129234"/>
            <a:ext cx="3637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>
            <a:off x="628650" y="165181"/>
            <a:ext cx="7886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629841" y="744679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83886"/>
              </a:buClr>
              <a:buSzPts val="1800"/>
              <a:buNone/>
              <a:defRPr b="1" sz="1800">
                <a:solidFill>
                  <a:srgbClr val="2838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500"/>
              <a:buNone/>
              <a:defRPr b="1" sz="1500">
                <a:solidFill>
                  <a:srgbClr val="2838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400"/>
              <a:buNone/>
              <a:defRPr b="1" sz="1400">
                <a:solidFill>
                  <a:srgbClr val="28388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629850" y="1423775"/>
            <a:ext cx="3868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3" type="body"/>
          </p:nvPr>
        </p:nvSpPr>
        <p:spPr>
          <a:xfrm>
            <a:off x="4629150" y="744679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83886"/>
              </a:buClr>
              <a:buSzPts val="1800"/>
              <a:buNone/>
              <a:defRPr b="1" sz="1800">
                <a:solidFill>
                  <a:srgbClr val="2838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500"/>
              <a:buNone/>
              <a:defRPr b="1" sz="1500">
                <a:solidFill>
                  <a:srgbClr val="2838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400"/>
              <a:buNone/>
              <a:defRPr b="1" sz="1400">
                <a:solidFill>
                  <a:srgbClr val="28388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83886"/>
              </a:buClr>
              <a:buSzPts val="1200"/>
              <a:buNone/>
              <a:defRPr b="1" sz="1200">
                <a:solidFill>
                  <a:srgbClr val="283886"/>
                </a:solidFill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4" type="body"/>
          </p:nvPr>
        </p:nvSpPr>
        <p:spPr>
          <a:xfrm>
            <a:off x="4629150" y="1423775"/>
            <a:ext cx="3887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" name="Google Shape;31;p24"/>
          <p:cNvCxnSpPr>
            <a:stCxn id="24" idx="3"/>
          </p:cNvCxnSpPr>
          <p:nvPr/>
        </p:nvCxnSpPr>
        <p:spPr>
          <a:xfrm>
            <a:off x="4498041" y="1053679"/>
            <a:ext cx="16800" cy="3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628650" y="1006578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629150" y="1006578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" name="Google Shape;39;p23"/>
          <p:cNvCxnSpPr/>
          <p:nvPr/>
        </p:nvCxnSpPr>
        <p:spPr>
          <a:xfrm>
            <a:off x="4498041" y="1053679"/>
            <a:ext cx="16800" cy="3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Eureka">
  <p:cSld name="Big-Picture-Eurek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628650" y="165181"/>
            <a:ext cx="7886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628650" y="995516"/>
            <a:ext cx="7886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6286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4760581"/>
            <a:ext cx="9144000" cy="510900"/>
          </a:xfrm>
          <a:prstGeom prst="rect">
            <a:avLst/>
          </a:prstGeom>
          <a:solidFill>
            <a:srgbClr val="28388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886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28388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EB92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EB92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EB92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B92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EB92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028950" y="477888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457950" y="47788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3"/>
          <p:cNvSpPr txBox="1"/>
          <p:nvPr/>
        </p:nvSpPr>
        <p:spPr>
          <a:xfrm>
            <a:off x="628650" y="47693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32100" y="35500"/>
            <a:ext cx="2469050" cy="480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KHaridev/Taxi_office_internal_service_tracking_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/>
              <a:t>Group C</a:t>
            </a:r>
            <a:endParaRPr sz="3200"/>
          </a:p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/>
              <a:t>Taxi Office Internal Service Tracking System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May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https://github.com/KKHaridev/Taxi_office_internal_service_tracking_system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2b3b77cbc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Current Progress - Front End</a:t>
            </a:r>
            <a:endParaRPr/>
          </a:p>
        </p:txBody>
      </p:sp>
      <p:sp>
        <p:nvSpPr>
          <p:cNvPr id="108" name="Google Shape;108;g242b3b77cbc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Login page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Requested Rides Page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Ongoing Rides Page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Completed Rides Page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Canceled Rides Page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In Progress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individual requests page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2b3b77cbc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Current Progress - Back End</a:t>
            </a:r>
            <a:endParaRPr/>
          </a:p>
        </p:txBody>
      </p:sp>
      <p:sp>
        <p:nvSpPr>
          <p:cNvPr id="114" name="Google Shape;114;g242b3b77cbc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Authentication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Login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Register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Driver model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Ride model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Created API endpoints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2b3b77cbc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Current Progress - AI/ML</a:t>
            </a:r>
            <a:endParaRPr/>
          </a:p>
        </p:txBody>
      </p:sp>
      <p:sp>
        <p:nvSpPr>
          <p:cNvPr id="120" name="Google Shape;120;g242b3b77cbc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Selection And Performance Analysis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Predict and display the driver pay of an incoming trip request for a cab driver. </a:t>
            </a:r>
            <a:endParaRPr b="1" sz="14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Model Name - Linear Regression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/>
              <a:t>Performance of Testing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/>
              <a:t>Mean Squared Error: 6.022851560682316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/>
              <a:t>R-squared: 0.9669241124077861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/>
              <a:t>Testing adjusted R2 score: 0.967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/>
              <a:t>Performance of Training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/>
              <a:t>Mean Squared Error: 5.507954981027076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/>
              <a:t>R-squared: 0.9997857705851058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/>
              <a:t>Training adjusted R2 score: 1.000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b3b77cbc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Current Progress - AI/ML</a:t>
            </a:r>
            <a:endParaRPr/>
          </a:p>
        </p:txBody>
      </p:sp>
      <p:sp>
        <p:nvSpPr>
          <p:cNvPr id="126" name="Google Shape;126;g242b3b77cbc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Selection And Performance Analysis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Predict and display the probability of shared/car-pooled ride for an incoming trip request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Model Name -</a:t>
            </a:r>
            <a:r>
              <a:rPr b="1" lang="en" sz="1400"/>
              <a:t> Logistic Regression</a:t>
            </a:r>
            <a:endParaRPr b="1"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Accuracy: 0.9532190113423471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Model Name - Decision Tree Regressor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/>
              <a:t>Performance of Testing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Mean Squared Error: 0.0965055258365905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R-squared score: -1.100010285400253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Testing adjusted R2 score: -1.100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/>
              <a:t>Performance of Training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Mean Squared Error: 0.00040759514008859986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R-squared score: 0.9911577568026655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/>
              <a:t>Training adjusted R2 score: 0.991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b3b77cbc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Current Progress - AI/ML</a:t>
            </a:r>
            <a:endParaRPr/>
          </a:p>
        </p:txBody>
      </p:sp>
      <p:sp>
        <p:nvSpPr>
          <p:cNvPr id="132" name="Google Shape;132;g242b3b77cbc_0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Predict and display locations which require maximum retention of cabs.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performing exploratory data analysis on the dataset, the identified features for building the machine learning model are :</a:t>
            </a:r>
            <a:r>
              <a:rPr lang="en" sz="1400">
                <a:solidFill>
                  <a:srgbClr val="FF0000"/>
                </a:solidFill>
              </a:rPr>
              <a:t>features = ['passenger_count', 'trip_distance', 'pickup_longitude', 'pickup_latitude', 'dropoff_longitude', 'dropoff_latitude']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target variable of the prediction will be “ </a:t>
            </a:r>
            <a:r>
              <a:rPr lang="en" sz="1400">
                <a:solidFill>
                  <a:srgbClr val="FF0000"/>
                </a:solidFill>
              </a:rPr>
              <a:t>total_amount</a:t>
            </a:r>
            <a:r>
              <a:rPr lang="en" sz="1400"/>
              <a:t>”.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305d657d_0_125"/>
          <p:cNvSpPr txBox="1"/>
          <p:nvPr/>
        </p:nvSpPr>
        <p:spPr>
          <a:xfrm>
            <a:off x="2205300" y="2171550"/>
            <a:ext cx="473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- Updat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