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emf" ContentType="image/x-emf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87" r:id="rId5"/>
    <p:sldId id="324" r:id="rId6"/>
    <p:sldId id="329" r:id="rId7"/>
    <p:sldId id="332" r:id="rId8"/>
    <p:sldId id="333" r:id="rId9"/>
    <p:sldId id="330" r:id="rId10"/>
    <p:sldId id="331" r:id="rId11"/>
    <p:sldId id="285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66E"/>
    <a:srgbClr val="FFFF00"/>
    <a:srgbClr val="FF0000"/>
    <a:srgbClr val="5F5F5F"/>
    <a:srgbClr val="000000"/>
    <a:srgbClr val="CC3300"/>
    <a:srgbClr val="FFFF99"/>
    <a:srgbClr val="CC0000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786" autoAdjust="0"/>
  </p:normalViewPr>
  <p:slideViewPr>
    <p:cSldViewPr>
      <p:cViewPr varScale="1">
        <p:scale>
          <a:sx n="67" d="100"/>
          <a:sy n="67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29E983-C53C-45A6-8DE1-681A9E6B6B1E}" type="doc">
      <dgm:prSet loTypeId="urn:microsoft.com/office/officeart/2005/8/layout/matrix2" loCatId="matrix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DA885509-AB75-4EED-BB24-99C204D6DEB8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FF0000"/>
          </a:solidFill>
        </a:ln>
        <a:effectLst>
          <a:glow rad="101600">
            <a:srgbClr val="FF0000">
              <a:alpha val="60000"/>
            </a:srgbClr>
          </a:glow>
        </a:effectLst>
      </dgm:spPr>
      <dgm:t>
        <a:bodyPr/>
        <a:lstStyle/>
        <a:p>
          <a:r>
            <a:rPr lang="en-US" altLang="zh-CN" i="1" dirty="0" smtClean="0">
              <a:latin typeface="微软雅黑" pitchFamily="34" charset="-122"/>
              <a:ea typeface="微软雅黑" pitchFamily="34" charset="-122"/>
            </a:rPr>
            <a:t>Strength</a:t>
          </a:r>
          <a:endParaRPr lang="zh-CN" altLang="en-US" i="1" dirty="0">
            <a:latin typeface="微软雅黑" pitchFamily="34" charset="-122"/>
            <a:ea typeface="微软雅黑" pitchFamily="34" charset="-122"/>
          </a:endParaRPr>
        </a:p>
      </dgm:t>
    </dgm:pt>
    <dgm:pt modelId="{D3E7FB66-E121-4BE7-B457-760E971BEFFF}" type="parTrans" cxnId="{191EC73C-3598-4157-BA7E-22A29BC674A9}">
      <dgm:prSet/>
      <dgm:spPr/>
      <dgm:t>
        <a:bodyPr/>
        <a:lstStyle/>
        <a:p>
          <a:endParaRPr lang="zh-CN" altLang="en-US"/>
        </a:p>
      </dgm:t>
    </dgm:pt>
    <dgm:pt modelId="{2E1E25B3-4635-4871-9DF0-078AA16F0A48}" type="sibTrans" cxnId="{191EC73C-3598-4157-BA7E-22A29BC674A9}">
      <dgm:prSet/>
      <dgm:spPr/>
      <dgm:t>
        <a:bodyPr/>
        <a:lstStyle/>
        <a:p>
          <a:endParaRPr lang="zh-CN" altLang="en-US"/>
        </a:p>
      </dgm:t>
    </dgm:pt>
    <dgm:pt modelId="{946B0560-1BF2-4E89-B889-FF6344010D0A}">
      <dgm:prSet phldrT="[文本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FFFF00"/>
          </a:solidFill>
        </a:ln>
        <a:effectLst>
          <a:glow rad="101600">
            <a:srgbClr val="FFFF00">
              <a:alpha val="60000"/>
            </a:srgbClr>
          </a:glow>
        </a:effectLst>
      </dgm:spPr>
      <dgm:t>
        <a:bodyPr/>
        <a:lstStyle/>
        <a:p>
          <a:r>
            <a:rPr lang="en-US" altLang="zh-CN" i="1" dirty="0" smtClean="0">
              <a:latin typeface="微软雅黑" pitchFamily="34" charset="-122"/>
              <a:ea typeface="微软雅黑" pitchFamily="34" charset="-122"/>
            </a:rPr>
            <a:t>Thread</a:t>
          </a:r>
          <a:endParaRPr lang="zh-CN" altLang="en-US" i="1" dirty="0">
            <a:latin typeface="微软雅黑" pitchFamily="34" charset="-122"/>
            <a:ea typeface="微软雅黑" pitchFamily="34" charset="-122"/>
          </a:endParaRPr>
        </a:p>
      </dgm:t>
    </dgm:pt>
    <dgm:pt modelId="{E2925C0E-F72A-4162-9275-E30E2670FE95}" type="parTrans" cxnId="{1A757EB9-AA7B-4799-9985-2518C227122D}">
      <dgm:prSet/>
      <dgm:spPr/>
      <dgm:t>
        <a:bodyPr/>
        <a:lstStyle/>
        <a:p>
          <a:endParaRPr lang="zh-CN" altLang="en-US"/>
        </a:p>
      </dgm:t>
    </dgm:pt>
    <dgm:pt modelId="{DE4541F6-9943-40CD-A189-8D6755285DF0}" type="sibTrans" cxnId="{1A757EB9-AA7B-4799-9985-2518C227122D}">
      <dgm:prSet/>
      <dgm:spPr/>
      <dgm:t>
        <a:bodyPr/>
        <a:lstStyle/>
        <a:p>
          <a:endParaRPr lang="zh-CN" altLang="en-US"/>
        </a:p>
      </dgm:t>
    </dgm:pt>
    <dgm:pt modelId="{A8E49B32-4DC3-4E81-95C9-46108341F3DC}">
      <dgm:prSet phldrT="[文本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92D050"/>
          </a:solidFill>
        </a:ln>
        <a:effectLst>
          <a:glow rad="101600">
            <a:srgbClr val="00B050">
              <a:alpha val="60000"/>
            </a:srgbClr>
          </a:glow>
        </a:effectLst>
      </dgm:spPr>
      <dgm:t>
        <a:bodyPr/>
        <a:lstStyle/>
        <a:p>
          <a:r>
            <a:rPr lang="en-US" altLang="zh-CN" i="1" dirty="0" smtClean="0">
              <a:latin typeface="微软雅黑" pitchFamily="34" charset="-122"/>
              <a:ea typeface="微软雅黑" pitchFamily="34" charset="-122"/>
            </a:rPr>
            <a:t>Weakness</a:t>
          </a:r>
          <a:endParaRPr lang="zh-CN" altLang="en-US" i="1" dirty="0">
            <a:latin typeface="微软雅黑" pitchFamily="34" charset="-122"/>
            <a:ea typeface="微软雅黑" pitchFamily="34" charset="-122"/>
          </a:endParaRPr>
        </a:p>
      </dgm:t>
    </dgm:pt>
    <dgm:pt modelId="{02D72E7F-FCFE-4A0A-9E21-228B2F475F5A}" type="parTrans" cxnId="{FC2009D0-4BC1-40FE-BC2B-4AED43639637}">
      <dgm:prSet/>
      <dgm:spPr/>
      <dgm:t>
        <a:bodyPr/>
        <a:lstStyle/>
        <a:p>
          <a:endParaRPr lang="zh-CN" altLang="en-US"/>
        </a:p>
      </dgm:t>
    </dgm:pt>
    <dgm:pt modelId="{BFF19CCF-D0DD-4D3C-AAAD-36C9CCEC60E0}" type="sibTrans" cxnId="{FC2009D0-4BC1-40FE-BC2B-4AED43639637}">
      <dgm:prSet/>
      <dgm:spPr/>
      <dgm:t>
        <a:bodyPr/>
        <a:lstStyle/>
        <a:p>
          <a:endParaRPr lang="zh-CN" altLang="en-US"/>
        </a:p>
      </dgm:t>
    </dgm:pt>
    <dgm:pt modelId="{3AF5B0A1-C1D4-400A-9407-3A6D5EC80C6D}">
      <dgm:prSet phldrT="[文本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0070C0"/>
          </a:solidFill>
        </a:ln>
        <a:effectLst>
          <a:glow rad="101600">
            <a:srgbClr val="0070C0">
              <a:alpha val="60000"/>
            </a:srgbClr>
          </a:glow>
        </a:effectLst>
      </dgm:spPr>
      <dgm:t>
        <a:bodyPr/>
        <a:lstStyle/>
        <a:p>
          <a:r>
            <a:rPr lang="en-US" altLang="zh-CN" i="1" dirty="0" smtClean="0">
              <a:latin typeface="微软雅黑" pitchFamily="34" charset="-122"/>
              <a:ea typeface="微软雅黑" pitchFamily="34" charset="-122"/>
            </a:rPr>
            <a:t>Opportunity</a:t>
          </a:r>
          <a:endParaRPr lang="zh-CN" altLang="en-US" i="1" dirty="0">
            <a:latin typeface="微软雅黑" pitchFamily="34" charset="-122"/>
            <a:ea typeface="微软雅黑" pitchFamily="34" charset="-122"/>
          </a:endParaRPr>
        </a:p>
      </dgm:t>
    </dgm:pt>
    <dgm:pt modelId="{560A9428-61D8-4E36-BCB0-9FEFBAD89770}" type="parTrans" cxnId="{1317C426-9EEB-4C1F-A8E5-8907C1766736}">
      <dgm:prSet/>
      <dgm:spPr/>
      <dgm:t>
        <a:bodyPr/>
        <a:lstStyle/>
        <a:p>
          <a:endParaRPr lang="zh-CN" altLang="en-US"/>
        </a:p>
      </dgm:t>
    </dgm:pt>
    <dgm:pt modelId="{A5E8D6E0-CA3E-41BB-8DA5-B6EFD4A88194}" type="sibTrans" cxnId="{1317C426-9EEB-4C1F-A8E5-8907C1766736}">
      <dgm:prSet/>
      <dgm:spPr/>
      <dgm:t>
        <a:bodyPr/>
        <a:lstStyle/>
        <a:p>
          <a:endParaRPr lang="zh-CN" altLang="en-US"/>
        </a:p>
      </dgm:t>
    </dgm:pt>
    <dgm:pt modelId="{4B8541E2-2D1B-4F66-AF11-2871E69D2103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FF0000"/>
          </a:solidFill>
        </a:ln>
        <a:effectLst>
          <a:glow rad="101600">
            <a:srgbClr val="FF0000">
              <a:alpha val="60000"/>
            </a:srgbClr>
          </a:glow>
        </a:effectLst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作品同步呈现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E4729596-161B-45F4-9F29-0C069D72D9FE}" type="parTrans" cxnId="{DF185C9C-B80D-41CF-BAFF-FCDD5A1DFEAB}">
      <dgm:prSet/>
      <dgm:spPr/>
      <dgm:t>
        <a:bodyPr/>
        <a:lstStyle/>
        <a:p>
          <a:endParaRPr lang="zh-CN" altLang="en-US"/>
        </a:p>
      </dgm:t>
    </dgm:pt>
    <dgm:pt modelId="{90416FFD-D359-4D8B-B5C5-60566E3FC085}" type="sibTrans" cxnId="{DF185C9C-B80D-41CF-BAFF-FCDD5A1DFEAB}">
      <dgm:prSet/>
      <dgm:spPr/>
      <dgm:t>
        <a:bodyPr/>
        <a:lstStyle/>
        <a:p>
          <a:endParaRPr lang="zh-CN" altLang="en-US"/>
        </a:p>
      </dgm:t>
    </dgm:pt>
    <dgm:pt modelId="{FFC893DC-8B50-4C8E-8219-0AEE29DDAE9A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FF0000"/>
          </a:solidFill>
        </a:ln>
        <a:effectLst>
          <a:glow rad="101600">
            <a:srgbClr val="FF0000">
              <a:alpha val="60000"/>
            </a:srgbClr>
          </a:glow>
        </a:effectLst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非竞争协作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97B4EA1-1291-4EAF-A5CF-5B373C3FA232}" type="parTrans" cxnId="{877B02CC-C2A8-434D-A249-E9DC3E7DA395}">
      <dgm:prSet/>
      <dgm:spPr/>
      <dgm:t>
        <a:bodyPr/>
        <a:lstStyle/>
        <a:p>
          <a:endParaRPr lang="zh-CN" altLang="en-US"/>
        </a:p>
      </dgm:t>
    </dgm:pt>
    <dgm:pt modelId="{5DCAC82C-0D38-459A-87C6-6A2672251260}" type="sibTrans" cxnId="{877B02CC-C2A8-434D-A249-E9DC3E7DA395}">
      <dgm:prSet/>
      <dgm:spPr/>
      <dgm:t>
        <a:bodyPr/>
        <a:lstStyle/>
        <a:p>
          <a:endParaRPr lang="zh-CN" altLang="en-US"/>
        </a:p>
      </dgm:t>
    </dgm:pt>
    <dgm:pt modelId="{A8A8E114-8F31-4E4A-B2D0-6D92DE3EE9E6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FF0000"/>
          </a:solidFill>
        </a:ln>
        <a:effectLst>
          <a:glow rad="101600">
            <a:srgbClr val="FF0000">
              <a:alpha val="60000"/>
            </a:srgbClr>
          </a:glow>
        </a:effectLst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有效的版本管理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D1D68E8-5DD8-45E3-A406-B80C195F1E5C}" type="parTrans" cxnId="{CFB8855C-BCEA-4A8A-AB5D-47E6E0B6C7D4}">
      <dgm:prSet/>
      <dgm:spPr/>
      <dgm:t>
        <a:bodyPr/>
        <a:lstStyle/>
        <a:p>
          <a:endParaRPr lang="zh-CN" altLang="en-US"/>
        </a:p>
      </dgm:t>
    </dgm:pt>
    <dgm:pt modelId="{2EECEB80-C654-4DE4-8952-C8B61B1CA7A3}" type="sibTrans" cxnId="{CFB8855C-BCEA-4A8A-AB5D-47E6E0B6C7D4}">
      <dgm:prSet/>
      <dgm:spPr/>
      <dgm:t>
        <a:bodyPr/>
        <a:lstStyle/>
        <a:p>
          <a:endParaRPr lang="zh-CN" altLang="en-US"/>
        </a:p>
      </dgm:t>
    </dgm:pt>
    <dgm:pt modelId="{A98E25D0-4664-4162-B34D-C849249F83D2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FF0000"/>
          </a:solidFill>
        </a:ln>
        <a:effectLst>
          <a:glow rad="101600">
            <a:srgbClr val="FF0000">
              <a:alpha val="60000"/>
            </a:srgbClr>
          </a:glow>
        </a:effectLst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直观传统的设计界面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26BBEB6-743F-4350-A8BE-5E5C82C50847}" type="parTrans" cxnId="{C4951958-A5F1-40F9-8958-ACA84EB8BB60}">
      <dgm:prSet/>
      <dgm:spPr/>
      <dgm:t>
        <a:bodyPr/>
        <a:lstStyle/>
        <a:p>
          <a:endParaRPr lang="zh-CN" altLang="en-US"/>
        </a:p>
      </dgm:t>
    </dgm:pt>
    <dgm:pt modelId="{6551249E-8ED8-4474-A306-06EABE05B6FC}" type="sibTrans" cxnId="{C4951958-A5F1-40F9-8958-ACA84EB8BB60}">
      <dgm:prSet/>
      <dgm:spPr/>
      <dgm:t>
        <a:bodyPr/>
        <a:lstStyle/>
        <a:p>
          <a:endParaRPr lang="zh-CN" altLang="en-US"/>
        </a:p>
      </dgm:t>
    </dgm:pt>
    <dgm:pt modelId="{2C2DD628-486F-4241-B36F-E2F670FDC51C}">
      <dgm:prSet phldrT="[文本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92D050"/>
          </a:solidFill>
        </a:ln>
        <a:effectLst>
          <a:glow rad="101600">
            <a:srgbClr val="00B050">
              <a:alpha val="60000"/>
            </a:srgbClr>
          </a:glow>
        </a:effectLst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较高的服务器成本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853D057-B2D1-4CF7-A91B-56B31F16B4B6}" type="parTrans" cxnId="{00F33828-1BF4-48AB-933C-207488D66377}">
      <dgm:prSet/>
      <dgm:spPr/>
      <dgm:t>
        <a:bodyPr/>
        <a:lstStyle/>
        <a:p>
          <a:endParaRPr lang="zh-CN" altLang="en-US"/>
        </a:p>
      </dgm:t>
    </dgm:pt>
    <dgm:pt modelId="{4515AD12-8C55-4B37-A779-A24CD7A1A396}" type="sibTrans" cxnId="{00F33828-1BF4-48AB-933C-207488D66377}">
      <dgm:prSet/>
      <dgm:spPr/>
      <dgm:t>
        <a:bodyPr/>
        <a:lstStyle/>
        <a:p>
          <a:endParaRPr lang="zh-CN" altLang="en-US"/>
        </a:p>
      </dgm:t>
    </dgm:pt>
    <dgm:pt modelId="{B08D1033-4F1B-4BCA-892B-5A7F3CF03929}">
      <dgm:prSet phldrT="[文本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92D050"/>
          </a:solidFill>
        </a:ln>
        <a:effectLst>
          <a:glow rad="101600">
            <a:srgbClr val="00B050">
              <a:alpha val="60000"/>
            </a:srgbClr>
          </a:glow>
        </a:effectLst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难适应移动互联网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1EDB865-9C85-42EF-8CBE-36868B1A7AC0}" type="parTrans" cxnId="{E6DB846D-02FB-41A7-985C-FE25EE09E823}">
      <dgm:prSet/>
      <dgm:spPr/>
      <dgm:t>
        <a:bodyPr/>
        <a:lstStyle/>
        <a:p>
          <a:endParaRPr lang="zh-CN" altLang="en-US"/>
        </a:p>
      </dgm:t>
    </dgm:pt>
    <dgm:pt modelId="{508DE3D3-3C37-4C50-9E28-7D8160C749AC}" type="sibTrans" cxnId="{E6DB846D-02FB-41A7-985C-FE25EE09E823}">
      <dgm:prSet/>
      <dgm:spPr/>
      <dgm:t>
        <a:bodyPr/>
        <a:lstStyle/>
        <a:p>
          <a:endParaRPr lang="zh-CN" altLang="en-US"/>
        </a:p>
      </dgm:t>
    </dgm:pt>
    <dgm:pt modelId="{DF190149-318A-48CC-BB12-BFC6F757B86B}">
      <dgm:prSet phldrT="[文本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92D050"/>
          </a:solidFill>
        </a:ln>
        <a:effectLst>
          <a:glow rad="101600">
            <a:srgbClr val="00B050">
              <a:alpha val="60000"/>
            </a:srgbClr>
          </a:glow>
        </a:effectLst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开发难度较高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2634134-5F18-49A6-9A84-4C46EC588AB7}" type="parTrans" cxnId="{CAAAEF27-3174-49FD-9917-8775469DD4A7}">
      <dgm:prSet/>
      <dgm:spPr/>
      <dgm:t>
        <a:bodyPr/>
        <a:lstStyle/>
        <a:p>
          <a:endParaRPr lang="zh-CN" altLang="en-US"/>
        </a:p>
      </dgm:t>
    </dgm:pt>
    <dgm:pt modelId="{55EBC90F-5D49-478E-AD37-F7B5F4FB5415}" type="sibTrans" cxnId="{CAAAEF27-3174-49FD-9917-8775469DD4A7}">
      <dgm:prSet/>
      <dgm:spPr/>
      <dgm:t>
        <a:bodyPr/>
        <a:lstStyle/>
        <a:p>
          <a:endParaRPr lang="zh-CN" altLang="en-US"/>
        </a:p>
      </dgm:t>
    </dgm:pt>
    <dgm:pt modelId="{F0766223-8A1A-4541-9956-7BC3DAE475AB}">
      <dgm:prSet phldrT="[文本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92D050"/>
          </a:solidFill>
        </a:ln>
        <a:effectLst>
          <a:glow rad="101600">
            <a:srgbClr val="00B050">
              <a:alpha val="60000"/>
            </a:srgbClr>
          </a:glow>
        </a:effectLst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体验受用户网络状况影响较大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7FE9B2D1-8CF2-4375-A3A7-092D99D8A204}" type="parTrans" cxnId="{96465598-06DB-43FA-A83F-F37746DC2BD6}">
      <dgm:prSet/>
      <dgm:spPr/>
      <dgm:t>
        <a:bodyPr/>
        <a:lstStyle/>
        <a:p>
          <a:endParaRPr lang="zh-CN" altLang="en-US"/>
        </a:p>
      </dgm:t>
    </dgm:pt>
    <dgm:pt modelId="{D60C801E-BC42-4F9E-8108-92CD5DA0FB55}" type="sibTrans" cxnId="{96465598-06DB-43FA-A83F-F37746DC2BD6}">
      <dgm:prSet/>
      <dgm:spPr/>
      <dgm:t>
        <a:bodyPr/>
        <a:lstStyle/>
        <a:p>
          <a:endParaRPr lang="zh-CN" altLang="en-US"/>
        </a:p>
      </dgm:t>
    </dgm:pt>
    <dgm:pt modelId="{047A7B5A-DE51-41F2-9E2D-2D5A27D0C6FC}">
      <dgm:prSet phldrT="[文本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0070C0"/>
          </a:solidFill>
        </a:ln>
        <a:effectLst>
          <a:glow rad="101600">
            <a:srgbClr val="0070C0">
              <a:alpha val="60000"/>
            </a:srgbClr>
          </a:glow>
        </a:effectLst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办公文档协作是潮流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C613CF4-F9A0-45D3-8F38-4A94AAE4A8F2}" type="parTrans" cxnId="{AAFD7BDD-E21C-40F8-9054-21813E44DAD8}">
      <dgm:prSet/>
      <dgm:spPr/>
      <dgm:t>
        <a:bodyPr/>
        <a:lstStyle/>
        <a:p>
          <a:endParaRPr lang="zh-CN" altLang="en-US"/>
        </a:p>
      </dgm:t>
    </dgm:pt>
    <dgm:pt modelId="{61E57F55-9F58-4901-ABE4-F175431966AF}" type="sibTrans" cxnId="{AAFD7BDD-E21C-40F8-9054-21813E44DAD8}">
      <dgm:prSet/>
      <dgm:spPr/>
      <dgm:t>
        <a:bodyPr/>
        <a:lstStyle/>
        <a:p>
          <a:endParaRPr lang="zh-CN" altLang="en-US"/>
        </a:p>
      </dgm:t>
    </dgm:pt>
    <dgm:pt modelId="{030A3A6C-A633-4BB4-9546-E799608CC2CB}">
      <dgm:prSet phldrT="[文本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0070C0"/>
          </a:solidFill>
        </a:ln>
        <a:effectLst>
          <a:glow rad="101600">
            <a:srgbClr val="0070C0">
              <a:alpha val="60000"/>
            </a:srgbClr>
          </a:glow>
        </a:effectLst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市场上未有同类软件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DD8272BB-FF87-4845-A3A5-5CB93DD6C012}" type="parTrans" cxnId="{2B4DBA8A-0130-4966-818E-404EBC3AA7BB}">
      <dgm:prSet/>
      <dgm:spPr/>
      <dgm:t>
        <a:bodyPr/>
        <a:lstStyle/>
        <a:p>
          <a:endParaRPr lang="zh-CN" altLang="en-US"/>
        </a:p>
      </dgm:t>
    </dgm:pt>
    <dgm:pt modelId="{C9812A95-B021-4349-8EEF-34A3C3058AF8}" type="sibTrans" cxnId="{2B4DBA8A-0130-4966-818E-404EBC3AA7BB}">
      <dgm:prSet/>
      <dgm:spPr/>
      <dgm:t>
        <a:bodyPr/>
        <a:lstStyle/>
        <a:p>
          <a:endParaRPr lang="zh-CN" altLang="en-US"/>
        </a:p>
      </dgm:t>
    </dgm:pt>
    <dgm:pt modelId="{49E5DB64-76DD-41EE-B953-11758D786CAB}">
      <dgm:prSet phldrT="[文本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0070C0"/>
          </a:solidFill>
        </a:ln>
        <a:effectLst>
          <a:glow rad="101600">
            <a:srgbClr val="0070C0">
              <a:alpha val="60000"/>
            </a:srgbClr>
          </a:glow>
        </a:effectLst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可以作为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Google Drive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的补充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91D0463-6FEF-4858-A389-C3E1EB2C2B78}" type="parTrans" cxnId="{0EFD54D6-EADC-437D-A2FA-3663F1D6D5F0}">
      <dgm:prSet/>
      <dgm:spPr/>
      <dgm:t>
        <a:bodyPr/>
        <a:lstStyle/>
        <a:p>
          <a:endParaRPr lang="zh-CN" altLang="en-US"/>
        </a:p>
      </dgm:t>
    </dgm:pt>
    <dgm:pt modelId="{D58877BC-68E9-43A7-8872-0E5056BC99D9}" type="sibTrans" cxnId="{0EFD54D6-EADC-437D-A2FA-3663F1D6D5F0}">
      <dgm:prSet/>
      <dgm:spPr/>
      <dgm:t>
        <a:bodyPr/>
        <a:lstStyle/>
        <a:p>
          <a:endParaRPr lang="zh-CN" altLang="en-US"/>
        </a:p>
      </dgm:t>
    </dgm:pt>
    <dgm:pt modelId="{A0F9F198-FCDF-448F-B54D-01E52D8A2F8D}">
      <dgm:prSet phldrT="[文本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0070C0"/>
          </a:solidFill>
        </a:ln>
        <a:effectLst>
          <a:glow rad="101600">
            <a:srgbClr val="0070C0">
              <a:alpha val="60000"/>
            </a:srgbClr>
          </a:glow>
        </a:effectLst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受众忠诚度高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1898D1C-424F-49A6-8CD6-C9A51D522F9F}" type="parTrans" cxnId="{A5ED992C-9712-490B-BE46-90BCE25C8283}">
      <dgm:prSet/>
      <dgm:spPr/>
      <dgm:t>
        <a:bodyPr/>
        <a:lstStyle/>
        <a:p>
          <a:endParaRPr lang="zh-CN" altLang="en-US"/>
        </a:p>
      </dgm:t>
    </dgm:pt>
    <dgm:pt modelId="{E56551D6-C031-45B9-B443-CFCA683A4B26}" type="sibTrans" cxnId="{A5ED992C-9712-490B-BE46-90BCE25C8283}">
      <dgm:prSet/>
      <dgm:spPr/>
      <dgm:t>
        <a:bodyPr/>
        <a:lstStyle/>
        <a:p>
          <a:endParaRPr lang="zh-CN" altLang="en-US"/>
        </a:p>
      </dgm:t>
    </dgm:pt>
    <dgm:pt modelId="{04C4D311-C08D-4617-AD59-9756A58A304E}">
      <dgm:prSet phldrT="[文本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FFFF00"/>
          </a:solidFill>
        </a:ln>
        <a:effectLst>
          <a:glow rad="101600">
            <a:srgbClr val="FFFF00">
              <a:alpha val="60000"/>
            </a:srgbClr>
          </a:glow>
        </a:effectLst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版本、设计两头都有对手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F061B7A-E85B-431B-BE32-1F958A779C1F}" type="parTrans" cxnId="{552F0E04-7150-428D-8AAC-FBD809D24834}">
      <dgm:prSet/>
      <dgm:spPr/>
      <dgm:t>
        <a:bodyPr/>
        <a:lstStyle/>
        <a:p>
          <a:endParaRPr lang="zh-CN" altLang="en-US"/>
        </a:p>
      </dgm:t>
    </dgm:pt>
    <dgm:pt modelId="{12BA4D9D-4112-417B-B975-1D8B3F9AD695}" type="sibTrans" cxnId="{552F0E04-7150-428D-8AAC-FBD809D24834}">
      <dgm:prSet/>
      <dgm:spPr/>
      <dgm:t>
        <a:bodyPr/>
        <a:lstStyle/>
        <a:p>
          <a:endParaRPr lang="zh-CN" altLang="en-US"/>
        </a:p>
      </dgm:t>
    </dgm:pt>
    <dgm:pt modelId="{5CC321CA-0BBB-4571-8CFD-9AD8E7EB433F}">
      <dgm:prSet phldrT="[文本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FFFF00"/>
          </a:solidFill>
        </a:ln>
        <a:effectLst>
          <a:glow rad="101600">
            <a:srgbClr val="FFFF00">
              <a:alpha val="60000"/>
            </a:srgbClr>
          </a:glow>
        </a:effectLst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市场较单调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7035D03F-4C05-49DD-AB4F-ADA06B008C74}" type="parTrans" cxnId="{5B7F6870-93C6-4786-B250-2344512BF902}">
      <dgm:prSet/>
      <dgm:spPr/>
      <dgm:t>
        <a:bodyPr/>
        <a:lstStyle/>
        <a:p>
          <a:endParaRPr lang="zh-CN" altLang="en-US"/>
        </a:p>
      </dgm:t>
    </dgm:pt>
    <dgm:pt modelId="{28A8FE64-F3E7-44F1-90A4-855EE7E940D4}" type="sibTrans" cxnId="{5B7F6870-93C6-4786-B250-2344512BF902}">
      <dgm:prSet/>
      <dgm:spPr/>
      <dgm:t>
        <a:bodyPr/>
        <a:lstStyle/>
        <a:p>
          <a:endParaRPr lang="zh-CN" altLang="en-US"/>
        </a:p>
      </dgm:t>
    </dgm:pt>
    <dgm:pt modelId="{C1FEB3A6-BF48-462D-A571-E52813D9873C}">
      <dgm:prSet phldrT="[文本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FFFF00"/>
          </a:solidFill>
        </a:ln>
        <a:effectLst>
          <a:glow rad="101600">
            <a:srgbClr val="FFFF00">
              <a:alpha val="60000"/>
            </a:srgbClr>
          </a:glow>
        </a:effectLst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业务难拓展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C7C35AF-14A7-4215-9E7C-F757C2CDE1E3}" type="parTrans" cxnId="{6291F4EC-7980-4A82-BE3D-9A3746030E49}">
      <dgm:prSet/>
      <dgm:spPr/>
      <dgm:t>
        <a:bodyPr/>
        <a:lstStyle/>
        <a:p>
          <a:endParaRPr lang="zh-CN" altLang="en-US"/>
        </a:p>
      </dgm:t>
    </dgm:pt>
    <dgm:pt modelId="{A7628E13-2E8A-4E07-BE15-6F5F59A93846}" type="sibTrans" cxnId="{6291F4EC-7980-4A82-BE3D-9A3746030E49}">
      <dgm:prSet/>
      <dgm:spPr/>
      <dgm:t>
        <a:bodyPr/>
        <a:lstStyle/>
        <a:p>
          <a:endParaRPr lang="zh-CN" altLang="en-US"/>
        </a:p>
      </dgm:t>
    </dgm:pt>
    <dgm:pt modelId="{13A0E2EB-DC52-4C72-88B4-6AEA775EE8F8}">
      <dgm:prSet phldrT="[文本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rgbClr val="FFFF00"/>
          </a:solidFill>
        </a:ln>
        <a:effectLst>
          <a:glow rad="101600">
            <a:srgbClr val="FFFF00">
              <a:alpha val="60000"/>
            </a:srgbClr>
          </a:glow>
        </a:effectLst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有被传统软件的插件取代的危险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050E581-53C4-4B66-93F2-925CF5D55647}" type="parTrans" cxnId="{A6F6A179-C30E-4DD0-A5DF-1EDD8716B125}">
      <dgm:prSet/>
      <dgm:spPr/>
      <dgm:t>
        <a:bodyPr/>
        <a:lstStyle/>
        <a:p>
          <a:endParaRPr lang="zh-CN" altLang="en-US"/>
        </a:p>
      </dgm:t>
    </dgm:pt>
    <dgm:pt modelId="{B6B79840-B733-4D3E-87AD-37446FD62B99}" type="sibTrans" cxnId="{A6F6A179-C30E-4DD0-A5DF-1EDD8716B125}">
      <dgm:prSet/>
      <dgm:spPr/>
      <dgm:t>
        <a:bodyPr/>
        <a:lstStyle/>
        <a:p>
          <a:endParaRPr lang="zh-CN" altLang="en-US"/>
        </a:p>
      </dgm:t>
    </dgm:pt>
    <dgm:pt modelId="{45465B4E-2117-47C7-9DE0-0F3B33A19C31}" type="pres">
      <dgm:prSet presAssocID="{6129E983-C53C-45A6-8DE1-681A9E6B6B1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0489867-755C-44DF-8F46-9ADBA08D39C6}" type="pres">
      <dgm:prSet presAssocID="{6129E983-C53C-45A6-8DE1-681A9E6B6B1E}" presName="axisShape" presStyleLbl="bgShp" presStyleIdx="0" presStyleCnt="1"/>
      <dgm:spPr/>
    </dgm:pt>
    <dgm:pt modelId="{C2A4DB4B-AF34-4C76-B857-05110DDE7154}" type="pres">
      <dgm:prSet presAssocID="{6129E983-C53C-45A6-8DE1-681A9E6B6B1E}" presName="rect1" presStyleLbl="node1" presStyleIdx="0" presStyleCnt="4" custScaleX="121123" custScaleY="107448" custLinFactNeighborX="-12681" custLinFactNeighborY="-40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8702CB-DFBB-45D6-A3C3-AD4257AC0F25}" type="pres">
      <dgm:prSet presAssocID="{6129E983-C53C-45A6-8DE1-681A9E6B6B1E}" presName="rect2" presStyleLbl="node1" presStyleIdx="1" presStyleCnt="4" custScaleX="112396" custScaleY="109943" custLinFactNeighborX="15564" custLinFactNeighborY="-40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D82DE-A9B5-42F5-99BA-376094316122}" type="pres">
      <dgm:prSet presAssocID="{6129E983-C53C-45A6-8DE1-681A9E6B6B1E}" presName="rect3" presStyleLbl="node1" presStyleIdx="2" presStyleCnt="4" custScaleX="120811" custScaleY="109124" custLinFactNeighborX="-12525" custLinFactNeighborY="48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29BE22-B760-4226-B3B5-8DFBE376296B}" type="pres">
      <dgm:prSet presAssocID="{6129E983-C53C-45A6-8DE1-681A9E6B6B1E}" presName="rect4" presStyleLbl="node1" presStyleIdx="3" presStyleCnt="4" custScaleX="124434" custScaleY="109125" custLinFactNeighborX="16714" custLinFactNeighborY="44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2009D0-4BC1-40FE-BC2B-4AED43639637}" srcId="{6129E983-C53C-45A6-8DE1-681A9E6B6B1E}" destId="{A8E49B32-4DC3-4E81-95C9-46108341F3DC}" srcOrd="1" destOrd="0" parTransId="{02D72E7F-FCFE-4A0A-9E21-228B2F475F5A}" sibTransId="{BFF19CCF-D0DD-4D3C-AAAD-36C9CCEC60E0}"/>
    <dgm:cxn modelId="{8C4C813B-9D93-4571-8C89-52F40364406F}" type="presOf" srcId="{6129E983-C53C-45A6-8DE1-681A9E6B6B1E}" destId="{45465B4E-2117-47C7-9DE0-0F3B33A19C31}" srcOrd="0" destOrd="0" presId="urn:microsoft.com/office/officeart/2005/8/layout/matrix2"/>
    <dgm:cxn modelId="{CAAAEF27-3174-49FD-9917-8775469DD4A7}" srcId="{A8E49B32-4DC3-4E81-95C9-46108341F3DC}" destId="{DF190149-318A-48CC-BB12-BFC6F757B86B}" srcOrd="2" destOrd="0" parTransId="{C2634134-5F18-49A6-9A84-4C46EC588AB7}" sibTransId="{55EBC90F-5D49-478E-AD37-F7B5F4FB5415}"/>
    <dgm:cxn modelId="{06C87C5B-A4B4-4B38-8C42-68921EC4F59D}" type="presOf" srcId="{C1FEB3A6-BF48-462D-A571-E52813D9873C}" destId="{3D29BE22-B760-4226-B3B5-8DFBE376296B}" srcOrd="0" destOrd="3" presId="urn:microsoft.com/office/officeart/2005/8/layout/matrix2"/>
    <dgm:cxn modelId="{E7352247-EBE2-4241-876F-19AD5D9BA399}" type="presOf" srcId="{A98E25D0-4664-4162-B34D-C849249F83D2}" destId="{C2A4DB4B-AF34-4C76-B857-05110DDE7154}" srcOrd="0" destOrd="4" presId="urn:microsoft.com/office/officeart/2005/8/layout/matrix2"/>
    <dgm:cxn modelId="{4ACB67B2-5BBD-4E1D-9E5C-B9531C34F0FF}" type="presOf" srcId="{DF190149-318A-48CC-BB12-BFC6F757B86B}" destId="{488702CB-DFBB-45D6-A3C3-AD4257AC0F25}" srcOrd="0" destOrd="3" presId="urn:microsoft.com/office/officeart/2005/8/layout/matrix2"/>
    <dgm:cxn modelId="{877B02CC-C2A8-434D-A249-E9DC3E7DA395}" srcId="{DA885509-AB75-4EED-BB24-99C204D6DEB8}" destId="{FFC893DC-8B50-4C8E-8219-0AEE29DDAE9A}" srcOrd="1" destOrd="0" parTransId="{397B4EA1-1291-4EAF-A5CF-5B373C3FA232}" sibTransId="{5DCAC82C-0D38-459A-87C6-6A2672251260}"/>
    <dgm:cxn modelId="{4A6A9C9F-BF27-40E4-BC98-5EF8CFDC1C47}" type="presOf" srcId="{DA885509-AB75-4EED-BB24-99C204D6DEB8}" destId="{C2A4DB4B-AF34-4C76-B857-05110DDE7154}" srcOrd="0" destOrd="0" presId="urn:microsoft.com/office/officeart/2005/8/layout/matrix2"/>
    <dgm:cxn modelId="{00F33828-1BF4-48AB-933C-207488D66377}" srcId="{A8E49B32-4DC3-4E81-95C9-46108341F3DC}" destId="{2C2DD628-486F-4241-B36F-E2F670FDC51C}" srcOrd="0" destOrd="0" parTransId="{8853D057-B2D1-4CF7-A91B-56B31F16B4B6}" sibTransId="{4515AD12-8C55-4B37-A779-A24CD7A1A396}"/>
    <dgm:cxn modelId="{AE4469FE-DD15-44BD-B374-84267841495A}" type="presOf" srcId="{A0F9F198-FCDF-448F-B54D-01E52D8A2F8D}" destId="{863D82DE-A9B5-42F5-99BA-376094316122}" srcOrd="0" destOrd="4" presId="urn:microsoft.com/office/officeart/2005/8/layout/matrix2"/>
    <dgm:cxn modelId="{A54E05DE-89DC-4206-84A5-D0EEADE54E22}" type="presOf" srcId="{F0766223-8A1A-4541-9956-7BC3DAE475AB}" destId="{488702CB-DFBB-45D6-A3C3-AD4257AC0F25}" srcOrd="0" destOrd="4" presId="urn:microsoft.com/office/officeart/2005/8/layout/matrix2"/>
    <dgm:cxn modelId="{5B7F6870-93C6-4786-B250-2344512BF902}" srcId="{946B0560-1BF2-4E89-B889-FF6344010D0A}" destId="{5CC321CA-0BBB-4571-8CFD-9AD8E7EB433F}" srcOrd="1" destOrd="0" parTransId="{7035D03F-4C05-49DD-AB4F-ADA06B008C74}" sibTransId="{28A8FE64-F3E7-44F1-90A4-855EE7E940D4}"/>
    <dgm:cxn modelId="{A5ED992C-9712-490B-BE46-90BCE25C8283}" srcId="{3AF5B0A1-C1D4-400A-9407-3A6D5EC80C6D}" destId="{A0F9F198-FCDF-448F-B54D-01E52D8A2F8D}" srcOrd="3" destOrd="0" parTransId="{C1898D1C-424F-49A6-8CD6-C9A51D522F9F}" sibTransId="{E56551D6-C031-45B9-B443-CFCA683A4B26}"/>
    <dgm:cxn modelId="{1317C426-9EEB-4C1F-A8E5-8907C1766736}" srcId="{6129E983-C53C-45A6-8DE1-681A9E6B6B1E}" destId="{3AF5B0A1-C1D4-400A-9407-3A6D5EC80C6D}" srcOrd="2" destOrd="0" parTransId="{560A9428-61D8-4E36-BCB0-9FEFBAD89770}" sibTransId="{A5E8D6E0-CA3E-41BB-8DA5-B6EFD4A88194}"/>
    <dgm:cxn modelId="{48EB54E5-6B24-406E-8D85-AEBF2D77813F}" type="presOf" srcId="{047A7B5A-DE51-41F2-9E2D-2D5A27D0C6FC}" destId="{863D82DE-A9B5-42F5-99BA-376094316122}" srcOrd="0" destOrd="1" presId="urn:microsoft.com/office/officeart/2005/8/layout/matrix2"/>
    <dgm:cxn modelId="{91506104-A5B2-4410-981C-2E77A149CD33}" type="presOf" srcId="{49E5DB64-76DD-41EE-B953-11758D786CAB}" destId="{863D82DE-A9B5-42F5-99BA-376094316122}" srcOrd="0" destOrd="3" presId="urn:microsoft.com/office/officeart/2005/8/layout/matrix2"/>
    <dgm:cxn modelId="{2A3C6E51-2A65-4DAD-A0B8-D5A61D7C104F}" type="presOf" srcId="{FFC893DC-8B50-4C8E-8219-0AEE29DDAE9A}" destId="{C2A4DB4B-AF34-4C76-B857-05110DDE7154}" srcOrd="0" destOrd="2" presId="urn:microsoft.com/office/officeart/2005/8/layout/matrix2"/>
    <dgm:cxn modelId="{10884FB4-41AB-4C2D-A763-10BC52796635}" type="presOf" srcId="{B08D1033-4F1B-4BCA-892B-5A7F3CF03929}" destId="{488702CB-DFBB-45D6-A3C3-AD4257AC0F25}" srcOrd="0" destOrd="2" presId="urn:microsoft.com/office/officeart/2005/8/layout/matrix2"/>
    <dgm:cxn modelId="{ABC68C06-05AD-469B-88C1-C6E5A74125B2}" type="presOf" srcId="{946B0560-1BF2-4E89-B889-FF6344010D0A}" destId="{3D29BE22-B760-4226-B3B5-8DFBE376296B}" srcOrd="0" destOrd="0" presId="urn:microsoft.com/office/officeart/2005/8/layout/matrix2"/>
    <dgm:cxn modelId="{C4951958-A5F1-40F9-8958-ACA84EB8BB60}" srcId="{DA885509-AB75-4EED-BB24-99C204D6DEB8}" destId="{A98E25D0-4664-4162-B34D-C849249F83D2}" srcOrd="3" destOrd="0" parTransId="{626BBEB6-743F-4350-A8BE-5E5C82C50847}" sibTransId="{6551249E-8ED8-4474-A306-06EABE05B6FC}"/>
    <dgm:cxn modelId="{3A83ECAA-734F-4C77-8ED6-90D6766E86E0}" type="presOf" srcId="{13A0E2EB-DC52-4C72-88B4-6AEA775EE8F8}" destId="{3D29BE22-B760-4226-B3B5-8DFBE376296B}" srcOrd="0" destOrd="4" presId="urn:microsoft.com/office/officeart/2005/8/layout/matrix2"/>
    <dgm:cxn modelId="{1A757EB9-AA7B-4799-9985-2518C227122D}" srcId="{6129E983-C53C-45A6-8DE1-681A9E6B6B1E}" destId="{946B0560-1BF2-4E89-B889-FF6344010D0A}" srcOrd="3" destOrd="0" parTransId="{E2925C0E-F72A-4162-9275-E30E2670FE95}" sibTransId="{DE4541F6-9943-40CD-A189-8D6755285DF0}"/>
    <dgm:cxn modelId="{5C660A77-112F-4CC5-BEED-67B4E33709B1}" type="presOf" srcId="{A8E49B32-4DC3-4E81-95C9-46108341F3DC}" destId="{488702CB-DFBB-45D6-A3C3-AD4257AC0F25}" srcOrd="0" destOrd="0" presId="urn:microsoft.com/office/officeart/2005/8/layout/matrix2"/>
    <dgm:cxn modelId="{5A25DFA0-D827-4AE2-8D4B-A367145B75BC}" type="presOf" srcId="{4B8541E2-2D1B-4F66-AF11-2871E69D2103}" destId="{C2A4DB4B-AF34-4C76-B857-05110DDE7154}" srcOrd="0" destOrd="1" presId="urn:microsoft.com/office/officeart/2005/8/layout/matrix2"/>
    <dgm:cxn modelId="{AAFD7BDD-E21C-40F8-9054-21813E44DAD8}" srcId="{3AF5B0A1-C1D4-400A-9407-3A6D5EC80C6D}" destId="{047A7B5A-DE51-41F2-9E2D-2D5A27D0C6FC}" srcOrd="0" destOrd="0" parTransId="{3C613CF4-F9A0-45D3-8F38-4A94AAE4A8F2}" sibTransId="{61E57F55-9F58-4901-ABE4-F175431966AF}"/>
    <dgm:cxn modelId="{6E9CF9C5-6304-4676-99E6-17B767AC974C}" type="presOf" srcId="{5CC321CA-0BBB-4571-8CFD-9AD8E7EB433F}" destId="{3D29BE22-B760-4226-B3B5-8DFBE376296B}" srcOrd="0" destOrd="2" presId="urn:microsoft.com/office/officeart/2005/8/layout/matrix2"/>
    <dgm:cxn modelId="{0EFD54D6-EADC-437D-A2FA-3663F1D6D5F0}" srcId="{3AF5B0A1-C1D4-400A-9407-3A6D5EC80C6D}" destId="{49E5DB64-76DD-41EE-B953-11758D786CAB}" srcOrd="2" destOrd="0" parTransId="{491D0463-6FEF-4858-A389-C3E1EB2C2B78}" sibTransId="{D58877BC-68E9-43A7-8872-0E5056BC99D9}"/>
    <dgm:cxn modelId="{191EC73C-3598-4157-BA7E-22A29BC674A9}" srcId="{6129E983-C53C-45A6-8DE1-681A9E6B6B1E}" destId="{DA885509-AB75-4EED-BB24-99C204D6DEB8}" srcOrd="0" destOrd="0" parTransId="{D3E7FB66-E121-4BE7-B457-760E971BEFFF}" sibTransId="{2E1E25B3-4635-4871-9DF0-078AA16F0A48}"/>
    <dgm:cxn modelId="{C8E8C67B-EC1C-4371-81D8-22C00A60FA53}" type="presOf" srcId="{A8A8E114-8F31-4E4A-B2D0-6D92DE3EE9E6}" destId="{C2A4DB4B-AF34-4C76-B857-05110DDE7154}" srcOrd="0" destOrd="3" presId="urn:microsoft.com/office/officeart/2005/8/layout/matrix2"/>
    <dgm:cxn modelId="{9DAD5CD0-7A37-474F-A7A4-755510E0A3AF}" type="presOf" srcId="{2C2DD628-486F-4241-B36F-E2F670FDC51C}" destId="{488702CB-DFBB-45D6-A3C3-AD4257AC0F25}" srcOrd="0" destOrd="1" presId="urn:microsoft.com/office/officeart/2005/8/layout/matrix2"/>
    <dgm:cxn modelId="{E6DB846D-02FB-41A7-985C-FE25EE09E823}" srcId="{A8E49B32-4DC3-4E81-95C9-46108341F3DC}" destId="{B08D1033-4F1B-4BCA-892B-5A7F3CF03929}" srcOrd="1" destOrd="0" parTransId="{41EDB865-9C85-42EF-8CBE-36868B1A7AC0}" sibTransId="{508DE3D3-3C37-4C50-9E28-7D8160C749AC}"/>
    <dgm:cxn modelId="{9A1AC67B-DC95-4FB3-B670-F1A76A477477}" type="presOf" srcId="{3AF5B0A1-C1D4-400A-9407-3A6D5EC80C6D}" destId="{863D82DE-A9B5-42F5-99BA-376094316122}" srcOrd="0" destOrd="0" presId="urn:microsoft.com/office/officeart/2005/8/layout/matrix2"/>
    <dgm:cxn modelId="{DF185C9C-B80D-41CF-BAFF-FCDD5A1DFEAB}" srcId="{DA885509-AB75-4EED-BB24-99C204D6DEB8}" destId="{4B8541E2-2D1B-4F66-AF11-2871E69D2103}" srcOrd="0" destOrd="0" parTransId="{E4729596-161B-45F4-9F29-0C069D72D9FE}" sibTransId="{90416FFD-D359-4D8B-B5C5-60566E3FC085}"/>
    <dgm:cxn modelId="{FB59962A-57E8-4566-99F7-237620DF7F99}" type="presOf" srcId="{04C4D311-C08D-4617-AD59-9756A58A304E}" destId="{3D29BE22-B760-4226-B3B5-8DFBE376296B}" srcOrd="0" destOrd="1" presId="urn:microsoft.com/office/officeart/2005/8/layout/matrix2"/>
    <dgm:cxn modelId="{552F0E04-7150-428D-8AAC-FBD809D24834}" srcId="{946B0560-1BF2-4E89-B889-FF6344010D0A}" destId="{04C4D311-C08D-4617-AD59-9756A58A304E}" srcOrd="0" destOrd="0" parTransId="{CF061B7A-E85B-431B-BE32-1F958A779C1F}" sibTransId="{12BA4D9D-4112-417B-B975-1D8B3F9AD695}"/>
    <dgm:cxn modelId="{A6F6A179-C30E-4DD0-A5DF-1EDD8716B125}" srcId="{946B0560-1BF2-4E89-B889-FF6344010D0A}" destId="{13A0E2EB-DC52-4C72-88B4-6AEA775EE8F8}" srcOrd="3" destOrd="0" parTransId="{5050E581-53C4-4B66-93F2-925CF5D55647}" sibTransId="{B6B79840-B733-4D3E-87AD-37446FD62B99}"/>
    <dgm:cxn modelId="{CFB8855C-BCEA-4A8A-AB5D-47E6E0B6C7D4}" srcId="{DA885509-AB75-4EED-BB24-99C204D6DEB8}" destId="{A8A8E114-8F31-4E4A-B2D0-6D92DE3EE9E6}" srcOrd="2" destOrd="0" parTransId="{6D1D68E8-5DD8-45E3-A406-B80C195F1E5C}" sibTransId="{2EECEB80-C654-4DE4-8952-C8B61B1CA7A3}"/>
    <dgm:cxn modelId="{6291F4EC-7980-4A82-BE3D-9A3746030E49}" srcId="{946B0560-1BF2-4E89-B889-FF6344010D0A}" destId="{C1FEB3A6-BF48-462D-A571-E52813D9873C}" srcOrd="2" destOrd="0" parTransId="{AC7C35AF-14A7-4215-9E7C-F757C2CDE1E3}" sibTransId="{A7628E13-2E8A-4E07-BE15-6F5F59A93846}"/>
    <dgm:cxn modelId="{2B4DBA8A-0130-4966-818E-404EBC3AA7BB}" srcId="{3AF5B0A1-C1D4-400A-9407-3A6D5EC80C6D}" destId="{030A3A6C-A633-4BB4-9546-E799608CC2CB}" srcOrd="1" destOrd="0" parTransId="{DD8272BB-FF87-4845-A3A5-5CB93DD6C012}" sibTransId="{C9812A95-B021-4349-8EEF-34A3C3058AF8}"/>
    <dgm:cxn modelId="{96465598-06DB-43FA-A83F-F37746DC2BD6}" srcId="{A8E49B32-4DC3-4E81-95C9-46108341F3DC}" destId="{F0766223-8A1A-4541-9956-7BC3DAE475AB}" srcOrd="3" destOrd="0" parTransId="{7FE9B2D1-8CF2-4375-A3A7-092D99D8A204}" sibTransId="{D60C801E-BC42-4F9E-8108-92CD5DA0FB55}"/>
    <dgm:cxn modelId="{5226DA2E-4D3F-43A5-900B-C2A9C994FA7C}" type="presOf" srcId="{030A3A6C-A633-4BB4-9546-E799608CC2CB}" destId="{863D82DE-A9B5-42F5-99BA-376094316122}" srcOrd="0" destOrd="2" presId="urn:microsoft.com/office/officeart/2005/8/layout/matrix2"/>
    <dgm:cxn modelId="{D14E25E9-F8FA-4B20-AE13-B7F15250FBE9}" type="presParOf" srcId="{45465B4E-2117-47C7-9DE0-0F3B33A19C31}" destId="{F0489867-755C-44DF-8F46-9ADBA08D39C6}" srcOrd="0" destOrd="0" presId="urn:microsoft.com/office/officeart/2005/8/layout/matrix2"/>
    <dgm:cxn modelId="{FFD1963C-116D-4692-8BA7-7587B1DD8A10}" type="presParOf" srcId="{45465B4E-2117-47C7-9DE0-0F3B33A19C31}" destId="{C2A4DB4B-AF34-4C76-B857-05110DDE7154}" srcOrd="1" destOrd="0" presId="urn:microsoft.com/office/officeart/2005/8/layout/matrix2"/>
    <dgm:cxn modelId="{03C3BDC3-1315-4911-A463-F0ACC7CB2C93}" type="presParOf" srcId="{45465B4E-2117-47C7-9DE0-0F3B33A19C31}" destId="{488702CB-DFBB-45D6-A3C3-AD4257AC0F25}" srcOrd="2" destOrd="0" presId="urn:microsoft.com/office/officeart/2005/8/layout/matrix2"/>
    <dgm:cxn modelId="{5A18215C-7F8B-4539-B7A8-5B4A6E9C98D6}" type="presParOf" srcId="{45465B4E-2117-47C7-9DE0-0F3B33A19C31}" destId="{863D82DE-A9B5-42F5-99BA-376094316122}" srcOrd="3" destOrd="0" presId="urn:microsoft.com/office/officeart/2005/8/layout/matrix2"/>
    <dgm:cxn modelId="{D85D7873-2053-44DB-B099-213897029950}" type="presParOf" srcId="{45465B4E-2117-47C7-9DE0-0F3B33A19C31}" destId="{3D29BE22-B760-4226-B3B5-8DFBE376296B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8A642C-BA34-4FAB-9104-D6FF9941F3C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1D23784-C231-4421-A212-6A3F75D67840}">
      <dgm:prSet phldrT="[文本]"/>
      <dgm:spPr/>
      <dgm:t>
        <a:bodyPr/>
        <a:lstStyle/>
        <a:p>
          <a:r>
            <a:rPr lang="zh-CN" altLang="en-US" dirty="0" smtClean="0"/>
            <a:t>传统模式</a:t>
          </a:r>
          <a:endParaRPr lang="zh-CN" altLang="en-US" dirty="0"/>
        </a:p>
      </dgm:t>
    </dgm:pt>
    <dgm:pt modelId="{238A82AF-E21C-4E10-93B6-EFC051258900}" type="parTrans" cxnId="{348FE30C-560D-4B1E-B5DA-E9987C9BCE68}">
      <dgm:prSet/>
      <dgm:spPr/>
      <dgm:t>
        <a:bodyPr/>
        <a:lstStyle/>
        <a:p>
          <a:endParaRPr lang="zh-CN" altLang="en-US"/>
        </a:p>
      </dgm:t>
    </dgm:pt>
    <dgm:pt modelId="{C5D23CB5-23B8-4AA0-86A9-D48D6A873323}" type="sibTrans" cxnId="{348FE30C-560D-4B1E-B5DA-E9987C9BCE68}">
      <dgm:prSet/>
      <dgm:spPr/>
      <dgm:t>
        <a:bodyPr/>
        <a:lstStyle/>
        <a:p>
          <a:endParaRPr lang="zh-CN" altLang="en-US"/>
        </a:p>
      </dgm:t>
    </dgm:pt>
    <dgm:pt modelId="{0D37B90F-7554-4435-BD10-1FB5EF50B490}">
      <dgm:prSet phldrT="[文本]" custT="1"/>
      <dgm:spPr/>
      <dgm:t>
        <a:bodyPr/>
        <a:lstStyle/>
        <a:p>
          <a:r>
            <a:rPr lang="zh-CN" altLang="en-US" sz="2400" dirty="0" smtClean="0"/>
            <a:t>专业正版软件</a:t>
          </a:r>
          <a:endParaRPr lang="zh-CN" altLang="en-US" sz="2400" dirty="0"/>
        </a:p>
      </dgm:t>
    </dgm:pt>
    <dgm:pt modelId="{ABE82991-7B5A-4FDD-AE09-9049C9A65020}" type="parTrans" cxnId="{6A84DC9A-D551-44D7-ADD0-F4CF40D49AD8}">
      <dgm:prSet/>
      <dgm:spPr/>
      <dgm:t>
        <a:bodyPr/>
        <a:lstStyle/>
        <a:p>
          <a:endParaRPr lang="zh-CN" altLang="en-US"/>
        </a:p>
      </dgm:t>
    </dgm:pt>
    <dgm:pt modelId="{F97DEE40-1A63-4971-89CF-EDDDBF848401}" type="sibTrans" cxnId="{6A84DC9A-D551-44D7-ADD0-F4CF40D49AD8}">
      <dgm:prSet/>
      <dgm:spPr/>
      <dgm:t>
        <a:bodyPr/>
        <a:lstStyle/>
        <a:p>
          <a:endParaRPr lang="zh-CN" altLang="en-US"/>
        </a:p>
      </dgm:t>
    </dgm:pt>
    <dgm:pt modelId="{6A8A3C7B-955C-4E70-B678-AE15CF373083}">
      <dgm:prSet phldrT="[文本]" custT="1"/>
      <dgm:spPr/>
      <dgm:t>
        <a:bodyPr/>
        <a:lstStyle/>
        <a:p>
          <a:r>
            <a:rPr lang="zh-CN" altLang="en-US" sz="2400" dirty="0" smtClean="0"/>
            <a:t>付费</a:t>
          </a:r>
          <a:r>
            <a:rPr lang="en-US" altLang="zh-CN" sz="2400" dirty="0" err="1" smtClean="0"/>
            <a:t>vip</a:t>
          </a:r>
          <a:endParaRPr lang="zh-CN" altLang="en-US" sz="2400" dirty="0"/>
        </a:p>
      </dgm:t>
    </dgm:pt>
    <dgm:pt modelId="{9A1D3423-F808-4833-8759-3334BC096CED}" type="parTrans" cxnId="{12262B04-3CC6-44BD-B9CD-79453E159D51}">
      <dgm:prSet/>
      <dgm:spPr/>
      <dgm:t>
        <a:bodyPr/>
        <a:lstStyle/>
        <a:p>
          <a:endParaRPr lang="zh-CN" altLang="en-US"/>
        </a:p>
      </dgm:t>
    </dgm:pt>
    <dgm:pt modelId="{602FDE99-8253-4B4C-A891-6E52E1653693}" type="sibTrans" cxnId="{12262B04-3CC6-44BD-B9CD-79453E159D51}">
      <dgm:prSet/>
      <dgm:spPr/>
      <dgm:t>
        <a:bodyPr/>
        <a:lstStyle/>
        <a:p>
          <a:endParaRPr lang="zh-CN" altLang="en-US"/>
        </a:p>
      </dgm:t>
    </dgm:pt>
    <dgm:pt modelId="{273E89B4-8ADA-4E9A-80B1-ED89331B093F}">
      <dgm:prSet phldrT="[文本]"/>
      <dgm:spPr/>
      <dgm:t>
        <a:bodyPr/>
        <a:lstStyle/>
        <a:p>
          <a:r>
            <a:rPr lang="zh-CN" altLang="en-US" dirty="0" smtClean="0"/>
            <a:t>广告模式</a:t>
          </a:r>
          <a:endParaRPr lang="zh-CN" altLang="en-US" dirty="0"/>
        </a:p>
      </dgm:t>
    </dgm:pt>
    <dgm:pt modelId="{8A3EA6DF-5749-4CF5-AEDA-D89A6D995E50}" type="parTrans" cxnId="{FC5C6FAB-AA77-4D3D-91C1-BACEAA4E47FB}">
      <dgm:prSet/>
      <dgm:spPr/>
      <dgm:t>
        <a:bodyPr/>
        <a:lstStyle/>
        <a:p>
          <a:endParaRPr lang="zh-CN" altLang="en-US"/>
        </a:p>
      </dgm:t>
    </dgm:pt>
    <dgm:pt modelId="{46BF256A-6F29-4E6F-AFA6-4099C95063A4}" type="sibTrans" cxnId="{FC5C6FAB-AA77-4D3D-91C1-BACEAA4E47FB}">
      <dgm:prSet/>
      <dgm:spPr/>
      <dgm:t>
        <a:bodyPr/>
        <a:lstStyle/>
        <a:p>
          <a:endParaRPr lang="zh-CN" altLang="en-US"/>
        </a:p>
      </dgm:t>
    </dgm:pt>
    <dgm:pt modelId="{FF6EB4E8-9DEF-4617-BC14-AA55354D3AB5}">
      <dgm:prSet phldrT="[文本]" custT="1"/>
      <dgm:spPr/>
      <dgm:t>
        <a:bodyPr/>
        <a:lstStyle/>
        <a:p>
          <a:r>
            <a:rPr lang="zh-CN" altLang="en-US" sz="2400" dirty="0" smtClean="0"/>
            <a:t>开放注册</a:t>
          </a:r>
          <a:endParaRPr lang="zh-CN" altLang="en-US" sz="2400" dirty="0"/>
        </a:p>
      </dgm:t>
    </dgm:pt>
    <dgm:pt modelId="{2C54026D-2BDA-4B90-AFCD-E854CE3345C9}" type="parTrans" cxnId="{3F0E0B69-6AF9-41B9-AD54-8A951AA90B28}">
      <dgm:prSet/>
      <dgm:spPr/>
      <dgm:t>
        <a:bodyPr/>
        <a:lstStyle/>
        <a:p>
          <a:endParaRPr lang="zh-CN" altLang="en-US"/>
        </a:p>
      </dgm:t>
    </dgm:pt>
    <dgm:pt modelId="{B2878931-CD29-4363-A19B-1FF749DB9736}" type="sibTrans" cxnId="{3F0E0B69-6AF9-41B9-AD54-8A951AA90B28}">
      <dgm:prSet/>
      <dgm:spPr/>
      <dgm:t>
        <a:bodyPr/>
        <a:lstStyle/>
        <a:p>
          <a:endParaRPr lang="zh-CN" altLang="en-US"/>
        </a:p>
      </dgm:t>
    </dgm:pt>
    <dgm:pt modelId="{E52CE54F-78AD-4D1B-9C77-0B3921AAA5DD}">
      <dgm:prSet phldrT="[文本]" custT="1"/>
      <dgm:spPr/>
      <dgm:t>
        <a:bodyPr/>
        <a:lstStyle/>
        <a:p>
          <a:r>
            <a:rPr lang="zh-CN" altLang="en-US" sz="2400" dirty="0" smtClean="0"/>
            <a:t>以点击率收取广告费</a:t>
          </a:r>
          <a:endParaRPr lang="zh-CN" altLang="en-US" sz="2400" dirty="0"/>
        </a:p>
      </dgm:t>
    </dgm:pt>
    <dgm:pt modelId="{8E394A00-5D9B-460E-ADE5-D744F4C0A82D}" type="parTrans" cxnId="{02F47F9A-CEF1-4B8E-95B0-E369E51D44DB}">
      <dgm:prSet/>
      <dgm:spPr/>
      <dgm:t>
        <a:bodyPr/>
        <a:lstStyle/>
        <a:p>
          <a:endParaRPr lang="zh-CN" altLang="en-US"/>
        </a:p>
      </dgm:t>
    </dgm:pt>
    <dgm:pt modelId="{A00D7D0C-0674-41CB-9FF3-6E95A74FCFB3}" type="sibTrans" cxnId="{02F47F9A-CEF1-4B8E-95B0-E369E51D44DB}">
      <dgm:prSet/>
      <dgm:spPr/>
      <dgm:t>
        <a:bodyPr/>
        <a:lstStyle/>
        <a:p>
          <a:endParaRPr lang="zh-CN" altLang="en-US"/>
        </a:p>
      </dgm:t>
    </dgm:pt>
    <dgm:pt modelId="{CB506A7C-C136-433D-B72B-4D6CE5EDEC58}">
      <dgm:prSet phldrT="[文本]"/>
      <dgm:spPr/>
      <dgm:t>
        <a:bodyPr/>
        <a:lstStyle/>
        <a:p>
          <a:r>
            <a:rPr lang="zh-CN" altLang="en-US" dirty="0" smtClean="0"/>
            <a:t>合作模式</a:t>
          </a:r>
          <a:endParaRPr lang="zh-CN" altLang="en-US" dirty="0"/>
        </a:p>
      </dgm:t>
    </dgm:pt>
    <dgm:pt modelId="{943B43BF-A341-4E7F-AF4E-7CA41E1DF2CF}" type="parTrans" cxnId="{3A5A1064-AD26-464E-97D9-1A98A26F0487}">
      <dgm:prSet/>
      <dgm:spPr/>
      <dgm:t>
        <a:bodyPr/>
        <a:lstStyle/>
        <a:p>
          <a:endParaRPr lang="zh-CN" altLang="en-US"/>
        </a:p>
      </dgm:t>
    </dgm:pt>
    <dgm:pt modelId="{9BBB9AF7-77A5-49F4-8A34-56346E2E277E}" type="sibTrans" cxnId="{3A5A1064-AD26-464E-97D9-1A98A26F0487}">
      <dgm:prSet/>
      <dgm:spPr/>
      <dgm:t>
        <a:bodyPr/>
        <a:lstStyle/>
        <a:p>
          <a:endParaRPr lang="zh-CN" altLang="en-US"/>
        </a:p>
      </dgm:t>
    </dgm:pt>
    <dgm:pt modelId="{9D4A90DE-AC45-45CC-A784-4FE585BEF56D}">
      <dgm:prSet phldrT="[文本]" custT="1"/>
      <dgm:spPr/>
      <dgm:t>
        <a:bodyPr/>
        <a:lstStyle/>
        <a:p>
          <a:r>
            <a:rPr lang="zh-CN" altLang="en-US" sz="2400" dirty="0" smtClean="0"/>
            <a:t>与广告公司合作</a:t>
          </a:r>
          <a:endParaRPr lang="zh-CN" altLang="en-US" sz="2400" dirty="0"/>
        </a:p>
      </dgm:t>
    </dgm:pt>
    <dgm:pt modelId="{D6714625-2BC9-4777-9876-2B0CFDB540CF}" type="parTrans" cxnId="{902E2A5B-AF13-4999-98F7-310AF2421360}">
      <dgm:prSet/>
      <dgm:spPr/>
      <dgm:t>
        <a:bodyPr/>
        <a:lstStyle/>
        <a:p>
          <a:endParaRPr lang="zh-CN" altLang="en-US"/>
        </a:p>
      </dgm:t>
    </dgm:pt>
    <dgm:pt modelId="{30837883-6935-4DFC-B738-E66510494999}" type="sibTrans" cxnId="{902E2A5B-AF13-4999-98F7-310AF2421360}">
      <dgm:prSet/>
      <dgm:spPr/>
      <dgm:t>
        <a:bodyPr/>
        <a:lstStyle/>
        <a:p>
          <a:endParaRPr lang="zh-CN" altLang="en-US"/>
        </a:p>
      </dgm:t>
    </dgm:pt>
    <dgm:pt modelId="{9F6E46DB-3D53-401F-B533-945A99FC1A55}">
      <dgm:prSet phldrT="[文本]" custT="1"/>
      <dgm:spPr/>
      <dgm:t>
        <a:bodyPr/>
        <a:lstStyle/>
        <a:p>
          <a:r>
            <a:rPr lang="zh-CN" altLang="en-US" sz="2400" dirty="0" smtClean="0"/>
            <a:t>提供合作版，收取佣金</a:t>
          </a:r>
          <a:endParaRPr lang="zh-CN" altLang="en-US" sz="2400" dirty="0"/>
        </a:p>
      </dgm:t>
    </dgm:pt>
    <dgm:pt modelId="{F6A48876-C1F8-4718-9ACE-0D18CC133D59}" type="parTrans" cxnId="{B0708E07-F787-4B44-ACC3-2AA055D4F628}">
      <dgm:prSet/>
      <dgm:spPr/>
      <dgm:t>
        <a:bodyPr/>
        <a:lstStyle/>
        <a:p>
          <a:endParaRPr lang="zh-CN" altLang="en-US"/>
        </a:p>
      </dgm:t>
    </dgm:pt>
    <dgm:pt modelId="{3035EAA0-7932-4C22-ACCC-95A4D3F88DBE}" type="sibTrans" cxnId="{B0708E07-F787-4B44-ACC3-2AA055D4F628}">
      <dgm:prSet/>
      <dgm:spPr/>
      <dgm:t>
        <a:bodyPr/>
        <a:lstStyle/>
        <a:p>
          <a:endParaRPr lang="zh-CN" altLang="en-US"/>
        </a:p>
      </dgm:t>
    </dgm:pt>
    <dgm:pt modelId="{D694DD36-E775-4447-927C-E09AC80EC5CB}" type="pres">
      <dgm:prSet presAssocID="{868A642C-BA34-4FAB-9104-D6FF9941F3C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BE65AFB-0D89-4AD5-B750-AA5ECEC1F035}" type="pres">
      <dgm:prSet presAssocID="{11D23784-C231-4421-A212-6A3F75D67840}" presName="composite" presStyleCnt="0"/>
      <dgm:spPr/>
    </dgm:pt>
    <dgm:pt modelId="{F58BD693-C5E6-42FF-8FA5-EC5D6CBB95B9}" type="pres">
      <dgm:prSet presAssocID="{11D23784-C231-4421-A212-6A3F75D67840}" presName="parTx" presStyleLbl="alignNode1" presStyleIdx="0" presStyleCnt="3" custLinFactNeighborX="-8111" custLinFactNeighborY="77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49B653-C25F-4037-806B-FBEED81D3CCF}" type="pres">
      <dgm:prSet presAssocID="{11D23784-C231-4421-A212-6A3F75D67840}" presName="desTx" presStyleLbl="alignAccFollowNode1" presStyleIdx="0" presStyleCnt="3" custScaleX="124676" custLinFactNeighborX="-8111" custLinFactNeighborY="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CC63C8-773C-49E4-833A-62A9F674ADCF}" type="pres">
      <dgm:prSet presAssocID="{C5D23CB5-23B8-4AA0-86A9-D48D6A873323}" presName="space" presStyleCnt="0"/>
      <dgm:spPr/>
    </dgm:pt>
    <dgm:pt modelId="{E50E0CE2-C369-4A88-8B78-FC1FE6EE527E}" type="pres">
      <dgm:prSet presAssocID="{273E89B4-8ADA-4E9A-80B1-ED89331B093F}" presName="composite" presStyleCnt="0"/>
      <dgm:spPr/>
    </dgm:pt>
    <dgm:pt modelId="{A8307FD1-F8CF-41A1-BE7C-7EC8A20B1CAE}" type="pres">
      <dgm:prSet presAssocID="{273E89B4-8ADA-4E9A-80B1-ED89331B093F}" presName="parTx" presStyleLbl="alignNode1" presStyleIdx="1" presStyleCnt="3" custLinFactNeighborX="-8111" custLinFactNeighborY="77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F7D6E7-ED08-4292-B112-B11286BF5CB0}" type="pres">
      <dgm:prSet presAssocID="{273E89B4-8ADA-4E9A-80B1-ED89331B093F}" presName="desTx" presStyleLbl="alignAccFollowNode1" presStyleIdx="1" presStyleCnt="3" custLinFactNeighborX="-8111" custLinFactNeighborY="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1CA038-A264-4DAF-A9A9-630B2C60DF26}" type="pres">
      <dgm:prSet presAssocID="{46BF256A-6F29-4E6F-AFA6-4099C95063A4}" presName="space" presStyleCnt="0"/>
      <dgm:spPr/>
    </dgm:pt>
    <dgm:pt modelId="{4CB282C6-2A41-45EE-BC45-F1EC2E7D58A2}" type="pres">
      <dgm:prSet presAssocID="{CB506A7C-C136-433D-B72B-4D6CE5EDEC58}" presName="composite" presStyleCnt="0"/>
      <dgm:spPr/>
    </dgm:pt>
    <dgm:pt modelId="{1CA0DB6B-08D3-42F2-8630-F406463A5CEB}" type="pres">
      <dgm:prSet presAssocID="{CB506A7C-C136-433D-B72B-4D6CE5EDEC58}" presName="parTx" presStyleLbl="alignNode1" presStyleIdx="2" presStyleCnt="3" custLinFactNeighborX="-8111" custLinFactNeighborY="77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33160A-0668-4617-B6F3-D23CA43DF0D1}" type="pres">
      <dgm:prSet presAssocID="{CB506A7C-C136-433D-B72B-4D6CE5EDEC58}" presName="desTx" presStyleLbl="alignAccFollowNode1" presStyleIdx="2" presStyleCnt="3" custLinFactNeighborX="-8111" custLinFactNeighborY="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755F15-D160-4A7F-BDA3-24098EFE5D38}" type="presOf" srcId="{0D37B90F-7554-4435-BD10-1FB5EF50B490}" destId="{7049B653-C25F-4037-806B-FBEED81D3CCF}" srcOrd="0" destOrd="0" presId="urn:microsoft.com/office/officeart/2005/8/layout/hList1"/>
    <dgm:cxn modelId="{11E047F3-BB99-4990-9C9E-56617E59ECF9}" type="presOf" srcId="{11D23784-C231-4421-A212-6A3F75D67840}" destId="{F58BD693-C5E6-42FF-8FA5-EC5D6CBB95B9}" srcOrd="0" destOrd="0" presId="urn:microsoft.com/office/officeart/2005/8/layout/hList1"/>
    <dgm:cxn modelId="{12262B04-3CC6-44BD-B9CD-79453E159D51}" srcId="{11D23784-C231-4421-A212-6A3F75D67840}" destId="{6A8A3C7B-955C-4E70-B678-AE15CF373083}" srcOrd="1" destOrd="0" parTransId="{9A1D3423-F808-4833-8759-3334BC096CED}" sibTransId="{602FDE99-8253-4B4C-A891-6E52E1653693}"/>
    <dgm:cxn modelId="{F3995423-F917-4D12-82D9-92AC18F8791D}" type="presOf" srcId="{9F6E46DB-3D53-401F-B533-945A99FC1A55}" destId="{AD33160A-0668-4617-B6F3-D23CA43DF0D1}" srcOrd="0" destOrd="1" presId="urn:microsoft.com/office/officeart/2005/8/layout/hList1"/>
    <dgm:cxn modelId="{3A5A1064-AD26-464E-97D9-1A98A26F0487}" srcId="{868A642C-BA34-4FAB-9104-D6FF9941F3CF}" destId="{CB506A7C-C136-433D-B72B-4D6CE5EDEC58}" srcOrd="2" destOrd="0" parTransId="{943B43BF-A341-4E7F-AF4E-7CA41E1DF2CF}" sibTransId="{9BBB9AF7-77A5-49F4-8A34-56346E2E277E}"/>
    <dgm:cxn modelId="{CBCAFE71-533E-4D11-91D7-7EF0E7E5FB12}" type="presOf" srcId="{273E89B4-8ADA-4E9A-80B1-ED89331B093F}" destId="{A8307FD1-F8CF-41A1-BE7C-7EC8A20B1CAE}" srcOrd="0" destOrd="0" presId="urn:microsoft.com/office/officeart/2005/8/layout/hList1"/>
    <dgm:cxn modelId="{CE1F6929-FD05-4D17-9187-08D9475D5D3C}" type="presOf" srcId="{E52CE54F-78AD-4D1B-9C77-0B3921AAA5DD}" destId="{C3F7D6E7-ED08-4292-B112-B11286BF5CB0}" srcOrd="0" destOrd="1" presId="urn:microsoft.com/office/officeart/2005/8/layout/hList1"/>
    <dgm:cxn modelId="{02F47F9A-CEF1-4B8E-95B0-E369E51D44DB}" srcId="{273E89B4-8ADA-4E9A-80B1-ED89331B093F}" destId="{E52CE54F-78AD-4D1B-9C77-0B3921AAA5DD}" srcOrd="1" destOrd="0" parTransId="{8E394A00-5D9B-460E-ADE5-D744F4C0A82D}" sibTransId="{A00D7D0C-0674-41CB-9FF3-6E95A74FCFB3}"/>
    <dgm:cxn modelId="{B0708E07-F787-4B44-ACC3-2AA055D4F628}" srcId="{CB506A7C-C136-433D-B72B-4D6CE5EDEC58}" destId="{9F6E46DB-3D53-401F-B533-945A99FC1A55}" srcOrd="1" destOrd="0" parTransId="{F6A48876-C1F8-4718-9ACE-0D18CC133D59}" sibTransId="{3035EAA0-7932-4C22-ACCC-95A4D3F88DBE}"/>
    <dgm:cxn modelId="{F7AF39E3-76F1-4515-B9AA-C42022568B15}" type="presOf" srcId="{9D4A90DE-AC45-45CC-A784-4FE585BEF56D}" destId="{AD33160A-0668-4617-B6F3-D23CA43DF0D1}" srcOrd="0" destOrd="0" presId="urn:microsoft.com/office/officeart/2005/8/layout/hList1"/>
    <dgm:cxn modelId="{51DEB46F-8D5A-47EF-9B98-E5FC33FB4EB9}" type="presOf" srcId="{FF6EB4E8-9DEF-4617-BC14-AA55354D3AB5}" destId="{C3F7D6E7-ED08-4292-B112-B11286BF5CB0}" srcOrd="0" destOrd="0" presId="urn:microsoft.com/office/officeart/2005/8/layout/hList1"/>
    <dgm:cxn modelId="{348FE30C-560D-4B1E-B5DA-E9987C9BCE68}" srcId="{868A642C-BA34-4FAB-9104-D6FF9941F3CF}" destId="{11D23784-C231-4421-A212-6A3F75D67840}" srcOrd="0" destOrd="0" parTransId="{238A82AF-E21C-4E10-93B6-EFC051258900}" sibTransId="{C5D23CB5-23B8-4AA0-86A9-D48D6A873323}"/>
    <dgm:cxn modelId="{6A84DC9A-D551-44D7-ADD0-F4CF40D49AD8}" srcId="{11D23784-C231-4421-A212-6A3F75D67840}" destId="{0D37B90F-7554-4435-BD10-1FB5EF50B490}" srcOrd="0" destOrd="0" parTransId="{ABE82991-7B5A-4FDD-AE09-9049C9A65020}" sibTransId="{F97DEE40-1A63-4971-89CF-EDDDBF848401}"/>
    <dgm:cxn modelId="{19C77C62-7F1C-4C09-A8D7-FE15A2B2577B}" type="presOf" srcId="{CB506A7C-C136-433D-B72B-4D6CE5EDEC58}" destId="{1CA0DB6B-08D3-42F2-8630-F406463A5CEB}" srcOrd="0" destOrd="0" presId="urn:microsoft.com/office/officeart/2005/8/layout/hList1"/>
    <dgm:cxn modelId="{CF496F9F-8F01-4B58-B126-11076DD62D49}" type="presOf" srcId="{6A8A3C7B-955C-4E70-B678-AE15CF373083}" destId="{7049B653-C25F-4037-806B-FBEED81D3CCF}" srcOrd="0" destOrd="1" presId="urn:microsoft.com/office/officeart/2005/8/layout/hList1"/>
    <dgm:cxn modelId="{902E2A5B-AF13-4999-98F7-310AF2421360}" srcId="{CB506A7C-C136-433D-B72B-4D6CE5EDEC58}" destId="{9D4A90DE-AC45-45CC-A784-4FE585BEF56D}" srcOrd="0" destOrd="0" parTransId="{D6714625-2BC9-4777-9876-2B0CFDB540CF}" sibTransId="{30837883-6935-4DFC-B738-E66510494999}"/>
    <dgm:cxn modelId="{BB709163-F80D-4248-828B-4EA40285E52A}" type="presOf" srcId="{868A642C-BA34-4FAB-9104-D6FF9941F3CF}" destId="{D694DD36-E775-4447-927C-E09AC80EC5CB}" srcOrd="0" destOrd="0" presId="urn:microsoft.com/office/officeart/2005/8/layout/hList1"/>
    <dgm:cxn modelId="{3F0E0B69-6AF9-41B9-AD54-8A951AA90B28}" srcId="{273E89B4-8ADA-4E9A-80B1-ED89331B093F}" destId="{FF6EB4E8-9DEF-4617-BC14-AA55354D3AB5}" srcOrd="0" destOrd="0" parTransId="{2C54026D-2BDA-4B90-AFCD-E854CE3345C9}" sibTransId="{B2878931-CD29-4363-A19B-1FF749DB9736}"/>
    <dgm:cxn modelId="{FC5C6FAB-AA77-4D3D-91C1-BACEAA4E47FB}" srcId="{868A642C-BA34-4FAB-9104-D6FF9941F3CF}" destId="{273E89B4-8ADA-4E9A-80B1-ED89331B093F}" srcOrd="1" destOrd="0" parTransId="{8A3EA6DF-5749-4CF5-AEDA-D89A6D995E50}" sibTransId="{46BF256A-6F29-4E6F-AFA6-4099C95063A4}"/>
    <dgm:cxn modelId="{AAF74AF3-FAA0-4811-9A25-78DB5CC85473}" type="presParOf" srcId="{D694DD36-E775-4447-927C-E09AC80EC5CB}" destId="{7BE65AFB-0D89-4AD5-B750-AA5ECEC1F035}" srcOrd="0" destOrd="0" presId="urn:microsoft.com/office/officeart/2005/8/layout/hList1"/>
    <dgm:cxn modelId="{76B885B2-F08E-472A-878B-81DA102266F7}" type="presParOf" srcId="{7BE65AFB-0D89-4AD5-B750-AA5ECEC1F035}" destId="{F58BD693-C5E6-42FF-8FA5-EC5D6CBB95B9}" srcOrd="0" destOrd="0" presId="urn:microsoft.com/office/officeart/2005/8/layout/hList1"/>
    <dgm:cxn modelId="{57CAC91D-907D-45DF-8BDC-63D597148884}" type="presParOf" srcId="{7BE65AFB-0D89-4AD5-B750-AA5ECEC1F035}" destId="{7049B653-C25F-4037-806B-FBEED81D3CCF}" srcOrd="1" destOrd="0" presId="urn:microsoft.com/office/officeart/2005/8/layout/hList1"/>
    <dgm:cxn modelId="{623B5F68-A522-4245-8D81-2BD7CD5330C3}" type="presParOf" srcId="{D694DD36-E775-4447-927C-E09AC80EC5CB}" destId="{91CC63C8-773C-49E4-833A-62A9F674ADCF}" srcOrd="1" destOrd="0" presId="urn:microsoft.com/office/officeart/2005/8/layout/hList1"/>
    <dgm:cxn modelId="{696040AB-287A-4422-A6AD-AFBF1F8324EB}" type="presParOf" srcId="{D694DD36-E775-4447-927C-E09AC80EC5CB}" destId="{E50E0CE2-C369-4A88-8B78-FC1FE6EE527E}" srcOrd="2" destOrd="0" presId="urn:microsoft.com/office/officeart/2005/8/layout/hList1"/>
    <dgm:cxn modelId="{EE1A5C03-F9A0-4B3B-9871-FB25566584AE}" type="presParOf" srcId="{E50E0CE2-C369-4A88-8B78-FC1FE6EE527E}" destId="{A8307FD1-F8CF-41A1-BE7C-7EC8A20B1CAE}" srcOrd="0" destOrd="0" presId="urn:microsoft.com/office/officeart/2005/8/layout/hList1"/>
    <dgm:cxn modelId="{13CA194D-43A0-464F-A1AE-4564544601C0}" type="presParOf" srcId="{E50E0CE2-C369-4A88-8B78-FC1FE6EE527E}" destId="{C3F7D6E7-ED08-4292-B112-B11286BF5CB0}" srcOrd="1" destOrd="0" presId="urn:microsoft.com/office/officeart/2005/8/layout/hList1"/>
    <dgm:cxn modelId="{1484540B-9198-4967-BDB5-E7B8559BF9B6}" type="presParOf" srcId="{D694DD36-E775-4447-927C-E09AC80EC5CB}" destId="{161CA038-A264-4DAF-A9A9-630B2C60DF26}" srcOrd="3" destOrd="0" presId="urn:microsoft.com/office/officeart/2005/8/layout/hList1"/>
    <dgm:cxn modelId="{7AD0FB58-A519-4F32-A224-D8CD78873970}" type="presParOf" srcId="{D694DD36-E775-4447-927C-E09AC80EC5CB}" destId="{4CB282C6-2A41-45EE-BC45-F1EC2E7D58A2}" srcOrd="4" destOrd="0" presId="urn:microsoft.com/office/officeart/2005/8/layout/hList1"/>
    <dgm:cxn modelId="{C0D5B019-310C-4FF9-814A-5074FAF5227F}" type="presParOf" srcId="{4CB282C6-2A41-45EE-BC45-F1EC2E7D58A2}" destId="{1CA0DB6B-08D3-42F2-8630-F406463A5CEB}" srcOrd="0" destOrd="0" presId="urn:microsoft.com/office/officeart/2005/8/layout/hList1"/>
    <dgm:cxn modelId="{305D165C-5359-4165-BF12-AFE37F8455F6}" type="presParOf" srcId="{4CB282C6-2A41-45EE-BC45-F1EC2E7D58A2}" destId="{AD33160A-0668-4617-B6F3-D23CA43DF0D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0489867-755C-44DF-8F46-9ADBA08D39C6}">
      <dsp:nvSpPr>
        <dsp:cNvPr id="0" name=""/>
        <dsp:cNvSpPr/>
      </dsp:nvSpPr>
      <dsp:spPr>
        <a:xfrm>
          <a:off x="1485899" y="0"/>
          <a:ext cx="5257800" cy="52578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4DB4B-AF34-4C76-B857-05110DDE7154}">
      <dsp:nvSpPr>
        <dsp:cNvPr id="0" name=""/>
        <dsp:cNvSpPr/>
      </dsp:nvSpPr>
      <dsp:spPr>
        <a:xfrm>
          <a:off x="1338839" y="178639"/>
          <a:ext cx="2547362" cy="225976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rgbClr val="FF0000"/>
          </a:solidFill>
          <a:prstDash val="solid"/>
        </a:ln>
        <a:effectLst>
          <a:glow rad="101600">
            <a:srgbClr val="FF0000">
              <a:alpha val="60000"/>
            </a:srgbClr>
          </a:glo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i="1" kern="1200" dirty="0" smtClean="0">
              <a:latin typeface="微软雅黑" pitchFamily="34" charset="-122"/>
              <a:ea typeface="微软雅黑" pitchFamily="34" charset="-122"/>
            </a:rPr>
            <a:t>Strength</a:t>
          </a:r>
          <a:endParaRPr lang="zh-CN" altLang="en-US" sz="1600" i="1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作品同步呈现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非竞争协作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有效的版本管理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直观传统的设计界面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338839" y="178639"/>
        <a:ext cx="2547362" cy="2259760"/>
      </dsp:txXfrm>
    </dsp:sp>
    <dsp:sp modelId="{488702CB-DFBB-45D6-A3C3-AD4257AC0F25}">
      <dsp:nvSpPr>
        <dsp:cNvPr id="0" name=""/>
        <dsp:cNvSpPr/>
      </dsp:nvSpPr>
      <dsp:spPr>
        <a:xfrm>
          <a:off x="4495801" y="152402"/>
          <a:ext cx="2363822" cy="231223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rgbClr val="92D050"/>
          </a:solidFill>
          <a:prstDash val="solid"/>
        </a:ln>
        <a:effectLst>
          <a:glow rad="101600">
            <a:srgbClr val="00B050">
              <a:alpha val="60000"/>
            </a:srgbClr>
          </a:glow>
        </a:effectLst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i="1" kern="1200" dirty="0" smtClean="0">
              <a:latin typeface="微软雅黑" pitchFamily="34" charset="-122"/>
              <a:ea typeface="微软雅黑" pitchFamily="34" charset="-122"/>
            </a:rPr>
            <a:t>Weakness</a:t>
          </a:r>
          <a:endParaRPr lang="zh-CN" altLang="en-US" sz="1600" i="1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较高的服务器成本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难适应移动互联网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开发难度较高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体验受用户网络状况影响较大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495801" y="152402"/>
        <a:ext cx="2363822" cy="2312233"/>
      </dsp:txXfrm>
    </dsp:sp>
    <dsp:sp modelId="{863D82DE-A9B5-42F5-99BA-376094316122}">
      <dsp:nvSpPr>
        <dsp:cNvPr id="0" name=""/>
        <dsp:cNvSpPr/>
      </dsp:nvSpPr>
      <dsp:spPr>
        <a:xfrm>
          <a:off x="1345401" y="2819400"/>
          <a:ext cx="2540800" cy="2295008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rgbClr val="0070C0"/>
          </a:solidFill>
          <a:prstDash val="solid"/>
        </a:ln>
        <a:effectLst>
          <a:glow rad="101600">
            <a:srgbClr val="0070C0">
              <a:alpha val="60000"/>
            </a:srgbClr>
          </a:glow>
        </a:effectLst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i="1" kern="1200" dirty="0" smtClean="0">
              <a:latin typeface="微软雅黑" pitchFamily="34" charset="-122"/>
              <a:ea typeface="微软雅黑" pitchFamily="34" charset="-122"/>
            </a:rPr>
            <a:t>Opportunity</a:t>
          </a:r>
          <a:endParaRPr lang="zh-CN" altLang="en-US" sz="1600" i="1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办公文档协作是潮流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市场上未有同类软件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可以作为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Google Drive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的补充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受众忠诚度高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345401" y="2819400"/>
        <a:ext cx="2540800" cy="2295008"/>
      </dsp:txXfrm>
    </dsp:sp>
    <dsp:sp modelId="{3D29BE22-B760-4226-B3B5-8DFBE376296B}">
      <dsp:nvSpPr>
        <dsp:cNvPr id="0" name=""/>
        <dsp:cNvSpPr/>
      </dsp:nvSpPr>
      <dsp:spPr>
        <a:xfrm>
          <a:off x="4393400" y="2810367"/>
          <a:ext cx="2616996" cy="2295029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rgbClr val="FFFF00"/>
          </a:solidFill>
          <a:prstDash val="solid"/>
        </a:ln>
        <a:effectLst>
          <a:glow rad="101600">
            <a:srgbClr val="FFFF00">
              <a:alpha val="60000"/>
            </a:srgbClr>
          </a:glow>
        </a:effectLst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i="1" kern="1200" dirty="0" smtClean="0">
              <a:latin typeface="微软雅黑" pitchFamily="34" charset="-122"/>
              <a:ea typeface="微软雅黑" pitchFamily="34" charset="-122"/>
            </a:rPr>
            <a:t>Thread</a:t>
          </a:r>
          <a:endParaRPr lang="zh-CN" altLang="en-US" sz="1600" i="1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版本、设计两头都有对手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市场较单调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业务难拓展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有被传统软件的插件取代的危险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393400" y="2810367"/>
        <a:ext cx="2616996" cy="229502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8BD693-C5E6-42FF-8FA5-EC5D6CBB95B9}">
      <dsp:nvSpPr>
        <dsp:cNvPr id="0" name=""/>
        <dsp:cNvSpPr/>
      </dsp:nvSpPr>
      <dsp:spPr>
        <a:xfrm>
          <a:off x="103497" y="990601"/>
          <a:ext cx="2330648" cy="932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传统模式</a:t>
          </a:r>
          <a:endParaRPr lang="zh-CN" altLang="en-US" sz="3500" kern="1200" dirty="0"/>
        </a:p>
      </dsp:txBody>
      <dsp:txXfrm>
        <a:off x="103497" y="990601"/>
        <a:ext cx="2330648" cy="932259"/>
      </dsp:txXfrm>
    </dsp:sp>
    <dsp:sp modelId="{7049B653-C25F-4037-806B-FBEED81D3CCF}">
      <dsp:nvSpPr>
        <dsp:cNvPr id="0" name=""/>
        <dsp:cNvSpPr/>
      </dsp:nvSpPr>
      <dsp:spPr>
        <a:xfrm>
          <a:off x="0" y="1922864"/>
          <a:ext cx="2905759" cy="18254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专业正版软件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付费</a:t>
          </a:r>
          <a:r>
            <a:rPr lang="en-US" altLang="zh-CN" sz="2400" kern="1200" dirty="0" err="1" smtClean="0"/>
            <a:t>vip</a:t>
          </a:r>
          <a:endParaRPr lang="zh-CN" altLang="en-US" sz="2400" kern="1200" dirty="0"/>
        </a:p>
      </dsp:txBody>
      <dsp:txXfrm>
        <a:off x="0" y="1922864"/>
        <a:ext cx="2905759" cy="1825425"/>
      </dsp:txXfrm>
    </dsp:sp>
    <dsp:sp modelId="{A8307FD1-F8CF-41A1-BE7C-7EC8A20B1CAE}">
      <dsp:nvSpPr>
        <dsp:cNvPr id="0" name=""/>
        <dsp:cNvSpPr/>
      </dsp:nvSpPr>
      <dsp:spPr>
        <a:xfrm>
          <a:off x="3047992" y="990601"/>
          <a:ext cx="2330648" cy="932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广告模式</a:t>
          </a:r>
          <a:endParaRPr lang="zh-CN" altLang="en-US" sz="3500" kern="1200" dirty="0"/>
        </a:p>
      </dsp:txBody>
      <dsp:txXfrm>
        <a:off x="3047992" y="990601"/>
        <a:ext cx="2330648" cy="932259"/>
      </dsp:txXfrm>
    </dsp:sp>
    <dsp:sp modelId="{C3F7D6E7-ED08-4292-B112-B11286BF5CB0}">
      <dsp:nvSpPr>
        <dsp:cNvPr id="0" name=""/>
        <dsp:cNvSpPr/>
      </dsp:nvSpPr>
      <dsp:spPr>
        <a:xfrm>
          <a:off x="3047992" y="1922864"/>
          <a:ext cx="2330648" cy="18254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开放注册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以点击率收取广告费</a:t>
          </a:r>
          <a:endParaRPr lang="zh-CN" altLang="en-US" sz="2400" kern="1200" dirty="0"/>
        </a:p>
      </dsp:txBody>
      <dsp:txXfrm>
        <a:off x="3047992" y="1922864"/>
        <a:ext cx="2330648" cy="1825425"/>
      </dsp:txXfrm>
    </dsp:sp>
    <dsp:sp modelId="{1CA0DB6B-08D3-42F2-8630-F406463A5CEB}">
      <dsp:nvSpPr>
        <dsp:cNvPr id="0" name=""/>
        <dsp:cNvSpPr/>
      </dsp:nvSpPr>
      <dsp:spPr>
        <a:xfrm>
          <a:off x="5704931" y="990601"/>
          <a:ext cx="2330648" cy="932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合作模式</a:t>
          </a:r>
          <a:endParaRPr lang="zh-CN" altLang="en-US" sz="3500" kern="1200" dirty="0"/>
        </a:p>
      </dsp:txBody>
      <dsp:txXfrm>
        <a:off x="5704931" y="990601"/>
        <a:ext cx="2330648" cy="932259"/>
      </dsp:txXfrm>
    </dsp:sp>
    <dsp:sp modelId="{AD33160A-0668-4617-B6F3-D23CA43DF0D1}">
      <dsp:nvSpPr>
        <dsp:cNvPr id="0" name=""/>
        <dsp:cNvSpPr/>
      </dsp:nvSpPr>
      <dsp:spPr>
        <a:xfrm>
          <a:off x="5704931" y="1922864"/>
          <a:ext cx="2330648" cy="18254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与广告公司合作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提供合作版，收取佣金</a:t>
          </a:r>
          <a:endParaRPr lang="zh-CN" altLang="en-US" sz="2400" kern="1200" dirty="0"/>
        </a:p>
      </dsp:txBody>
      <dsp:txXfrm>
        <a:off x="5704931" y="1922864"/>
        <a:ext cx="2330648" cy="1825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5EEF5F-FE83-452A-8D72-5CDDECDE09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25C73EC8-45B4-449C-A0E6-CD70CF4DA5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Freeform 85"/>
          <p:cNvSpPr>
            <a:spLocks/>
          </p:cNvSpPr>
          <p:nvPr/>
        </p:nvSpPr>
        <p:spPr bwMode="gray">
          <a:xfrm>
            <a:off x="8096250" y="2590800"/>
            <a:ext cx="1047750" cy="2209800"/>
          </a:xfrm>
          <a:custGeom>
            <a:avLst/>
            <a:gdLst/>
            <a:ahLst/>
            <a:cxnLst>
              <a:cxn ang="0">
                <a:pos x="0" y="190"/>
              </a:cxn>
              <a:cxn ang="0">
                <a:pos x="770" y="0"/>
              </a:cxn>
              <a:cxn ang="0">
                <a:pos x="770" y="1392"/>
              </a:cxn>
              <a:cxn ang="0">
                <a:pos x="0" y="1116"/>
              </a:cxn>
              <a:cxn ang="0">
                <a:pos x="0" y="190"/>
              </a:cxn>
            </a:cxnLst>
            <a:rect l="0" t="0" r="r" b="b"/>
            <a:pathLst>
              <a:path w="770" h="1392">
                <a:moveTo>
                  <a:pt x="0" y="190"/>
                </a:moveTo>
                <a:lnTo>
                  <a:pt x="770" y="0"/>
                </a:lnTo>
                <a:lnTo>
                  <a:pt x="770" y="1392"/>
                </a:lnTo>
                <a:lnTo>
                  <a:pt x="0" y="1116"/>
                </a:lnTo>
                <a:lnTo>
                  <a:pt x="0" y="19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34510"/>
                  <a:invGamma/>
                </a:schemeClr>
              </a:gs>
              <a:gs pos="100000">
                <a:schemeClr val="accent2">
                  <a:alpha val="70000"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3158" name="Picture 86" descr="Picture11"/>
          <p:cNvPicPr>
            <a:picLocks noChangeAspect="1" noChangeArrowheads="1"/>
          </p:cNvPicPr>
          <p:nvPr/>
        </p:nvPicPr>
        <p:blipFill>
          <a:blip r:embed="rId2" cstate="print"/>
          <a:srcRect l="4640" b="6425"/>
          <a:stretch>
            <a:fillRect/>
          </a:stretch>
        </p:blipFill>
        <p:spPr bwMode="gray">
          <a:xfrm>
            <a:off x="8229600" y="3419475"/>
            <a:ext cx="681038" cy="1200150"/>
          </a:xfrm>
          <a:prstGeom prst="rect">
            <a:avLst/>
          </a:prstGeom>
          <a:noFill/>
        </p:spPr>
      </p:pic>
      <p:sp>
        <p:nvSpPr>
          <p:cNvPr id="3150" name="Freeform 78"/>
          <p:cNvSpPr>
            <a:spLocks/>
          </p:cNvSpPr>
          <p:nvPr/>
        </p:nvSpPr>
        <p:spPr bwMode="gray">
          <a:xfrm>
            <a:off x="3575050" y="1878013"/>
            <a:ext cx="4538663" cy="4191000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740" y="634"/>
              </a:cxn>
              <a:cxn ang="0">
                <a:pos x="2740" y="1577"/>
              </a:cxn>
              <a:cxn ang="0">
                <a:pos x="0" y="2636"/>
              </a:cxn>
              <a:cxn ang="0">
                <a:pos x="4" y="0"/>
              </a:cxn>
            </a:cxnLst>
            <a:rect l="0" t="0" r="r" b="b"/>
            <a:pathLst>
              <a:path w="2740" h="2636">
                <a:moveTo>
                  <a:pt x="4" y="0"/>
                </a:moveTo>
                <a:lnTo>
                  <a:pt x="2740" y="634"/>
                </a:lnTo>
                <a:lnTo>
                  <a:pt x="2740" y="1577"/>
                </a:lnTo>
                <a:lnTo>
                  <a:pt x="0" y="2636"/>
                </a:lnTo>
                <a:lnTo>
                  <a:pt x="4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725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15" name="AutoShape 43"/>
          <p:cNvSpPr>
            <a:spLocks noChangeArrowheads="1"/>
          </p:cNvSpPr>
          <p:nvPr/>
        </p:nvSpPr>
        <p:spPr bwMode="gray">
          <a:xfrm rot="1529854">
            <a:off x="5143500" y="4243388"/>
            <a:ext cx="368300" cy="1752600"/>
          </a:xfrm>
          <a:prstGeom prst="upArrow">
            <a:avLst>
              <a:gd name="adj1" fmla="val 47852"/>
              <a:gd name="adj2" fmla="val 89290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7" name="AutoShape 45"/>
          <p:cNvSpPr>
            <a:spLocks noChangeArrowheads="1"/>
          </p:cNvSpPr>
          <p:nvPr/>
        </p:nvSpPr>
        <p:spPr bwMode="gray">
          <a:xfrm rot="1529854">
            <a:off x="4592638" y="3127375"/>
            <a:ext cx="533400" cy="3048000"/>
          </a:xfrm>
          <a:prstGeom prst="upArrow">
            <a:avLst>
              <a:gd name="adj1" fmla="val 47852"/>
              <a:gd name="adj2" fmla="val 107222"/>
            </a:avLst>
          </a:prstGeom>
          <a:solidFill>
            <a:srgbClr val="F6831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AutoShape 44"/>
          <p:cNvSpPr>
            <a:spLocks noChangeArrowheads="1"/>
          </p:cNvSpPr>
          <p:nvPr/>
        </p:nvSpPr>
        <p:spPr bwMode="gray">
          <a:xfrm rot="1529854">
            <a:off x="4949825" y="3795713"/>
            <a:ext cx="398463" cy="2016125"/>
          </a:xfrm>
          <a:prstGeom prst="upArrow">
            <a:avLst>
              <a:gd name="adj1" fmla="val 47852"/>
              <a:gd name="adj2" fmla="val 94941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9" name="AutoShape 47"/>
          <p:cNvSpPr>
            <a:spLocks noChangeArrowheads="1"/>
          </p:cNvSpPr>
          <p:nvPr/>
        </p:nvSpPr>
        <p:spPr bwMode="gray">
          <a:xfrm rot="1529854">
            <a:off x="5600700" y="4371975"/>
            <a:ext cx="257175" cy="1066800"/>
          </a:xfrm>
          <a:prstGeom prst="upArrow">
            <a:avLst>
              <a:gd name="adj1" fmla="val 47852"/>
              <a:gd name="adj2" fmla="val 77835"/>
            </a:avLst>
          </a:prstGeom>
          <a:solidFill>
            <a:schemeClr val="accent1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0" name="AutoShape 48"/>
          <p:cNvSpPr>
            <a:spLocks noChangeArrowheads="1"/>
          </p:cNvSpPr>
          <p:nvPr/>
        </p:nvSpPr>
        <p:spPr bwMode="gray">
          <a:xfrm rot="1529854">
            <a:off x="6111875" y="4210050"/>
            <a:ext cx="381000" cy="1087438"/>
          </a:xfrm>
          <a:prstGeom prst="upArrow">
            <a:avLst>
              <a:gd name="adj1" fmla="val 47852"/>
              <a:gd name="adj2" fmla="val 53555"/>
            </a:avLst>
          </a:prstGeom>
          <a:solidFill>
            <a:schemeClr val="folHlink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1" name="AutoShape 49"/>
          <p:cNvSpPr>
            <a:spLocks noChangeArrowheads="1"/>
          </p:cNvSpPr>
          <p:nvPr/>
        </p:nvSpPr>
        <p:spPr bwMode="gray">
          <a:xfrm rot="1529854">
            <a:off x="5761038" y="4838700"/>
            <a:ext cx="252412" cy="466725"/>
          </a:xfrm>
          <a:prstGeom prst="upArrow">
            <a:avLst>
              <a:gd name="adj1" fmla="val 43972"/>
              <a:gd name="adj2" fmla="val 92205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38" name="Group 66"/>
          <p:cNvGrpSpPr>
            <a:grpSpLocks/>
          </p:cNvGrpSpPr>
          <p:nvPr/>
        </p:nvGrpSpPr>
        <p:grpSpPr bwMode="auto">
          <a:xfrm>
            <a:off x="6400800" y="2432050"/>
            <a:ext cx="1185863" cy="1414463"/>
            <a:chOff x="4320" y="1200"/>
            <a:chExt cx="672" cy="960"/>
          </a:xfrm>
        </p:grpSpPr>
        <p:sp>
          <p:nvSpPr>
            <p:cNvPr id="3123" name="AutoShape 51"/>
            <p:cNvSpPr>
              <a:spLocks noChangeArrowheads="1"/>
            </p:cNvSpPr>
            <p:nvPr userDrawn="1"/>
          </p:nvSpPr>
          <p:spPr bwMode="gray">
            <a:xfrm rot="1529854" flipH="1" flipV="1">
              <a:off x="4368" y="1200"/>
              <a:ext cx="232" cy="960"/>
            </a:xfrm>
            <a:prstGeom prst="upArrow">
              <a:avLst>
                <a:gd name="adj1" fmla="val 47852"/>
                <a:gd name="adj2" fmla="val 77644"/>
              </a:avLst>
            </a:prstGeom>
            <a:solidFill>
              <a:srgbClr val="FFFFFF">
                <a:alpha val="60001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4" name="AutoShape 52"/>
            <p:cNvSpPr>
              <a:spLocks noChangeArrowheads="1"/>
            </p:cNvSpPr>
            <p:nvPr userDrawn="1"/>
          </p:nvSpPr>
          <p:spPr bwMode="gray">
            <a:xfrm rot="1529854" flipH="1" flipV="1">
              <a:off x="4626" y="1250"/>
              <a:ext cx="174" cy="672"/>
            </a:xfrm>
            <a:prstGeom prst="upArrow">
              <a:avLst>
                <a:gd name="adj1" fmla="val 47852"/>
                <a:gd name="adj2" fmla="val 72467"/>
              </a:avLst>
            </a:prstGeom>
            <a:solidFill>
              <a:srgbClr val="FFFFFF">
                <a:alpha val="60001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5" name="AutoShape 53"/>
            <p:cNvSpPr>
              <a:spLocks noChangeArrowheads="1"/>
            </p:cNvSpPr>
            <p:nvPr userDrawn="1"/>
          </p:nvSpPr>
          <p:spPr bwMode="gray">
            <a:xfrm rot="1529854" flipH="1" flipV="1">
              <a:off x="4820" y="1344"/>
              <a:ext cx="172" cy="300"/>
            </a:xfrm>
            <a:prstGeom prst="upArrow">
              <a:avLst>
                <a:gd name="adj1" fmla="val 38870"/>
                <a:gd name="adj2" fmla="val 62468"/>
              </a:avLst>
            </a:prstGeom>
            <a:solidFill>
              <a:srgbClr val="FFFFFF">
                <a:alpha val="60001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AutoShape 54"/>
            <p:cNvSpPr>
              <a:spLocks noChangeArrowheads="1"/>
            </p:cNvSpPr>
            <p:nvPr userDrawn="1"/>
          </p:nvSpPr>
          <p:spPr bwMode="gray">
            <a:xfrm rot="1529854" flipH="1" flipV="1">
              <a:off x="4320" y="1248"/>
              <a:ext cx="172" cy="300"/>
            </a:xfrm>
            <a:prstGeom prst="upArrow">
              <a:avLst>
                <a:gd name="adj1" fmla="val 38870"/>
                <a:gd name="adj2" fmla="val 62468"/>
              </a:avLst>
            </a:prstGeom>
            <a:solidFill>
              <a:srgbClr val="FFFFFF">
                <a:alpha val="60001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03" name="Rectangle 31"/>
          <p:cNvSpPr>
            <a:spLocks noChangeArrowheads="1"/>
          </p:cNvSpPr>
          <p:nvPr/>
        </p:nvSpPr>
        <p:spPr bwMode="gray">
          <a:xfrm>
            <a:off x="0" y="1878013"/>
            <a:ext cx="3594100" cy="419576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40392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46" name="Picture 74" descr="Picture11"/>
          <p:cNvPicPr>
            <a:picLocks noChangeAspect="1" noChangeArrowheads="1"/>
          </p:cNvPicPr>
          <p:nvPr/>
        </p:nvPicPr>
        <p:blipFill>
          <a:blip r:embed="rId3" cstate="print"/>
          <a:srcRect l="4640" b="6302"/>
          <a:stretch>
            <a:fillRect/>
          </a:stretch>
        </p:blipFill>
        <p:spPr bwMode="gray">
          <a:xfrm>
            <a:off x="0" y="2524125"/>
            <a:ext cx="2022475" cy="3563938"/>
          </a:xfrm>
          <a:prstGeom prst="rect">
            <a:avLst/>
          </a:prstGeom>
          <a:noFill/>
        </p:spPr>
      </p:pic>
      <p:sp>
        <p:nvSpPr>
          <p:cNvPr id="3143" name="AutoShape 71"/>
          <p:cNvSpPr>
            <a:spLocks noChangeArrowheads="1"/>
          </p:cNvSpPr>
          <p:nvPr/>
        </p:nvSpPr>
        <p:spPr bwMode="gray">
          <a:xfrm rot="1529854">
            <a:off x="1787525" y="3822700"/>
            <a:ext cx="636588" cy="2443163"/>
          </a:xfrm>
          <a:prstGeom prst="upArrow">
            <a:avLst>
              <a:gd name="adj1" fmla="val 47852"/>
              <a:gd name="adj2" fmla="val 72014"/>
            </a:avLst>
          </a:prstGeom>
          <a:solidFill>
            <a:srgbClr val="FFFFFF">
              <a:alpha val="1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gray">
          <a:xfrm>
            <a:off x="4114800" y="6096000"/>
            <a:ext cx="10985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200">
                <a:solidFill>
                  <a:srgbClr val="FF0000"/>
                </a:solidFill>
                <a:ea typeface="宋体" pitchFamily="2" charset="-122"/>
              </a:rPr>
              <a:t>LOGO</a:t>
            </a:r>
          </a:p>
        </p:txBody>
      </p:sp>
      <p:sp>
        <p:nvSpPr>
          <p:cNvPr id="3160" name="AutoShape 88"/>
          <p:cNvSpPr>
            <a:spLocks noChangeArrowheads="1"/>
          </p:cNvSpPr>
          <p:nvPr/>
        </p:nvSpPr>
        <p:spPr bwMode="gray">
          <a:xfrm rot="1529854">
            <a:off x="3687763" y="5287963"/>
            <a:ext cx="263525" cy="876300"/>
          </a:xfrm>
          <a:prstGeom prst="upArrow">
            <a:avLst>
              <a:gd name="adj1" fmla="val 47852"/>
              <a:gd name="adj2" fmla="val 62396"/>
            </a:avLst>
          </a:prstGeom>
          <a:solidFill>
            <a:schemeClr val="folHlink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AutoShape 42"/>
          <p:cNvSpPr>
            <a:spLocks noChangeArrowheads="1"/>
          </p:cNvSpPr>
          <p:nvPr/>
        </p:nvSpPr>
        <p:spPr bwMode="gray">
          <a:xfrm rot="1529854">
            <a:off x="4025900" y="4506913"/>
            <a:ext cx="441325" cy="1600200"/>
          </a:xfrm>
          <a:prstGeom prst="upArrow">
            <a:avLst>
              <a:gd name="adj1" fmla="val 47852"/>
              <a:gd name="adj2" fmla="val 68036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" name="Freeform 82"/>
          <p:cNvSpPr>
            <a:spLocks/>
          </p:cNvSpPr>
          <p:nvPr/>
        </p:nvSpPr>
        <p:spPr bwMode="gray">
          <a:xfrm>
            <a:off x="-11113" y="4368800"/>
            <a:ext cx="9155113" cy="2484438"/>
          </a:xfrm>
          <a:custGeom>
            <a:avLst/>
            <a:gdLst/>
            <a:ahLst/>
            <a:cxnLst>
              <a:cxn ang="0">
                <a:pos x="2263" y="1065"/>
              </a:cxn>
              <a:cxn ang="0">
                <a:pos x="5118" y="0"/>
              </a:cxn>
              <a:cxn ang="0">
                <a:pos x="5760" y="269"/>
              </a:cxn>
              <a:cxn ang="0">
                <a:pos x="5767" y="1565"/>
              </a:cxn>
              <a:cxn ang="0">
                <a:pos x="0" y="1565"/>
              </a:cxn>
              <a:cxn ang="0">
                <a:pos x="7" y="1065"/>
              </a:cxn>
              <a:cxn ang="0">
                <a:pos x="2263" y="1065"/>
              </a:cxn>
            </a:cxnLst>
            <a:rect l="0" t="0" r="r" b="b"/>
            <a:pathLst>
              <a:path w="5767" h="1565">
                <a:moveTo>
                  <a:pt x="2263" y="1065"/>
                </a:moveTo>
                <a:lnTo>
                  <a:pt x="5118" y="0"/>
                </a:lnTo>
                <a:lnTo>
                  <a:pt x="5760" y="269"/>
                </a:lnTo>
                <a:lnTo>
                  <a:pt x="5767" y="1565"/>
                </a:lnTo>
                <a:lnTo>
                  <a:pt x="0" y="1565"/>
                </a:lnTo>
                <a:lnTo>
                  <a:pt x="7" y="1065"/>
                </a:lnTo>
                <a:lnTo>
                  <a:pt x="2263" y="106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132" name="Group 60"/>
          <p:cNvGrpSpPr>
            <a:grpSpLocks/>
          </p:cNvGrpSpPr>
          <p:nvPr/>
        </p:nvGrpSpPr>
        <p:grpSpPr bwMode="auto">
          <a:xfrm>
            <a:off x="215900" y="2971800"/>
            <a:ext cx="3378200" cy="3886200"/>
            <a:chOff x="912" y="1536"/>
            <a:chExt cx="1728" cy="2112"/>
          </a:xfrm>
        </p:grpSpPr>
        <p:pic>
          <p:nvPicPr>
            <p:cNvPr id="3128" name="Picture 56" descr="light_shadow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912" y="1536"/>
              <a:ext cx="1728" cy="2112"/>
            </a:xfrm>
            <a:prstGeom prst="rect">
              <a:avLst/>
            </a:prstGeom>
            <a:noFill/>
          </p:spPr>
        </p:pic>
        <p:pic>
          <p:nvPicPr>
            <p:cNvPr id="3108" name="Picture 36" descr="wiz_biz01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 b="-310"/>
            <a:stretch>
              <a:fillRect/>
            </a:stretch>
          </p:blipFill>
          <p:spPr bwMode="gray">
            <a:xfrm>
              <a:off x="1248" y="1776"/>
              <a:ext cx="1033" cy="1776"/>
            </a:xfrm>
            <a:prstGeom prst="rect">
              <a:avLst/>
            </a:prstGeom>
            <a:noFill/>
          </p:spPr>
        </p:pic>
      </p:grpSp>
      <p:pic>
        <p:nvPicPr>
          <p:cNvPr id="3159" name="Picture 87" descr="wiz_biz0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gray">
          <a:xfrm>
            <a:off x="5368925" y="1295400"/>
            <a:ext cx="3698875" cy="556260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2819400"/>
            <a:ext cx="4419600" cy="6096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" y="6245225"/>
            <a:ext cx="2133600" cy="476250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18EFAAB8-F64A-467E-AC60-BEB3F5D70DD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685800"/>
            <a:ext cx="73152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3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4" presetClass="emph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33333E-6 -4.07407E-6 L -0.00122 -0.05301 " pathEditMode="relative" rAng="0" ptsTypes="AA">
                                      <p:cBhvr>
                                        <p:cTn id="2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7"/>
                                    </p:animMotion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18" presetClass="entr" presetSubtype="3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3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3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3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3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3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800"/>
                            </p:stCondLst>
                            <p:childTnLst>
                              <p:par>
                                <p:cTn id="55" presetID="1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56" dur="5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9" presetClass="exit" presetSubtype="0" fill="hold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800"/>
                            </p:stCondLst>
                            <p:childTnLst>
                              <p:par>
                                <p:cTn id="67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33333E-6 3.7037E-6 L -0.02917 -0.35116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" y="-17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4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7" grpId="0" animBg="1"/>
      <p:bldP spid="3150" grpId="0" animBg="1"/>
      <p:bldP spid="3115" grpId="0" animBg="1"/>
      <p:bldP spid="3117" grpId="0" animBg="1"/>
      <p:bldP spid="3116" grpId="0" animBg="1"/>
      <p:bldP spid="3119" grpId="0" animBg="1"/>
      <p:bldP spid="3120" grpId="0" animBg="1"/>
      <p:bldP spid="3121" grpId="0" animBg="1"/>
      <p:bldP spid="3103" grpId="0" animBg="1"/>
      <p:bldP spid="3160" grpId="0" animBg="1"/>
      <p:bldP spid="3114" grpId="0" animBg="1"/>
      <p:bldP spid="3075" grpId="0" build="p">
        <p:tmplLst>
          <p:tmpl lvl="1">
            <p:tnLst>
              <p:par>
                <p:cTn presetID="34" presetClass="emph" presetSubtype="0" fill="hold" nodeType="withEffect">
                  <p:stCondLst>
                    <p:cond delay="2000"/>
                  </p:stCondLst>
                  <p:iterate type="lt">
                    <p:tmPct val="10000"/>
                  </p:iterate>
                  <p:childTnLst>
                    <p:animMotion origin="layout" path="M 3.33333E-6 -4.07407E-6 L -0.00122 -0.05301 " pathEditMode="relative" rAng="0" ptsTypes="AA">
                      <p:cBhvr>
                        <p:cTn dur="250" accel="50000" decel="50000" autoRev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" y="-27"/>
                    </p:animMotion>
                    <p:animRot by="1500000">
                      <p:cBhvr>
                        <p:cTn dur="125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r</p:attrName>
                        </p:attrNameLst>
                      </p:cBhvr>
                    </p:animRot>
                    <p:animRot by="-1500000">
                      <p:cBhvr>
                        <p:cTn dur="125" fill="hold">
                          <p:stCondLst>
                            <p:cond delay="125"/>
                          </p:stCondLst>
                        </p:cTn>
                        <p:tgtEl>
                          <p:spTgt spid="3075"/>
                        </p:tgtEl>
                        <p:attrNameLst>
                          <p:attrName>r</p:attrName>
                        </p:attrNameLst>
                      </p:cBhvr>
                    </p:animRot>
                    <p:animRot by="-1500000">
                      <p:cBhvr>
                        <p:cTn dur="125" fill="hold">
                          <p:stCondLst>
                            <p:cond delay="250"/>
                          </p:stCondLst>
                        </p:cTn>
                        <p:tgtEl>
                          <p:spTgt spid="3075"/>
                        </p:tgtEl>
                        <p:attrNameLst>
                          <p:attrName>r</p:attrName>
                        </p:attrNameLst>
                      </p:cBhvr>
                    </p:animRot>
                    <p:animRot by="1500000">
                      <p:cBhvr>
                        <p:cTn dur="125" fill="hold">
                          <p:stCondLst>
                            <p:cond delay="375"/>
                          </p:stCondLst>
                        </p:cTn>
                        <p:tgtEl>
                          <p:spTgt spid="3075"/>
                        </p:tgtEl>
                        <p:attrNameLst>
                          <p:attrName>r</p:attrName>
                        </p:attrNameLst>
                      </p:cBhvr>
                    </p:animRot>
                  </p:childTnLst>
                </p:cTn>
              </p:par>
            </p:tnLst>
          </p:tmpl>
        </p:tmplLst>
      </p:bldP>
      <p:bldP spid="307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iterate type="lt">
                    <p:tmPct val="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75" grpId="3" build="p">
        <p:tmplLst>
          <p:tmpl lvl="1">
            <p:tnLst>
              <p:par>
                <p:cTn presetID="0" presetClass="path" presetSubtype="0" accel="50000" decel="50000" fill="hold" nodeType="afterEffect">
                  <p:stCondLst>
                    <p:cond delay="0"/>
                  </p:stCondLst>
                  <p:iterate type="lt">
                    <p:tmPct val="0"/>
                  </p:iterate>
                  <p:childTnLst>
                    <p:animMotion origin="layout" path="M 3.33333E-6 3.7037E-6 L -0.02917 -0.35116 " pathEditMode="relative" rAng="0" ptsTypes="AA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5" y="-176"/>
                    </p:animMotion>
                  </p:childTnLst>
                </p:cTn>
              </p:par>
            </p:tnLst>
          </p:tmpl>
        </p:tmplLst>
      </p:bldP>
      <p:bldP spid="3075" grpId="4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700"/>
                  </p:stCondLst>
                  <p:iterate type="lt">
                    <p:tmPct val="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Left)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75" grpId="5" build="p">
        <p:tmplLst>
          <p:tmpl lvl="1">
            <p:tnLst>
              <p:par>
                <p:cTn presetID="29" presetClass="exit" presetSubtype="0" fill="hold" nodeType="withEffect">
                  <p:stCondLst>
                    <p:cond delay="0"/>
                  </p:stCondLst>
                  <p:iterate type="lt">
                    <p:tmPct val="0"/>
                  </p:iterate>
                  <p:childTnLst>
                    <p:anim calcmode="lin" valueType="num">
                      <p:cBhvr>
                        <p:cTn dur="1000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2"/>
                          </p:val>
                        </p:tav>
                      </p:tavLst>
                    </p:anim>
                    <p:anim calcmode="lin" valueType="num">
                      <p:cBhvr>
                        <p:cTn dur="1000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Effect transition="out" filter="fade">
                      <p:cBhvr>
                        <p:cTn dur="1000"/>
                        <p:tgtEl>
                          <p:spTgt spid="307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49898-5C01-42FF-9E43-C055954518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8425"/>
            <a:ext cx="2057400" cy="62261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8425"/>
            <a:ext cx="6019800" cy="62261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1298E-1616-4F84-BB6F-C6BD9445A7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98425"/>
            <a:ext cx="6858000" cy="1074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EBDF5720-F78C-4A1F-AEB9-67DFB96D00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98425"/>
            <a:ext cx="6858000" cy="1074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F17CFFA4-DEAC-4FF3-87EA-3D69BAFFBEF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98425"/>
            <a:ext cx="6858000" cy="1074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ECC74CCB-0D75-4A78-9A2A-D6EAD55687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98425"/>
            <a:ext cx="6858000" cy="1074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2AB8A8A0-0D3E-4FB3-942D-8739E88A73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4675F-88BB-456B-A496-57A66E52330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A504E-5758-4652-AD42-562377BF2C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83B90-5955-410D-97D8-92CED246D2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3C1DBF-659A-4F55-B4F4-DE67AEB574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73DE65-83AD-479B-ACE1-5923041C24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A8234-7824-4362-85EB-5B0B711A77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249BB0-124F-4964-BF9C-E9069E86369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6EE294-3C0D-4EAC-8D70-749712B905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Freeform 26"/>
          <p:cNvSpPr>
            <a:spLocks/>
          </p:cNvSpPr>
          <p:nvPr/>
        </p:nvSpPr>
        <p:spPr bwMode="gray">
          <a:xfrm>
            <a:off x="8685213" y="763588"/>
            <a:ext cx="511175" cy="5697537"/>
          </a:xfrm>
          <a:custGeom>
            <a:avLst/>
            <a:gdLst/>
            <a:ahLst/>
            <a:cxnLst>
              <a:cxn ang="0">
                <a:pos x="1" y="231"/>
              </a:cxn>
              <a:cxn ang="0">
                <a:pos x="417" y="0"/>
              </a:cxn>
              <a:cxn ang="0">
                <a:pos x="397" y="3208"/>
              </a:cxn>
              <a:cxn ang="0">
                <a:pos x="0" y="3438"/>
              </a:cxn>
              <a:cxn ang="0">
                <a:pos x="1" y="231"/>
              </a:cxn>
            </a:cxnLst>
            <a:rect l="0" t="0" r="r" b="b"/>
            <a:pathLst>
              <a:path w="417" h="3438">
                <a:moveTo>
                  <a:pt x="1" y="231"/>
                </a:moveTo>
                <a:lnTo>
                  <a:pt x="417" y="0"/>
                </a:lnTo>
                <a:lnTo>
                  <a:pt x="397" y="3208"/>
                </a:lnTo>
                <a:lnTo>
                  <a:pt x="0" y="3438"/>
                </a:lnTo>
                <a:lnTo>
                  <a:pt x="1" y="231"/>
                </a:lnTo>
                <a:close/>
              </a:path>
            </a:pathLst>
          </a:custGeom>
          <a:solidFill>
            <a:schemeClr val="accent2">
              <a:alpha val="16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gray">
          <a:xfrm>
            <a:off x="0" y="1155700"/>
            <a:ext cx="8683625" cy="5308600"/>
          </a:xfrm>
          <a:prstGeom prst="rect">
            <a:avLst/>
          </a:prstGeom>
          <a:solidFill>
            <a:schemeClr val="folHlink">
              <a:alpha val="2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67475"/>
            <a:ext cx="2133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+mn-lt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467475"/>
            <a:ext cx="2895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+mn-lt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467475"/>
            <a:ext cx="2133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n-lt"/>
                <a:ea typeface="宋体" pitchFamily="2" charset="-122"/>
              </a:defRPr>
            </a:lvl1pPr>
          </a:lstStyle>
          <a:p>
            <a:fld id="{0FD28882-ABCE-4422-8596-02E22C0F5E78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40" name="Picture 16" descr="Picture11"/>
          <p:cNvPicPr>
            <a:picLocks noChangeAspect="1" noChangeArrowheads="1"/>
          </p:cNvPicPr>
          <p:nvPr/>
        </p:nvPicPr>
        <p:blipFill>
          <a:blip r:embed="rId17" cstate="print"/>
          <a:srcRect l="4640" b="6302"/>
          <a:stretch>
            <a:fillRect/>
          </a:stretch>
        </p:blipFill>
        <p:spPr bwMode="gray">
          <a:xfrm>
            <a:off x="609600" y="3294063"/>
            <a:ext cx="2022475" cy="3563937"/>
          </a:xfrm>
          <a:prstGeom prst="rect">
            <a:avLst/>
          </a:prstGeom>
          <a:noFill/>
        </p:spPr>
      </p:pic>
      <p:sp>
        <p:nvSpPr>
          <p:cNvPr id="1044" name="AutoShape 20"/>
          <p:cNvSpPr>
            <a:spLocks noChangeArrowheads="1"/>
          </p:cNvSpPr>
          <p:nvPr/>
        </p:nvSpPr>
        <p:spPr bwMode="gray">
          <a:xfrm rot="5400000">
            <a:off x="577850" y="-196850"/>
            <a:ext cx="520700" cy="1676400"/>
          </a:xfrm>
          <a:prstGeom prst="upArrow">
            <a:avLst>
              <a:gd name="adj1" fmla="val 47852"/>
              <a:gd name="adj2" fmla="val 60411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 rot="5400000">
            <a:off x="268287" y="-192087"/>
            <a:ext cx="682625" cy="1219200"/>
          </a:xfrm>
          <a:prstGeom prst="upArrow">
            <a:avLst>
              <a:gd name="adj1" fmla="val 44657"/>
              <a:gd name="adj2" fmla="val 52325"/>
            </a:avLst>
          </a:prstGeom>
          <a:solidFill>
            <a:srgbClr val="F6831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6" name="AutoShape 22"/>
          <p:cNvSpPr>
            <a:spLocks noChangeArrowheads="1"/>
          </p:cNvSpPr>
          <p:nvPr/>
        </p:nvSpPr>
        <p:spPr bwMode="gray">
          <a:xfrm rot="5400000">
            <a:off x="423069" y="270669"/>
            <a:ext cx="381000" cy="1211262"/>
          </a:xfrm>
          <a:prstGeom prst="upArrow">
            <a:avLst>
              <a:gd name="adj1" fmla="val 47852"/>
              <a:gd name="adj2" fmla="val 59654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" name="AutoShape 23"/>
          <p:cNvSpPr>
            <a:spLocks noChangeArrowheads="1"/>
          </p:cNvSpPr>
          <p:nvPr/>
        </p:nvSpPr>
        <p:spPr bwMode="gray">
          <a:xfrm rot="5400000">
            <a:off x="101600" y="550863"/>
            <a:ext cx="273050" cy="476250"/>
          </a:xfrm>
          <a:prstGeom prst="upArrow">
            <a:avLst>
              <a:gd name="adj1" fmla="val 38870"/>
              <a:gd name="adj2" fmla="val 62468"/>
            </a:avLst>
          </a:prstGeom>
          <a:solidFill>
            <a:srgbClr val="F6831A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41" name="Group 17"/>
          <p:cNvGrpSpPr>
            <a:grpSpLocks/>
          </p:cNvGrpSpPr>
          <p:nvPr/>
        </p:nvGrpSpPr>
        <p:grpSpPr bwMode="auto">
          <a:xfrm>
            <a:off x="0" y="65088"/>
            <a:ext cx="1371600" cy="1535112"/>
            <a:chOff x="912" y="1536"/>
            <a:chExt cx="1728" cy="2112"/>
          </a:xfrm>
        </p:grpSpPr>
        <p:pic>
          <p:nvPicPr>
            <p:cNvPr id="1042" name="Picture 18" descr="light_shadow"/>
            <p:cNvPicPr>
              <a:picLocks noChangeAspect="1" noChangeArrowheads="1"/>
            </p:cNvPicPr>
            <p:nvPr userDrawn="1"/>
          </p:nvPicPr>
          <p:blipFill>
            <a:blip r:embed="rId18" cstate="print"/>
            <a:srcRect/>
            <a:stretch>
              <a:fillRect/>
            </a:stretch>
          </p:blipFill>
          <p:spPr bwMode="gray">
            <a:xfrm>
              <a:off x="912" y="1536"/>
              <a:ext cx="1728" cy="2112"/>
            </a:xfrm>
            <a:prstGeom prst="rect">
              <a:avLst/>
            </a:prstGeom>
            <a:noFill/>
          </p:spPr>
        </p:pic>
        <p:pic>
          <p:nvPicPr>
            <p:cNvPr id="1043" name="Picture 19" descr="wiz_biz01"/>
            <p:cNvPicPr>
              <a:picLocks noChangeAspect="1" noChangeArrowheads="1"/>
            </p:cNvPicPr>
            <p:nvPr userDrawn="1"/>
          </p:nvPicPr>
          <p:blipFill>
            <a:blip r:embed="rId19" cstate="print"/>
            <a:srcRect b="-310"/>
            <a:stretch>
              <a:fillRect/>
            </a:stretch>
          </p:blipFill>
          <p:spPr bwMode="gray">
            <a:xfrm>
              <a:off x="1248" y="1776"/>
              <a:ext cx="1033" cy="1776"/>
            </a:xfrm>
            <a:prstGeom prst="rect">
              <a:avLst/>
            </a:prstGeom>
            <a:noFill/>
          </p:spPr>
        </p:pic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752600" y="98425"/>
            <a:ext cx="68580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1049" name="Picture 25" descr="Picture11"/>
          <p:cNvPicPr>
            <a:picLocks noChangeAspect="1" noChangeArrowheads="1"/>
          </p:cNvPicPr>
          <p:nvPr/>
        </p:nvPicPr>
        <p:blipFill>
          <a:blip r:embed="rId17" cstate="print"/>
          <a:srcRect l="25345" b="6302"/>
          <a:stretch>
            <a:fillRect/>
          </a:stretch>
        </p:blipFill>
        <p:spPr bwMode="gray">
          <a:xfrm>
            <a:off x="0" y="4114800"/>
            <a:ext cx="1219200" cy="2743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3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" grpId="0" animBg="1"/>
      <p:bldP spid="1045" grpId="0" animBg="1"/>
      <p:bldP spid="1046" grpId="0" animBg="1"/>
      <p:bldP spid="1047" grpId="0" animBg="1"/>
      <p:bldP spid="1026" grpId="0"/>
    </p:bldLst>
  </p:timing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609600"/>
            <a:ext cx="6781800" cy="762000"/>
          </a:xfrm>
        </p:spPr>
        <p:txBody>
          <a:bodyPr/>
          <a:lstStyle/>
          <a:p>
            <a:r>
              <a:rPr lang="zh-CN" altLang="en-US" sz="2400" b="0" dirty="0" smtClean="0">
                <a:solidFill>
                  <a:schemeClr val="accent1"/>
                </a:solidFill>
                <a:latin typeface="Adobe 黑体 Std R" pitchFamily="34" charset="-122"/>
                <a:ea typeface="Adobe 黑体 Std R" pitchFamily="34" charset="-122"/>
              </a:rPr>
              <a:t>项目建议之</a:t>
            </a:r>
            <a:r>
              <a:rPr lang="en-US" altLang="zh-CN" sz="2400" b="0" dirty="0" smtClean="0">
                <a:solidFill>
                  <a:schemeClr val="accent1"/>
                </a:solidFill>
                <a:latin typeface="Adobe 黑体 Std R" pitchFamily="34" charset="-122"/>
                <a:ea typeface="Adobe 黑体 Std R" pitchFamily="34" charset="-122"/>
              </a:rPr>
              <a:t>	</a:t>
            </a:r>
            <a:r>
              <a:rPr lang="en-US" altLang="zh-CN" sz="2400" b="0" dirty="0" smtClean="0">
                <a:latin typeface="Adobe 黑体 Std R" pitchFamily="34" charset="-122"/>
                <a:ea typeface="Adobe 黑体 Std R" pitchFamily="34" charset="-122"/>
              </a:rPr>
              <a:t> </a:t>
            </a:r>
            <a:r>
              <a:rPr lang="zh-CN" altLang="en-US" dirty="0" smtClean="0">
                <a:latin typeface="Adobe 繁黑體 Std B" pitchFamily="34" charset="-128"/>
                <a:ea typeface="Adobe 繁黑體 Std B" pitchFamily="34" charset="-128"/>
              </a:rPr>
              <a:t>画眉</a:t>
            </a:r>
            <a:endParaRPr lang="en-US" altLang="zh-CN" dirty="0"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3581400" y="3048000"/>
            <a:ext cx="4419600" cy="533400"/>
          </a:xfrm>
        </p:spPr>
        <p:txBody>
          <a:bodyPr/>
          <a:lstStyle/>
          <a:p>
            <a:r>
              <a:rPr lang="zh-CN" altLang="en-US" b="1" dirty="0" smtClean="0">
                <a:latin typeface="Adobe 繁黑體 Std B" pitchFamily="34" charset="-128"/>
                <a:ea typeface="Adobe 繁黑體 Std B" pitchFamily="34" charset="-128"/>
              </a:rPr>
              <a:t>一块白板</a:t>
            </a:r>
            <a:r>
              <a:rPr lang="zh-CN" altLang="en-US" b="1" dirty="0">
                <a:latin typeface="Adobe 繁黑體 Std B" pitchFamily="34" charset="-128"/>
                <a:ea typeface="Adobe 繁黑體 Std B" pitchFamily="34" charset="-128"/>
              </a:rPr>
              <a:t>，</a:t>
            </a:r>
            <a:r>
              <a:rPr lang="zh-CN" altLang="en-US" b="1" dirty="0" smtClean="0">
                <a:latin typeface="Adobe 繁黑體 Std B" pitchFamily="34" charset="-128"/>
                <a:ea typeface="Adobe 繁黑體 Std B" pitchFamily="34" charset="-128"/>
              </a:rPr>
              <a:t>无限</a:t>
            </a:r>
            <a:r>
              <a:rPr lang="zh-CN" altLang="en-US" b="1" dirty="0">
                <a:latin typeface="Adobe 繁黑體 Std B" pitchFamily="34" charset="-128"/>
                <a:ea typeface="Adobe 繁黑體 Std B" pitchFamily="34" charset="-128"/>
              </a:rPr>
              <a:t>可能</a:t>
            </a:r>
            <a:endParaRPr lang="en-US" altLang="zh-CN" b="1" dirty="0">
              <a:latin typeface="Adobe 繁黑體 Std B" pitchFamily="34" charset="-128"/>
              <a:ea typeface="Adobe 繁黑體 Std B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盈利模式</a:t>
            </a:r>
            <a:endParaRPr lang="zh-CN" altLang="en-US" dirty="0"/>
          </a:p>
        </p:txBody>
      </p:sp>
      <p:graphicFrame>
        <p:nvGraphicFramePr>
          <p:cNvPr id="5" name="SmartArt 占位符 4"/>
          <p:cNvGraphicFramePr>
            <a:graphicFrameLocks noGrp="1"/>
          </p:cNvGraphicFramePr>
          <p:nvPr>
            <p:ph type="dgm" idx="1"/>
          </p:nvPr>
        </p:nvGraphicFramePr>
        <p:xfrm>
          <a:off x="457200" y="16002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WordArt 2"/>
          <p:cNvSpPr>
            <a:spLocks noChangeArrowheads="1" noChangeShapeType="1" noTextEdit="1"/>
          </p:cNvSpPr>
          <p:nvPr/>
        </p:nvSpPr>
        <p:spPr bwMode="gray">
          <a:xfrm>
            <a:off x="3581400" y="762000"/>
            <a:ext cx="3733800" cy="476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Thank You!</a:t>
            </a:r>
            <a:endParaRPr lang="zh-CN" altLang="en-US" sz="3600" kern="1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chemeClr val="tx2"/>
              </a:solidFill>
              <a:effectLst>
                <a:outerShdw dist="28398" dir="3806097" algn="ctr" rotWithShape="0">
                  <a:schemeClr val="bg2">
                    <a:alpha val="50000"/>
                  </a:scheme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6997700" y="6529388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900" b="0">
                <a:ea typeface="宋体" pitchFamily="2" charset="-122"/>
              </a:rPr>
              <a:t>www.themegallery.com</a:t>
            </a:r>
          </a:p>
        </p:txBody>
      </p:sp>
      <p:sp>
        <p:nvSpPr>
          <p:cNvPr id="66568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2"/>
          <p:cNvSpPr>
            <a:spLocks noChangeShapeType="1"/>
          </p:cNvSpPr>
          <p:nvPr/>
        </p:nvSpPr>
        <p:spPr bwMode="black">
          <a:xfrm>
            <a:off x="2928938" y="55435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black">
          <a:xfrm>
            <a:off x="3614738" y="5162550"/>
            <a:ext cx="3552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风险与效益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black">
          <a:xfrm>
            <a:off x="2971800" y="27432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内容大纲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black">
          <a:xfrm>
            <a:off x="3886200" y="2362200"/>
            <a:ext cx="3552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项目概要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black">
          <a:xfrm>
            <a:off x="3462338" y="34290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black">
          <a:xfrm>
            <a:off x="4114800" y="3048000"/>
            <a:ext cx="3552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项目背景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black">
          <a:xfrm>
            <a:off x="3657600" y="4154488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black">
          <a:xfrm>
            <a:off x="4343400" y="3773488"/>
            <a:ext cx="3552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项目目标与产出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black">
          <a:xfrm>
            <a:off x="3462338" y="48768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black">
          <a:xfrm>
            <a:off x="4114800" y="4495800"/>
            <a:ext cx="3552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组织架构与实施方法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934" name="Group 94"/>
          <p:cNvGrpSpPr>
            <a:grpSpLocks/>
          </p:cNvGrpSpPr>
          <p:nvPr/>
        </p:nvGrpSpPr>
        <p:grpSpPr bwMode="auto">
          <a:xfrm>
            <a:off x="2790825" y="2362200"/>
            <a:ext cx="393700" cy="393700"/>
            <a:chOff x="2543" y="1006"/>
            <a:chExt cx="416" cy="416"/>
          </a:xfrm>
        </p:grpSpPr>
        <p:sp>
          <p:nvSpPr>
            <p:cNvPr id="3589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89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35894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</p:spPr>
          </p:pic>
          <p:sp>
            <p:nvSpPr>
              <p:cNvPr id="35895" name="Oval 5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35896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</p:spPr>
          </p:pic>
        </p:grpSp>
        <p:pic>
          <p:nvPicPr>
            <p:cNvPr id="35897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933" name="Group 93"/>
          <p:cNvGrpSpPr>
            <a:grpSpLocks/>
          </p:cNvGrpSpPr>
          <p:nvPr/>
        </p:nvGrpSpPr>
        <p:grpSpPr bwMode="auto">
          <a:xfrm>
            <a:off x="3325813" y="3049588"/>
            <a:ext cx="393700" cy="393700"/>
            <a:chOff x="3071" y="1006"/>
            <a:chExt cx="416" cy="416"/>
          </a:xfrm>
        </p:grpSpPr>
        <p:sp>
          <p:nvSpPr>
            <p:cNvPr id="35902" name="Oval 62"/>
            <p:cNvSpPr>
              <a:spLocks noChangeArrowheads="1"/>
            </p:cNvSpPr>
            <p:nvPr/>
          </p:nvSpPr>
          <p:spPr bwMode="gray">
            <a:xfrm>
              <a:off x="3071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903" name="Group 63"/>
            <p:cNvGrpSpPr>
              <a:grpSpLocks/>
            </p:cNvGrpSpPr>
            <p:nvPr/>
          </p:nvGrpSpPr>
          <p:grpSpPr bwMode="auto">
            <a:xfrm rot="-2288454">
              <a:off x="3106" y="1034"/>
              <a:ext cx="348" cy="356"/>
              <a:chOff x="887" y="2040"/>
              <a:chExt cx="433" cy="422"/>
            </a:xfrm>
          </p:grpSpPr>
          <p:pic>
            <p:nvPicPr>
              <p:cNvPr id="35904" name="Picture 6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</p:spPr>
          </p:pic>
          <p:sp>
            <p:nvSpPr>
              <p:cNvPr id="35905" name="Oval 6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2">
                      <a:alpha val="75000"/>
                    </a:schemeClr>
                  </a:gs>
                  <a:gs pos="10000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35906" name="Picture 6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</p:spPr>
          </p:pic>
        </p:grpSp>
        <p:pic>
          <p:nvPicPr>
            <p:cNvPr id="35926" name="Picture 86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3098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932" name="Group 92"/>
          <p:cNvGrpSpPr>
            <a:grpSpLocks/>
          </p:cNvGrpSpPr>
          <p:nvPr/>
        </p:nvGrpSpPr>
        <p:grpSpPr bwMode="auto">
          <a:xfrm>
            <a:off x="3352800" y="3810000"/>
            <a:ext cx="393700" cy="393700"/>
            <a:chOff x="3647" y="1006"/>
            <a:chExt cx="416" cy="416"/>
          </a:xfrm>
        </p:grpSpPr>
        <p:sp>
          <p:nvSpPr>
            <p:cNvPr id="35907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908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35909" name="Picture 69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</p:spPr>
          </p:pic>
          <p:sp>
            <p:nvSpPr>
              <p:cNvPr id="35910" name="Oval 70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35911" name="Picture 71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</p:spPr>
          </p:pic>
        </p:grpSp>
        <p:pic>
          <p:nvPicPr>
            <p:cNvPr id="35927" name="Picture 8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931" name="Group 91"/>
          <p:cNvGrpSpPr>
            <a:grpSpLocks/>
          </p:cNvGrpSpPr>
          <p:nvPr/>
        </p:nvGrpSpPr>
        <p:grpSpPr bwMode="auto">
          <a:xfrm>
            <a:off x="3276600" y="4484688"/>
            <a:ext cx="393700" cy="393700"/>
            <a:chOff x="4213" y="1006"/>
            <a:chExt cx="416" cy="416"/>
          </a:xfrm>
        </p:grpSpPr>
        <p:sp>
          <p:nvSpPr>
            <p:cNvPr id="35912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913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35914" name="Picture 7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</p:spPr>
          </p:pic>
          <p:sp>
            <p:nvSpPr>
              <p:cNvPr id="35915" name="Oval 7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35916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</p:spPr>
          </p:pic>
        </p:grpSp>
        <p:pic>
          <p:nvPicPr>
            <p:cNvPr id="35928" name="Picture 88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930" name="Group 90"/>
          <p:cNvGrpSpPr>
            <a:grpSpLocks/>
          </p:cNvGrpSpPr>
          <p:nvPr/>
        </p:nvGrpSpPr>
        <p:grpSpPr bwMode="auto">
          <a:xfrm>
            <a:off x="2732088" y="5148263"/>
            <a:ext cx="393700" cy="393700"/>
            <a:chOff x="4803" y="1006"/>
            <a:chExt cx="416" cy="416"/>
          </a:xfrm>
        </p:grpSpPr>
        <p:sp>
          <p:nvSpPr>
            <p:cNvPr id="3592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922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35923" name="Picture 83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</p:spPr>
          </p:pic>
          <p:sp>
            <p:nvSpPr>
              <p:cNvPr id="3592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5000"/>
                </a:srgb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3592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</p:spPr>
          </p:pic>
        </p:grpSp>
        <p:pic>
          <p:nvPicPr>
            <p:cNvPr id="35929" name="Picture 89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项目概要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1663" y="1828800"/>
            <a:ext cx="7331075" cy="2925763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zh-CN" altLang="en-US" sz="2800" b="1" dirty="0" smtClean="0">
                <a:ea typeface="宋体" pitchFamily="2" charset="-122"/>
              </a:rPr>
              <a:t>画眉是什么</a:t>
            </a:r>
            <a:r>
              <a:rPr lang="en-US" altLang="zh-CN" sz="2800" b="1" dirty="0" smtClean="0">
                <a:ea typeface="宋体" pitchFamily="2" charset="-122"/>
              </a:rPr>
              <a:t>?</a:t>
            </a:r>
            <a:r>
              <a:rPr lang="en-US" altLang="zh-CN" sz="2800" dirty="0" smtClean="0">
                <a:ea typeface="宋体" pitchFamily="2" charset="-122"/>
              </a:rPr>
              <a:t> </a:t>
            </a:r>
            <a:endParaRPr lang="en-US" altLang="zh-CN" sz="28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ea typeface="宋体" pitchFamily="2" charset="-122"/>
              </a:rPr>
              <a:t>妆罢低声问夫婿，画眉深浅入时无</a:t>
            </a:r>
            <a:r>
              <a:rPr lang="zh-CN" altLang="en-US" sz="2400" dirty="0" smtClean="0">
                <a:solidFill>
                  <a:schemeClr val="accent2"/>
                </a:solidFill>
                <a:ea typeface="宋体" pitchFamily="2" charset="-122"/>
              </a:rPr>
              <a:t>。</a:t>
            </a:r>
            <a:endParaRPr lang="en-US" altLang="zh-CN" sz="2400" dirty="0" smtClean="0">
              <a:solidFill>
                <a:schemeClr val="accent2"/>
              </a:solidFill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2600" dirty="0" smtClean="0">
              <a:ea typeface="宋体" pitchFamily="2" charset="-122"/>
            </a:endParaRPr>
          </a:p>
        </p:txBody>
      </p:sp>
      <p:pic>
        <p:nvPicPr>
          <p:cNvPr id="36870" name="Picture 6" descr="F:\photo\美图秀秀\1R2254027-0_副本_副本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352800"/>
            <a:ext cx="2228850" cy="2847975"/>
          </a:xfrm>
          <a:prstGeom prst="rect">
            <a:avLst/>
          </a:prstGeom>
          <a:noFill/>
        </p:spPr>
      </p:pic>
      <p:pic>
        <p:nvPicPr>
          <p:cNvPr id="9217" name="Picture 1" descr="C:\Users\FanTasY\Documents\Tencent Files\417432483\Image\CR53}7CJ0SHGH%JQ99YDA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895600"/>
            <a:ext cx="2334421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画眉之初描述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1463675" y="2168525"/>
            <a:ext cx="6248400" cy="990600"/>
            <a:chOff x="720" y="1392"/>
            <a:chExt cx="4058" cy="480"/>
          </a:xfrm>
        </p:grpSpPr>
        <p:sp>
          <p:nvSpPr>
            <p:cNvPr id="79876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9877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9878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79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33333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9880" name="Group 8"/>
          <p:cNvGrpSpPr>
            <a:grpSpLocks/>
          </p:cNvGrpSpPr>
          <p:nvPr/>
        </p:nvGrpSpPr>
        <p:grpSpPr bwMode="auto">
          <a:xfrm>
            <a:off x="1235075" y="1939925"/>
            <a:ext cx="611188" cy="608013"/>
            <a:chOff x="579" y="1386"/>
            <a:chExt cx="385" cy="383"/>
          </a:xfrm>
        </p:grpSpPr>
        <p:sp>
          <p:nvSpPr>
            <p:cNvPr id="79881" name="Oval 9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9882" name="Group 10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79883" name="Oval 11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9884" name="Oval 12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9885" name="Oval 13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9886" name="Oval 14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9887" name="Text Box 15"/>
          <p:cNvSpPr txBox="1">
            <a:spLocks noChangeArrowheads="1"/>
          </p:cNvSpPr>
          <p:nvPr/>
        </p:nvSpPr>
        <p:spPr bwMode="gray">
          <a:xfrm>
            <a:off x="1343025" y="20097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rgbClr val="080808"/>
                </a:solidFill>
                <a:ea typeface="宋体" pitchFamily="2" charset="-122"/>
              </a:rPr>
              <a:t>1</a:t>
            </a:r>
          </a:p>
        </p:txBody>
      </p:sp>
      <p:grpSp>
        <p:nvGrpSpPr>
          <p:cNvPr id="79888" name="Group 16"/>
          <p:cNvGrpSpPr>
            <a:grpSpLocks/>
          </p:cNvGrpSpPr>
          <p:nvPr/>
        </p:nvGrpSpPr>
        <p:grpSpPr bwMode="auto">
          <a:xfrm>
            <a:off x="1447800" y="3429000"/>
            <a:ext cx="6248400" cy="990600"/>
            <a:chOff x="720" y="1392"/>
            <a:chExt cx="4058" cy="480"/>
          </a:xfrm>
        </p:grpSpPr>
        <p:sp>
          <p:nvSpPr>
            <p:cNvPr id="79889" name="AutoShape 17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89020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9890" name="Group 18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9891" name="AutoShape 19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2" name="AutoShape 20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3333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9893" name="Group 21"/>
          <p:cNvGrpSpPr>
            <a:grpSpLocks/>
          </p:cNvGrpSpPr>
          <p:nvPr/>
        </p:nvGrpSpPr>
        <p:grpSpPr bwMode="auto">
          <a:xfrm>
            <a:off x="1235075" y="3184525"/>
            <a:ext cx="611188" cy="608013"/>
            <a:chOff x="579" y="1386"/>
            <a:chExt cx="385" cy="383"/>
          </a:xfrm>
        </p:grpSpPr>
        <p:sp>
          <p:nvSpPr>
            <p:cNvPr id="79894" name="Oval 22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9895" name="Group 23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79896" name="Oval 24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9897" name="Oval 25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9898" name="Oval 26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9899" name="Oval 27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9900" name="Text Box 28"/>
          <p:cNvSpPr txBox="1">
            <a:spLocks noChangeArrowheads="1"/>
          </p:cNvSpPr>
          <p:nvPr/>
        </p:nvSpPr>
        <p:spPr bwMode="gray">
          <a:xfrm>
            <a:off x="1343025" y="32543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rgbClr val="080808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79901" name="Group 29"/>
          <p:cNvGrpSpPr>
            <a:grpSpLocks/>
          </p:cNvGrpSpPr>
          <p:nvPr/>
        </p:nvGrpSpPr>
        <p:grpSpPr bwMode="auto">
          <a:xfrm>
            <a:off x="1463675" y="4724400"/>
            <a:ext cx="6248400" cy="990600"/>
            <a:chOff x="720" y="1392"/>
            <a:chExt cx="4058" cy="480"/>
          </a:xfrm>
        </p:grpSpPr>
        <p:sp>
          <p:nvSpPr>
            <p:cNvPr id="79902" name="AutoShape 30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9903" name="Group 31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9904" name="AutoShape 32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5" name="AutoShape 33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3333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9906" name="Group 34"/>
          <p:cNvGrpSpPr>
            <a:grpSpLocks/>
          </p:cNvGrpSpPr>
          <p:nvPr/>
        </p:nvGrpSpPr>
        <p:grpSpPr bwMode="auto">
          <a:xfrm>
            <a:off x="1235075" y="4495800"/>
            <a:ext cx="611188" cy="608013"/>
            <a:chOff x="579" y="1386"/>
            <a:chExt cx="385" cy="383"/>
          </a:xfrm>
        </p:grpSpPr>
        <p:sp>
          <p:nvSpPr>
            <p:cNvPr id="79907" name="Oval 35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9908" name="Group 36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79909" name="Oval 37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9910" name="Oval 38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9911" name="Oval 39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9912" name="Oval 40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9913" name="Text Box 41"/>
          <p:cNvSpPr txBox="1">
            <a:spLocks noChangeArrowheads="1"/>
          </p:cNvSpPr>
          <p:nvPr/>
        </p:nvSpPr>
        <p:spPr bwMode="gray">
          <a:xfrm>
            <a:off x="1343025" y="45656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rgbClr val="080808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79914" name="Text Box 42"/>
          <p:cNvSpPr txBox="1">
            <a:spLocks noChangeArrowheads="1"/>
          </p:cNvSpPr>
          <p:nvPr/>
        </p:nvSpPr>
        <p:spPr bwMode="white">
          <a:xfrm>
            <a:off x="1905000" y="2346325"/>
            <a:ext cx="56388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它是造福社会的改良版“你画我猜”，绘画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设计协作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915" name="Text Box 43"/>
          <p:cNvSpPr txBox="1">
            <a:spLocks noChangeArrowheads="1"/>
          </p:cNvSpPr>
          <p:nvPr/>
        </p:nvSpPr>
        <p:spPr bwMode="white">
          <a:xfrm>
            <a:off x="1905000" y="3629025"/>
            <a:ext cx="56388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它提供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非竞争同步作画、云端储存等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916" name="Text Box 44"/>
          <p:cNvSpPr txBox="1">
            <a:spLocks noChangeArrowheads="1"/>
          </p:cNvSpPr>
          <p:nvPr/>
        </p:nvSpPr>
        <p:spPr bwMode="white">
          <a:xfrm>
            <a:off x="1905000" y="4922838"/>
            <a:ext cx="56388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000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en-US" sz="2000" dirty="0" smtClean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</a:rPr>
              <a:t>提供纸、笔、墨，你的创意，即刻分享，大家见证。</a:t>
            </a:r>
            <a:endParaRPr lang="en-US" altLang="zh-CN" sz="2000" dirty="0">
              <a:solidFill>
                <a:srgbClr val="FE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14" grpId="0"/>
      <p:bldP spid="799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模拟过程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gray">
          <a:xfrm>
            <a:off x="5172075" y="4114800"/>
            <a:ext cx="2522538" cy="18573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72549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7" name="AutoShape 5"/>
          <p:cNvSpPr>
            <a:spLocks noChangeArrowheads="1"/>
          </p:cNvSpPr>
          <p:nvPr/>
        </p:nvSpPr>
        <p:spPr bwMode="gray">
          <a:xfrm>
            <a:off x="2667000" y="1371600"/>
            <a:ext cx="2268538" cy="536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8" name="AutoShape 6"/>
          <p:cNvSpPr>
            <a:spLocks noChangeArrowheads="1"/>
          </p:cNvSpPr>
          <p:nvPr/>
        </p:nvSpPr>
        <p:spPr bwMode="gray">
          <a:xfrm>
            <a:off x="5410200" y="1371600"/>
            <a:ext cx="2268538" cy="536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gray">
          <a:xfrm>
            <a:off x="2557463" y="4191001"/>
            <a:ext cx="2503487" cy="1925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8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20841" name="Group 9"/>
          <p:cNvGrpSpPr>
            <a:grpSpLocks/>
          </p:cNvGrpSpPr>
          <p:nvPr/>
        </p:nvGrpSpPr>
        <p:grpSpPr bwMode="auto">
          <a:xfrm>
            <a:off x="685800" y="2362200"/>
            <a:ext cx="1735138" cy="1446212"/>
            <a:chOff x="4397" y="1430"/>
            <a:chExt cx="1005" cy="960"/>
          </a:xfrm>
        </p:grpSpPr>
        <p:sp>
          <p:nvSpPr>
            <p:cNvPr id="120842" name="AutoShape 10"/>
            <p:cNvSpPr>
              <a:spLocks noChangeArrowheads="1"/>
            </p:cNvSpPr>
            <p:nvPr/>
          </p:nvSpPr>
          <p:spPr bwMode="gray">
            <a:xfrm>
              <a:off x="4397" y="1430"/>
              <a:ext cx="1005" cy="960"/>
            </a:xfrm>
            <a:prstGeom prst="homePlate">
              <a:avLst>
                <a:gd name="adj" fmla="val 26172"/>
              </a:avLst>
            </a:prstGeom>
            <a:gradFill rotWithShape="1">
              <a:gsLst>
                <a:gs pos="0">
                  <a:srgbClr val="D5E0E5">
                    <a:gamma/>
                    <a:shade val="66275"/>
                    <a:invGamma/>
                  </a:srgbClr>
                </a:gs>
                <a:gs pos="50000">
                  <a:srgbClr val="D5E0E5"/>
                </a:gs>
                <a:gs pos="100000">
                  <a:srgbClr val="D5E0E5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76858A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3" name="AutoShape 11"/>
            <p:cNvSpPr>
              <a:spLocks noChangeArrowheads="1"/>
            </p:cNvSpPr>
            <p:nvPr/>
          </p:nvSpPr>
          <p:spPr bwMode="gray">
            <a:xfrm>
              <a:off x="4407" y="1440"/>
              <a:ext cx="978" cy="934"/>
            </a:xfrm>
            <a:prstGeom prst="homePlate">
              <a:avLst>
                <a:gd name="adj" fmla="val 26178"/>
              </a:avLst>
            </a:prstGeom>
            <a:noFill/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0844" name="Group 12"/>
          <p:cNvGrpSpPr>
            <a:grpSpLocks/>
          </p:cNvGrpSpPr>
          <p:nvPr/>
        </p:nvGrpSpPr>
        <p:grpSpPr bwMode="auto">
          <a:xfrm>
            <a:off x="762000" y="4724400"/>
            <a:ext cx="1735138" cy="1447800"/>
            <a:chOff x="4397" y="1430"/>
            <a:chExt cx="1005" cy="960"/>
          </a:xfrm>
        </p:grpSpPr>
        <p:sp>
          <p:nvSpPr>
            <p:cNvPr id="120845" name="AutoShape 13"/>
            <p:cNvSpPr>
              <a:spLocks noChangeArrowheads="1"/>
            </p:cNvSpPr>
            <p:nvPr/>
          </p:nvSpPr>
          <p:spPr bwMode="gray">
            <a:xfrm>
              <a:off x="4397" y="1430"/>
              <a:ext cx="1005" cy="960"/>
            </a:xfrm>
            <a:prstGeom prst="homePlate">
              <a:avLst>
                <a:gd name="adj" fmla="val 26172"/>
              </a:avLst>
            </a:prstGeom>
            <a:gradFill rotWithShape="1">
              <a:gsLst>
                <a:gs pos="0">
                  <a:srgbClr val="D5E0E5">
                    <a:gamma/>
                    <a:shade val="66275"/>
                    <a:invGamma/>
                  </a:srgbClr>
                </a:gs>
                <a:gs pos="50000">
                  <a:srgbClr val="D5E0E5"/>
                </a:gs>
                <a:gs pos="100000">
                  <a:srgbClr val="D5E0E5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76858A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6" name="AutoShape 14"/>
            <p:cNvSpPr>
              <a:spLocks noChangeArrowheads="1"/>
            </p:cNvSpPr>
            <p:nvPr/>
          </p:nvSpPr>
          <p:spPr bwMode="gray">
            <a:xfrm>
              <a:off x="4407" y="1440"/>
              <a:ext cx="978" cy="934"/>
            </a:xfrm>
            <a:prstGeom prst="homePlate">
              <a:avLst>
                <a:gd name="adj" fmla="val 26178"/>
              </a:avLst>
            </a:prstGeom>
            <a:gradFill rotWithShape="1">
              <a:gsLst>
                <a:gs pos="0">
                  <a:srgbClr val="D5E0E5">
                    <a:gamma/>
                    <a:shade val="66275"/>
                    <a:invGamma/>
                  </a:srgbClr>
                </a:gs>
                <a:gs pos="50000">
                  <a:srgbClr val="D5E0E5"/>
                </a:gs>
                <a:gs pos="100000">
                  <a:srgbClr val="D5E0E5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0847" name="Rectangle 15"/>
          <p:cNvSpPr>
            <a:spLocks noChangeArrowheads="1"/>
          </p:cNvSpPr>
          <p:nvPr/>
        </p:nvSpPr>
        <p:spPr bwMode="gray">
          <a:xfrm>
            <a:off x="685800" y="2971800"/>
            <a:ext cx="17430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dirty="0" smtClean="0">
                <a:solidFill>
                  <a:srgbClr val="333333"/>
                </a:solidFill>
                <a:ea typeface="宋体" pitchFamily="2" charset="-122"/>
              </a:rPr>
              <a:t>用户</a:t>
            </a:r>
            <a:r>
              <a:rPr lang="en-US" altLang="zh-CN" sz="2000" dirty="0" smtClean="0">
                <a:solidFill>
                  <a:srgbClr val="333333"/>
                </a:solidFill>
                <a:ea typeface="宋体" pitchFamily="2" charset="-122"/>
              </a:rPr>
              <a:t>A</a:t>
            </a:r>
            <a:endParaRPr lang="en-US" altLang="zh-CN" sz="2000" dirty="0">
              <a:solidFill>
                <a:srgbClr val="333333"/>
              </a:solidFill>
              <a:ea typeface="宋体" pitchFamily="2" charset="-122"/>
            </a:endParaRPr>
          </a:p>
        </p:txBody>
      </p:sp>
      <p:sp>
        <p:nvSpPr>
          <p:cNvPr id="120848" name="Rectangle 16"/>
          <p:cNvSpPr>
            <a:spLocks noChangeArrowheads="1"/>
          </p:cNvSpPr>
          <p:nvPr/>
        </p:nvSpPr>
        <p:spPr bwMode="gray">
          <a:xfrm>
            <a:off x="681038" y="5205413"/>
            <a:ext cx="17430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dirty="0" smtClean="0">
                <a:solidFill>
                  <a:srgbClr val="333333"/>
                </a:solidFill>
                <a:ea typeface="宋体" pitchFamily="2" charset="-122"/>
              </a:rPr>
              <a:t>用户</a:t>
            </a:r>
            <a:r>
              <a:rPr lang="en-US" altLang="zh-CN" sz="2000" dirty="0" smtClean="0">
                <a:solidFill>
                  <a:srgbClr val="333333"/>
                </a:solidFill>
                <a:ea typeface="宋体" pitchFamily="2" charset="-122"/>
              </a:rPr>
              <a:t>B</a:t>
            </a:r>
            <a:endParaRPr lang="en-US" altLang="zh-CN" sz="2000" dirty="0">
              <a:solidFill>
                <a:srgbClr val="333333"/>
              </a:solidFill>
              <a:ea typeface="宋体" pitchFamily="2" charset="-122"/>
            </a:endParaRPr>
          </a:p>
        </p:txBody>
      </p:sp>
      <p:sp>
        <p:nvSpPr>
          <p:cNvPr id="120849" name="Rectangle 17"/>
          <p:cNvSpPr>
            <a:spLocks noChangeArrowheads="1"/>
          </p:cNvSpPr>
          <p:nvPr/>
        </p:nvSpPr>
        <p:spPr bwMode="white">
          <a:xfrm>
            <a:off x="5308600" y="4654550"/>
            <a:ext cx="22415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altLang="zh-CN" sz="14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0850" name="Rectangle 18"/>
          <p:cNvSpPr>
            <a:spLocks noChangeArrowheads="1"/>
          </p:cNvSpPr>
          <p:nvPr/>
        </p:nvSpPr>
        <p:spPr bwMode="gray">
          <a:xfrm>
            <a:off x="2819400" y="1371600"/>
            <a:ext cx="2132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400" dirty="0">
                <a:ea typeface="宋体" pitchFamily="2" charset="-122"/>
              </a:rPr>
              <a:t>Before</a:t>
            </a:r>
          </a:p>
        </p:txBody>
      </p:sp>
      <p:sp>
        <p:nvSpPr>
          <p:cNvPr id="120851" name="Rectangle 19"/>
          <p:cNvSpPr>
            <a:spLocks noChangeArrowheads="1"/>
          </p:cNvSpPr>
          <p:nvPr/>
        </p:nvSpPr>
        <p:spPr bwMode="gray">
          <a:xfrm>
            <a:off x="5715000" y="1447800"/>
            <a:ext cx="155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400" dirty="0">
                <a:ea typeface="宋体" pitchFamily="2" charset="-122"/>
              </a:rPr>
              <a:t>After</a:t>
            </a:r>
          </a:p>
        </p:txBody>
      </p:sp>
      <p:sp>
        <p:nvSpPr>
          <p:cNvPr id="120852" name="Rectangle 20"/>
          <p:cNvSpPr>
            <a:spLocks noChangeArrowheads="1"/>
          </p:cNvSpPr>
          <p:nvPr/>
        </p:nvSpPr>
        <p:spPr bwMode="gray">
          <a:xfrm>
            <a:off x="5172075" y="1981201"/>
            <a:ext cx="2522538" cy="2133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7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53" name="Rectangle 21"/>
          <p:cNvSpPr>
            <a:spLocks noChangeArrowheads="1"/>
          </p:cNvSpPr>
          <p:nvPr/>
        </p:nvSpPr>
        <p:spPr bwMode="gray">
          <a:xfrm>
            <a:off x="2557463" y="2133601"/>
            <a:ext cx="2503487" cy="2057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8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pic>
        <p:nvPicPr>
          <p:cNvPr id="120857" name="Picture 25" descr="D:\C盘搬过来的\Desktop\09101519415d9ae7c0c4a40987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133600"/>
            <a:ext cx="2514600" cy="1981200"/>
          </a:xfrm>
          <a:prstGeom prst="rect">
            <a:avLst/>
          </a:prstGeom>
          <a:noFill/>
        </p:spPr>
      </p:pic>
      <p:pic>
        <p:nvPicPr>
          <p:cNvPr id="29" name="Picture 25" descr="D:\C盘搬过来的\Desktop\09101519415d9ae7c0c4a40987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114800"/>
            <a:ext cx="2514600" cy="1981200"/>
          </a:xfrm>
          <a:prstGeom prst="rect">
            <a:avLst/>
          </a:prstGeom>
          <a:noFill/>
        </p:spPr>
      </p:pic>
      <p:pic>
        <p:nvPicPr>
          <p:cNvPr id="120859" name="Picture 27" descr="D:\C盘搬过来的\Desktop\r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981200"/>
            <a:ext cx="2438400" cy="2133600"/>
          </a:xfrm>
          <a:prstGeom prst="rect">
            <a:avLst/>
          </a:prstGeom>
          <a:noFill/>
        </p:spPr>
      </p:pic>
      <p:pic>
        <p:nvPicPr>
          <p:cNvPr id="31" name="Picture 27" descr="D:\C盘搬过来的\Desktop\re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4114800"/>
            <a:ext cx="2438400" cy="19335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项目背景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595" name="Freeform 3"/>
          <p:cNvSpPr>
            <a:spLocks/>
          </p:cNvSpPr>
          <p:nvPr/>
        </p:nvSpPr>
        <p:spPr bwMode="gray">
          <a:xfrm>
            <a:off x="3052763" y="2789238"/>
            <a:ext cx="1900237" cy="137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808080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6" name="Freeform 4"/>
          <p:cNvSpPr>
            <a:spLocks/>
          </p:cNvSpPr>
          <p:nvPr/>
        </p:nvSpPr>
        <p:spPr bwMode="gray">
          <a:xfrm>
            <a:off x="4972050" y="2724150"/>
            <a:ext cx="366713" cy="1562100"/>
          </a:xfrm>
          <a:custGeom>
            <a:avLst/>
            <a:gdLst/>
            <a:ahLst/>
            <a:cxnLst>
              <a:cxn ang="0">
                <a:pos x="37" y="1"/>
              </a:cxn>
              <a:cxn ang="0">
                <a:pos x="45" y="472"/>
              </a:cxn>
              <a:cxn ang="0">
                <a:pos x="0" y="474"/>
              </a:cxn>
              <a:cxn ang="0">
                <a:pos x="72" y="604"/>
              </a:cxn>
              <a:cxn ang="0">
                <a:pos x="142" y="474"/>
              </a:cxn>
              <a:cxn ang="0">
                <a:pos x="100" y="474"/>
              </a:cxn>
              <a:cxn ang="0">
                <a:pos x="99" y="0"/>
              </a:cxn>
              <a:cxn ang="0">
                <a:pos x="37" y="1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808080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7" name="Freeform 5"/>
          <p:cNvSpPr>
            <a:spLocks/>
          </p:cNvSpPr>
          <p:nvPr/>
        </p:nvSpPr>
        <p:spPr bwMode="gray">
          <a:xfrm flipH="1">
            <a:off x="5372100" y="2789238"/>
            <a:ext cx="1900238" cy="137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808080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57401" y="1590674"/>
            <a:ext cx="1995488" cy="1914525"/>
            <a:chOff x="4320" y="1152"/>
            <a:chExt cx="414" cy="402"/>
          </a:xfrm>
        </p:grpSpPr>
        <p:sp>
          <p:nvSpPr>
            <p:cNvPr id="110599" name="AutoShape 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0" name="Freeform 8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601" name="Rectangle 9"/>
          <p:cNvSpPr>
            <a:spLocks noChangeArrowheads="1"/>
          </p:cNvSpPr>
          <p:nvPr/>
        </p:nvSpPr>
        <p:spPr bwMode="gray">
          <a:xfrm>
            <a:off x="2209800" y="1905000"/>
            <a:ext cx="209384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  <a:ea typeface="宋体" pitchFamily="2" charset="-122"/>
                <a:cs typeface="Arial" charset="0"/>
              </a:rPr>
              <a:t>Ps</a:t>
            </a:r>
            <a:r>
              <a:rPr lang="zh-CN" altLang="en-US" dirty="0" smtClean="0">
                <a:solidFill>
                  <a:srgbClr val="FFFFFF"/>
                </a:solidFill>
                <a:ea typeface="宋体" pitchFamily="2" charset="-122"/>
                <a:cs typeface="Arial" charset="0"/>
              </a:rPr>
              <a:t>等</a:t>
            </a:r>
            <a:r>
              <a:rPr lang="zh-CN" altLang="en-US" smtClean="0">
                <a:solidFill>
                  <a:srgbClr val="FFFFFF"/>
                </a:solidFill>
                <a:ea typeface="宋体" pitchFamily="2" charset="-122"/>
                <a:cs typeface="Arial" charset="0"/>
              </a:rPr>
              <a:t>高端制图工具</a:t>
            </a:r>
            <a:endParaRPr lang="en-US" altLang="zh-CN" dirty="0">
              <a:solidFill>
                <a:srgbClr val="FFFFFF"/>
              </a:solidFill>
              <a:ea typeface="宋体" pitchFamily="2" charset="-122"/>
              <a:cs typeface="Arial" charset="0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470400" y="1590675"/>
            <a:ext cx="1362075" cy="1322388"/>
            <a:chOff x="4320" y="1152"/>
            <a:chExt cx="414" cy="402"/>
          </a:xfrm>
        </p:grpSpPr>
        <p:sp>
          <p:nvSpPr>
            <p:cNvPr id="110603" name="AutoShape 11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4" name="Freeform 12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257925" y="1600200"/>
            <a:ext cx="1362075" cy="1322388"/>
            <a:chOff x="4320" y="1152"/>
            <a:chExt cx="414" cy="402"/>
          </a:xfrm>
        </p:grpSpPr>
        <p:sp>
          <p:nvSpPr>
            <p:cNvPr id="110606" name="AutoShape 14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7" name="Freeform 15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8627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608" name="Rectangle 16"/>
          <p:cNvSpPr>
            <a:spLocks noChangeArrowheads="1"/>
          </p:cNvSpPr>
          <p:nvPr/>
        </p:nvSpPr>
        <p:spPr bwMode="gray">
          <a:xfrm>
            <a:off x="4651375" y="1971675"/>
            <a:ext cx="9842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ea typeface="宋体" pitchFamily="2" charset="-122"/>
                <a:cs typeface="Arial" charset="0"/>
              </a:rPr>
              <a:t>Text in </a:t>
            </a:r>
          </a:p>
          <a:p>
            <a:pPr algn="ctr"/>
            <a:r>
              <a:rPr lang="en-US" altLang="zh-CN">
                <a:solidFill>
                  <a:srgbClr val="FFFFFF"/>
                </a:solidFill>
                <a:ea typeface="宋体" pitchFamily="2" charset="-122"/>
                <a:cs typeface="Arial" charset="0"/>
              </a:rPr>
              <a:t>here</a:t>
            </a:r>
          </a:p>
        </p:txBody>
      </p:sp>
      <p:sp>
        <p:nvSpPr>
          <p:cNvPr id="110609" name="Rectangle 17"/>
          <p:cNvSpPr>
            <a:spLocks noChangeArrowheads="1"/>
          </p:cNvSpPr>
          <p:nvPr/>
        </p:nvSpPr>
        <p:spPr bwMode="gray">
          <a:xfrm>
            <a:off x="6469063" y="1981200"/>
            <a:ext cx="9842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ea typeface="宋体" pitchFamily="2" charset="-122"/>
                <a:cs typeface="Arial" charset="0"/>
              </a:rPr>
              <a:t>Text in </a:t>
            </a:r>
          </a:p>
          <a:p>
            <a:pPr algn="ctr"/>
            <a:r>
              <a:rPr lang="en-US" altLang="zh-CN">
                <a:solidFill>
                  <a:srgbClr val="FFFFFF"/>
                </a:solidFill>
                <a:ea typeface="宋体" pitchFamily="2" charset="-122"/>
                <a:cs typeface="Arial" charset="0"/>
              </a:rPr>
              <a:t>here</a:t>
            </a:r>
          </a:p>
        </p:txBody>
      </p:sp>
      <p:sp>
        <p:nvSpPr>
          <p:cNvPr id="110611" name="AutoShape 19"/>
          <p:cNvSpPr>
            <a:spLocks noChangeArrowheads="1"/>
          </p:cNvSpPr>
          <p:nvPr/>
        </p:nvSpPr>
        <p:spPr bwMode="ltGray">
          <a:xfrm>
            <a:off x="2514600" y="4343400"/>
            <a:ext cx="5257800" cy="1241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12" name="Rectangle 20"/>
          <p:cNvSpPr>
            <a:spLocks noChangeArrowheads="1"/>
          </p:cNvSpPr>
          <p:nvPr/>
        </p:nvSpPr>
        <p:spPr bwMode="auto">
          <a:xfrm>
            <a:off x="2971800" y="4525963"/>
            <a:ext cx="4700588" cy="915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rgbClr val="D7181F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ea typeface="宋体" pitchFamily="2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pic>
        <p:nvPicPr>
          <p:cNvPr id="110615" name="Picture 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75" y="4191000"/>
            <a:ext cx="25908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0616" name="Rectangle 24"/>
          <p:cNvSpPr>
            <a:spLocks noChangeArrowheads="1"/>
          </p:cNvSpPr>
          <p:nvPr/>
        </p:nvSpPr>
        <p:spPr bwMode="gray">
          <a:xfrm>
            <a:off x="76200" y="6629400"/>
            <a:ext cx="899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800" b="0">
                <a:ea typeface="宋体" pitchFamily="2" charset="-122"/>
              </a:rPr>
              <a:t>[Image Info]</a:t>
            </a:r>
            <a:r>
              <a:rPr lang="en-US" altLang="zh-CN" sz="800">
                <a:ea typeface="宋体" pitchFamily="2" charset="-122"/>
              </a:rPr>
              <a:t> </a:t>
            </a:r>
            <a:r>
              <a:rPr lang="en-US" altLang="zh-CN" sz="800" b="0">
                <a:ea typeface="宋体" pitchFamily="2" charset="-122"/>
              </a:rPr>
              <a:t> </a:t>
            </a:r>
            <a:r>
              <a:rPr lang="en-US" altLang="zh-CN" sz="900" b="0">
                <a:ea typeface="宋体" pitchFamily="2" charset="-122"/>
              </a:rPr>
              <a:t>www.wizdata.co.kr</a:t>
            </a:r>
            <a:r>
              <a:rPr lang="en-US" altLang="zh-CN" sz="800">
                <a:ea typeface="宋体" pitchFamily="2" charset="-122"/>
              </a:rPr>
              <a:t>         </a:t>
            </a:r>
            <a:r>
              <a:rPr lang="en-US" altLang="zh-CN" sz="800" b="0">
                <a:ea typeface="宋体" pitchFamily="2" charset="-122"/>
              </a:rPr>
              <a:t>  - Note to customers : This image has been licensed to be used within this PowerPoint template only.  You may not extract the image for any other use.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组织架构与实施方法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范啟能 组长、前端架构</a:t>
            </a:r>
            <a:endParaRPr lang="en-US" altLang="zh-CN" dirty="0" smtClean="0"/>
          </a:p>
          <a:p>
            <a:r>
              <a:rPr lang="zh-CN" altLang="en-US" dirty="0" smtClean="0"/>
              <a:t>邓达生 后端架构、服务器优化</a:t>
            </a:r>
            <a:endParaRPr lang="en-US" altLang="zh-CN" dirty="0" smtClean="0"/>
          </a:p>
          <a:p>
            <a:r>
              <a:rPr lang="zh-CN" altLang="en-US" dirty="0" smtClean="0"/>
              <a:t>何亮庭 前台设计</a:t>
            </a:r>
            <a:endParaRPr lang="en-US" altLang="zh-CN" dirty="0" smtClean="0"/>
          </a:p>
          <a:p>
            <a:r>
              <a:rPr lang="zh-CN" altLang="en-US" dirty="0" smtClean="0"/>
              <a:t>胡琳 前端设计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组织架构与实施方法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前端技术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Bootstrap</a:t>
            </a:r>
          </a:p>
          <a:p>
            <a:pPr lvl="1"/>
            <a:r>
              <a:rPr lang="en-US" altLang="zh-CN" dirty="0" smtClean="0"/>
              <a:t>Socket.io</a:t>
            </a:r>
          </a:p>
          <a:p>
            <a:r>
              <a:rPr lang="zh-CN" altLang="en-US" dirty="0" smtClean="0"/>
              <a:t>后台技术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Django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Socket.io</a:t>
            </a:r>
          </a:p>
          <a:p>
            <a:pPr lvl="1"/>
            <a:r>
              <a:rPr lang="en-US" altLang="zh-CN" dirty="0" smtClean="0"/>
              <a:t>Node.js(op)</a:t>
            </a:r>
          </a:p>
          <a:p>
            <a:pPr lvl="1"/>
            <a:r>
              <a:rPr lang="zh-CN" altLang="en-US" dirty="0" smtClean="0"/>
              <a:t>自定义绘画描述语言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SWOT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graphicFrame>
        <p:nvGraphicFramePr>
          <p:cNvPr id="4" name="SmartArt 占位符 3"/>
          <p:cNvGraphicFramePr>
            <a:graphicFrameLocks noGrp="1"/>
          </p:cNvGraphicFramePr>
          <p:nvPr>
            <p:ph type="dgm" idx="1"/>
          </p:nvPr>
        </p:nvGraphicFramePr>
        <p:xfrm>
          <a:off x="381000" y="13716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4D4D4D"/>
      </a:lt2>
      <a:accent1>
        <a:srgbClr val="3CC2B5"/>
      </a:accent1>
      <a:accent2>
        <a:srgbClr val="81A551"/>
      </a:accent2>
      <a:accent3>
        <a:srgbClr val="FFFFFF"/>
      </a:accent3>
      <a:accent4>
        <a:srgbClr val="000000"/>
      </a:accent4>
      <a:accent5>
        <a:srgbClr val="AFDDD7"/>
      </a:accent5>
      <a:accent6>
        <a:srgbClr val="749549"/>
      </a:accent6>
      <a:hlink>
        <a:srgbClr val="F1B50D"/>
      </a:hlink>
      <a:folHlink>
        <a:srgbClr val="15ACE1"/>
      </a:folHlink>
    </a:clrScheme>
    <a:fontScheme name="Default Design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CC2B5"/>
        </a:accent1>
        <a:accent2>
          <a:srgbClr val="81A551"/>
        </a:accent2>
        <a:accent3>
          <a:srgbClr val="FFFFFF"/>
        </a:accent3>
        <a:accent4>
          <a:srgbClr val="000000"/>
        </a:accent4>
        <a:accent5>
          <a:srgbClr val="AFDDD7"/>
        </a:accent5>
        <a:accent6>
          <a:srgbClr val="749549"/>
        </a:accent6>
        <a:hlink>
          <a:srgbClr val="F1B50D"/>
        </a:hlink>
        <a:folHlink>
          <a:srgbClr val="15AC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253451"/>
        </a:dk2>
        <a:lt2>
          <a:srgbClr val="4D4D4D"/>
        </a:lt2>
        <a:accent1>
          <a:srgbClr val="88B43A"/>
        </a:accent1>
        <a:accent2>
          <a:srgbClr val="D0C644"/>
        </a:accent2>
        <a:accent3>
          <a:srgbClr val="FFFFFF"/>
        </a:accent3>
        <a:accent4>
          <a:srgbClr val="000000"/>
        </a:accent4>
        <a:accent5>
          <a:srgbClr val="C3D6AE"/>
        </a:accent5>
        <a:accent6>
          <a:srgbClr val="BCB33D"/>
        </a:accent6>
        <a:hlink>
          <a:srgbClr val="DD93B4"/>
        </a:hlink>
        <a:folHlink>
          <a:srgbClr val="87A5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333300"/>
        </a:dk2>
        <a:lt2>
          <a:srgbClr val="4D4D4D"/>
        </a:lt2>
        <a:accent1>
          <a:srgbClr val="F5B80B"/>
        </a:accent1>
        <a:accent2>
          <a:srgbClr val="6292C6"/>
        </a:accent2>
        <a:accent3>
          <a:srgbClr val="FFFFFF"/>
        </a:accent3>
        <a:accent4>
          <a:srgbClr val="000000"/>
        </a:accent4>
        <a:accent5>
          <a:srgbClr val="F9D8AA"/>
        </a:accent5>
        <a:accent6>
          <a:srgbClr val="5884B3"/>
        </a:accent6>
        <a:hlink>
          <a:srgbClr val="74BD43"/>
        </a:hlink>
        <a:folHlink>
          <a:srgbClr val="C4B79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1221</TotalTime>
  <Words>334</Words>
  <Application>Microsoft Office PowerPoint</Application>
  <PresentationFormat>全屏显示(4:3)</PresentationFormat>
  <Paragraphs>79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Default Design</vt:lpstr>
      <vt:lpstr>项目建议之  画眉</vt:lpstr>
      <vt:lpstr>内容大纲</vt:lpstr>
      <vt:lpstr>项目概要</vt:lpstr>
      <vt:lpstr>画眉之初描述</vt:lpstr>
      <vt:lpstr>模拟过程</vt:lpstr>
      <vt:lpstr>项目背景</vt:lpstr>
      <vt:lpstr>组织架构与实施方法</vt:lpstr>
      <vt:lpstr>组织架构与实施方法</vt:lpstr>
      <vt:lpstr>SWOT分析</vt:lpstr>
      <vt:lpstr>盈利模式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ppt.glzy8.com提供海量PPT模板免费下载！</dc:title>
  <dc:creator>ASUS</dc:creator>
  <cp:lastModifiedBy>FanTasY</cp:lastModifiedBy>
  <cp:revision>72</cp:revision>
  <dcterms:created xsi:type="dcterms:W3CDTF">2007-12-26T02:32:25Z</dcterms:created>
  <dcterms:modified xsi:type="dcterms:W3CDTF">2013-03-27T16:05:06Z</dcterms:modified>
</cp:coreProperties>
</file>