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94660" autoAdjust="0"/>
  </p:normalViewPr>
  <p:slideViewPr>
    <p:cSldViewPr snapToGrid="0" showGuides="1">
      <p:cViewPr varScale="1">
        <p:scale>
          <a:sx n="110" d="100"/>
          <a:sy n="110" d="100"/>
        </p:scale>
        <p:origin x="592" y="168"/>
      </p:cViewPr>
      <p:guideLst>
        <p:guide orient="horz" pos="213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28820" y="59690"/>
            <a:ext cx="313436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海浪无声将夜幕深深淹没</a:t>
            </a:r>
            <a:endParaRPr lang="zh-CN" altLang="en-US"/>
          </a:p>
          <a:p>
            <a:r>
              <a:rPr lang="zh-CN" altLang="en-US"/>
              <a:t>漫过天空尽头的角落</a:t>
            </a:r>
            <a:endParaRPr lang="zh-CN" altLang="en-US"/>
          </a:p>
          <a:p>
            <a:r>
              <a:rPr lang="zh-CN" altLang="en-US"/>
              <a:t>大鱼在梦境的缝隙里游过</a:t>
            </a:r>
            <a:endParaRPr lang="zh-CN" altLang="en-US"/>
          </a:p>
          <a:p>
            <a:r>
              <a:rPr lang="zh-CN" altLang="en-US"/>
              <a:t>凝望你沉睡的轮廓</a:t>
            </a:r>
            <a:endParaRPr lang="zh-CN" altLang="en-US"/>
          </a:p>
          <a:p>
            <a:r>
              <a:rPr lang="zh-CN" altLang="en-US"/>
              <a:t>看海天一色 听风起雨落</a:t>
            </a:r>
            <a:endParaRPr lang="zh-CN" altLang="en-US"/>
          </a:p>
          <a:p>
            <a:r>
              <a:rPr lang="zh-CN" altLang="en-US"/>
              <a:t>执子手吹散苍茫茫烟波</a:t>
            </a:r>
            <a:endParaRPr lang="zh-CN" altLang="en-US"/>
          </a:p>
          <a:p>
            <a:r>
              <a:rPr lang="zh-CN" altLang="en-US"/>
              <a:t>大鱼的翅膀 已经太辽阔</a:t>
            </a:r>
            <a:endParaRPr lang="zh-CN" altLang="en-US"/>
          </a:p>
          <a:p>
            <a:r>
              <a:rPr lang="zh-CN" altLang="en-US"/>
              <a:t>我松开时间的绳索</a:t>
            </a:r>
            <a:endParaRPr lang="zh-CN" altLang="en-US"/>
          </a:p>
          <a:p>
            <a:r>
              <a:rPr lang="zh-CN" altLang="en-US"/>
              <a:t>怕你飞远去 怕你离我而去</a:t>
            </a:r>
            <a:endParaRPr lang="zh-CN" altLang="en-US"/>
          </a:p>
          <a:p>
            <a:r>
              <a:rPr lang="zh-CN" altLang="en-US"/>
              <a:t>更怕你永远停留在这里</a:t>
            </a:r>
            <a:endParaRPr lang="zh-CN" altLang="en-US"/>
          </a:p>
          <a:p>
            <a:r>
              <a:rPr lang="zh-CN" altLang="en-US"/>
              <a:t>每一滴泪水 都向你流淌去</a:t>
            </a:r>
            <a:endParaRPr lang="zh-CN" altLang="en-US"/>
          </a:p>
          <a:p>
            <a:r>
              <a:rPr lang="zh-CN" altLang="en-US"/>
              <a:t>倒流进天空的海底</a:t>
            </a:r>
            <a:endParaRPr lang="zh-CN" altLang="en-US"/>
          </a:p>
          <a:p>
            <a:r>
              <a:rPr lang="zh-CN" altLang="en-US"/>
              <a:t>海浪无声将夜幕深深淹没</a:t>
            </a:r>
            <a:endParaRPr lang="zh-CN" altLang="en-US"/>
          </a:p>
          <a:p>
            <a:r>
              <a:rPr lang="zh-CN" altLang="en-US"/>
              <a:t>漫过天空尽头的角落</a:t>
            </a:r>
            <a:endParaRPr lang="zh-CN" altLang="en-US"/>
          </a:p>
          <a:p>
            <a:r>
              <a:rPr lang="zh-CN" altLang="en-US"/>
              <a:t>大鱼在梦境的缝隙里游过</a:t>
            </a:r>
            <a:endParaRPr lang="zh-CN" altLang="en-US"/>
          </a:p>
          <a:p>
            <a:r>
              <a:rPr lang="zh-CN" altLang="en-US"/>
              <a:t>凝望你沉睡的轮廓</a:t>
            </a:r>
            <a:endParaRPr lang="zh-CN" altLang="en-US"/>
          </a:p>
          <a:p>
            <a:r>
              <a:rPr lang="zh-CN" altLang="en-US"/>
              <a:t>看海天一色 听风起雨落</a:t>
            </a:r>
            <a:endParaRPr lang="zh-CN" altLang="en-US"/>
          </a:p>
          <a:p>
            <a:r>
              <a:rPr lang="zh-CN" altLang="en-US"/>
              <a:t>执子手吹散苍茫茫烟波</a:t>
            </a:r>
            <a:endParaRPr lang="zh-CN" altLang="en-US"/>
          </a:p>
          <a:p>
            <a:r>
              <a:rPr lang="zh-CN" altLang="en-US"/>
              <a:t>大鱼的翅膀 已经太辽阔</a:t>
            </a:r>
            <a:endParaRPr lang="zh-CN" altLang="en-US"/>
          </a:p>
          <a:p>
            <a:r>
              <a:rPr lang="zh-CN" altLang="en-US"/>
              <a:t>我松开时间的绳索</a:t>
            </a:r>
            <a:endParaRPr lang="zh-CN" altLang="en-US"/>
          </a:p>
          <a:p>
            <a:r>
              <a:rPr lang="zh-CN" altLang="en-US"/>
              <a:t>看你飞远去 看你离我而去</a:t>
            </a:r>
            <a:endParaRPr lang="zh-CN" altLang="en-US"/>
          </a:p>
          <a:p>
            <a:r>
              <a:rPr lang="zh-CN" altLang="en-US"/>
              <a:t>原来你生来就属于天际</a:t>
            </a:r>
            <a:endParaRPr lang="zh-CN" altLang="en-US"/>
          </a:p>
          <a:p>
            <a:r>
              <a:rPr lang="zh-CN" altLang="en-US"/>
              <a:t>每一滴泪水 都向你流淌去</a:t>
            </a:r>
            <a:endParaRPr lang="zh-CN" altLang="en-US"/>
          </a:p>
          <a:p>
            <a:r>
              <a:rPr lang="zh-CN" altLang="en-US"/>
              <a:t>倒流回最初的相遇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表格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等线</vt:lpstr>
      <vt:lpstr>汉仪中等线KW</vt:lpstr>
      <vt:lpstr>第一PPT，www.1ppt.com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第一PPT</dc:description>
  <cp:lastModifiedBy>qiujiazuo</cp:lastModifiedBy>
  <cp:revision>117</cp:revision>
  <dcterms:created xsi:type="dcterms:W3CDTF">2021-04-22T13:09:29Z</dcterms:created>
  <dcterms:modified xsi:type="dcterms:W3CDTF">2021-04-22T13:09:29Z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