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26D-5F39-4049-90E2-E8B83243514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CA2D-027E-4A7B-9E64-616FA755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all but one version of SharePoint. I missed the first version. Slides will be posted to my blog at http://www.sharepointknight.com</a:t>
            </a:r>
            <a:r>
              <a:rPr lang="en-US" baseline="0" dirty="0"/>
              <a:t> in the next 24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4687-9F9C-4375-A902-F7EC14C9AE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1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search,</a:t>
            </a:r>
            <a:r>
              <a:rPr lang="en-US" baseline="0" dirty="0"/>
              <a:t> query rules, search for orders, display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to find a </a:t>
            </a:r>
            <a:r>
              <a:rPr lang="en-US" dirty="0" err="1"/>
              <a:t>lego</a:t>
            </a:r>
            <a:r>
              <a:rPr lang="en-US" dirty="0"/>
              <a:t> piece in a pile of Legos.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Ryan.schouten@itg-mail.co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productivity by leveraging SharePoint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Orange County SharePoint User Group</a:t>
            </a:r>
          </a:p>
          <a:p>
            <a:r>
              <a:rPr lang="en-US" dirty="0"/>
              <a:t>3/16/2016</a:t>
            </a:r>
          </a:p>
          <a:p>
            <a:r>
              <a:rPr lang="en-US" dirty="0"/>
              <a:t>Ryan Schouten</a:t>
            </a:r>
          </a:p>
        </p:txBody>
      </p:sp>
    </p:spTree>
    <p:extLst>
      <p:ext uri="{BB962C8B-B14F-4D97-AF65-F5344CB8AC3E}">
        <p14:creationId xmlns:p14="http://schemas.microsoft.com/office/powerpoint/2010/main" val="1627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4160" y="989174"/>
            <a:ext cx="5196899" cy="14322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Layers for </a:t>
            </a:r>
            <a:br>
              <a:rPr lang="en-US" dirty="0"/>
            </a:br>
            <a:r>
              <a:rPr lang="en-US" dirty="0"/>
              <a:t>display templates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90" y="-1"/>
            <a:ext cx="5865584" cy="699452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8212038" y="-39407"/>
            <a:ext cx="4321500" cy="7027364"/>
          </a:xfrm>
          <a:custGeom>
            <a:avLst/>
            <a:gdLst>
              <a:gd name="connsiteX0" fmla="*/ 25758 w 4211391"/>
              <a:gd name="connsiteY0" fmla="*/ 90152 h 6890198"/>
              <a:gd name="connsiteX1" fmla="*/ 12879 w 4211391"/>
              <a:gd name="connsiteY1" fmla="*/ 6890198 h 6890198"/>
              <a:gd name="connsiteX2" fmla="*/ 4082603 w 4211391"/>
              <a:gd name="connsiteY2" fmla="*/ 6877319 h 6890198"/>
              <a:gd name="connsiteX3" fmla="*/ 4082603 w 4211391"/>
              <a:gd name="connsiteY3" fmla="*/ 5653826 h 6890198"/>
              <a:gd name="connsiteX4" fmla="*/ 193183 w 4211391"/>
              <a:gd name="connsiteY4" fmla="*/ 5628068 h 6890198"/>
              <a:gd name="connsiteX5" fmla="*/ 180304 w 4211391"/>
              <a:gd name="connsiteY5" fmla="*/ 206062 h 6890198"/>
              <a:gd name="connsiteX6" fmla="*/ 4198512 w 4211391"/>
              <a:gd name="connsiteY6" fmla="*/ 244699 h 6890198"/>
              <a:gd name="connsiteX7" fmla="*/ 4211391 w 4211391"/>
              <a:gd name="connsiteY7" fmla="*/ 25758 h 6890198"/>
              <a:gd name="connsiteX8" fmla="*/ 0 w 4211391"/>
              <a:gd name="connsiteY8" fmla="*/ 0 h 6890198"/>
              <a:gd name="connsiteX9" fmla="*/ 25758 w 4211391"/>
              <a:gd name="connsiteY9" fmla="*/ 90152 h 689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1391" h="6890198">
                <a:moveTo>
                  <a:pt x="25758" y="90152"/>
                </a:moveTo>
                <a:lnTo>
                  <a:pt x="12879" y="6890198"/>
                </a:lnTo>
                <a:lnTo>
                  <a:pt x="4082603" y="6877319"/>
                </a:lnTo>
                <a:lnTo>
                  <a:pt x="4082603" y="5653826"/>
                </a:lnTo>
                <a:lnTo>
                  <a:pt x="193183" y="5628068"/>
                </a:lnTo>
                <a:lnTo>
                  <a:pt x="180304" y="206062"/>
                </a:lnTo>
                <a:lnTo>
                  <a:pt x="4198512" y="244699"/>
                </a:lnTo>
                <a:lnTo>
                  <a:pt x="4211391" y="25758"/>
                </a:lnTo>
                <a:lnTo>
                  <a:pt x="0" y="0"/>
                </a:lnTo>
                <a:lnTo>
                  <a:pt x="25758" y="90152"/>
                </a:lnTo>
                <a:close/>
              </a:path>
            </a:pathLst>
          </a:custGeom>
          <a:solidFill>
            <a:schemeClr val="bg2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19247" y="226583"/>
            <a:ext cx="2765168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419246" y="759152"/>
            <a:ext cx="2745268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19246" y="1274234"/>
            <a:ext cx="3940249" cy="76361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19246" y="2215165"/>
            <a:ext cx="3178623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19246" y="2734128"/>
            <a:ext cx="2976559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419246" y="3247983"/>
            <a:ext cx="3310742" cy="34480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19246" y="3820451"/>
            <a:ext cx="3885847" cy="772620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419246" y="4802923"/>
            <a:ext cx="3940249" cy="777153"/>
          </a:xfrm>
          <a:prstGeom prst="rect">
            <a:avLst/>
          </a:prstGeom>
          <a:solidFill>
            <a:schemeClr val="accent6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38336" y="38130"/>
            <a:ext cx="1062417" cy="1648326"/>
          </a:xfrm>
          <a:prstGeom prst="rect">
            <a:avLst/>
          </a:prstGeom>
          <a:solidFill>
            <a:schemeClr val="accent4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5538" y="1795108"/>
            <a:ext cx="1496936" cy="1452876"/>
          </a:xfrm>
          <a:prstGeom prst="rect">
            <a:avLst/>
          </a:prstGeom>
          <a:solidFill>
            <a:schemeClr val="accent4">
              <a:lumMod val="75000"/>
              <a:alpha val="4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639" y="2605992"/>
            <a:ext cx="2276474" cy="179979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50677" y="2605992"/>
            <a:ext cx="2276475" cy="17997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Item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50676" y="4477310"/>
            <a:ext cx="2276475" cy="188661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Also: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Filter, Group and Hover Panel</a:t>
            </a:r>
          </a:p>
        </p:txBody>
      </p:sp>
    </p:spTree>
    <p:extLst>
      <p:ext uri="{BB962C8B-B14F-4D97-AF65-F5344CB8AC3E}">
        <p14:creationId xmlns:p14="http://schemas.microsoft.com/office/powerpoint/2010/main" val="19209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Results Page</a:t>
            </a:r>
          </a:p>
          <a:p>
            <a:r>
              <a:rPr lang="en-US" dirty="0"/>
              <a:t>Content Search Web Part</a:t>
            </a:r>
          </a:p>
          <a:p>
            <a:r>
              <a:rPr lang="en-US"/>
              <a:t>Custom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4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15" y="1371430"/>
            <a:ext cx="5916112" cy="426184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9298" y="243486"/>
            <a:ext cx="11235351" cy="9175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Query Builder: Connecting you to results</a:t>
            </a:r>
          </a:p>
        </p:txBody>
      </p:sp>
      <p:sp>
        <p:nvSpPr>
          <p:cNvPr id="4" name="Up Arrow 3"/>
          <p:cNvSpPr/>
          <p:nvPr/>
        </p:nvSpPr>
        <p:spPr bwMode="auto">
          <a:xfrm>
            <a:off x="5744200" y="4227054"/>
            <a:ext cx="525545" cy="589247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0880" y="4883997"/>
            <a:ext cx="1892184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>
                <a:solidFill>
                  <a:srgbClr val="00A651"/>
                </a:solidFill>
              </a:rPr>
              <a:t>Create queries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8724480" y="4127466"/>
            <a:ext cx="525545" cy="589247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7888" y="4883997"/>
            <a:ext cx="2018727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>
                <a:solidFill>
                  <a:srgbClr val="00A651"/>
                </a:solidFill>
              </a:rPr>
              <a:t>Preview Results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22396" y="1294117"/>
            <a:ext cx="2276474" cy="179979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Full screen query builder to create/test queries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22396" y="3154188"/>
            <a:ext cx="2276475" cy="185190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Fully integrated with result sources and query rules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22396" y="5023729"/>
            <a:ext cx="2276475" cy="185190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Query variables are substituted at query time</a:t>
            </a:r>
          </a:p>
        </p:txBody>
      </p:sp>
    </p:spTree>
    <p:extLst>
      <p:ext uri="{BB962C8B-B14F-4D97-AF65-F5344CB8AC3E}">
        <p14:creationId xmlns:p14="http://schemas.microsoft.com/office/powerpoint/2010/main" val="3813426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97" y="1460863"/>
            <a:ext cx="8825659" cy="1981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96" y="3632887"/>
            <a:ext cx="8825659" cy="2362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258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71" y="1395549"/>
            <a:ext cx="8825659" cy="19812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73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229" y="1211822"/>
            <a:ext cx="7930342" cy="4182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Ryan Schouten</a:t>
            </a:r>
          </a:p>
          <a:p>
            <a:pPr marL="0" indent="0">
              <a:buNone/>
            </a:pPr>
            <a:r>
              <a:rPr lang="en-US" dirty="0"/>
              <a:t>Worked with SharePoint for 9 years</a:t>
            </a:r>
          </a:p>
          <a:p>
            <a:pPr marL="0" indent="0">
              <a:buNone/>
            </a:pPr>
            <a:r>
              <a:rPr lang="en-US" dirty="0"/>
              <a:t>I have experience with SharePoint 2003 – 2016</a:t>
            </a:r>
          </a:p>
          <a:p>
            <a:pPr marL="0" indent="0">
              <a:buNone/>
            </a:pPr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14 years</a:t>
            </a:r>
          </a:p>
          <a:p>
            <a:pPr marL="0" indent="0">
              <a:buNone/>
            </a:pPr>
            <a:r>
              <a:rPr lang="en-US" dirty="0"/>
              <a:t>MCPD, MCT, MCSE: SharePoint, MCSA: Office 365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78" y="1326122"/>
            <a:ext cx="1199078" cy="179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5" y="3544330"/>
            <a:ext cx="2732152" cy="153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59" y="5737765"/>
            <a:ext cx="857250" cy="4179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95" y="5518095"/>
            <a:ext cx="114300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6" y="5503807"/>
            <a:ext cx="11430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4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78" y="1419116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47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3" y="1152804"/>
            <a:ext cx="9500151" cy="924475"/>
          </a:xfrm>
        </p:spPr>
        <p:txBody>
          <a:bodyPr/>
          <a:lstStyle/>
          <a:p>
            <a:r>
              <a:rPr lang="en-US" dirty="0"/>
              <a:t>What is Search?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535" y="2802836"/>
            <a:ext cx="4395611" cy="25197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06278" y="3568148"/>
            <a:ext cx="1302026" cy="1252331"/>
          </a:xfrm>
          <a:prstGeom prst="rightArrow">
            <a:avLst/>
          </a:prstGeom>
          <a:solidFill>
            <a:srgbClr val="CB202F"/>
          </a:solidFill>
          <a:ln>
            <a:solidFill>
              <a:srgbClr val="CB2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69" y="3718892"/>
            <a:ext cx="3959759" cy="1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66" y="406582"/>
            <a:ext cx="9500151" cy="924475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66" y="1556690"/>
            <a:ext cx="9500149" cy="40514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to successful SharePoint adoption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users find what they are looking for?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folders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Tag everything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it that uniquely identifies this item?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Lego Terms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Thickness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Shape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Number of Dots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Transparency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5" y="379448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5" y="2633814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4" name="Picture 1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42" y="1166195"/>
            <a:ext cx="3185555" cy="4267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215" y="65544"/>
            <a:ext cx="1605143" cy="53181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A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096236" y="2646400"/>
            <a:ext cx="1364872" cy="151623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66298"/>
            <a:endParaRPr lang="en-US" sz="2448">
              <a:solidFill>
                <a:srgbClr val="50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9173" y="3172469"/>
            <a:ext cx="1261604" cy="47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298"/>
            <a:r>
              <a:rPr lang="en-US" sz="2448" dirty="0">
                <a:solidFill>
                  <a:srgbClr val="505050"/>
                </a:solidFill>
              </a:rPr>
              <a:t>Search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360539" y="629368"/>
            <a:ext cx="2604526" cy="5529332"/>
          </a:xfrm>
          <a:prstGeom prst="rightBrace">
            <a:avLst>
              <a:gd name="adj1" fmla="val 28233"/>
              <a:gd name="adj2" fmla="val 4971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66298"/>
            <a:endParaRPr lang="en-US" sz="1836">
              <a:solidFill>
                <a:srgbClr val="505050"/>
              </a:solidFill>
            </a:endParaRPr>
          </a:p>
        </p:txBody>
      </p:sp>
      <p:pic>
        <p:nvPicPr>
          <p:cNvPr id="9" name="Picture 169" descr="C:\Users\dkogan\AppData\Local\Microsoft\Windows\Temporary Internet Files\Content.IE5\3U8DG4V5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56" y="2725805"/>
            <a:ext cx="498717" cy="4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20145" y="3271176"/>
            <a:ext cx="1174582" cy="60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298"/>
            <a:r>
              <a:rPr lang="en-US" sz="1632" dirty="0"/>
              <a:t>Search Crawl</a:t>
            </a:r>
            <a:endParaRPr lang="en-US" sz="2448" dirty="0"/>
          </a:p>
        </p:txBody>
      </p:sp>
      <p:pic>
        <p:nvPicPr>
          <p:cNvPr id="11" name="Picture 169" descr="C:\Users\dkogan\AppData\Local\Microsoft\Windows\Temporary Internet Files\Content.IE5\3U8DG4V5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69" y="3602068"/>
            <a:ext cx="498717" cy="49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48513" y="4100785"/>
            <a:ext cx="1704032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298"/>
            <a:r>
              <a:rPr lang="en-US" sz="1632" dirty="0"/>
              <a:t>Content Search Web Part</a:t>
            </a:r>
            <a:endParaRPr lang="en-US" sz="2448" dirty="0"/>
          </a:p>
        </p:txBody>
      </p:sp>
      <p:sp>
        <p:nvSpPr>
          <p:cNvPr id="13" name="TextBox 12"/>
          <p:cNvSpPr txBox="1"/>
          <p:nvPr/>
        </p:nvSpPr>
        <p:spPr>
          <a:xfrm>
            <a:off x="124870" y="2232636"/>
            <a:ext cx="1851257" cy="3182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43476" y="3394034"/>
            <a:ext cx="1729815" cy="1404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3" y="4935351"/>
            <a:ext cx="1825239" cy="182523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1489" y="4540250"/>
            <a:ext cx="1851257" cy="3182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chemeClr val="tx1"/>
                </a:solidFill>
              </a:rPr>
              <a:t>Site Collection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2108" y="642789"/>
            <a:ext cx="1605143" cy="31207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defTabSz="466298"/>
            <a:r>
              <a:rPr lang="en-US" sz="1428" b="1" dirty="0">
                <a:solidFill>
                  <a:srgbClr val="505050"/>
                </a:solidFill>
              </a:rPr>
              <a:t>Site Collection 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82349" y="5434036"/>
            <a:ext cx="3612079" cy="11301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/>
              <a:t>List of articles/documents</a:t>
            </a:r>
          </a:p>
          <a:p>
            <a:r>
              <a:rPr lang="en-US" sz="2448" spc="-71" dirty="0"/>
              <a:t>Recommendations</a:t>
            </a:r>
          </a:p>
          <a:p>
            <a:r>
              <a:rPr lang="en-US" sz="2448" spc="-71" dirty="0"/>
              <a:t>Popular items</a:t>
            </a:r>
          </a:p>
        </p:txBody>
      </p:sp>
    </p:spTree>
    <p:extLst>
      <p:ext uri="{BB962C8B-B14F-4D97-AF65-F5344CB8AC3E}">
        <p14:creationId xmlns:p14="http://schemas.microsoft.com/office/powerpoint/2010/main" val="341983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0" y="512245"/>
            <a:ext cx="9500151" cy="924475"/>
          </a:xfrm>
        </p:spPr>
        <p:txBody>
          <a:bodyPr/>
          <a:lstStyle/>
          <a:p>
            <a:r>
              <a:rPr lang="en-US" dirty="0"/>
              <a:t>Search as an application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0" y="1500095"/>
            <a:ext cx="9500149" cy="4051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fairly obvious but we can search for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access to a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be cached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Could be near real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Security Trimmed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Site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to work with LARGE sets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86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53" y="659727"/>
            <a:ext cx="9500151" cy="924475"/>
          </a:xfrm>
        </p:spPr>
        <p:txBody>
          <a:bodyPr/>
          <a:lstStyle/>
          <a:p>
            <a:r>
              <a:rPr lang="en-US" dirty="0"/>
              <a:t>SharePoint 2013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24" y="1879811"/>
            <a:ext cx="9500149" cy="40514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Rewritten to combine SharePoint Enterprise Search and FAST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Functionality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Display Templates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Query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Query 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Site/Site Collection Search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Continuous Crawl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Automatic Property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speed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93324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4" y="295989"/>
            <a:ext cx="9500151" cy="924475"/>
          </a:xfrm>
        </p:spPr>
        <p:txBody>
          <a:bodyPr/>
          <a:lstStyle/>
          <a:p>
            <a:r>
              <a:rPr lang="en-US" dirty="0"/>
              <a:t>Display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94" y="2062437"/>
            <a:ext cx="9500149" cy="26336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how the content for search will be rendered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Written in HTML/JavaScript instead of XSL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Best approach is to take an existing template and copy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 your display templates in your master page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639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271</TotalTime>
  <Words>374</Words>
  <Application>Microsoft Office PowerPoint</Application>
  <PresentationFormat>Widescreen</PresentationFormat>
  <Paragraphs>97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improving productivity by leveraging SharePoint Search</vt:lpstr>
      <vt:lpstr>PowerPoint Presentation</vt:lpstr>
      <vt:lpstr>PowerPoint Presentation</vt:lpstr>
      <vt:lpstr>What is Search?</vt:lpstr>
      <vt:lpstr>Metadata</vt:lpstr>
      <vt:lpstr>PowerPoint Presentation</vt:lpstr>
      <vt:lpstr>Search as an application tool</vt:lpstr>
      <vt:lpstr>SharePoint 2013 Search</vt:lpstr>
      <vt:lpstr>Display Templates</vt:lpstr>
      <vt:lpstr>PowerPoint Presentation</vt:lpstr>
      <vt:lpstr>Search Options</vt:lpstr>
      <vt:lpstr>PowerPoint Presentation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5</cp:revision>
  <dcterms:created xsi:type="dcterms:W3CDTF">2016-03-16T18:19:11Z</dcterms:created>
  <dcterms:modified xsi:type="dcterms:W3CDTF">2016-03-17T00:27:04Z</dcterms:modified>
</cp:coreProperties>
</file>