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24131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 Schouten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Cool Guy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7" y="311372"/>
            <a:ext cx="1443686" cy="14436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0659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90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Summary</vt:lpstr>
      <vt:lpstr>Resources</vt:lpstr>
      <vt:lpstr>Ryan Schouten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Ryan Schouten</dc:creator>
  <cp:lastModifiedBy>Ryan Schouten</cp:lastModifiedBy>
  <cp:revision>1</cp:revision>
  <dcterms:created xsi:type="dcterms:W3CDTF">2017-03-29T21:12:14Z</dcterms:created>
  <dcterms:modified xsi:type="dcterms:W3CDTF">2017-03-29T21:21:05Z</dcterms:modified>
</cp:coreProperties>
</file>