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03" y="491459"/>
            <a:ext cx="5943600" cy="2008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78" y="3735951"/>
            <a:ext cx="7105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79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Ryan Schouten</dc:creator>
  <cp:lastModifiedBy>Ryan Schouten</cp:lastModifiedBy>
  <cp:revision>8</cp:revision>
  <dcterms:created xsi:type="dcterms:W3CDTF">2017-03-29T21:12:14Z</dcterms:created>
  <dcterms:modified xsi:type="dcterms:W3CDTF">2017-03-30T23:07:46Z</dcterms:modified>
</cp:coreProperties>
</file>