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8" r:id="rId4"/>
    <p:sldId id="260" r:id="rId5"/>
    <p:sldId id="268" r:id="rId6"/>
    <p:sldId id="261" r:id="rId7"/>
    <p:sldId id="272" r:id="rId8"/>
    <p:sldId id="273" r:id="rId9"/>
    <p:sldId id="275" r:id="rId10"/>
    <p:sldId id="278" r:id="rId11"/>
    <p:sldId id="279" r:id="rId12"/>
    <p:sldId id="262" r:id="rId13"/>
    <p:sldId id="276" r:id="rId14"/>
    <p:sldId id="277" r:id="rId15"/>
    <p:sldId id="265" r:id="rId16"/>
    <p:sldId id="263" r:id="rId17"/>
    <p:sldId id="264" r:id="rId18"/>
    <p:sldId id="266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59" d="100"/>
          <a:sy n="59" d="100"/>
        </p:scale>
        <p:origin x="55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F2546-03D5-4863-AB1F-D720517C2BF1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FB3A3-6D5E-4AF3-8B40-752ECB62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8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2" Type="http://schemas.openxmlformats.org/officeDocument/2006/relationships/hyperlink" Target="https://github.com/sharepointknigh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gularjs.org/" TargetMode="External"/><Relationship Id="rId4" Type="http://schemas.openxmlformats.org/officeDocument/2006/relationships/hyperlink" Target="http://vswebessential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hyperlink" Target="mailto:Ryan.schouten@itg-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Ryan.schouten@itg-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DEV 102 - Getting Started with AngularJS 2 in a SharePoint World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Schouten</a:t>
            </a:r>
          </a:p>
          <a:p>
            <a:r>
              <a:rPr lang="en-US" dirty="0"/>
              <a:t>SharePoint Fest Seattle 2016</a:t>
            </a:r>
          </a:p>
        </p:txBody>
      </p:sp>
    </p:spTree>
    <p:extLst>
      <p:ext uri="{BB962C8B-B14F-4D97-AF65-F5344CB8AC3E}">
        <p14:creationId xmlns:p14="http://schemas.microsoft.com/office/powerpoint/2010/main" val="4027357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Loader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2 Uses System Loader to load needed functionality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45311" y="3087316"/>
            <a:ext cx="510748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import { Component, </a:t>
            </a:r>
            <a:r>
              <a:rPr lang="en-US" dirty="0" err="1"/>
              <a:t>OnInit</a:t>
            </a:r>
            <a:r>
              <a:rPr lang="en-US" dirty="0"/>
              <a:t> } from '@angular/core';</a:t>
            </a:r>
          </a:p>
        </p:txBody>
      </p:sp>
    </p:spTree>
    <p:extLst>
      <p:ext uri="{BB962C8B-B14F-4D97-AF65-F5344CB8AC3E}">
        <p14:creationId xmlns:p14="http://schemas.microsoft.com/office/powerpoint/2010/main" val="282299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09" y="2065682"/>
            <a:ext cx="7980644" cy="250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9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1 vs.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Two-Way databinding no longer default</a:t>
            </a:r>
          </a:p>
          <a:p>
            <a:r>
              <a:rPr lang="en-US" dirty="0"/>
              <a:t>Angular2 Re-written for speed and simpler implementation</a:t>
            </a:r>
          </a:p>
          <a:p>
            <a:r>
              <a:rPr lang="en-US" dirty="0"/>
              <a:t>No filter </a:t>
            </a:r>
            <a:r>
              <a:rPr lang="en-US" dirty="0" err="1"/>
              <a:t>filter</a:t>
            </a:r>
            <a:r>
              <a:rPr lang="en-US" dirty="0"/>
              <a:t> or </a:t>
            </a:r>
            <a:r>
              <a:rPr lang="en-US" dirty="0" err="1"/>
              <a:t>orderBy</a:t>
            </a:r>
            <a:r>
              <a:rPr lang="en-US" dirty="0"/>
              <a:t> filter</a:t>
            </a:r>
          </a:p>
          <a:p>
            <a:r>
              <a:rPr lang="en-US" dirty="0"/>
              <a:t>Written in </a:t>
            </a:r>
            <a:r>
              <a:rPr lang="en-US" dirty="0" err="1"/>
              <a:t>TypeScript</a:t>
            </a:r>
            <a:r>
              <a:rPr lang="en-US" dirty="0"/>
              <a:t> in conjunction with Microsoft</a:t>
            </a:r>
          </a:p>
          <a:p>
            <a:r>
              <a:rPr lang="en-US" dirty="0"/>
              <a:t>Observables instead of promises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6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SuperSet</a:t>
            </a:r>
            <a:r>
              <a:rPr lang="en-US" dirty="0"/>
              <a:t> of JavaScript</a:t>
            </a:r>
          </a:p>
          <a:p>
            <a:r>
              <a:rPr lang="en-US" dirty="0"/>
              <a:t>Strongly typed</a:t>
            </a:r>
          </a:p>
          <a:p>
            <a:r>
              <a:rPr lang="en-US" dirty="0"/>
              <a:t>Code is </a:t>
            </a:r>
            <a:r>
              <a:rPr lang="en-US" dirty="0" err="1"/>
              <a:t>Transpiled</a:t>
            </a:r>
            <a:r>
              <a:rPr lang="en-US" dirty="0"/>
              <a:t> to desired version of JavaScript</a:t>
            </a:r>
          </a:p>
        </p:txBody>
      </p:sp>
    </p:spTree>
    <p:extLst>
      <p:ext uri="{BB962C8B-B14F-4D97-AF65-F5344CB8AC3E}">
        <p14:creationId xmlns:p14="http://schemas.microsoft.com/office/powerpoint/2010/main" val="358632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2039" y="1246239"/>
            <a:ext cx="75659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Demo</a:t>
            </a:r>
          </a:p>
          <a:p>
            <a:r>
              <a:rPr lang="en-US" sz="8800" dirty="0" err="1"/>
              <a:t>TypeScript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7566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2039" y="1246239"/>
            <a:ext cx="75659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Demo</a:t>
            </a:r>
          </a:p>
          <a:p>
            <a:r>
              <a:rPr lang="en-US" sz="8800" dirty="0"/>
              <a:t>{{</a:t>
            </a:r>
            <a:r>
              <a:rPr lang="en-US" sz="8800" dirty="0" err="1"/>
              <a:t>DataBinding</a:t>
            </a:r>
            <a:r>
              <a:rPr lang="en-US" sz="88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17862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SharEPoint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Ways of Getting Data from SharePoint</a:t>
            </a:r>
          </a:p>
          <a:p>
            <a:pPr lvl="1"/>
            <a:r>
              <a:rPr lang="en-US" dirty="0"/>
              <a:t>REST</a:t>
            </a:r>
          </a:p>
          <a:p>
            <a:pPr lvl="1"/>
            <a:r>
              <a:rPr lang="en-US" dirty="0"/>
              <a:t>CSOM</a:t>
            </a:r>
          </a:p>
          <a:p>
            <a:pPr lvl="1"/>
            <a:r>
              <a:rPr lang="en-US" dirty="0"/>
              <a:t>Web Services</a:t>
            </a:r>
          </a:p>
          <a:p>
            <a:r>
              <a:rPr lang="en-US" dirty="0"/>
              <a:t>Know the limitations of each and choose what works for your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2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9852" y="1843549"/>
            <a:ext cx="710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91531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4862" y="508819"/>
            <a:ext cx="3760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Questions</a:t>
            </a:r>
          </a:p>
        </p:txBody>
      </p:sp>
      <p:pic>
        <p:nvPicPr>
          <p:cNvPr id="3" name="Picture 2" descr="Question Button by ricardomai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91" y="1616815"/>
            <a:ext cx="4063779" cy="406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29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Project Available on </a:t>
            </a:r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https://github.com/sharepointknight</a:t>
            </a:r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http://www.typescriptlang.org/</a:t>
            </a:r>
            <a:endParaRPr lang="en-US" dirty="0"/>
          </a:p>
          <a:p>
            <a:r>
              <a:rPr lang="en-US" dirty="0"/>
              <a:t>Web Essentials - </a:t>
            </a:r>
            <a:r>
              <a:rPr lang="en-US" dirty="0">
                <a:hlinkClick r:id="rId4"/>
              </a:rPr>
              <a:t>http://vswebessentials.com/</a:t>
            </a:r>
            <a:endParaRPr lang="en-US" dirty="0"/>
          </a:p>
          <a:p>
            <a:r>
              <a:rPr lang="en-US" dirty="0"/>
              <a:t>AngularJS - </a:t>
            </a:r>
            <a:r>
              <a:rPr lang="en-US" dirty="0">
                <a:hlinkClick r:id="rId5"/>
              </a:rPr>
              <a:t>https://www.angularjs.org/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5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311536" y="579675"/>
            <a:ext cx="7930342" cy="4182100"/>
          </a:xfr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900" dirty="0"/>
              <a:t>Ryan Schouten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Worked with SharePoint for &gt; 9 years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have experience with SharePoint 2003 – 2016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have worked with </a:t>
            </a:r>
            <a:r>
              <a:rPr lang="en-US" dirty="0" err="1"/>
              <a:t>ASP.Net</a:t>
            </a:r>
            <a:r>
              <a:rPr lang="en-US" dirty="0"/>
              <a:t> for 15 years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MCPD, MCT, MCSE: SharePoint, MCSA: Office 365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Contact Information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2"/>
              </a:rPr>
              <a:t>Ryan@sharepointknight.com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@</a:t>
            </a:r>
            <a:r>
              <a:rPr lang="en-US" dirty="0" err="1"/>
              <a:t>shrpntknight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http://www.sharepointknight.com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339" y="802554"/>
            <a:ext cx="1199078" cy="17911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256" y="3020762"/>
            <a:ext cx="2732152" cy="1536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20" y="5214197"/>
            <a:ext cx="857250" cy="41791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56" y="4994527"/>
            <a:ext cx="1143000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77" y="4980239"/>
            <a:ext cx="1143000" cy="8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64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Thank your for attending SharePoint Fest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Contact Information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Ryan@sharepointknight.com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shrpntknight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http://www.sharepointknight.com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3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2914652"/>
            <a:ext cx="6057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Office365 Implementations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Custom SharePoint Development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Responsive Design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Intranet Design/Implementations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453097"/>
            <a:ext cx="5376683" cy="13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33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Basics</a:t>
            </a:r>
          </a:p>
          <a:p>
            <a:r>
              <a:rPr lang="en-US" dirty="0" err="1"/>
              <a:t>TypeScript</a:t>
            </a:r>
            <a:endParaRPr lang="en-US" dirty="0"/>
          </a:p>
          <a:p>
            <a:r>
              <a:rPr lang="en-US" dirty="0"/>
              <a:t>Differences Between Angular1 and Angular 2</a:t>
            </a:r>
          </a:p>
          <a:p>
            <a:r>
              <a:rPr lang="en-US" dirty="0"/>
              <a:t>Working with SharePoint</a:t>
            </a:r>
          </a:p>
        </p:txBody>
      </p:sp>
    </p:spTree>
    <p:extLst>
      <p:ext uri="{BB962C8B-B14F-4D97-AF65-F5344CB8AC3E}">
        <p14:creationId xmlns:p14="http://schemas.microsoft.com/office/powerpoint/2010/main" val="225928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AngularJS History</a:t>
            </a:r>
          </a:p>
          <a:p>
            <a:pPr lvl="1"/>
            <a:r>
              <a:rPr lang="en-US" dirty="0"/>
              <a:t>Developed in 2009 to support a custom website</a:t>
            </a:r>
          </a:p>
          <a:p>
            <a:pPr lvl="1"/>
            <a:r>
              <a:rPr lang="en-US" dirty="0"/>
              <a:t>The site flopped and AngularJS was released as an open source library</a:t>
            </a:r>
          </a:p>
          <a:p>
            <a:r>
              <a:rPr lang="en-US" dirty="0"/>
              <a:t>Backed by Google</a:t>
            </a:r>
          </a:p>
          <a:p>
            <a:r>
              <a:rPr lang="en-US" dirty="0"/>
              <a:t>Follows MV* Pattern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76" y="4952059"/>
            <a:ext cx="3647619" cy="10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2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  <a:p>
            <a:r>
              <a:rPr lang="en-US" dirty="0"/>
              <a:t>Components</a:t>
            </a:r>
          </a:p>
          <a:p>
            <a:r>
              <a:rPr lang="en-US" dirty="0" err="1"/>
              <a:t>DataBinding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6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main grouping for components</a:t>
            </a:r>
          </a:p>
          <a:p>
            <a:r>
              <a:rPr lang="en-US" dirty="0"/>
              <a:t>This is usually your app.</a:t>
            </a:r>
          </a:p>
        </p:txBody>
      </p:sp>
      <p:sp>
        <p:nvSpPr>
          <p:cNvPr id="4" name="Rectangle 3"/>
          <p:cNvSpPr/>
          <p:nvPr/>
        </p:nvSpPr>
        <p:spPr>
          <a:xfrm>
            <a:off x="6363854" y="2786678"/>
            <a:ext cx="6096000" cy="286232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({</a:t>
            </a:r>
          </a:p>
          <a:p>
            <a:r>
              <a:rPr lang="en-US" dirty="0"/>
              <a:t>  imports: [</a:t>
            </a:r>
          </a:p>
          <a:p>
            <a:r>
              <a:rPr lang="en-US" dirty="0"/>
              <a:t>    </a:t>
            </a:r>
            <a:r>
              <a:rPr lang="en-US" dirty="0" err="1"/>
              <a:t>BrowserModule</a:t>
            </a:r>
            <a:r>
              <a:rPr lang="en-US" dirty="0"/>
              <a:t>, </a:t>
            </a:r>
            <a:r>
              <a:rPr lang="en-US" dirty="0" err="1"/>
              <a:t>FormsModule</a:t>
            </a:r>
            <a:endParaRPr lang="en-US" dirty="0"/>
          </a:p>
          <a:p>
            <a:r>
              <a:rPr lang="en-US" dirty="0"/>
              <a:t>  ],</a:t>
            </a:r>
          </a:p>
          <a:p>
            <a:r>
              <a:rPr lang="en-US" dirty="0"/>
              <a:t>  declarations: [</a:t>
            </a:r>
          </a:p>
          <a:p>
            <a:r>
              <a:rPr lang="en-US" dirty="0"/>
              <a:t>    </a:t>
            </a:r>
            <a:r>
              <a:rPr lang="en-US" dirty="0" err="1"/>
              <a:t>SharePointData</a:t>
            </a:r>
            <a:endParaRPr lang="en-US" dirty="0"/>
          </a:p>
          <a:p>
            <a:r>
              <a:rPr lang="en-US" dirty="0"/>
              <a:t>  ],</a:t>
            </a:r>
          </a:p>
          <a:p>
            <a:r>
              <a:rPr lang="en-US" dirty="0"/>
              <a:t>  bootstrap: [ </a:t>
            </a:r>
            <a:r>
              <a:rPr lang="en-US" dirty="0" err="1"/>
              <a:t>SharePointData</a:t>
            </a:r>
            <a:r>
              <a:rPr lang="en-US" dirty="0"/>
              <a:t> ]</a:t>
            </a:r>
          </a:p>
          <a:p>
            <a:r>
              <a:rPr lang="en-US" dirty="0"/>
              <a:t>})</a:t>
            </a:r>
          </a:p>
          <a:p>
            <a:r>
              <a:rPr lang="en-US" dirty="0"/>
              <a:t>export class </a:t>
            </a:r>
            <a:r>
              <a:rPr lang="en-US" dirty="0" err="1"/>
              <a:t>SharePointAppModule</a:t>
            </a:r>
            <a:r>
              <a:rPr lang="en-US" dirty="0"/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172442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you functionality goes.</a:t>
            </a:r>
          </a:p>
          <a:p>
            <a:r>
              <a:rPr lang="en-US" dirty="0"/>
              <a:t>Similar to AngularJS Directives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41818" y="3712019"/>
            <a:ext cx="6096000" cy="175432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/>
              <a:t>@Component({</a:t>
            </a:r>
          </a:p>
          <a:p>
            <a:r>
              <a:rPr lang="en-US" dirty="0"/>
              <a:t>  selector: '</a:t>
            </a:r>
            <a:r>
              <a:rPr lang="en-US" dirty="0" err="1"/>
              <a:t>sharepointdata</a:t>
            </a:r>
            <a:r>
              <a:rPr lang="en-US" dirty="0"/>
              <a:t>',</a:t>
            </a:r>
          </a:p>
          <a:p>
            <a:r>
              <a:rPr lang="en-US" dirty="0"/>
              <a:t>  </a:t>
            </a:r>
            <a:r>
              <a:rPr lang="en-US" dirty="0" err="1"/>
              <a:t>templateUrl</a:t>
            </a:r>
            <a:r>
              <a:rPr lang="en-US" dirty="0"/>
              <a:t>: '/demo/spfestseattle16/sharepointdata.html',</a:t>
            </a:r>
          </a:p>
          <a:p>
            <a:r>
              <a:rPr lang="en-US" dirty="0"/>
              <a:t>  providers: [HTTP_PROVIDERS]</a:t>
            </a:r>
          </a:p>
          <a:p>
            <a:r>
              <a:rPr lang="en-US" dirty="0"/>
              <a:t>})</a:t>
            </a:r>
          </a:p>
          <a:p>
            <a:r>
              <a:rPr lang="en-US" dirty="0"/>
              <a:t>export class </a:t>
            </a:r>
            <a:r>
              <a:rPr lang="en-US" dirty="0" err="1"/>
              <a:t>SharePointData</a:t>
            </a:r>
            <a:r>
              <a:rPr lang="en-US" dirty="0"/>
              <a:t>  { </a:t>
            </a:r>
          </a:p>
        </p:txBody>
      </p:sp>
    </p:spTree>
    <p:extLst>
      <p:ext uri="{BB962C8B-B14F-4D97-AF65-F5344CB8AC3E}">
        <p14:creationId xmlns:p14="http://schemas.microsoft.com/office/powerpoint/2010/main" val="184011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87904"/>
          </a:xfrm>
        </p:spPr>
        <p:txBody>
          <a:bodyPr>
            <a:normAutofit/>
          </a:bodyPr>
          <a:lstStyle/>
          <a:p>
            <a:r>
              <a:rPr lang="en-US" dirty="0"/>
              <a:t>Interpolation</a:t>
            </a:r>
          </a:p>
          <a:p>
            <a:pPr lvl="1"/>
            <a:r>
              <a:rPr lang="en-US" dirty="0"/>
              <a:t>Converts value to string and outputs the value {{}}</a:t>
            </a:r>
          </a:p>
          <a:p>
            <a:r>
              <a:rPr lang="en-US" dirty="0"/>
              <a:t>Two Way </a:t>
            </a:r>
            <a:r>
              <a:rPr lang="en-US" dirty="0" err="1"/>
              <a:t>DataBinding</a:t>
            </a:r>
            <a:endParaRPr lang="en-US" dirty="0"/>
          </a:p>
          <a:p>
            <a:pPr lvl="1"/>
            <a:r>
              <a:rPr lang="en-US" dirty="0"/>
              <a:t> [(</a:t>
            </a:r>
            <a:r>
              <a:rPr lang="en-US" dirty="0" err="1"/>
              <a:t>ngModel</a:t>
            </a:r>
            <a:r>
              <a:rPr lang="en-US" dirty="0"/>
              <a:t>)]</a:t>
            </a:r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Allows us to add events to our elements</a:t>
            </a:r>
          </a:p>
          <a:p>
            <a:pPr lvl="1"/>
            <a:r>
              <a:rPr lang="en-US" dirty="0"/>
              <a:t>(click)=“Clicked()”</a:t>
            </a:r>
          </a:p>
          <a:p>
            <a:r>
              <a:rPr lang="en-US" dirty="0"/>
              <a:t>Property binding</a:t>
            </a:r>
          </a:p>
          <a:p>
            <a:pPr lvl="1"/>
            <a:r>
              <a:rPr lang="en-US" dirty="0"/>
              <a:t>[help]</a:t>
            </a:r>
          </a:p>
        </p:txBody>
      </p:sp>
      <p:pic>
        <p:nvPicPr>
          <p:cNvPr id="2050" name="Picture 2" descr="https://angular.io/resources/images/devguide/architecture/databi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575" y="2545650"/>
            <a:ext cx="25717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5672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465</TotalTime>
  <Words>388</Words>
  <Application>Microsoft Office PowerPoint</Application>
  <PresentationFormat>Widescreen</PresentationFormat>
  <Paragraphs>101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Gallery</vt:lpstr>
      <vt:lpstr>DEV 102 - Getting Started with AngularJS 2 in a SharePoint World</vt:lpstr>
      <vt:lpstr>PowerPoint Presentation</vt:lpstr>
      <vt:lpstr>PowerPoint Presentation</vt:lpstr>
      <vt:lpstr>Agenda</vt:lpstr>
      <vt:lpstr>AngularJS</vt:lpstr>
      <vt:lpstr>Angular Basics</vt:lpstr>
      <vt:lpstr>Modules</vt:lpstr>
      <vt:lpstr>Components</vt:lpstr>
      <vt:lpstr>Data Flow</vt:lpstr>
      <vt:lpstr>System Loader</vt:lpstr>
      <vt:lpstr>PowerPoint Presentation</vt:lpstr>
      <vt:lpstr>Angular 1 vs. 2</vt:lpstr>
      <vt:lpstr>TypeScript</vt:lpstr>
      <vt:lpstr>PowerPoint Presentation</vt:lpstr>
      <vt:lpstr>PowerPoint Presentation</vt:lpstr>
      <vt:lpstr>Working with SharEPoint</vt:lpstr>
      <vt:lpstr>PowerPoint Presentation</vt:lpstr>
      <vt:lpstr>PowerPoint Presentation</vt:lpstr>
      <vt:lpstr>Resources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102 - Getting Started with AngularJS 2 in a SharePoint World</dc:title>
  <dc:creator>Ryan Schouten</dc:creator>
  <cp:lastModifiedBy>Ryan Schouten</cp:lastModifiedBy>
  <cp:revision>20</cp:revision>
  <dcterms:created xsi:type="dcterms:W3CDTF">2016-07-30T14:57:19Z</dcterms:created>
  <dcterms:modified xsi:type="dcterms:W3CDTF">2016-08-17T06:47:29Z</dcterms:modified>
</cp:coreProperties>
</file>