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8" r:id="rId32"/>
    <p:sldId id="287" r:id="rId33"/>
    <p:sldId id="289" r:id="rId34"/>
    <p:sldId id="290" r:id="rId35"/>
    <p:sldId id="291" r:id="rId36"/>
    <p:sldId id="292" r:id="rId37"/>
    <p:sldId id="283" r:id="rId38"/>
    <p:sldId id="293" r:id="rId39"/>
    <p:sldId id="297" r:id="rId40"/>
    <p:sldId id="298" r:id="rId41"/>
    <p:sldId id="299" r:id="rId42"/>
    <p:sldId id="300" r:id="rId43"/>
    <p:sldId id="294" r:id="rId44"/>
    <p:sldId id="295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9" y="4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0AC005-3161-4461-A90B-0EA475C2EB9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5B735E-4665-4B35-A6F1-CC90754593CF}">
      <dgm:prSet phldrT="[Text]"/>
      <dgm:spPr/>
      <dgm:t>
        <a:bodyPr/>
        <a:lstStyle/>
        <a:p>
          <a:r>
            <a:rPr lang="en-US" dirty="0"/>
            <a:t>Items and Files</a:t>
          </a:r>
        </a:p>
      </dgm:t>
    </dgm:pt>
    <dgm:pt modelId="{638619C8-3A1C-434B-9A39-B7FDDDCB0B1B}" type="parTrans" cxnId="{3F97537E-22FF-48F3-AEC4-E5E96F30E562}">
      <dgm:prSet/>
      <dgm:spPr/>
      <dgm:t>
        <a:bodyPr/>
        <a:lstStyle/>
        <a:p>
          <a:endParaRPr lang="en-US"/>
        </a:p>
      </dgm:t>
    </dgm:pt>
    <dgm:pt modelId="{C243779A-72EC-4D08-A434-68D09F113BCC}" type="sibTrans" cxnId="{3F97537E-22FF-48F3-AEC4-E5E96F30E562}">
      <dgm:prSet/>
      <dgm:spPr/>
      <dgm:t>
        <a:bodyPr/>
        <a:lstStyle/>
        <a:p>
          <a:endParaRPr lang="en-US"/>
        </a:p>
      </dgm:t>
    </dgm:pt>
    <dgm:pt modelId="{65FD9762-B7E1-41C9-9263-55EE1AB24DDA}">
      <dgm:prSet phldrT="[Text]"/>
      <dgm:spPr/>
      <dgm:t>
        <a:bodyPr/>
        <a:lstStyle/>
        <a:p>
          <a:r>
            <a:rPr lang="en-US" dirty="0"/>
            <a:t>Web Application</a:t>
          </a:r>
        </a:p>
      </dgm:t>
    </dgm:pt>
    <dgm:pt modelId="{4A1399D4-2674-4CF3-85AA-CCABBBC0310F}" type="parTrans" cxnId="{BB296A04-3080-45EC-9DB5-2147494C6BC7}">
      <dgm:prSet/>
      <dgm:spPr/>
      <dgm:t>
        <a:bodyPr/>
        <a:lstStyle/>
        <a:p>
          <a:endParaRPr lang="en-US"/>
        </a:p>
      </dgm:t>
    </dgm:pt>
    <dgm:pt modelId="{043FFF1A-350F-4854-85F1-2D59B8068F62}" type="sibTrans" cxnId="{BB296A04-3080-45EC-9DB5-2147494C6BC7}">
      <dgm:prSet/>
      <dgm:spPr/>
      <dgm:t>
        <a:bodyPr/>
        <a:lstStyle/>
        <a:p>
          <a:endParaRPr lang="en-US"/>
        </a:p>
      </dgm:t>
    </dgm:pt>
    <dgm:pt modelId="{12255F58-53ED-4F7C-9EF7-42EB674DE69D}">
      <dgm:prSet phldrT="[Text]"/>
      <dgm:spPr/>
      <dgm:t>
        <a:bodyPr/>
        <a:lstStyle/>
        <a:p>
          <a:r>
            <a:rPr lang="en-US" dirty="0"/>
            <a:t>Site Collection</a:t>
          </a:r>
        </a:p>
      </dgm:t>
    </dgm:pt>
    <dgm:pt modelId="{A3C5F21B-818B-40C9-816A-7C8440DE41B3}" type="parTrans" cxnId="{A316EE20-0E5F-4BFF-8F83-8DB43D1919C7}">
      <dgm:prSet/>
      <dgm:spPr/>
      <dgm:t>
        <a:bodyPr/>
        <a:lstStyle/>
        <a:p>
          <a:endParaRPr lang="en-US"/>
        </a:p>
      </dgm:t>
    </dgm:pt>
    <dgm:pt modelId="{F6FD8C0F-3C95-4D6B-8377-C697D2AFDC46}" type="sibTrans" cxnId="{A316EE20-0E5F-4BFF-8F83-8DB43D1919C7}">
      <dgm:prSet/>
      <dgm:spPr/>
      <dgm:t>
        <a:bodyPr/>
        <a:lstStyle/>
        <a:p>
          <a:endParaRPr lang="en-US"/>
        </a:p>
      </dgm:t>
    </dgm:pt>
    <dgm:pt modelId="{88B4567E-A35E-4C39-A919-EDFAB5B58B23}">
      <dgm:prSet phldrT="[Text]"/>
      <dgm:spPr/>
      <dgm:t>
        <a:bodyPr/>
        <a:lstStyle/>
        <a:p>
          <a:r>
            <a:rPr lang="en-US" dirty="0"/>
            <a:t>Web Site</a:t>
          </a:r>
        </a:p>
      </dgm:t>
    </dgm:pt>
    <dgm:pt modelId="{89EB0497-7D1A-4F9D-A146-7A86FCCD560F}" type="parTrans" cxnId="{6959B6AB-7B8D-4ED8-A61E-335751272F7E}">
      <dgm:prSet/>
      <dgm:spPr/>
      <dgm:t>
        <a:bodyPr/>
        <a:lstStyle/>
        <a:p>
          <a:endParaRPr lang="en-US"/>
        </a:p>
      </dgm:t>
    </dgm:pt>
    <dgm:pt modelId="{3C8C335D-7DB9-4F6D-A2C4-84D0CA469957}" type="sibTrans" cxnId="{6959B6AB-7B8D-4ED8-A61E-335751272F7E}">
      <dgm:prSet/>
      <dgm:spPr/>
      <dgm:t>
        <a:bodyPr/>
        <a:lstStyle/>
        <a:p>
          <a:endParaRPr lang="en-US"/>
        </a:p>
      </dgm:t>
    </dgm:pt>
    <dgm:pt modelId="{29B25A5D-911F-4C86-BC42-61C0AA8A3FE5}">
      <dgm:prSet phldrT="[Text]"/>
      <dgm:spPr/>
      <dgm:t>
        <a:bodyPr/>
        <a:lstStyle/>
        <a:p>
          <a:r>
            <a:rPr lang="en-US" dirty="0"/>
            <a:t>Lists and Libraries</a:t>
          </a:r>
        </a:p>
      </dgm:t>
    </dgm:pt>
    <dgm:pt modelId="{26D34D2C-3C3D-46A4-BC5B-8D7E811730B7}" type="parTrans" cxnId="{448CC2B8-A18B-480F-AA40-4D74BB921DD9}">
      <dgm:prSet/>
      <dgm:spPr/>
      <dgm:t>
        <a:bodyPr/>
        <a:lstStyle/>
        <a:p>
          <a:endParaRPr lang="en-US"/>
        </a:p>
      </dgm:t>
    </dgm:pt>
    <dgm:pt modelId="{97CBFBEF-8529-48F5-BFD4-C8528D23C047}" type="sibTrans" cxnId="{448CC2B8-A18B-480F-AA40-4D74BB921DD9}">
      <dgm:prSet/>
      <dgm:spPr/>
      <dgm:t>
        <a:bodyPr/>
        <a:lstStyle/>
        <a:p>
          <a:endParaRPr lang="en-US"/>
        </a:p>
      </dgm:t>
    </dgm:pt>
    <dgm:pt modelId="{1575BDCA-12FA-4941-A628-BFE8351FC016}" type="pres">
      <dgm:prSet presAssocID="{9D0AC005-3161-4461-A90B-0EA475C2EB9D}" presName="outerComposite" presStyleCnt="0">
        <dgm:presLayoutVars>
          <dgm:chMax val="5"/>
          <dgm:dir/>
          <dgm:resizeHandles val="exact"/>
        </dgm:presLayoutVars>
      </dgm:prSet>
      <dgm:spPr/>
    </dgm:pt>
    <dgm:pt modelId="{3E078091-4D9B-43B2-85C1-FCA6FC9C3377}" type="pres">
      <dgm:prSet presAssocID="{9D0AC005-3161-4461-A90B-0EA475C2EB9D}" presName="dummyMaxCanvas" presStyleCnt="0">
        <dgm:presLayoutVars/>
      </dgm:prSet>
      <dgm:spPr/>
    </dgm:pt>
    <dgm:pt modelId="{1D74FC16-82DF-4ECB-83A7-600F01E933A8}" type="pres">
      <dgm:prSet presAssocID="{9D0AC005-3161-4461-A90B-0EA475C2EB9D}" presName="FiveNodes_1" presStyleLbl="node1" presStyleIdx="0" presStyleCnt="5" custLinFactNeighborX="-686" custLinFactNeighborY="-64766">
        <dgm:presLayoutVars>
          <dgm:bulletEnabled val="1"/>
        </dgm:presLayoutVars>
      </dgm:prSet>
      <dgm:spPr/>
    </dgm:pt>
    <dgm:pt modelId="{4D2BCD0B-D4FB-46E5-BCAD-F3D80A91929F}" type="pres">
      <dgm:prSet presAssocID="{9D0AC005-3161-4461-A90B-0EA475C2EB9D}" presName="FiveNodes_2" presStyleLbl="node1" presStyleIdx="1" presStyleCnt="5">
        <dgm:presLayoutVars>
          <dgm:bulletEnabled val="1"/>
        </dgm:presLayoutVars>
      </dgm:prSet>
      <dgm:spPr/>
    </dgm:pt>
    <dgm:pt modelId="{E16A8750-3E06-4ADC-87DD-9200F044F513}" type="pres">
      <dgm:prSet presAssocID="{9D0AC005-3161-4461-A90B-0EA475C2EB9D}" presName="FiveNodes_3" presStyleLbl="node1" presStyleIdx="2" presStyleCnt="5">
        <dgm:presLayoutVars>
          <dgm:bulletEnabled val="1"/>
        </dgm:presLayoutVars>
      </dgm:prSet>
      <dgm:spPr/>
    </dgm:pt>
    <dgm:pt modelId="{BFD70BC5-3C46-4B70-B1A6-D93566E65217}" type="pres">
      <dgm:prSet presAssocID="{9D0AC005-3161-4461-A90B-0EA475C2EB9D}" presName="FiveNodes_4" presStyleLbl="node1" presStyleIdx="3" presStyleCnt="5">
        <dgm:presLayoutVars>
          <dgm:bulletEnabled val="1"/>
        </dgm:presLayoutVars>
      </dgm:prSet>
      <dgm:spPr/>
    </dgm:pt>
    <dgm:pt modelId="{3482A365-1DEC-47D4-9319-31AD10779390}" type="pres">
      <dgm:prSet presAssocID="{9D0AC005-3161-4461-A90B-0EA475C2EB9D}" presName="FiveNodes_5" presStyleLbl="node1" presStyleIdx="4" presStyleCnt="5">
        <dgm:presLayoutVars>
          <dgm:bulletEnabled val="1"/>
        </dgm:presLayoutVars>
      </dgm:prSet>
      <dgm:spPr/>
    </dgm:pt>
    <dgm:pt modelId="{8B62E3C1-B8EF-4B53-AF04-E29FD0A0527E}" type="pres">
      <dgm:prSet presAssocID="{9D0AC005-3161-4461-A90B-0EA475C2EB9D}" presName="FiveConn_1-2" presStyleLbl="fgAccFollowNode1" presStyleIdx="0" presStyleCnt="4">
        <dgm:presLayoutVars>
          <dgm:bulletEnabled val="1"/>
        </dgm:presLayoutVars>
      </dgm:prSet>
      <dgm:spPr/>
    </dgm:pt>
    <dgm:pt modelId="{7316E497-AA17-4D5D-B2E5-7770A1D4F883}" type="pres">
      <dgm:prSet presAssocID="{9D0AC005-3161-4461-A90B-0EA475C2EB9D}" presName="FiveConn_2-3" presStyleLbl="fgAccFollowNode1" presStyleIdx="1" presStyleCnt="4">
        <dgm:presLayoutVars>
          <dgm:bulletEnabled val="1"/>
        </dgm:presLayoutVars>
      </dgm:prSet>
      <dgm:spPr/>
    </dgm:pt>
    <dgm:pt modelId="{6ADC9310-114A-45CD-AC86-2804718569CA}" type="pres">
      <dgm:prSet presAssocID="{9D0AC005-3161-4461-A90B-0EA475C2EB9D}" presName="FiveConn_3-4" presStyleLbl="fgAccFollowNode1" presStyleIdx="2" presStyleCnt="4">
        <dgm:presLayoutVars>
          <dgm:bulletEnabled val="1"/>
        </dgm:presLayoutVars>
      </dgm:prSet>
      <dgm:spPr/>
    </dgm:pt>
    <dgm:pt modelId="{EAFC24C8-DE1E-4E63-8F37-5160915CD801}" type="pres">
      <dgm:prSet presAssocID="{9D0AC005-3161-4461-A90B-0EA475C2EB9D}" presName="FiveConn_4-5" presStyleLbl="fgAccFollowNode1" presStyleIdx="3" presStyleCnt="4">
        <dgm:presLayoutVars>
          <dgm:bulletEnabled val="1"/>
        </dgm:presLayoutVars>
      </dgm:prSet>
      <dgm:spPr/>
    </dgm:pt>
    <dgm:pt modelId="{CE7BD487-D203-435E-A1F6-1B1CCDA702CA}" type="pres">
      <dgm:prSet presAssocID="{9D0AC005-3161-4461-A90B-0EA475C2EB9D}" presName="FiveNodes_1_text" presStyleLbl="node1" presStyleIdx="4" presStyleCnt="5">
        <dgm:presLayoutVars>
          <dgm:bulletEnabled val="1"/>
        </dgm:presLayoutVars>
      </dgm:prSet>
      <dgm:spPr/>
    </dgm:pt>
    <dgm:pt modelId="{C959B3D5-7BEA-41CE-9104-7C19A0A6A5FC}" type="pres">
      <dgm:prSet presAssocID="{9D0AC005-3161-4461-A90B-0EA475C2EB9D}" presName="FiveNodes_2_text" presStyleLbl="node1" presStyleIdx="4" presStyleCnt="5">
        <dgm:presLayoutVars>
          <dgm:bulletEnabled val="1"/>
        </dgm:presLayoutVars>
      </dgm:prSet>
      <dgm:spPr/>
    </dgm:pt>
    <dgm:pt modelId="{DF6A6273-7D65-4C2D-A709-47B37393CF90}" type="pres">
      <dgm:prSet presAssocID="{9D0AC005-3161-4461-A90B-0EA475C2EB9D}" presName="FiveNodes_3_text" presStyleLbl="node1" presStyleIdx="4" presStyleCnt="5">
        <dgm:presLayoutVars>
          <dgm:bulletEnabled val="1"/>
        </dgm:presLayoutVars>
      </dgm:prSet>
      <dgm:spPr/>
    </dgm:pt>
    <dgm:pt modelId="{64E52B8F-F308-47A4-9823-C7AFFACBE525}" type="pres">
      <dgm:prSet presAssocID="{9D0AC005-3161-4461-A90B-0EA475C2EB9D}" presName="FiveNodes_4_text" presStyleLbl="node1" presStyleIdx="4" presStyleCnt="5">
        <dgm:presLayoutVars>
          <dgm:bulletEnabled val="1"/>
        </dgm:presLayoutVars>
      </dgm:prSet>
      <dgm:spPr/>
    </dgm:pt>
    <dgm:pt modelId="{BA00B406-1763-4855-9FB2-0A1DCF1ED6ED}" type="pres">
      <dgm:prSet presAssocID="{9D0AC005-3161-4461-A90B-0EA475C2EB9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B296A04-3080-45EC-9DB5-2147494C6BC7}" srcId="{9D0AC005-3161-4461-A90B-0EA475C2EB9D}" destId="{65FD9762-B7E1-41C9-9263-55EE1AB24DDA}" srcOrd="0" destOrd="0" parTransId="{4A1399D4-2674-4CF3-85AA-CCABBBC0310F}" sibTransId="{043FFF1A-350F-4854-85F1-2D59B8068F62}"/>
    <dgm:cxn modelId="{86F7ECB1-8F7D-43F4-8891-D89F2D9B1BF7}" type="presOf" srcId="{9D0AC005-3161-4461-A90B-0EA475C2EB9D}" destId="{1575BDCA-12FA-4941-A628-BFE8351FC016}" srcOrd="0" destOrd="0" presId="urn:microsoft.com/office/officeart/2005/8/layout/vProcess5"/>
    <dgm:cxn modelId="{6959B6AB-7B8D-4ED8-A61E-335751272F7E}" srcId="{9D0AC005-3161-4461-A90B-0EA475C2EB9D}" destId="{88B4567E-A35E-4C39-A919-EDFAB5B58B23}" srcOrd="2" destOrd="0" parTransId="{89EB0497-7D1A-4F9D-A146-7A86FCCD560F}" sibTransId="{3C8C335D-7DB9-4F6D-A2C4-84D0CA469957}"/>
    <dgm:cxn modelId="{7B61CE78-41CA-4457-BABC-536A69F4D6E2}" type="presOf" srcId="{12255F58-53ED-4F7C-9EF7-42EB674DE69D}" destId="{C959B3D5-7BEA-41CE-9104-7C19A0A6A5FC}" srcOrd="1" destOrd="0" presId="urn:microsoft.com/office/officeart/2005/8/layout/vProcess5"/>
    <dgm:cxn modelId="{D70D6376-8096-4751-9BD4-9A5794C547DF}" type="presOf" srcId="{97CBFBEF-8529-48F5-BFD4-C8528D23C047}" destId="{EAFC24C8-DE1E-4E63-8F37-5160915CD801}" srcOrd="0" destOrd="0" presId="urn:microsoft.com/office/officeart/2005/8/layout/vProcess5"/>
    <dgm:cxn modelId="{A316EE20-0E5F-4BFF-8F83-8DB43D1919C7}" srcId="{9D0AC005-3161-4461-A90B-0EA475C2EB9D}" destId="{12255F58-53ED-4F7C-9EF7-42EB674DE69D}" srcOrd="1" destOrd="0" parTransId="{A3C5F21B-818B-40C9-816A-7C8440DE41B3}" sibTransId="{F6FD8C0F-3C95-4D6B-8377-C697D2AFDC46}"/>
    <dgm:cxn modelId="{3F97537E-22FF-48F3-AEC4-E5E96F30E562}" srcId="{9D0AC005-3161-4461-A90B-0EA475C2EB9D}" destId="{E95B735E-4665-4B35-A6F1-CC90754593CF}" srcOrd="4" destOrd="0" parTransId="{638619C8-3A1C-434B-9A39-B7FDDDCB0B1B}" sibTransId="{C243779A-72EC-4D08-A434-68D09F113BCC}"/>
    <dgm:cxn modelId="{FC0C7FDF-7347-4FB1-B54F-5208933EEEFD}" type="presOf" srcId="{E95B735E-4665-4B35-A6F1-CC90754593CF}" destId="{3482A365-1DEC-47D4-9319-31AD10779390}" srcOrd="0" destOrd="0" presId="urn:microsoft.com/office/officeart/2005/8/layout/vProcess5"/>
    <dgm:cxn modelId="{479182E4-DD34-4EBE-842B-0CE2D10CB386}" type="presOf" srcId="{65FD9762-B7E1-41C9-9263-55EE1AB24DDA}" destId="{CE7BD487-D203-435E-A1F6-1B1CCDA702CA}" srcOrd="1" destOrd="0" presId="urn:microsoft.com/office/officeart/2005/8/layout/vProcess5"/>
    <dgm:cxn modelId="{3C8D6CF1-E660-4775-83C5-4663547D0CA6}" type="presOf" srcId="{29B25A5D-911F-4C86-BC42-61C0AA8A3FE5}" destId="{64E52B8F-F308-47A4-9823-C7AFFACBE525}" srcOrd="1" destOrd="0" presId="urn:microsoft.com/office/officeart/2005/8/layout/vProcess5"/>
    <dgm:cxn modelId="{F6B89B94-DE2E-4E89-B597-AEE346F0FA4D}" type="presOf" srcId="{F6FD8C0F-3C95-4D6B-8377-C697D2AFDC46}" destId="{7316E497-AA17-4D5D-B2E5-7770A1D4F883}" srcOrd="0" destOrd="0" presId="urn:microsoft.com/office/officeart/2005/8/layout/vProcess5"/>
    <dgm:cxn modelId="{448CC2B8-A18B-480F-AA40-4D74BB921DD9}" srcId="{9D0AC005-3161-4461-A90B-0EA475C2EB9D}" destId="{29B25A5D-911F-4C86-BC42-61C0AA8A3FE5}" srcOrd="3" destOrd="0" parTransId="{26D34D2C-3C3D-46A4-BC5B-8D7E811730B7}" sibTransId="{97CBFBEF-8529-48F5-BFD4-C8528D23C047}"/>
    <dgm:cxn modelId="{485BC5F6-8267-4810-B8CA-B75667DBC7D8}" type="presOf" srcId="{E95B735E-4665-4B35-A6F1-CC90754593CF}" destId="{BA00B406-1763-4855-9FB2-0A1DCF1ED6ED}" srcOrd="1" destOrd="0" presId="urn:microsoft.com/office/officeart/2005/8/layout/vProcess5"/>
    <dgm:cxn modelId="{12A763AF-C307-49CC-B5FF-0B320198AB45}" type="presOf" srcId="{88B4567E-A35E-4C39-A919-EDFAB5B58B23}" destId="{DF6A6273-7D65-4C2D-A709-47B37393CF90}" srcOrd="1" destOrd="0" presId="urn:microsoft.com/office/officeart/2005/8/layout/vProcess5"/>
    <dgm:cxn modelId="{1B826362-4A7E-4D68-A804-9D797DCAB9EC}" type="presOf" srcId="{12255F58-53ED-4F7C-9EF7-42EB674DE69D}" destId="{4D2BCD0B-D4FB-46E5-BCAD-F3D80A91929F}" srcOrd="0" destOrd="0" presId="urn:microsoft.com/office/officeart/2005/8/layout/vProcess5"/>
    <dgm:cxn modelId="{C51927D5-B437-46F5-8873-CFFC1726E030}" type="presOf" srcId="{29B25A5D-911F-4C86-BC42-61C0AA8A3FE5}" destId="{BFD70BC5-3C46-4B70-B1A6-D93566E65217}" srcOrd="0" destOrd="0" presId="urn:microsoft.com/office/officeart/2005/8/layout/vProcess5"/>
    <dgm:cxn modelId="{3C642EFA-7259-4A9C-890F-48D7505CA453}" type="presOf" srcId="{65FD9762-B7E1-41C9-9263-55EE1AB24DDA}" destId="{1D74FC16-82DF-4ECB-83A7-600F01E933A8}" srcOrd="0" destOrd="0" presId="urn:microsoft.com/office/officeart/2005/8/layout/vProcess5"/>
    <dgm:cxn modelId="{CCAFCB80-D691-48F5-B8FC-310D6A7F9E6A}" type="presOf" srcId="{043FFF1A-350F-4854-85F1-2D59B8068F62}" destId="{8B62E3C1-B8EF-4B53-AF04-E29FD0A0527E}" srcOrd="0" destOrd="0" presId="urn:microsoft.com/office/officeart/2005/8/layout/vProcess5"/>
    <dgm:cxn modelId="{C344EDD2-360E-43AD-B9E3-361EB51CF636}" type="presOf" srcId="{88B4567E-A35E-4C39-A919-EDFAB5B58B23}" destId="{E16A8750-3E06-4ADC-87DD-9200F044F513}" srcOrd="0" destOrd="0" presId="urn:microsoft.com/office/officeart/2005/8/layout/vProcess5"/>
    <dgm:cxn modelId="{4EA363A6-FEA0-4077-9E02-2365BF11DC89}" type="presOf" srcId="{3C8C335D-7DB9-4F6D-A2C4-84D0CA469957}" destId="{6ADC9310-114A-45CD-AC86-2804718569CA}" srcOrd="0" destOrd="0" presId="urn:microsoft.com/office/officeart/2005/8/layout/vProcess5"/>
    <dgm:cxn modelId="{04F006A1-9FD5-4ECF-9F6C-35099C17D3B3}" type="presParOf" srcId="{1575BDCA-12FA-4941-A628-BFE8351FC016}" destId="{3E078091-4D9B-43B2-85C1-FCA6FC9C3377}" srcOrd="0" destOrd="0" presId="urn:microsoft.com/office/officeart/2005/8/layout/vProcess5"/>
    <dgm:cxn modelId="{1DE9F7F1-70A9-4975-88CD-330EAF6A39CC}" type="presParOf" srcId="{1575BDCA-12FA-4941-A628-BFE8351FC016}" destId="{1D74FC16-82DF-4ECB-83A7-600F01E933A8}" srcOrd="1" destOrd="0" presId="urn:microsoft.com/office/officeart/2005/8/layout/vProcess5"/>
    <dgm:cxn modelId="{EA1EA64B-E9F2-4BD5-9977-7C1DA222EF8E}" type="presParOf" srcId="{1575BDCA-12FA-4941-A628-BFE8351FC016}" destId="{4D2BCD0B-D4FB-46E5-BCAD-F3D80A91929F}" srcOrd="2" destOrd="0" presId="urn:microsoft.com/office/officeart/2005/8/layout/vProcess5"/>
    <dgm:cxn modelId="{5DE70AB8-7EEC-4BCC-8CF8-A7A1F0D4B886}" type="presParOf" srcId="{1575BDCA-12FA-4941-A628-BFE8351FC016}" destId="{E16A8750-3E06-4ADC-87DD-9200F044F513}" srcOrd="3" destOrd="0" presId="urn:microsoft.com/office/officeart/2005/8/layout/vProcess5"/>
    <dgm:cxn modelId="{DBED655D-8040-4CC8-89AD-5E6E55CD45E8}" type="presParOf" srcId="{1575BDCA-12FA-4941-A628-BFE8351FC016}" destId="{BFD70BC5-3C46-4B70-B1A6-D93566E65217}" srcOrd="4" destOrd="0" presId="urn:microsoft.com/office/officeart/2005/8/layout/vProcess5"/>
    <dgm:cxn modelId="{16EFEF66-C8B5-4ACC-AF24-685CA985AFE1}" type="presParOf" srcId="{1575BDCA-12FA-4941-A628-BFE8351FC016}" destId="{3482A365-1DEC-47D4-9319-31AD10779390}" srcOrd="5" destOrd="0" presId="urn:microsoft.com/office/officeart/2005/8/layout/vProcess5"/>
    <dgm:cxn modelId="{7F476416-D990-4E74-85BA-B49D4BBD3FBA}" type="presParOf" srcId="{1575BDCA-12FA-4941-A628-BFE8351FC016}" destId="{8B62E3C1-B8EF-4B53-AF04-E29FD0A0527E}" srcOrd="6" destOrd="0" presId="urn:microsoft.com/office/officeart/2005/8/layout/vProcess5"/>
    <dgm:cxn modelId="{9ED97BE1-03BE-4547-A603-7D82895ABC4C}" type="presParOf" srcId="{1575BDCA-12FA-4941-A628-BFE8351FC016}" destId="{7316E497-AA17-4D5D-B2E5-7770A1D4F883}" srcOrd="7" destOrd="0" presId="urn:microsoft.com/office/officeart/2005/8/layout/vProcess5"/>
    <dgm:cxn modelId="{A23F4C78-6D09-479F-A726-E1472F1F57CF}" type="presParOf" srcId="{1575BDCA-12FA-4941-A628-BFE8351FC016}" destId="{6ADC9310-114A-45CD-AC86-2804718569CA}" srcOrd="8" destOrd="0" presId="urn:microsoft.com/office/officeart/2005/8/layout/vProcess5"/>
    <dgm:cxn modelId="{D9F52FBF-BDD5-49C9-B675-CE41CF7CEBF9}" type="presParOf" srcId="{1575BDCA-12FA-4941-A628-BFE8351FC016}" destId="{EAFC24C8-DE1E-4E63-8F37-5160915CD801}" srcOrd="9" destOrd="0" presId="urn:microsoft.com/office/officeart/2005/8/layout/vProcess5"/>
    <dgm:cxn modelId="{FDF222D4-F204-4BD7-AE3D-14A880AD4FB5}" type="presParOf" srcId="{1575BDCA-12FA-4941-A628-BFE8351FC016}" destId="{CE7BD487-D203-435E-A1F6-1B1CCDA702CA}" srcOrd="10" destOrd="0" presId="urn:microsoft.com/office/officeart/2005/8/layout/vProcess5"/>
    <dgm:cxn modelId="{417DD8B8-B656-4A40-B221-8BCE247C8FF5}" type="presParOf" srcId="{1575BDCA-12FA-4941-A628-BFE8351FC016}" destId="{C959B3D5-7BEA-41CE-9104-7C19A0A6A5FC}" srcOrd="11" destOrd="0" presId="urn:microsoft.com/office/officeart/2005/8/layout/vProcess5"/>
    <dgm:cxn modelId="{5F15C830-7774-4600-B656-130DB8571873}" type="presParOf" srcId="{1575BDCA-12FA-4941-A628-BFE8351FC016}" destId="{DF6A6273-7D65-4C2D-A709-47B37393CF90}" srcOrd="12" destOrd="0" presId="urn:microsoft.com/office/officeart/2005/8/layout/vProcess5"/>
    <dgm:cxn modelId="{F9AB246D-1943-429F-A6F4-C9A309D42094}" type="presParOf" srcId="{1575BDCA-12FA-4941-A628-BFE8351FC016}" destId="{64E52B8F-F308-47A4-9823-C7AFFACBE525}" srcOrd="13" destOrd="0" presId="urn:microsoft.com/office/officeart/2005/8/layout/vProcess5"/>
    <dgm:cxn modelId="{F1D0EA55-3289-4BC3-AE73-EFCC65794E49}" type="presParOf" srcId="{1575BDCA-12FA-4941-A628-BFE8351FC016}" destId="{BA00B406-1763-4855-9FB2-0A1DCF1ED6E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0AC005-3161-4461-A90B-0EA475C2EB9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5B735E-4665-4B35-A6F1-CC90754593CF}">
      <dgm:prSet phldrT="[Text]"/>
      <dgm:spPr/>
      <dgm:t>
        <a:bodyPr/>
        <a:lstStyle/>
        <a:p>
          <a:r>
            <a:rPr lang="en-US" dirty="0"/>
            <a:t>Items and Files - </a:t>
          </a:r>
          <a:r>
            <a:rPr lang="en-US" dirty="0" err="1"/>
            <a:t>SPListItem</a:t>
          </a:r>
          <a:endParaRPr lang="en-US" dirty="0"/>
        </a:p>
      </dgm:t>
    </dgm:pt>
    <dgm:pt modelId="{638619C8-3A1C-434B-9A39-B7FDDDCB0B1B}" type="parTrans" cxnId="{3F97537E-22FF-48F3-AEC4-E5E96F30E562}">
      <dgm:prSet/>
      <dgm:spPr/>
      <dgm:t>
        <a:bodyPr/>
        <a:lstStyle/>
        <a:p>
          <a:endParaRPr lang="en-US"/>
        </a:p>
      </dgm:t>
    </dgm:pt>
    <dgm:pt modelId="{C243779A-72EC-4D08-A434-68D09F113BCC}" type="sibTrans" cxnId="{3F97537E-22FF-48F3-AEC4-E5E96F30E562}">
      <dgm:prSet/>
      <dgm:spPr/>
      <dgm:t>
        <a:bodyPr/>
        <a:lstStyle/>
        <a:p>
          <a:endParaRPr lang="en-US"/>
        </a:p>
      </dgm:t>
    </dgm:pt>
    <dgm:pt modelId="{65FD9762-B7E1-41C9-9263-55EE1AB24DDA}">
      <dgm:prSet phldrT="[Text]"/>
      <dgm:spPr/>
      <dgm:t>
        <a:bodyPr/>
        <a:lstStyle/>
        <a:p>
          <a:r>
            <a:rPr lang="en-US" dirty="0"/>
            <a:t>Web Application - </a:t>
          </a:r>
          <a:r>
            <a:rPr lang="en-US" dirty="0" err="1"/>
            <a:t>SPWebApplication</a:t>
          </a:r>
          <a:endParaRPr lang="en-US" dirty="0"/>
        </a:p>
      </dgm:t>
    </dgm:pt>
    <dgm:pt modelId="{4A1399D4-2674-4CF3-85AA-CCABBBC0310F}" type="parTrans" cxnId="{BB296A04-3080-45EC-9DB5-2147494C6BC7}">
      <dgm:prSet/>
      <dgm:spPr/>
      <dgm:t>
        <a:bodyPr/>
        <a:lstStyle/>
        <a:p>
          <a:endParaRPr lang="en-US"/>
        </a:p>
      </dgm:t>
    </dgm:pt>
    <dgm:pt modelId="{043FFF1A-350F-4854-85F1-2D59B8068F62}" type="sibTrans" cxnId="{BB296A04-3080-45EC-9DB5-2147494C6BC7}">
      <dgm:prSet/>
      <dgm:spPr/>
      <dgm:t>
        <a:bodyPr/>
        <a:lstStyle/>
        <a:p>
          <a:endParaRPr lang="en-US"/>
        </a:p>
      </dgm:t>
    </dgm:pt>
    <dgm:pt modelId="{12255F58-53ED-4F7C-9EF7-42EB674DE69D}">
      <dgm:prSet phldrT="[Text]"/>
      <dgm:spPr/>
      <dgm:t>
        <a:bodyPr/>
        <a:lstStyle/>
        <a:p>
          <a:r>
            <a:rPr lang="en-US" dirty="0"/>
            <a:t>Site Collection - </a:t>
          </a:r>
          <a:r>
            <a:rPr lang="en-US" dirty="0" err="1"/>
            <a:t>SPSite</a:t>
          </a:r>
          <a:endParaRPr lang="en-US" dirty="0"/>
        </a:p>
      </dgm:t>
    </dgm:pt>
    <dgm:pt modelId="{A3C5F21B-818B-40C9-816A-7C8440DE41B3}" type="parTrans" cxnId="{A316EE20-0E5F-4BFF-8F83-8DB43D1919C7}">
      <dgm:prSet/>
      <dgm:spPr/>
      <dgm:t>
        <a:bodyPr/>
        <a:lstStyle/>
        <a:p>
          <a:endParaRPr lang="en-US"/>
        </a:p>
      </dgm:t>
    </dgm:pt>
    <dgm:pt modelId="{F6FD8C0F-3C95-4D6B-8377-C697D2AFDC46}" type="sibTrans" cxnId="{A316EE20-0E5F-4BFF-8F83-8DB43D1919C7}">
      <dgm:prSet/>
      <dgm:spPr/>
      <dgm:t>
        <a:bodyPr/>
        <a:lstStyle/>
        <a:p>
          <a:endParaRPr lang="en-US"/>
        </a:p>
      </dgm:t>
    </dgm:pt>
    <dgm:pt modelId="{88B4567E-A35E-4C39-A919-EDFAB5B58B23}">
      <dgm:prSet phldrT="[Text]"/>
      <dgm:spPr/>
      <dgm:t>
        <a:bodyPr/>
        <a:lstStyle/>
        <a:p>
          <a:r>
            <a:rPr lang="en-US" dirty="0"/>
            <a:t>Web Site - </a:t>
          </a:r>
          <a:r>
            <a:rPr lang="en-US" dirty="0" err="1"/>
            <a:t>SPWeb</a:t>
          </a:r>
          <a:endParaRPr lang="en-US" dirty="0"/>
        </a:p>
      </dgm:t>
    </dgm:pt>
    <dgm:pt modelId="{89EB0497-7D1A-4F9D-A146-7A86FCCD560F}" type="parTrans" cxnId="{6959B6AB-7B8D-4ED8-A61E-335751272F7E}">
      <dgm:prSet/>
      <dgm:spPr/>
      <dgm:t>
        <a:bodyPr/>
        <a:lstStyle/>
        <a:p>
          <a:endParaRPr lang="en-US"/>
        </a:p>
      </dgm:t>
    </dgm:pt>
    <dgm:pt modelId="{3C8C335D-7DB9-4F6D-A2C4-84D0CA469957}" type="sibTrans" cxnId="{6959B6AB-7B8D-4ED8-A61E-335751272F7E}">
      <dgm:prSet/>
      <dgm:spPr/>
      <dgm:t>
        <a:bodyPr/>
        <a:lstStyle/>
        <a:p>
          <a:endParaRPr lang="en-US"/>
        </a:p>
      </dgm:t>
    </dgm:pt>
    <dgm:pt modelId="{29B25A5D-911F-4C86-BC42-61C0AA8A3FE5}">
      <dgm:prSet phldrT="[Text]"/>
      <dgm:spPr/>
      <dgm:t>
        <a:bodyPr/>
        <a:lstStyle/>
        <a:p>
          <a:r>
            <a:rPr lang="en-US" dirty="0"/>
            <a:t>Lists and Libraries - </a:t>
          </a:r>
          <a:r>
            <a:rPr lang="en-US" dirty="0" err="1"/>
            <a:t>SPList</a:t>
          </a:r>
          <a:endParaRPr lang="en-US" dirty="0"/>
        </a:p>
      </dgm:t>
    </dgm:pt>
    <dgm:pt modelId="{26D34D2C-3C3D-46A4-BC5B-8D7E811730B7}" type="parTrans" cxnId="{448CC2B8-A18B-480F-AA40-4D74BB921DD9}">
      <dgm:prSet/>
      <dgm:spPr/>
      <dgm:t>
        <a:bodyPr/>
        <a:lstStyle/>
        <a:p>
          <a:endParaRPr lang="en-US"/>
        </a:p>
      </dgm:t>
    </dgm:pt>
    <dgm:pt modelId="{97CBFBEF-8529-48F5-BFD4-C8528D23C047}" type="sibTrans" cxnId="{448CC2B8-A18B-480F-AA40-4D74BB921DD9}">
      <dgm:prSet/>
      <dgm:spPr/>
      <dgm:t>
        <a:bodyPr/>
        <a:lstStyle/>
        <a:p>
          <a:endParaRPr lang="en-US"/>
        </a:p>
      </dgm:t>
    </dgm:pt>
    <dgm:pt modelId="{1575BDCA-12FA-4941-A628-BFE8351FC016}" type="pres">
      <dgm:prSet presAssocID="{9D0AC005-3161-4461-A90B-0EA475C2EB9D}" presName="outerComposite" presStyleCnt="0">
        <dgm:presLayoutVars>
          <dgm:chMax val="5"/>
          <dgm:dir/>
          <dgm:resizeHandles val="exact"/>
        </dgm:presLayoutVars>
      </dgm:prSet>
      <dgm:spPr/>
    </dgm:pt>
    <dgm:pt modelId="{3E078091-4D9B-43B2-85C1-FCA6FC9C3377}" type="pres">
      <dgm:prSet presAssocID="{9D0AC005-3161-4461-A90B-0EA475C2EB9D}" presName="dummyMaxCanvas" presStyleCnt="0">
        <dgm:presLayoutVars/>
      </dgm:prSet>
      <dgm:spPr/>
    </dgm:pt>
    <dgm:pt modelId="{1D74FC16-82DF-4ECB-83A7-600F01E933A8}" type="pres">
      <dgm:prSet presAssocID="{9D0AC005-3161-4461-A90B-0EA475C2EB9D}" presName="FiveNodes_1" presStyleLbl="node1" presStyleIdx="0" presStyleCnt="5" custLinFactNeighborX="-4918" custLinFactNeighborY="-34654">
        <dgm:presLayoutVars>
          <dgm:bulletEnabled val="1"/>
        </dgm:presLayoutVars>
      </dgm:prSet>
      <dgm:spPr/>
    </dgm:pt>
    <dgm:pt modelId="{4D2BCD0B-D4FB-46E5-BCAD-F3D80A91929F}" type="pres">
      <dgm:prSet presAssocID="{9D0AC005-3161-4461-A90B-0EA475C2EB9D}" presName="FiveNodes_2" presStyleLbl="node1" presStyleIdx="1" presStyleCnt="5">
        <dgm:presLayoutVars>
          <dgm:bulletEnabled val="1"/>
        </dgm:presLayoutVars>
      </dgm:prSet>
      <dgm:spPr/>
    </dgm:pt>
    <dgm:pt modelId="{E16A8750-3E06-4ADC-87DD-9200F044F513}" type="pres">
      <dgm:prSet presAssocID="{9D0AC005-3161-4461-A90B-0EA475C2EB9D}" presName="FiveNodes_3" presStyleLbl="node1" presStyleIdx="2" presStyleCnt="5">
        <dgm:presLayoutVars>
          <dgm:bulletEnabled val="1"/>
        </dgm:presLayoutVars>
      </dgm:prSet>
      <dgm:spPr/>
    </dgm:pt>
    <dgm:pt modelId="{BFD70BC5-3C46-4B70-B1A6-D93566E65217}" type="pres">
      <dgm:prSet presAssocID="{9D0AC005-3161-4461-A90B-0EA475C2EB9D}" presName="FiveNodes_4" presStyleLbl="node1" presStyleIdx="3" presStyleCnt="5">
        <dgm:presLayoutVars>
          <dgm:bulletEnabled val="1"/>
        </dgm:presLayoutVars>
      </dgm:prSet>
      <dgm:spPr/>
    </dgm:pt>
    <dgm:pt modelId="{3482A365-1DEC-47D4-9319-31AD10779390}" type="pres">
      <dgm:prSet presAssocID="{9D0AC005-3161-4461-A90B-0EA475C2EB9D}" presName="FiveNodes_5" presStyleLbl="node1" presStyleIdx="4" presStyleCnt="5">
        <dgm:presLayoutVars>
          <dgm:bulletEnabled val="1"/>
        </dgm:presLayoutVars>
      </dgm:prSet>
      <dgm:spPr/>
    </dgm:pt>
    <dgm:pt modelId="{8B62E3C1-B8EF-4B53-AF04-E29FD0A0527E}" type="pres">
      <dgm:prSet presAssocID="{9D0AC005-3161-4461-A90B-0EA475C2EB9D}" presName="FiveConn_1-2" presStyleLbl="fgAccFollowNode1" presStyleIdx="0" presStyleCnt="4">
        <dgm:presLayoutVars>
          <dgm:bulletEnabled val="1"/>
        </dgm:presLayoutVars>
      </dgm:prSet>
      <dgm:spPr/>
    </dgm:pt>
    <dgm:pt modelId="{7316E497-AA17-4D5D-B2E5-7770A1D4F883}" type="pres">
      <dgm:prSet presAssocID="{9D0AC005-3161-4461-A90B-0EA475C2EB9D}" presName="FiveConn_2-3" presStyleLbl="fgAccFollowNode1" presStyleIdx="1" presStyleCnt="4">
        <dgm:presLayoutVars>
          <dgm:bulletEnabled val="1"/>
        </dgm:presLayoutVars>
      </dgm:prSet>
      <dgm:spPr/>
    </dgm:pt>
    <dgm:pt modelId="{6ADC9310-114A-45CD-AC86-2804718569CA}" type="pres">
      <dgm:prSet presAssocID="{9D0AC005-3161-4461-A90B-0EA475C2EB9D}" presName="FiveConn_3-4" presStyleLbl="fgAccFollowNode1" presStyleIdx="2" presStyleCnt="4">
        <dgm:presLayoutVars>
          <dgm:bulletEnabled val="1"/>
        </dgm:presLayoutVars>
      </dgm:prSet>
      <dgm:spPr/>
    </dgm:pt>
    <dgm:pt modelId="{EAFC24C8-DE1E-4E63-8F37-5160915CD801}" type="pres">
      <dgm:prSet presAssocID="{9D0AC005-3161-4461-A90B-0EA475C2EB9D}" presName="FiveConn_4-5" presStyleLbl="fgAccFollowNode1" presStyleIdx="3" presStyleCnt="4">
        <dgm:presLayoutVars>
          <dgm:bulletEnabled val="1"/>
        </dgm:presLayoutVars>
      </dgm:prSet>
      <dgm:spPr/>
    </dgm:pt>
    <dgm:pt modelId="{CE7BD487-D203-435E-A1F6-1B1CCDA702CA}" type="pres">
      <dgm:prSet presAssocID="{9D0AC005-3161-4461-A90B-0EA475C2EB9D}" presName="FiveNodes_1_text" presStyleLbl="node1" presStyleIdx="4" presStyleCnt="5">
        <dgm:presLayoutVars>
          <dgm:bulletEnabled val="1"/>
        </dgm:presLayoutVars>
      </dgm:prSet>
      <dgm:spPr/>
    </dgm:pt>
    <dgm:pt modelId="{C959B3D5-7BEA-41CE-9104-7C19A0A6A5FC}" type="pres">
      <dgm:prSet presAssocID="{9D0AC005-3161-4461-A90B-0EA475C2EB9D}" presName="FiveNodes_2_text" presStyleLbl="node1" presStyleIdx="4" presStyleCnt="5">
        <dgm:presLayoutVars>
          <dgm:bulletEnabled val="1"/>
        </dgm:presLayoutVars>
      </dgm:prSet>
      <dgm:spPr/>
    </dgm:pt>
    <dgm:pt modelId="{DF6A6273-7D65-4C2D-A709-47B37393CF90}" type="pres">
      <dgm:prSet presAssocID="{9D0AC005-3161-4461-A90B-0EA475C2EB9D}" presName="FiveNodes_3_text" presStyleLbl="node1" presStyleIdx="4" presStyleCnt="5">
        <dgm:presLayoutVars>
          <dgm:bulletEnabled val="1"/>
        </dgm:presLayoutVars>
      </dgm:prSet>
      <dgm:spPr/>
    </dgm:pt>
    <dgm:pt modelId="{64E52B8F-F308-47A4-9823-C7AFFACBE525}" type="pres">
      <dgm:prSet presAssocID="{9D0AC005-3161-4461-A90B-0EA475C2EB9D}" presName="FiveNodes_4_text" presStyleLbl="node1" presStyleIdx="4" presStyleCnt="5">
        <dgm:presLayoutVars>
          <dgm:bulletEnabled val="1"/>
        </dgm:presLayoutVars>
      </dgm:prSet>
      <dgm:spPr/>
    </dgm:pt>
    <dgm:pt modelId="{BA00B406-1763-4855-9FB2-0A1DCF1ED6ED}" type="pres">
      <dgm:prSet presAssocID="{9D0AC005-3161-4461-A90B-0EA475C2EB9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A66C6C7-5D17-4627-9450-CB7C6E39E269}" type="presOf" srcId="{88B4567E-A35E-4C39-A919-EDFAB5B58B23}" destId="{E16A8750-3E06-4ADC-87DD-9200F044F513}" srcOrd="0" destOrd="0" presId="urn:microsoft.com/office/officeart/2005/8/layout/vProcess5"/>
    <dgm:cxn modelId="{304C4F47-D08C-423E-ACE6-F27DBCDF62DF}" type="presOf" srcId="{E95B735E-4665-4B35-A6F1-CC90754593CF}" destId="{3482A365-1DEC-47D4-9319-31AD10779390}" srcOrd="0" destOrd="0" presId="urn:microsoft.com/office/officeart/2005/8/layout/vProcess5"/>
    <dgm:cxn modelId="{265A5980-6616-4B35-95A3-7B00D80FF086}" type="presOf" srcId="{29B25A5D-911F-4C86-BC42-61C0AA8A3FE5}" destId="{64E52B8F-F308-47A4-9823-C7AFFACBE525}" srcOrd="1" destOrd="0" presId="urn:microsoft.com/office/officeart/2005/8/layout/vProcess5"/>
    <dgm:cxn modelId="{E5DC583C-C5E8-41A3-9164-6DE93BCB67EB}" type="presOf" srcId="{E95B735E-4665-4B35-A6F1-CC90754593CF}" destId="{BA00B406-1763-4855-9FB2-0A1DCF1ED6ED}" srcOrd="1" destOrd="0" presId="urn:microsoft.com/office/officeart/2005/8/layout/vProcess5"/>
    <dgm:cxn modelId="{BB296A04-3080-45EC-9DB5-2147494C6BC7}" srcId="{9D0AC005-3161-4461-A90B-0EA475C2EB9D}" destId="{65FD9762-B7E1-41C9-9263-55EE1AB24DDA}" srcOrd="0" destOrd="0" parTransId="{4A1399D4-2674-4CF3-85AA-CCABBBC0310F}" sibTransId="{043FFF1A-350F-4854-85F1-2D59B8068F62}"/>
    <dgm:cxn modelId="{6959B6AB-7B8D-4ED8-A61E-335751272F7E}" srcId="{9D0AC005-3161-4461-A90B-0EA475C2EB9D}" destId="{88B4567E-A35E-4C39-A919-EDFAB5B58B23}" srcOrd="2" destOrd="0" parTransId="{89EB0497-7D1A-4F9D-A146-7A86FCCD560F}" sibTransId="{3C8C335D-7DB9-4F6D-A2C4-84D0CA469957}"/>
    <dgm:cxn modelId="{EA28063C-E3E1-4EB6-B0C3-F52331B83143}" type="presOf" srcId="{F6FD8C0F-3C95-4D6B-8377-C697D2AFDC46}" destId="{7316E497-AA17-4D5D-B2E5-7770A1D4F883}" srcOrd="0" destOrd="0" presId="urn:microsoft.com/office/officeart/2005/8/layout/vProcess5"/>
    <dgm:cxn modelId="{B85607A7-B5E7-46C1-8236-4DB0C964E533}" type="presOf" srcId="{9D0AC005-3161-4461-A90B-0EA475C2EB9D}" destId="{1575BDCA-12FA-4941-A628-BFE8351FC016}" srcOrd="0" destOrd="0" presId="urn:microsoft.com/office/officeart/2005/8/layout/vProcess5"/>
    <dgm:cxn modelId="{F525AAE8-4983-4F9A-8E49-8AE54371D712}" type="presOf" srcId="{043FFF1A-350F-4854-85F1-2D59B8068F62}" destId="{8B62E3C1-B8EF-4B53-AF04-E29FD0A0527E}" srcOrd="0" destOrd="0" presId="urn:microsoft.com/office/officeart/2005/8/layout/vProcess5"/>
    <dgm:cxn modelId="{3F97537E-22FF-48F3-AEC4-E5E96F30E562}" srcId="{9D0AC005-3161-4461-A90B-0EA475C2EB9D}" destId="{E95B735E-4665-4B35-A6F1-CC90754593CF}" srcOrd="4" destOrd="0" parTransId="{638619C8-3A1C-434B-9A39-B7FDDDCB0B1B}" sibTransId="{C243779A-72EC-4D08-A434-68D09F113BCC}"/>
    <dgm:cxn modelId="{A316EE20-0E5F-4BFF-8F83-8DB43D1919C7}" srcId="{9D0AC005-3161-4461-A90B-0EA475C2EB9D}" destId="{12255F58-53ED-4F7C-9EF7-42EB674DE69D}" srcOrd="1" destOrd="0" parTransId="{A3C5F21B-818B-40C9-816A-7C8440DE41B3}" sibTransId="{F6FD8C0F-3C95-4D6B-8377-C697D2AFDC46}"/>
    <dgm:cxn modelId="{337DB244-51CF-41E6-8292-A50B97EB0146}" type="presOf" srcId="{65FD9762-B7E1-41C9-9263-55EE1AB24DDA}" destId="{CE7BD487-D203-435E-A1F6-1B1CCDA702CA}" srcOrd="1" destOrd="0" presId="urn:microsoft.com/office/officeart/2005/8/layout/vProcess5"/>
    <dgm:cxn modelId="{CC185E1B-49C5-4847-9274-7947B0FA9ABB}" type="presOf" srcId="{3C8C335D-7DB9-4F6D-A2C4-84D0CA469957}" destId="{6ADC9310-114A-45CD-AC86-2804718569CA}" srcOrd="0" destOrd="0" presId="urn:microsoft.com/office/officeart/2005/8/layout/vProcess5"/>
    <dgm:cxn modelId="{448CC2B8-A18B-480F-AA40-4D74BB921DD9}" srcId="{9D0AC005-3161-4461-A90B-0EA475C2EB9D}" destId="{29B25A5D-911F-4C86-BC42-61C0AA8A3FE5}" srcOrd="3" destOrd="0" parTransId="{26D34D2C-3C3D-46A4-BC5B-8D7E811730B7}" sibTransId="{97CBFBEF-8529-48F5-BFD4-C8528D23C047}"/>
    <dgm:cxn modelId="{5B531882-09F0-4949-96F6-48AEBC4BB76B}" type="presOf" srcId="{12255F58-53ED-4F7C-9EF7-42EB674DE69D}" destId="{4D2BCD0B-D4FB-46E5-BCAD-F3D80A91929F}" srcOrd="0" destOrd="0" presId="urn:microsoft.com/office/officeart/2005/8/layout/vProcess5"/>
    <dgm:cxn modelId="{FA9454E8-8F99-46ED-B983-D3362F436F95}" type="presOf" srcId="{12255F58-53ED-4F7C-9EF7-42EB674DE69D}" destId="{C959B3D5-7BEA-41CE-9104-7C19A0A6A5FC}" srcOrd="1" destOrd="0" presId="urn:microsoft.com/office/officeart/2005/8/layout/vProcess5"/>
    <dgm:cxn modelId="{6465E547-04E6-4C78-93C2-22AEDD0C635F}" type="presOf" srcId="{88B4567E-A35E-4C39-A919-EDFAB5B58B23}" destId="{DF6A6273-7D65-4C2D-A709-47B37393CF90}" srcOrd="1" destOrd="0" presId="urn:microsoft.com/office/officeart/2005/8/layout/vProcess5"/>
    <dgm:cxn modelId="{DC4284CC-EBAF-4986-A246-64C3150A0FFE}" type="presOf" srcId="{97CBFBEF-8529-48F5-BFD4-C8528D23C047}" destId="{EAFC24C8-DE1E-4E63-8F37-5160915CD801}" srcOrd="0" destOrd="0" presId="urn:microsoft.com/office/officeart/2005/8/layout/vProcess5"/>
    <dgm:cxn modelId="{EC07EC5C-1004-47E3-A47C-F5E09AAC3F11}" type="presOf" srcId="{65FD9762-B7E1-41C9-9263-55EE1AB24DDA}" destId="{1D74FC16-82DF-4ECB-83A7-600F01E933A8}" srcOrd="0" destOrd="0" presId="urn:microsoft.com/office/officeart/2005/8/layout/vProcess5"/>
    <dgm:cxn modelId="{59BEA598-0396-4528-AC13-C02E400C0913}" type="presOf" srcId="{29B25A5D-911F-4C86-BC42-61C0AA8A3FE5}" destId="{BFD70BC5-3C46-4B70-B1A6-D93566E65217}" srcOrd="0" destOrd="0" presId="urn:microsoft.com/office/officeart/2005/8/layout/vProcess5"/>
    <dgm:cxn modelId="{EC12BF10-FAA0-499C-909C-31DE6ED23D55}" type="presParOf" srcId="{1575BDCA-12FA-4941-A628-BFE8351FC016}" destId="{3E078091-4D9B-43B2-85C1-FCA6FC9C3377}" srcOrd="0" destOrd="0" presId="urn:microsoft.com/office/officeart/2005/8/layout/vProcess5"/>
    <dgm:cxn modelId="{64DD9401-4F78-4431-A559-AFF1654E59C0}" type="presParOf" srcId="{1575BDCA-12FA-4941-A628-BFE8351FC016}" destId="{1D74FC16-82DF-4ECB-83A7-600F01E933A8}" srcOrd="1" destOrd="0" presId="urn:microsoft.com/office/officeart/2005/8/layout/vProcess5"/>
    <dgm:cxn modelId="{97C302D8-4436-4846-9D6F-5729C1F8874D}" type="presParOf" srcId="{1575BDCA-12FA-4941-A628-BFE8351FC016}" destId="{4D2BCD0B-D4FB-46E5-BCAD-F3D80A91929F}" srcOrd="2" destOrd="0" presId="urn:microsoft.com/office/officeart/2005/8/layout/vProcess5"/>
    <dgm:cxn modelId="{89D7CE0D-4A96-43D9-B800-9E8DECBA545F}" type="presParOf" srcId="{1575BDCA-12FA-4941-A628-BFE8351FC016}" destId="{E16A8750-3E06-4ADC-87DD-9200F044F513}" srcOrd="3" destOrd="0" presId="urn:microsoft.com/office/officeart/2005/8/layout/vProcess5"/>
    <dgm:cxn modelId="{1A999C2B-170C-486F-89ED-5BDB35110384}" type="presParOf" srcId="{1575BDCA-12FA-4941-A628-BFE8351FC016}" destId="{BFD70BC5-3C46-4B70-B1A6-D93566E65217}" srcOrd="4" destOrd="0" presId="urn:microsoft.com/office/officeart/2005/8/layout/vProcess5"/>
    <dgm:cxn modelId="{48220BF2-084E-48E4-86C5-F2FD8A752CF2}" type="presParOf" srcId="{1575BDCA-12FA-4941-A628-BFE8351FC016}" destId="{3482A365-1DEC-47D4-9319-31AD10779390}" srcOrd="5" destOrd="0" presId="urn:microsoft.com/office/officeart/2005/8/layout/vProcess5"/>
    <dgm:cxn modelId="{DF871DD0-9DFD-4D4E-B1DF-20296E58FA5D}" type="presParOf" srcId="{1575BDCA-12FA-4941-A628-BFE8351FC016}" destId="{8B62E3C1-B8EF-4B53-AF04-E29FD0A0527E}" srcOrd="6" destOrd="0" presId="urn:microsoft.com/office/officeart/2005/8/layout/vProcess5"/>
    <dgm:cxn modelId="{59E6BEB1-BF4C-419A-8EB8-E91577441248}" type="presParOf" srcId="{1575BDCA-12FA-4941-A628-BFE8351FC016}" destId="{7316E497-AA17-4D5D-B2E5-7770A1D4F883}" srcOrd="7" destOrd="0" presId="urn:microsoft.com/office/officeart/2005/8/layout/vProcess5"/>
    <dgm:cxn modelId="{D0CCE577-30FA-4012-8567-D19E9272135D}" type="presParOf" srcId="{1575BDCA-12FA-4941-A628-BFE8351FC016}" destId="{6ADC9310-114A-45CD-AC86-2804718569CA}" srcOrd="8" destOrd="0" presId="urn:microsoft.com/office/officeart/2005/8/layout/vProcess5"/>
    <dgm:cxn modelId="{D50AFA8D-BB84-4A99-905D-5B30BC999EA8}" type="presParOf" srcId="{1575BDCA-12FA-4941-A628-BFE8351FC016}" destId="{EAFC24C8-DE1E-4E63-8F37-5160915CD801}" srcOrd="9" destOrd="0" presId="urn:microsoft.com/office/officeart/2005/8/layout/vProcess5"/>
    <dgm:cxn modelId="{E36224A8-270E-4238-9EF5-95B6CD4BA2DD}" type="presParOf" srcId="{1575BDCA-12FA-4941-A628-BFE8351FC016}" destId="{CE7BD487-D203-435E-A1F6-1B1CCDA702CA}" srcOrd="10" destOrd="0" presId="urn:microsoft.com/office/officeart/2005/8/layout/vProcess5"/>
    <dgm:cxn modelId="{D852D192-264C-44B1-A008-5266E442BDE5}" type="presParOf" srcId="{1575BDCA-12FA-4941-A628-BFE8351FC016}" destId="{C959B3D5-7BEA-41CE-9104-7C19A0A6A5FC}" srcOrd="11" destOrd="0" presId="urn:microsoft.com/office/officeart/2005/8/layout/vProcess5"/>
    <dgm:cxn modelId="{6056C1E3-99A9-42A1-A263-44635FA0C9B5}" type="presParOf" srcId="{1575BDCA-12FA-4941-A628-BFE8351FC016}" destId="{DF6A6273-7D65-4C2D-A709-47B37393CF90}" srcOrd="12" destOrd="0" presId="urn:microsoft.com/office/officeart/2005/8/layout/vProcess5"/>
    <dgm:cxn modelId="{EC111E6F-6059-4AE3-9C51-BE9A17AD263E}" type="presParOf" srcId="{1575BDCA-12FA-4941-A628-BFE8351FC016}" destId="{64E52B8F-F308-47A4-9823-C7AFFACBE525}" srcOrd="13" destOrd="0" presId="urn:microsoft.com/office/officeart/2005/8/layout/vProcess5"/>
    <dgm:cxn modelId="{1A1A9F96-FD70-46FD-B909-E14C0CC5260D}" type="presParOf" srcId="{1575BDCA-12FA-4941-A628-BFE8351FC016}" destId="{BA00B406-1763-4855-9FB2-0A1DCF1ED6E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4FC16-82DF-4ECB-83A7-600F01E933A8}">
      <dsp:nvSpPr>
        <dsp:cNvPr id="0" name=""/>
        <dsp:cNvSpPr/>
      </dsp:nvSpPr>
      <dsp:spPr>
        <a:xfrm>
          <a:off x="0" y="0"/>
          <a:ext cx="7395368" cy="620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Web Application</a:t>
          </a:r>
        </a:p>
      </dsp:txBody>
      <dsp:txXfrm>
        <a:off x="18187" y="18187"/>
        <a:ext cx="6652681" cy="584560"/>
      </dsp:txXfrm>
    </dsp:sp>
    <dsp:sp modelId="{4D2BCD0B-D4FB-46E5-BCAD-F3D80A91929F}">
      <dsp:nvSpPr>
        <dsp:cNvPr id="0" name=""/>
        <dsp:cNvSpPr/>
      </dsp:nvSpPr>
      <dsp:spPr>
        <a:xfrm>
          <a:off x="552251" y="707175"/>
          <a:ext cx="7395368" cy="620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Site Collection</a:t>
          </a:r>
        </a:p>
      </dsp:txBody>
      <dsp:txXfrm>
        <a:off x="570438" y="725362"/>
        <a:ext cx="6403135" cy="584560"/>
      </dsp:txXfrm>
    </dsp:sp>
    <dsp:sp modelId="{E16A8750-3E06-4ADC-87DD-9200F044F513}">
      <dsp:nvSpPr>
        <dsp:cNvPr id="0" name=""/>
        <dsp:cNvSpPr/>
      </dsp:nvSpPr>
      <dsp:spPr>
        <a:xfrm>
          <a:off x="1104503" y="1414351"/>
          <a:ext cx="7395368" cy="620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Web Site</a:t>
          </a:r>
        </a:p>
      </dsp:txBody>
      <dsp:txXfrm>
        <a:off x="1122690" y="1432538"/>
        <a:ext cx="6403135" cy="584560"/>
      </dsp:txXfrm>
    </dsp:sp>
    <dsp:sp modelId="{BFD70BC5-3C46-4B70-B1A6-D93566E65217}">
      <dsp:nvSpPr>
        <dsp:cNvPr id="0" name=""/>
        <dsp:cNvSpPr/>
      </dsp:nvSpPr>
      <dsp:spPr>
        <a:xfrm>
          <a:off x="1656754" y="2121527"/>
          <a:ext cx="7395368" cy="620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Lists and Libraries</a:t>
          </a:r>
        </a:p>
      </dsp:txBody>
      <dsp:txXfrm>
        <a:off x="1674941" y="2139714"/>
        <a:ext cx="6403135" cy="584560"/>
      </dsp:txXfrm>
    </dsp:sp>
    <dsp:sp modelId="{3482A365-1DEC-47D4-9319-31AD10779390}">
      <dsp:nvSpPr>
        <dsp:cNvPr id="0" name=""/>
        <dsp:cNvSpPr/>
      </dsp:nvSpPr>
      <dsp:spPr>
        <a:xfrm>
          <a:off x="2209006" y="2828703"/>
          <a:ext cx="7395368" cy="620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Items and Files</a:t>
          </a:r>
        </a:p>
      </dsp:txBody>
      <dsp:txXfrm>
        <a:off x="2227193" y="2846890"/>
        <a:ext cx="6403135" cy="584560"/>
      </dsp:txXfrm>
    </dsp:sp>
    <dsp:sp modelId="{8B62E3C1-B8EF-4B53-AF04-E29FD0A0527E}">
      <dsp:nvSpPr>
        <dsp:cNvPr id="0" name=""/>
        <dsp:cNvSpPr/>
      </dsp:nvSpPr>
      <dsp:spPr>
        <a:xfrm>
          <a:off x="6991761" y="453627"/>
          <a:ext cx="403607" cy="4036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082573" y="453627"/>
        <a:ext cx="221983" cy="303714"/>
      </dsp:txXfrm>
    </dsp:sp>
    <dsp:sp modelId="{7316E497-AA17-4D5D-B2E5-7770A1D4F883}">
      <dsp:nvSpPr>
        <dsp:cNvPr id="0" name=""/>
        <dsp:cNvSpPr/>
      </dsp:nvSpPr>
      <dsp:spPr>
        <a:xfrm>
          <a:off x="7544012" y="1160803"/>
          <a:ext cx="403607" cy="4036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634824" y="1160803"/>
        <a:ext cx="221983" cy="303714"/>
      </dsp:txXfrm>
    </dsp:sp>
    <dsp:sp modelId="{6ADC9310-114A-45CD-AC86-2804718569CA}">
      <dsp:nvSpPr>
        <dsp:cNvPr id="0" name=""/>
        <dsp:cNvSpPr/>
      </dsp:nvSpPr>
      <dsp:spPr>
        <a:xfrm>
          <a:off x="8096264" y="1857630"/>
          <a:ext cx="403607" cy="4036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187076" y="1857630"/>
        <a:ext cx="221983" cy="303714"/>
      </dsp:txXfrm>
    </dsp:sp>
    <dsp:sp modelId="{EAFC24C8-DE1E-4E63-8F37-5160915CD801}">
      <dsp:nvSpPr>
        <dsp:cNvPr id="0" name=""/>
        <dsp:cNvSpPr/>
      </dsp:nvSpPr>
      <dsp:spPr>
        <a:xfrm>
          <a:off x="8648515" y="2571705"/>
          <a:ext cx="403607" cy="4036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739327" y="2571705"/>
        <a:ext cx="221983" cy="3037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4FC16-82DF-4ECB-83A7-600F01E933A8}">
      <dsp:nvSpPr>
        <dsp:cNvPr id="0" name=""/>
        <dsp:cNvSpPr/>
      </dsp:nvSpPr>
      <dsp:spPr>
        <a:xfrm>
          <a:off x="0" y="0"/>
          <a:ext cx="7268464" cy="523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Web Application - </a:t>
          </a:r>
          <a:r>
            <a:rPr lang="en-US" sz="2300" kern="1200" dirty="0" err="1"/>
            <a:t>SPWebApplication</a:t>
          </a:r>
          <a:endParaRPr lang="en-US" sz="2300" kern="1200" dirty="0"/>
        </a:p>
      </dsp:txBody>
      <dsp:txXfrm>
        <a:off x="15328" y="15328"/>
        <a:ext cx="6642505" cy="492687"/>
      </dsp:txXfrm>
    </dsp:sp>
    <dsp:sp modelId="{4D2BCD0B-D4FB-46E5-BCAD-F3D80A91929F}">
      <dsp:nvSpPr>
        <dsp:cNvPr id="0" name=""/>
        <dsp:cNvSpPr/>
      </dsp:nvSpPr>
      <dsp:spPr>
        <a:xfrm>
          <a:off x="542774" y="596029"/>
          <a:ext cx="7268464" cy="523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Site Collection - </a:t>
          </a:r>
          <a:r>
            <a:rPr lang="en-US" sz="2300" kern="1200" dirty="0" err="1"/>
            <a:t>SPSite</a:t>
          </a:r>
          <a:endParaRPr lang="en-US" sz="2300" kern="1200" dirty="0"/>
        </a:p>
      </dsp:txBody>
      <dsp:txXfrm>
        <a:off x="558102" y="611357"/>
        <a:ext cx="6354860" cy="492687"/>
      </dsp:txXfrm>
    </dsp:sp>
    <dsp:sp modelId="{E16A8750-3E06-4ADC-87DD-9200F044F513}">
      <dsp:nvSpPr>
        <dsp:cNvPr id="0" name=""/>
        <dsp:cNvSpPr/>
      </dsp:nvSpPr>
      <dsp:spPr>
        <a:xfrm>
          <a:off x="1085549" y="1192059"/>
          <a:ext cx="7268464" cy="523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Web Site - </a:t>
          </a:r>
          <a:r>
            <a:rPr lang="en-US" sz="2300" kern="1200" dirty="0" err="1"/>
            <a:t>SPWeb</a:t>
          </a:r>
          <a:endParaRPr lang="en-US" sz="2300" kern="1200" dirty="0"/>
        </a:p>
      </dsp:txBody>
      <dsp:txXfrm>
        <a:off x="1100877" y="1207387"/>
        <a:ext cx="6354860" cy="492687"/>
      </dsp:txXfrm>
    </dsp:sp>
    <dsp:sp modelId="{BFD70BC5-3C46-4B70-B1A6-D93566E65217}">
      <dsp:nvSpPr>
        <dsp:cNvPr id="0" name=""/>
        <dsp:cNvSpPr/>
      </dsp:nvSpPr>
      <dsp:spPr>
        <a:xfrm>
          <a:off x="1628324" y="1788089"/>
          <a:ext cx="7268464" cy="523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Lists and Libraries - </a:t>
          </a:r>
          <a:r>
            <a:rPr lang="en-US" sz="2300" kern="1200" dirty="0" err="1"/>
            <a:t>SPList</a:t>
          </a:r>
          <a:endParaRPr lang="en-US" sz="2300" kern="1200" dirty="0"/>
        </a:p>
      </dsp:txBody>
      <dsp:txXfrm>
        <a:off x="1643652" y="1803417"/>
        <a:ext cx="6354860" cy="492687"/>
      </dsp:txXfrm>
    </dsp:sp>
    <dsp:sp modelId="{3482A365-1DEC-47D4-9319-31AD10779390}">
      <dsp:nvSpPr>
        <dsp:cNvPr id="0" name=""/>
        <dsp:cNvSpPr/>
      </dsp:nvSpPr>
      <dsp:spPr>
        <a:xfrm>
          <a:off x="2171099" y="2384119"/>
          <a:ext cx="7268464" cy="523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Items and Files - </a:t>
          </a:r>
          <a:r>
            <a:rPr lang="en-US" sz="2300" kern="1200" dirty="0" err="1"/>
            <a:t>SPListItem</a:t>
          </a:r>
          <a:endParaRPr lang="en-US" sz="2300" kern="1200" dirty="0"/>
        </a:p>
      </dsp:txBody>
      <dsp:txXfrm>
        <a:off x="2186427" y="2399447"/>
        <a:ext cx="6354860" cy="492687"/>
      </dsp:txXfrm>
    </dsp:sp>
    <dsp:sp modelId="{8B62E3C1-B8EF-4B53-AF04-E29FD0A0527E}">
      <dsp:nvSpPr>
        <dsp:cNvPr id="0" name=""/>
        <dsp:cNvSpPr/>
      </dsp:nvSpPr>
      <dsp:spPr>
        <a:xfrm>
          <a:off x="6928291" y="382331"/>
          <a:ext cx="340173" cy="34017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004830" y="382331"/>
        <a:ext cx="187095" cy="255980"/>
      </dsp:txXfrm>
    </dsp:sp>
    <dsp:sp modelId="{7316E497-AA17-4D5D-B2E5-7770A1D4F883}">
      <dsp:nvSpPr>
        <dsp:cNvPr id="0" name=""/>
        <dsp:cNvSpPr/>
      </dsp:nvSpPr>
      <dsp:spPr>
        <a:xfrm>
          <a:off x="7471066" y="978361"/>
          <a:ext cx="340173" cy="34017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547605" y="978361"/>
        <a:ext cx="187095" cy="255980"/>
      </dsp:txXfrm>
    </dsp:sp>
    <dsp:sp modelId="{6ADC9310-114A-45CD-AC86-2804718569CA}">
      <dsp:nvSpPr>
        <dsp:cNvPr id="0" name=""/>
        <dsp:cNvSpPr/>
      </dsp:nvSpPr>
      <dsp:spPr>
        <a:xfrm>
          <a:off x="8013840" y="1565668"/>
          <a:ext cx="340173" cy="34017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090379" y="1565668"/>
        <a:ext cx="187095" cy="255980"/>
      </dsp:txXfrm>
    </dsp:sp>
    <dsp:sp modelId="{EAFC24C8-DE1E-4E63-8F37-5160915CD801}">
      <dsp:nvSpPr>
        <dsp:cNvPr id="0" name=""/>
        <dsp:cNvSpPr/>
      </dsp:nvSpPr>
      <dsp:spPr>
        <a:xfrm>
          <a:off x="8556615" y="2167513"/>
          <a:ext cx="340173" cy="34017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633154" y="2167513"/>
        <a:ext cx="187095" cy="255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1FB5C-F96C-437C-AB63-DCC61A79FCE8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8A4DB-30C8-4201-9623-83C060B4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94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08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hyperlink" Target="mailto:Ryan.schouten@itg-mail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mailto:Ryan.schouten@itg-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 with SharePoint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Schouten</a:t>
            </a:r>
          </a:p>
          <a:p>
            <a:r>
              <a:rPr lang="en-US" dirty="0"/>
              <a:t>SharePoint Fest Seattle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93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Parts are how SharePoint Displays Content</a:t>
            </a:r>
          </a:p>
          <a:p>
            <a:r>
              <a:rPr lang="en-US" dirty="0"/>
              <a:t>List Views are a Web Part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527" y="2954981"/>
            <a:ext cx="7419975" cy="3171825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959394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for Process Automation</a:t>
            </a:r>
          </a:p>
          <a:p>
            <a:r>
              <a:rPr lang="en-US" dirty="0"/>
              <a:t>SharePoint includes out of the box approvals</a:t>
            </a:r>
          </a:p>
          <a:p>
            <a:pPr lvl="1"/>
            <a:r>
              <a:rPr lang="en-US" dirty="0"/>
              <a:t>Approval</a:t>
            </a:r>
          </a:p>
          <a:p>
            <a:pPr lvl="1"/>
            <a:r>
              <a:rPr lang="en-US" dirty="0"/>
              <a:t>Collect Feedback</a:t>
            </a:r>
          </a:p>
          <a:p>
            <a:pPr lvl="1"/>
            <a:r>
              <a:rPr lang="en-US" dirty="0"/>
              <a:t>Collect Signatures</a:t>
            </a:r>
          </a:p>
          <a:p>
            <a:pPr lvl="1"/>
            <a:r>
              <a:rPr lang="en-US" dirty="0"/>
              <a:t>Publishing Approval</a:t>
            </a:r>
          </a:p>
          <a:p>
            <a:pPr lvl="1"/>
            <a:r>
              <a:rPr lang="en-US" dirty="0"/>
              <a:t>Three State</a:t>
            </a:r>
          </a:p>
          <a:p>
            <a:r>
              <a:rPr lang="en-US" dirty="0"/>
              <a:t>We can create our own</a:t>
            </a:r>
          </a:p>
        </p:txBody>
      </p:sp>
    </p:spTree>
    <p:extLst>
      <p:ext uri="{BB962C8B-B14F-4D97-AF65-F5344CB8AC3E}">
        <p14:creationId xmlns:p14="http://schemas.microsoft.com/office/powerpoint/2010/main" val="304948445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Indexes Content for Quick Retrieval</a:t>
            </a:r>
          </a:p>
          <a:p>
            <a:r>
              <a:rPr lang="en-US" dirty="0"/>
              <a:t>Content is Cross Farm</a:t>
            </a:r>
          </a:p>
          <a:p>
            <a:r>
              <a:rPr lang="en-US" dirty="0"/>
              <a:t>Can Include Content from Non SharePoint Sources</a:t>
            </a:r>
          </a:p>
          <a:p>
            <a:r>
              <a:rPr lang="en-US" dirty="0"/>
              <a:t>Search can look across Millions of records in sub-second responses</a:t>
            </a:r>
          </a:p>
        </p:txBody>
      </p:sp>
    </p:spTree>
    <p:extLst>
      <p:ext uri="{BB962C8B-B14F-4D97-AF65-F5344CB8AC3E}">
        <p14:creationId xmlns:p14="http://schemas.microsoft.com/office/powerpoint/2010/main" val="4832038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Connectivity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us to expose data from external systems in SharePoint as if it was Stored there</a:t>
            </a:r>
          </a:p>
          <a:p>
            <a:r>
              <a:rPr lang="en-US" dirty="0"/>
              <a:t>This can be data stored in:</a:t>
            </a:r>
          </a:p>
          <a:p>
            <a:pPr lvl="1"/>
            <a:r>
              <a:rPr lang="en-US" dirty="0"/>
              <a:t>SQL Server</a:t>
            </a:r>
          </a:p>
          <a:p>
            <a:pPr lvl="1"/>
            <a:r>
              <a:rPr lang="en-US" dirty="0"/>
              <a:t>Web Services</a:t>
            </a:r>
          </a:p>
          <a:p>
            <a:pPr lvl="1"/>
            <a:r>
              <a:rPr lang="en-US" dirty="0"/>
              <a:t>Oracle(with Custom Code)</a:t>
            </a:r>
          </a:p>
          <a:p>
            <a:pPr lvl="1"/>
            <a:r>
              <a:rPr lang="en-US" dirty="0"/>
              <a:t>Any </a:t>
            </a:r>
            <a:r>
              <a:rPr lang="en-US" dirty="0" err="1"/>
              <a:t>.Net</a:t>
            </a:r>
            <a:r>
              <a:rPr lang="en-US" dirty="0"/>
              <a:t> Accessible source</a:t>
            </a:r>
          </a:p>
        </p:txBody>
      </p:sp>
    </p:spTree>
    <p:extLst>
      <p:ext uri="{BB962C8B-B14F-4D97-AF65-F5344CB8AC3E}">
        <p14:creationId xmlns:p14="http://schemas.microsoft.com/office/powerpoint/2010/main" val="339047129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Content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Publishing and Approval of Content</a:t>
            </a:r>
          </a:p>
          <a:p>
            <a:r>
              <a:rPr lang="en-US" dirty="0"/>
              <a:t>Gives us the ability to use page layouts</a:t>
            </a:r>
          </a:p>
          <a:p>
            <a:r>
              <a:rPr lang="en-US" dirty="0"/>
              <a:t>Routing of content</a:t>
            </a:r>
          </a:p>
          <a:p>
            <a:r>
              <a:rPr lang="en-US" dirty="0"/>
              <a:t>Records Management</a:t>
            </a:r>
          </a:p>
        </p:txBody>
      </p:sp>
    </p:spTree>
    <p:extLst>
      <p:ext uri="{BB962C8B-B14F-4D97-AF65-F5344CB8AC3E}">
        <p14:creationId xmlns:p14="http://schemas.microsoft.com/office/powerpoint/2010/main" val="153761678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Permissions can be granted to</a:t>
            </a:r>
          </a:p>
          <a:p>
            <a:pPr lvl="1"/>
            <a:r>
              <a:rPr lang="en-US" dirty="0"/>
              <a:t>Groups</a:t>
            </a:r>
          </a:p>
          <a:p>
            <a:pPr lvl="1"/>
            <a:r>
              <a:rPr lang="en-US" dirty="0"/>
              <a:t>Users</a:t>
            </a:r>
          </a:p>
          <a:p>
            <a:pPr lvl="1"/>
            <a:r>
              <a:rPr lang="en-US" dirty="0"/>
              <a:t>Apps</a:t>
            </a:r>
          </a:p>
          <a:p>
            <a:r>
              <a:rPr lang="en-US" dirty="0"/>
              <a:t>Groups can contain:</a:t>
            </a:r>
          </a:p>
          <a:p>
            <a:pPr lvl="1"/>
            <a:r>
              <a:rPr lang="en-US" dirty="0"/>
              <a:t>Users</a:t>
            </a:r>
          </a:p>
          <a:p>
            <a:pPr lvl="1"/>
            <a:r>
              <a:rPr lang="en-US" dirty="0"/>
              <a:t>AD Groups</a:t>
            </a:r>
          </a:p>
          <a:p>
            <a:pPr lvl="1"/>
            <a:r>
              <a:rPr lang="en-US" dirty="0"/>
              <a:t>Apps</a:t>
            </a:r>
          </a:p>
          <a:p>
            <a:r>
              <a:rPr lang="en-US" dirty="0"/>
              <a:t>Permissions Inherit by default but inheritance can be broken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0156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of customizing SharePoint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Visual Studio</a:t>
            </a:r>
          </a:p>
          <a:p>
            <a:pPr lvl="1"/>
            <a:r>
              <a:rPr lang="en-US" dirty="0"/>
              <a:t>Full Trust Solution</a:t>
            </a:r>
          </a:p>
          <a:p>
            <a:pPr lvl="1"/>
            <a:r>
              <a:rPr lang="en-US" dirty="0"/>
              <a:t>Sandbox Solution</a:t>
            </a:r>
          </a:p>
          <a:p>
            <a:pPr lvl="1"/>
            <a:r>
              <a:rPr lang="en-US" dirty="0"/>
              <a:t>SharePoint Apps/Add Ins</a:t>
            </a:r>
          </a:p>
          <a:p>
            <a:r>
              <a:rPr lang="en-US" dirty="0"/>
              <a:t>Napa</a:t>
            </a:r>
          </a:p>
          <a:p>
            <a:pPr lvl="1"/>
            <a:r>
              <a:rPr lang="en-US" dirty="0"/>
              <a:t>SharePoint Apps/Add Ins</a:t>
            </a:r>
          </a:p>
          <a:p>
            <a:r>
              <a:rPr lang="en-US" dirty="0"/>
              <a:t>SharePoint Designer</a:t>
            </a:r>
          </a:p>
          <a:p>
            <a:pPr lvl="1"/>
            <a:r>
              <a:rPr lang="en-US" dirty="0"/>
              <a:t>Allows Easy Modification of SharePoint Items</a:t>
            </a:r>
          </a:p>
          <a:p>
            <a:pPr lvl="1"/>
            <a:r>
              <a:rPr lang="en-US" dirty="0"/>
              <a:t>Workflows</a:t>
            </a:r>
          </a:p>
        </p:txBody>
      </p:sp>
    </p:spTree>
    <p:extLst>
      <p:ext uri="{BB962C8B-B14F-4D97-AF65-F5344CB8AC3E}">
        <p14:creationId xmlns:p14="http://schemas.microsoft.com/office/powerpoint/2010/main" val="394821212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Trust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Full Access to the SharePoint Environment</a:t>
            </a:r>
          </a:p>
          <a:p>
            <a:r>
              <a:rPr lang="en-US" dirty="0"/>
              <a:t>Can use </a:t>
            </a:r>
            <a:r>
              <a:rPr lang="en-US" dirty="0" err="1"/>
              <a:t>VB.Net</a:t>
            </a:r>
            <a:r>
              <a:rPr lang="en-US" dirty="0"/>
              <a:t> or C#</a:t>
            </a:r>
          </a:p>
          <a:p>
            <a:r>
              <a:rPr lang="en-US" dirty="0"/>
              <a:t>Allows the greatest degree of customization but can also cause the most harm</a:t>
            </a:r>
          </a:p>
          <a:p>
            <a:r>
              <a:rPr lang="en-US" dirty="0"/>
              <a:t>Files can be deployed to the SharePoint file system</a:t>
            </a:r>
          </a:p>
          <a:p>
            <a:r>
              <a:rPr lang="en-US" dirty="0"/>
              <a:t>Deployed as .</a:t>
            </a:r>
            <a:r>
              <a:rPr lang="en-US" dirty="0" err="1"/>
              <a:t>wsp</a:t>
            </a:r>
            <a:r>
              <a:rPr lang="en-US" dirty="0"/>
              <a:t>(really a cab)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503" y="3903931"/>
            <a:ext cx="2681134" cy="268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4856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Sandbox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167869"/>
          </a:xfrm>
          <a:noFill/>
          <a:ln>
            <a:noFill/>
          </a:ln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Predecessor to SharePoint Apps</a:t>
            </a:r>
          </a:p>
          <a:p>
            <a:r>
              <a:rPr lang="en-US" dirty="0">
                <a:solidFill>
                  <a:schemeClr val="tx1"/>
                </a:solidFill>
              </a:rPr>
              <a:t>Allowed deployment of SharePoint resources</a:t>
            </a:r>
          </a:p>
          <a:p>
            <a:r>
              <a:rPr lang="en-US" dirty="0">
                <a:solidFill>
                  <a:schemeClr val="tx1"/>
                </a:solidFill>
              </a:rPr>
              <a:t>Admins could limit the amount of server resources solutions to prevent server degradation</a:t>
            </a:r>
          </a:p>
          <a:p>
            <a:r>
              <a:rPr lang="en-US" dirty="0">
                <a:solidFill>
                  <a:schemeClr val="tx1"/>
                </a:solidFill>
              </a:rPr>
              <a:t>Deployed as .</a:t>
            </a:r>
            <a:r>
              <a:rPr lang="en-US" dirty="0" err="1">
                <a:solidFill>
                  <a:schemeClr val="tx1"/>
                </a:solidFill>
              </a:rPr>
              <a:t>wsp</a:t>
            </a:r>
            <a:r>
              <a:rPr lang="en-US" dirty="0">
                <a:solidFill>
                  <a:schemeClr val="tx1"/>
                </a:solidFill>
              </a:rPr>
              <a:t>(really a cab)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648" y="4256116"/>
            <a:ext cx="4338772" cy="2443942"/>
          </a:xfrm>
          <a:prstGeom prst="rect">
            <a:avLst/>
          </a:prstGeom>
          <a:ln w="762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71954980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Apps/Add 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to SharePoint 2013</a:t>
            </a:r>
          </a:p>
          <a:p>
            <a:r>
              <a:rPr lang="en-US" dirty="0"/>
              <a:t>Can be sold through the SharePoint App Store</a:t>
            </a:r>
          </a:p>
          <a:p>
            <a:r>
              <a:rPr lang="en-US" dirty="0"/>
              <a:t>Two Hosting Methods available</a:t>
            </a:r>
          </a:p>
          <a:p>
            <a:pPr lvl="1"/>
            <a:r>
              <a:rPr lang="en-US" dirty="0"/>
              <a:t>SharePoint Hosted</a:t>
            </a:r>
          </a:p>
          <a:p>
            <a:pPr lvl="1"/>
            <a:r>
              <a:rPr lang="en-US" dirty="0"/>
              <a:t>Provider Hosted</a:t>
            </a:r>
          </a:p>
          <a:p>
            <a:r>
              <a:rPr lang="en-US" dirty="0"/>
              <a:t>Deployed as .app(really a zip file)</a:t>
            </a:r>
          </a:p>
        </p:txBody>
      </p:sp>
    </p:spTree>
    <p:extLst>
      <p:ext uri="{BB962C8B-B14F-4D97-AF65-F5344CB8AC3E}">
        <p14:creationId xmlns:p14="http://schemas.microsoft.com/office/powerpoint/2010/main" val="41146860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311536" y="579675"/>
            <a:ext cx="7930342" cy="4182100"/>
          </a:xfr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900" dirty="0"/>
              <a:t>Ryan Schouten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Worked with SharePoint for &gt; 9 years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have experience with SharePoint 2003 – 2016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have worked with </a:t>
            </a:r>
            <a:r>
              <a:rPr lang="en-US" dirty="0" err="1"/>
              <a:t>ASP.Net</a:t>
            </a:r>
            <a:r>
              <a:rPr lang="en-US" dirty="0"/>
              <a:t> for 15 years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MCPD, MCT, MCSE: SharePoint, MCSA: Office 365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Contact Information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2"/>
              </a:rPr>
              <a:t>Ryan@sharepointknight.com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@</a:t>
            </a:r>
            <a:r>
              <a:rPr lang="en-US" dirty="0" err="1"/>
              <a:t>shrpntknight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http://www.sharepointknight.com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339" y="802554"/>
            <a:ext cx="1199078" cy="17911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256" y="3020762"/>
            <a:ext cx="2732152" cy="15368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320" y="5214197"/>
            <a:ext cx="857250" cy="41791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56" y="4994527"/>
            <a:ext cx="1143000" cy="857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77" y="4980239"/>
            <a:ext cx="1143000" cy="8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45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172686"/>
              </p:ext>
            </p:extLst>
          </p:nvPr>
        </p:nvGraphicFramePr>
        <p:xfrm>
          <a:off x="1451578" y="1328510"/>
          <a:ext cx="9603275" cy="5221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0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Trust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SharePoint Hosted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Provider Hosted 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513">
                <a:tc>
                  <a:txBody>
                    <a:bodyPr/>
                    <a:lstStyle/>
                    <a:p>
                      <a:r>
                        <a:rPr lang="en-US" dirty="0"/>
                        <a:t>Server Side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936">
                <a:tc>
                  <a:txBody>
                    <a:bodyPr/>
                    <a:lstStyle/>
                    <a:p>
                      <a:r>
                        <a:rPr lang="en-US" dirty="0"/>
                        <a:t>Client Side</a:t>
                      </a:r>
                      <a:r>
                        <a:rPr lang="en-US" baseline="0" dirty="0"/>
                        <a:t>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Server Side Object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Client Side Object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 Lists/Modules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VB.Net</a:t>
                      </a:r>
                      <a:r>
                        <a:rPr lang="en-US" dirty="0"/>
                        <a:t>/C#/</a:t>
                      </a:r>
                    </a:p>
                    <a:p>
                      <a:pPr algn="ctr"/>
                      <a:r>
                        <a:rPr lang="en-US" dirty="0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VB.Net</a:t>
                      </a:r>
                      <a:r>
                        <a:rPr lang="en-US" dirty="0"/>
                        <a:t>/C#/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Any Web</a:t>
                      </a:r>
                      <a:r>
                        <a:rPr lang="en-US" baseline="0" dirty="0"/>
                        <a:t> Language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 Premise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</a:t>
                      </a:r>
                      <a:r>
                        <a:rPr lang="en-US" baseline="0" dirty="0"/>
                        <a:t> Premise/</a:t>
                      </a:r>
                    </a:p>
                    <a:p>
                      <a:pPr algn="ctr"/>
                      <a:r>
                        <a:rPr lang="en-US" baseline="0" dirty="0"/>
                        <a:t>Office 365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</a:t>
                      </a:r>
                      <a:r>
                        <a:rPr lang="en-US" baseline="0" dirty="0"/>
                        <a:t> Premise/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Office 365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</a:t>
                      </a:r>
                      <a:r>
                        <a:rPr lang="en-US" baseline="0" dirty="0"/>
                        <a:t> Premise/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Office 365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Multiply 5"/>
          <p:cNvSpPr/>
          <p:nvPr/>
        </p:nvSpPr>
        <p:spPr>
          <a:xfrm>
            <a:off x="3970859" y="1979471"/>
            <a:ext cx="623454" cy="51538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9696176" y="2008967"/>
            <a:ext cx="623454" cy="51538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3988192" y="2548875"/>
            <a:ext cx="623454" cy="51538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5749384" y="2532871"/>
            <a:ext cx="623454" cy="51538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7778664" y="2532871"/>
            <a:ext cx="623454" cy="51538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9704673" y="2534576"/>
            <a:ext cx="623454" cy="51538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3970859" y="3138488"/>
            <a:ext cx="623454" cy="51538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3970859" y="3782116"/>
            <a:ext cx="623454" cy="51538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7778664" y="3782115"/>
            <a:ext cx="623454" cy="51538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9696176" y="3782114"/>
            <a:ext cx="623454" cy="51538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3987087" y="4425744"/>
            <a:ext cx="623454" cy="51538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5749384" y="4425743"/>
            <a:ext cx="623454" cy="51538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7778664" y="4421807"/>
            <a:ext cx="623454" cy="51538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9689924" y="4421806"/>
            <a:ext cx="623454" cy="51538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11943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SharePoint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Methods available for working with SharePoint</a:t>
            </a:r>
          </a:p>
          <a:p>
            <a:pPr lvl="1"/>
            <a:r>
              <a:rPr lang="en-US" dirty="0"/>
              <a:t>Server Side Object Model</a:t>
            </a:r>
          </a:p>
          <a:p>
            <a:pPr lvl="1"/>
            <a:r>
              <a:rPr lang="en-US" dirty="0"/>
              <a:t>Client Side Object Model</a:t>
            </a:r>
          </a:p>
          <a:p>
            <a:pPr lvl="1"/>
            <a:r>
              <a:rPr lang="en-US" dirty="0"/>
              <a:t>Web Services</a:t>
            </a:r>
          </a:p>
          <a:p>
            <a:pPr lvl="1"/>
            <a:r>
              <a:rPr lang="en-US" dirty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127736653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770" y="1853754"/>
            <a:ext cx="8596668" cy="3880773"/>
          </a:xfrm>
        </p:spPr>
        <p:txBody>
          <a:bodyPr/>
          <a:lstStyle/>
          <a:p>
            <a:r>
              <a:rPr lang="en-US" dirty="0"/>
              <a:t>Full access to SharePoint</a:t>
            </a:r>
          </a:p>
          <a:p>
            <a:r>
              <a:rPr lang="en-US" dirty="0"/>
              <a:t>Pretty much if SharePoint can do it so can you</a:t>
            </a:r>
          </a:p>
          <a:p>
            <a:r>
              <a:rPr lang="en-US" dirty="0"/>
              <a:t>Watch for memory leaks.</a:t>
            </a:r>
          </a:p>
          <a:p>
            <a:pPr lvl="1"/>
            <a:r>
              <a:rPr lang="en-US" dirty="0"/>
              <a:t>If you create it and can dispose it, do so.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37813142"/>
              </p:ext>
            </p:extLst>
          </p:nvPr>
        </p:nvGraphicFramePr>
        <p:xfrm>
          <a:off x="1323716" y="3794140"/>
          <a:ext cx="9439564" cy="2907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564972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Comes in Several Flavors</a:t>
            </a:r>
          </a:p>
          <a:p>
            <a:pPr lvl="1"/>
            <a:r>
              <a:rPr lang="en-US" dirty="0" err="1"/>
              <a:t>.Net</a:t>
            </a:r>
            <a:endParaRPr lang="en-US" dirty="0"/>
          </a:p>
          <a:p>
            <a:pPr lvl="1"/>
            <a:r>
              <a:rPr lang="en-US" dirty="0"/>
              <a:t>Silverlight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Windows Phone</a:t>
            </a:r>
          </a:p>
          <a:p>
            <a:r>
              <a:rPr lang="en-US" dirty="0"/>
              <a:t>Allows Batching of Requests</a:t>
            </a:r>
          </a:p>
          <a:p>
            <a:r>
              <a:rPr lang="en-US" dirty="0"/>
              <a:t>Uses a lot of the same class names and methods</a:t>
            </a:r>
          </a:p>
        </p:txBody>
      </p:sp>
    </p:spTree>
    <p:extLst>
      <p:ext uri="{BB962C8B-B14F-4D97-AF65-F5344CB8AC3E}">
        <p14:creationId xmlns:p14="http://schemas.microsoft.com/office/powerpoint/2010/main" val="3085853349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Quick Access to SharePoint Resources through URLs</a:t>
            </a:r>
          </a:p>
          <a:p>
            <a:r>
              <a:rPr lang="en-US" dirty="0"/>
              <a:t>Allows most </a:t>
            </a:r>
            <a:r>
              <a:rPr lang="en-US" dirty="0" err="1"/>
              <a:t>Odata</a:t>
            </a:r>
            <a:r>
              <a:rPr lang="en-US" dirty="0"/>
              <a:t> operators</a:t>
            </a:r>
          </a:p>
          <a:p>
            <a:pPr lvl="1"/>
            <a:r>
              <a:rPr lang="en-US" dirty="0"/>
              <a:t>Filter</a:t>
            </a:r>
          </a:p>
          <a:p>
            <a:pPr lvl="1"/>
            <a:r>
              <a:rPr lang="en-US" dirty="0"/>
              <a:t>Select</a:t>
            </a:r>
          </a:p>
          <a:p>
            <a:pPr lvl="1"/>
            <a:r>
              <a:rPr lang="en-US" dirty="0" err="1"/>
              <a:t>OrderBy</a:t>
            </a:r>
            <a:endParaRPr lang="en-US" dirty="0"/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http://sharepoint/_api/web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08771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905532"/>
              </p:ext>
            </p:extLst>
          </p:nvPr>
        </p:nvGraphicFramePr>
        <p:xfrm>
          <a:off x="1710250" y="2049975"/>
          <a:ext cx="8596312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 Side Object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Side Object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Access SharePoint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 with Admin </a:t>
                      </a:r>
                      <a:r>
                        <a:rPr lang="en-US" dirty="0" err="1"/>
                        <a:t>Priviledges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 Be Used</a:t>
                      </a:r>
                      <a:r>
                        <a:rPr lang="en-US" baseline="0" dirty="0"/>
                        <a:t> in the Browser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 SharePoint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 Premise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 Premise/Office 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 Premise/Office 365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Multiply 4"/>
          <p:cNvSpPr/>
          <p:nvPr/>
        </p:nvSpPr>
        <p:spPr>
          <a:xfrm>
            <a:off x="4540186" y="2757277"/>
            <a:ext cx="623454" cy="51538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6801249" y="2757277"/>
            <a:ext cx="623454" cy="51538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8945932" y="2757277"/>
            <a:ext cx="623454" cy="51538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4540186" y="3400128"/>
            <a:ext cx="623454" cy="51538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6801249" y="4026354"/>
            <a:ext cx="623454" cy="51538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8945932" y="4026354"/>
            <a:ext cx="623454" cy="51538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4540186" y="4663662"/>
            <a:ext cx="623454" cy="51538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36337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4206" y="1902542"/>
            <a:ext cx="62311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830331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  <a:p>
            <a:r>
              <a:rPr lang="en-US" dirty="0"/>
              <a:t>Add-ins</a:t>
            </a:r>
          </a:p>
          <a:p>
            <a:pPr lvl="1"/>
            <a:r>
              <a:rPr lang="en-US" dirty="0"/>
              <a:t>SharePoint Hosted Add-Ins</a:t>
            </a:r>
          </a:p>
          <a:p>
            <a:pPr lvl="1"/>
            <a:r>
              <a:rPr lang="en-US" dirty="0"/>
              <a:t>Provider Hosted Add-Ins</a:t>
            </a:r>
          </a:p>
        </p:txBody>
      </p:sp>
    </p:spTree>
    <p:extLst>
      <p:ext uri="{BB962C8B-B14F-4D97-AF65-F5344CB8AC3E}">
        <p14:creationId xmlns:p14="http://schemas.microsoft.com/office/powerpoint/2010/main" val="2435385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On-Premise Can Deploy Code</a:t>
            </a:r>
          </a:p>
          <a:p>
            <a:r>
              <a:rPr lang="en-US" dirty="0"/>
              <a:t>Client-Side and Server-Side</a:t>
            </a:r>
          </a:p>
          <a:p>
            <a:r>
              <a:rPr lang="en-US" dirty="0"/>
              <a:t>Deployable Components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5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Deployable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  <a:p>
            <a:r>
              <a:rPr lang="en-US" dirty="0"/>
              <a:t>XML Files</a:t>
            </a:r>
          </a:p>
          <a:p>
            <a:pPr lvl="1"/>
            <a:r>
              <a:rPr lang="en-US" dirty="0"/>
              <a:t>List Definitions</a:t>
            </a:r>
          </a:p>
          <a:p>
            <a:pPr lvl="1"/>
            <a:r>
              <a:rPr lang="en-US" dirty="0"/>
              <a:t>Web Parts</a:t>
            </a:r>
          </a:p>
          <a:p>
            <a:pPr lvl="1"/>
            <a:r>
              <a:rPr lang="en-US" dirty="0"/>
              <a:t>Content Types</a:t>
            </a:r>
          </a:p>
          <a:p>
            <a:pPr lvl="1"/>
            <a:r>
              <a:rPr lang="en-US" dirty="0"/>
              <a:t>Site Columns</a:t>
            </a:r>
          </a:p>
          <a:p>
            <a:r>
              <a:rPr lang="en-US" dirty="0"/>
              <a:t>Features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80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2914652"/>
            <a:ext cx="6057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Office365 Implementations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Custom SharePoint Development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Responsive Design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Intranet Design/Implementations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453097"/>
            <a:ext cx="5376683" cy="139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972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files to be deployed to the SharePoint Database</a:t>
            </a:r>
          </a:p>
          <a:p>
            <a:r>
              <a:rPr lang="en-US" dirty="0"/>
              <a:t>File Types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 err="1"/>
              <a:t>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63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532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List Definitions</a:t>
            </a:r>
          </a:p>
          <a:p>
            <a:pPr lvl="1"/>
            <a:r>
              <a:rPr lang="en-US" dirty="0"/>
              <a:t>Allows deployment for templated lists</a:t>
            </a:r>
          </a:p>
          <a:p>
            <a:r>
              <a:rPr lang="en-US" dirty="0"/>
              <a:t>Web Parts</a:t>
            </a:r>
          </a:p>
          <a:p>
            <a:pPr lvl="1"/>
            <a:r>
              <a:rPr lang="en-US" dirty="0"/>
              <a:t>XML Files defining web parts</a:t>
            </a:r>
          </a:p>
          <a:p>
            <a:r>
              <a:rPr lang="en-US" dirty="0"/>
              <a:t>Content Types</a:t>
            </a:r>
          </a:p>
          <a:p>
            <a:pPr lvl="1"/>
            <a:r>
              <a:rPr lang="en-US" dirty="0"/>
              <a:t>Allows us to define what makes up types of items</a:t>
            </a:r>
          </a:p>
          <a:p>
            <a:r>
              <a:rPr lang="en-US" dirty="0"/>
              <a:t>Site Columns</a:t>
            </a:r>
          </a:p>
          <a:p>
            <a:pPr lvl="1"/>
            <a:r>
              <a:rPr lang="en-US" dirty="0"/>
              <a:t>Allows definition of reusable fields</a:t>
            </a:r>
          </a:p>
          <a:p>
            <a:r>
              <a:rPr lang="en-US" dirty="0"/>
              <a:t>Event Receivers</a:t>
            </a:r>
          </a:p>
          <a:p>
            <a:pPr lvl="1"/>
            <a:r>
              <a:rPr lang="en-US" dirty="0"/>
              <a:t>Perform actions when event happen, item created, site created/updated/deleted,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29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the activating of functionality</a:t>
            </a:r>
          </a:p>
          <a:p>
            <a:r>
              <a:rPr lang="en-US" dirty="0"/>
              <a:t>Be careful about what is put into your features</a:t>
            </a:r>
          </a:p>
          <a:p>
            <a:r>
              <a:rPr lang="en-US" dirty="0"/>
              <a:t>Features is how previous items are deployed</a:t>
            </a:r>
          </a:p>
        </p:txBody>
      </p:sp>
    </p:spTree>
    <p:extLst>
      <p:ext uri="{BB962C8B-B14F-4D97-AF65-F5344CB8AC3E}">
        <p14:creationId xmlns:p14="http://schemas.microsoft.com/office/powerpoint/2010/main" val="4123640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for On-Premises SharePoint</a:t>
            </a:r>
          </a:p>
          <a:p>
            <a:r>
              <a:rPr lang="en-US" dirty="0"/>
              <a:t>Allows creation of custom functionality</a:t>
            </a:r>
          </a:p>
          <a:p>
            <a:r>
              <a:rPr lang="en-US" dirty="0"/>
              <a:t>Deployed to file system</a:t>
            </a:r>
          </a:p>
          <a:p>
            <a:r>
              <a:rPr lang="en-US" dirty="0"/>
              <a:t>If SharePoint can do it we can</a:t>
            </a:r>
          </a:p>
          <a:p>
            <a:r>
              <a:rPr lang="en-US" dirty="0"/>
              <a:t>This is how MS adds functionality to SharePoint</a:t>
            </a:r>
          </a:p>
        </p:txBody>
      </p:sp>
    </p:spTree>
    <p:extLst>
      <p:ext uri="{BB962C8B-B14F-4D97-AF65-F5344CB8AC3E}">
        <p14:creationId xmlns:p14="http://schemas.microsoft.com/office/powerpoint/2010/main" val="709801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9458" y="2477729"/>
            <a:ext cx="62311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Demo Solutions</a:t>
            </a:r>
          </a:p>
        </p:txBody>
      </p:sp>
    </p:spTree>
    <p:extLst>
      <p:ext uri="{BB962C8B-B14F-4D97-AF65-F5344CB8AC3E}">
        <p14:creationId xmlns:p14="http://schemas.microsoft.com/office/powerpoint/2010/main" val="2892812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Method for SharePoint 2013+</a:t>
            </a:r>
          </a:p>
          <a:p>
            <a:r>
              <a:rPr lang="en-US" dirty="0"/>
              <a:t>Hosting Methods</a:t>
            </a:r>
          </a:p>
          <a:p>
            <a:pPr lvl="1"/>
            <a:r>
              <a:rPr lang="en-US" dirty="0"/>
              <a:t>SharePoint Hosted</a:t>
            </a:r>
          </a:p>
          <a:p>
            <a:pPr lvl="1"/>
            <a:r>
              <a:rPr lang="en-US" dirty="0"/>
              <a:t>Provider Hosted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75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9458" y="2477729"/>
            <a:ext cx="5600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Demo Add-Ins</a:t>
            </a:r>
          </a:p>
        </p:txBody>
      </p:sp>
    </p:spTree>
    <p:extLst>
      <p:ext uri="{BB962C8B-B14F-4D97-AF65-F5344CB8AC3E}">
        <p14:creationId xmlns:p14="http://schemas.microsoft.com/office/powerpoint/2010/main" val="40227346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4206" y="1902542"/>
            <a:ext cx="62311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3429035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in Office365 and On-Premise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REST</a:t>
            </a:r>
          </a:p>
          <a:p>
            <a:pPr lvl="1"/>
            <a:r>
              <a:rPr lang="en-US" dirty="0"/>
              <a:t>CSOM</a:t>
            </a:r>
          </a:p>
          <a:p>
            <a:pPr lvl="1"/>
            <a:r>
              <a:rPr lang="en-US" dirty="0"/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val="33770852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Comes in Several Flavors</a:t>
            </a:r>
          </a:p>
          <a:p>
            <a:pPr lvl="1"/>
            <a:r>
              <a:rPr lang="en-US" dirty="0" err="1"/>
              <a:t>.Net</a:t>
            </a:r>
            <a:endParaRPr lang="en-US" dirty="0"/>
          </a:p>
          <a:p>
            <a:pPr lvl="1"/>
            <a:r>
              <a:rPr lang="en-US" dirty="0"/>
              <a:t>Silverlight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Windows Phone</a:t>
            </a:r>
          </a:p>
          <a:p>
            <a:r>
              <a:rPr lang="en-US" dirty="0"/>
              <a:t>Allows Batching of Requests</a:t>
            </a:r>
          </a:p>
          <a:p>
            <a:r>
              <a:rPr lang="en-US" dirty="0"/>
              <a:t>Uses a lot of the same class names and methods</a:t>
            </a:r>
          </a:p>
        </p:txBody>
      </p:sp>
    </p:spTree>
    <p:extLst>
      <p:ext uri="{BB962C8B-B14F-4D97-AF65-F5344CB8AC3E}">
        <p14:creationId xmlns:p14="http://schemas.microsoft.com/office/powerpoint/2010/main" val="228135319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8:30 – 8:45 Introductions</a:t>
            </a:r>
          </a:p>
          <a:p>
            <a:r>
              <a:rPr lang="en-US" dirty="0"/>
              <a:t>8:45 – 9:30 SharePoint Basics</a:t>
            </a:r>
          </a:p>
          <a:p>
            <a:r>
              <a:rPr lang="en-US" dirty="0"/>
              <a:t>9:30 – 9:45 Break</a:t>
            </a:r>
          </a:p>
          <a:p>
            <a:r>
              <a:rPr lang="en-US" dirty="0"/>
              <a:t>9:45 – 10:45 Development Options</a:t>
            </a:r>
          </a:p>
          <a:p>
            <a:r>
              <a:rPr lang="en-US" dirty="0"/>
              <a:t>10:45 – 11:00 Break</a:t>
            </a:r>
          </a:p>
          <a:p>
            <a:r>
              <a:rPr lang="en-US" dirty="0"/>
              <a:t>11:00 – 12:00 Client-Side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902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Quick Access to SharePoint Resources through URLs</a:t>
            </a:r>
          </a:p>
          <a:p>
            <a:r>
              <a:rPr lang="en-US" dirty="0"/>
              <a:t>Allows most </a:t>
            </a:r>
            <a:r>
              <a:rPr lang="en-US" dirty="0" err="1"/>
              <a:t>Odata</a:t>
            </a:r>
            <a:r>
              <a:rPr lang="en-US" dirty="0"/>
              <a:t> operators</a:t>
            </a:r>
          </a:p>
          <a:p>
            <a:pPr lvl="1"/>
            <a:r>
              <a:rPr lang="en-US" dirty="0"/>
              <a:t>Filter</a:t>
            </a:r>
          </a:p>
          <a:p>
            <a:pPr lvl="1"/>
            <a:r>
              <a:rPr lang="en-US" dirty="0"/>
              <a:t>Select</a:t>
            </a:r>
          </a:p>
          <a:p>
            <a:pPr lvl="1"/>
            <a:r>
              <a:rPr lang="en-US" dirty="0" err="1"/>
              <a:t>OrderBy</a:t>
            </a:r>
            <a:endParaRPr lang="en-US" dirty="0"/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http://sharepoint/_api/web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27919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Calling a lot of functionality that is unavailable in other methods</a:t>
            </a:r>
          </a:p>
          <a:p>
            <a:r>
              <a:rPr lang="en-US" dirty="0"/>
              <a:t>Easiest to implement with existing libraries</a:t>
            </a:r>
          </a:p>
          <a:p>
            <a:r>
              <a:rPr lang="en-US" dirty="0"/>
              <a:t>Ideal for working with calendars with recurring events</a:t>
            </a:r>
          </a:p>
        </p:txBody>
      </p:sp>
    </p:spTree>
    <p:extLst>
      <p:ext uri="{BB962C8B-B14F-4D97-AF65-F5344CB8AC3E}">
        <p14:creationId xmlns:p14="http://schemas.microsoft.com/office/powerpoint/2010/main" val="42385223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1710" y="2145891"/>
            <a:ext cx="88745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Demo: Family Feud</a:t>
            </a:r>
          </a:p>
        </p:txBody>
      </p:sp>
    </p:spTree>
    <p:extLst>
      <p:ext uri="{BB962C8B-B14F-4D97-AF65-F5344CB8AC3E}">
        <p14:creationId xmlns:p14="http://schemas.microsoft.com/office/powerpoint/2010/main" val="34126755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4862" y="508819"/>
            <a:ext cx="37608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Questions</a:t>
            </a:r>
          </a:p>
        </p:txBody>
      </p:sp>
      <p:pic>
        <p:nvPicPr>
          <p:cNvPr id="3" name="Picture 2" descr="Question Button by ricardomai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391" y="1616815"/>
            <a:ext cx="4063779" cy="406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072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Thank your for attending SharePoint Fest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dirty="0"/>
              <a:t>Contact Information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Ryan@sharepointknight.com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shrpntknight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http://www.sharepointknight.com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6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Basics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85103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816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A Web Site at its Root</a:t>
            </a:r>
          </a:p>
          <a:p>
            <a:r>
              <a:rPr lang="en-US" dirty="0"/>
              <a:t>Boundary for a lot of SharePoint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Content Access</a:t>
            </a:r>
          </a:p>
          <a:p>
            <a:pPr lvl="1"/>
            <a:r>
              <a:rPr lang="en-US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230612038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Actually holds the content</a:t>
            </a:r>
          </a:p>
          <a:p>
            <a:pPr lvl="1"/>
            <a:r>
              <a:rPr lang="en-US" dirty="0"/>
              <a:t>Content is stored in lists and libraries</a:t>
            </a:r>
          </a:p>
          <a:p>
            <a:r>
              <a:rPr lang="en-US" dirty="0"/>
              <a:t>Can Contain Sub Sites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62526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inside SharePoint Stored in List Items and Files</a:t>
            </a:r>
          </a:p>
          <a:p>
            <a:r>
              <a:rPr lang="en-US" dirty="0"/>
              <a:t>They are like data tables/Excel Sheets</a:t>
            </a:r>
          </a:p>
          <a:p>
            <a:r>
              <a:rPr lang="en-US" dirty="0"/>
              <a:t>Allow storing of data with user definable fields</a:t>
            </a:r>
          </a:p>
        </p:txBody>
      </p:sp>
    </p:spTree>
    <p:extLst>
      <p:ext uri="{BB962C8B-B14F-4D97-AF65-F5344CB8AC3E}">
        <p14:creationId xmlns:p14="http://schemas.microsoft.com/office/powerpoint/2010/main" val="217084629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Users to Customize How Data is Viewed</a:t>
            </a:r>
          </a:p>
          <a:p>
            <a:pPr lvl="1"/>
            <a:r>
              <a:rPr lang="en-US" dirty="0"/>
              <a:t>Includes the Following Functionality</a:t>
            </a:r>
          </a:p>
          <a:p>
            <a:pPr lvl="2"/>
            <a:r>
              <a:rPr lang="en-US" dirty="0"/>
              <a:t>Grouping</a:t>
            </a:r>
          </a:p>
          <a:p>
            <a:pPr lvl="2"/>
            <a:r>
              <a:rPr lang="en-US" dirty="0"/>
              <a:t>Sorting</a:t>
            </a:r>
          </a:p>
          <a:p>
            <a:pPr lvl="2"/>
            <a:r>
              <a:rPr lang="en-US" dirty="0"/>
              <a:t>Filtering</a:t>
            </a:r>
          </a:p>
          <a:p>
            <a:pPr lvl="2"/>
            <a:r>
              <a:rPr lang="en-US" dirty="0"/>
              <a:t>Paging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134" y="3408749"/>
            <a:ext cx="8109478" cy="3303201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4626875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1331</TotalTime>
  <Words>975</Words>
  <Application>Microsoft Office PowerPoint</Application>
  <PresentationFormat>Widescreen</PresentationFormat>
  <Paragraphs>276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Gill Sans MT</vt:lpstr>
      <vt:lpstr>Gallery</vt:lpstr>
      <vt:lpstr>Getting Started with SharePoint Development</vt:lpstr>
      <vt:lpstr>PowerPoint Presentation</vt:lpstr>
      <vt:lpstr>PowerPoint Presentation</vt:lpstr>
      <vt:lpstr>Agenda</vt:lpstr>
      <vt:lpstr>SharePoint Basics</vt:lpstr>
      <vt:lpstr>Site Collection</vt:lpstr>
      <vt:lpstr>Web Site</vt:lpstr>
      <vt:lpstr>Lists and Libraries</vt:lpstr>
      <vt:lpstr>Views</vt:lpstr>
      <vt:lpstr>Web Parts</vt:lpstr>
      <vt:lpstr>Workflows</vt:lpstr>
      <vt:lpstr>Search</vt:lpstr>
      <vt:lpstr>Business Connectivity Services</vt:lpstr>
      <vt:lpstr>Enterprise Content Management</vt:lpstr>
      <vt:lpstr>Security</vt:lpstr>
      <vt:lpstr>Different Ways of customizing SharePoint</vt:lpstr>
      <vt:lpstr>Full Trust Solutions</vt:lpstr>
      <vt:lpstr>Sandbox Solutions</vt:lpstr>
      <vt:lpstr>SharePoint Apps/Add Ins</vt:lpstr>
      <vt:lpstr>Comparison</vt:lpstr>
      <vt:lpstr>Working with SharePoint</vt:lpstr>
      <vt:lpstr>Server-Side Object Model</vt:lpstr>
      <vt:lpstr>Client-Side Object Model</vt:lpstr>
      <vt:lpstr>REST</vt:lpstr>
      <vt:lpstr>Compare</vt:lpstr>
      <vt:lpstr>PowerPoint Presentation</vt:lpstr>
      <vt:lpstr>Development Options</vt:lpstr>
      <vt:lpstr>Solutions</vt:lpstr>
      <vt:lpstr>Deployable Components</vt:lpstr>
      <vt:lpstr>Modules</vt:lpstr>
      <vt:lpstr>XML Files</vt:lpstr>
      <vt:lpstr>FEatures</vt:lpstr>
      <vt:lpstr>Server-Side Code</vt:lpstr>
      <vt:lpstr>PowerPoint Presentation</vt:lpstr>
      <vt:lpstr>Add-Ins</vt:lpstr>
      <vt:lpstr>PowerPoint Presentation</vt:lpstr>
      <vt:lpstr>PowerPoint Presentation</vt:lpstr>
      <vt:lpstr>Client-Side Development</vt:lpstr>
      <vt:lpstr>Client-Side Object Model</vt:lpstr>
      <vt:lpstr>REST</vt:lpstr>
      <vt:lpstr>Web Services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Schouten</dc:creator>
  <cp:lastModifiedBy>Ryan Schouten</cp:lastModifiedBy>
  <cp:revision>19</cp:revision>
  <dcterms:created xsi:type="dcterms:W3CDTF">2016-08-03T02:57:22Z</dcterms:created>
  <dcterms:modified xsi:type="dcterms:W3CDTF">2016-08-15T14:55:44Z</dcterms:modified>
</cp:coreProperties>
</file>