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19"/>
  </p:notesMasterIdLst>
  <p:sldIdLst>
    <p:sldId id="256" r:id="rId2"/>
    <p:sldId id="277" r:id="rId3"/>
    <p:sldId id="278" r:id="rId4"/>
    <p:sldId id="258" r:id="rId5"/>
    <p:sldId id="259" r:id="rId6"/>
    <p:sldId id="260" r:id="rId7"/>
    <p:sldId id="263" r:id="rId8"/>
    <p:sldId id="261" r:id="rId9"/>
    <p:sldId id="262" r:id="rId10"/>
    <p:sldId id="280" r:id="rId11"/>
    <p:sldId id="264" r:id="rId12"/>
    <p:sldId id="265" r:id="rId13"/>
    <p:sldId id="281" r:id="rId14"/>
    <p:sldId id="279" r:id="rId15"/>
    <p:sldId id="272" r:id="rId16"/>
    <p:sldId id="276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3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3026A-BD16-4363-A1C7-C75F18A6745D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7A2BE-81C1-48EB-A53C-8ADAA962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7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6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15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7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4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71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4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4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5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5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7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1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9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sp.codeplex.com/" TargetMode="External"/><Relationship Id="rId2" Type="http://schemas.openxmlformats.org/officeDocument/2006/relationships/hyperlink" Target="https://www.angular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arepointknight/SharePointSaturday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Ryan.schouten@itg-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hyperlink" Target="mailto:Ryan.schouten@itg-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093" y="1758212"/>
            <a:ext cx="8890907" cy="17200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Lightning Fast Apps Using AngularJS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6852" y="3689774"/>
            <a:ext cx="6858000" cy="1241822"/>
          </a:xfrm>
        </p:spPr>
        <p:txBody>
          <a:bodyPr/>
          <a:lstStyle/>
          <a:p>
            <a:r>
              <a:rPr lang="en-US" dirty="0"/>
              <a:t>By Ryan Schouten</a:t>
            </a:r>
          </a:p>
          <a:p>
            <a:r>
              <a:rPr lang="en-US" dirty="0"/>
              <a:t>SharePoint Saturday Redmond 2016</a:t>
            </a:r>
          </a:p>
        </p:txBody>
      </p:sp>
    </p:spTree>
    <p:extLst>
      <p:ext uri="{BB962C8B-B14F-4D97-AF65-F5344CB8AC3E}">
        <p14:creationId xmlns:p14="http://schemas.microsoft.com/office/powerpoint/2010/main" val="42334468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09980" y="2661615"/>
            <a:ext cx="4796538" cy="9906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Demo: {{DataBinding}}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488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interaction with the data</a:t>
            </a:r>
          </a:p>
          <a:p>
            <a:r>
              <a:rPr lang="en-US" dirty="0"/>
              <a:t>Filters allow us to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Format</a:t>
            </a:r>
          </a:p>
          <a:p>
            <a:pPr lvl="1"/>
            <a:r>
              <a:rPr lang="en-US" dirty="0"/>
              <a:t>Create your own</a:t>
            </a:r>
          </a:p>
        </p:txBody>
      </p:sp>
    </p:spTree>
    <p:extLst>
      <p:ext uri="{BB962C8B-B14F-4D97-AF65-F5344CB8AC3E}">
        <p14:creationId xmlns:p14="http://schemas.microsoft.com/office/powerpoint/2010/main" val="2343938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Ways of Getting Data from SharePoint</a:t>
            </a:r>
          </a:p>
          <a:p>
            <a:pPr lvl="1"/>
            <a:r>
              <a:rPr lang="en-US" dirty="0"/>
              <a:t>REST</a:t>
            </a:r>
          </a:p>
          <a:p>
            <a:pPr lvl="1"/>
            <a:r>
              <a:rPr lang="en-US" dirty="0"/>
              <a:t>CSOM</a:t>
            </a:r>
          </a:p>
          <a:p>
            <a:pPr lvl="1"/>
            <a:r>
              <a:rPr lang="en-US" dirty="0"/>
              <a:t>Web Services</a:t>
            </a:r>
          </a:p>
          <a:p>
            <a:r>
              <a:rPr lang="en-US" dirty="0"/>
              <a:t>Know the limitations of each and choose what works for your needs</a:t>
            </a:r>
          </a:p>
        </p:txBody>
      </p:sp>
    </p:spTree>
    <p:extLst>
      <p:ext uri="{BB962C8B-B14F-4D97-AF65-F5344CB8AC3E}">
        <p14:creationId xmlns:p14="http://schemas.microsoft.com/office/powerpoint/2010/main" val="32171841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2639" y="2415357"/>
            <a:ext cx="809564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Demo: SharePoint Data and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09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9512"/>
            <a:ext cx="9144000" cy="6858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03168" y="1007163"/>
            <a:ext cx="8055032" cy="6276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ound Diagonal Corner Rectangle 4"/>
          <p:cNvSpPr/>
          <p:nvPr/>
        </p:nvSpPr>
        <p:spPr>
          <a:xfrm>
            <a:off x="426952" y="2267005"/>
            <a:ext cx="8055032" cy="3709252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98" y="1069872"/>
            <a:ext cx="7773338" cy="11971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6091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Stay in Angular</a:t>
            </a:r>
          </a:p>
          <a:p>
            <a:r>
              <a:rPr lang="en-US" dirty="0" err="1"/>
              <a:t>ApplyAsync</a:t>
            </a:r>
            <a:endParaRPr lang="en-US" dirty="0"/>
          </a:p>
          <a:p>
            <a:r>
              <a:rPr lang="en-US" dirty="0"/>
              <a:t>Use ng-cloak</a:t>
            </a:r>
          </a:p>
          <a:p>
            <a:r>
              <a:rPr lang="en-US" dirty="0"/>
              <a:t>Be Mindful of scope</a:t>
            </a:r>
          </a:p>
          <a:p>
            <a:r>
              <a:rPr lang="en-US" dirty="0"/>
              <a:t>Promises</a:t>
            </a:r>
          </a:p>
          <a:p>
            <a:r>
              <a:rPr lang="en-US" dirty="0"/>
              <a:t>Don’t be afraid to use libraries where needed.</a:t>
            </a:r>
          </a:p>
          <a:p>
            <a:r>
              <a:rPr lang="en-US" dirty="0"/>
              <a:t>Be Mindful of the Digest Token</a:t>
            </a:r>
          </a:p>
          <a:p>
            <a:r>
              <a:rPr lang="en-US" dirty="0"/>
              <a:t>Be Careful with Angular </a:t>
            </a:r>
            <a:r>
              <a:rPr lang="en-US" dirty="0" err="1"/>
              <a:t>boostrapping</a:t>
            </a:r>
            <a:endParaRPr lang="en-US" dirty="0"/>
          </a:p>
          <a:p>
            <a:r>
              <a:rPr lang="en-US" dirty="0"/>
              <a:t>Use Web Essentials tools for Visual Studio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23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417" y="2544849"/>
            <a:ext cx="2781713" cy="27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348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- </a:t>
            </a:r>
            <a:r>
              <a:rPr lang="en-US" dirty="0">
                <a:hlinkClick r:id="rId2"/>
              </a:rPr>
              <a:t>https://www.angularjs.org/</a:t>
            </a:r>
            <a:endParaRPr lang="en-US" dirty="0"/>
          </a:p>
          <a:p>
            <a:r>
              <a:rPr lang="en-US" dirty="0" err="1"/>
              <a:t>AnuglarSP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http://angularsp.codeplex.com/</a:t>
            </a:r>
            <a:endParaRPr lang="en-US" dirty="0"/>
          </a:p>
          <a:p>
            <a:r>
              <a:rPr lang="en-US" dirty="0"/>
              <a:t>GitHub - </a:t>
            </a:r>
            <a:r>
              <a:rPr lang="en-US" dirty="0">
                <a:hlinkClick r:id="rId4"/>
              </a:rPr>
              <a:t>https://github.com/sharepointknight/SharePointSaturday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06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400" dirty="0"/>
          </a:p>
          <a:p>
            <a:r>
              <a:rPr lang="en-US" sz="2400" dirty="0"/>
              <a:t>Thank your for attending </a:t>
            </a:r>
            <a:r>
              <a:rPr lang="en-US" sz="2400" dirty="0" err="1"/>
              <a:t>Sharepoint</a:t>
            </a:r>
            <a:r>
              <a:rPr lang="en-US" sz="2400" dirty="0"/>
              <a:t> Saturday Redmond 2016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Contact Information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Ryan@sharepointknight.com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shrpntknight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http://www.sharepointknight.com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732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65118" y="1200724"/>
            <a:ext cx="5947757" cy="3136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Ryan Schouten</a:t>
            </a:r>
          </a:p>
          <a:p>
            <a:pPr marL="0" indent="0">
              <a:buNone/>
            </a:pPr>
            <a:r>
              <a:rPr lang="en-US" sz="1600" dirty="0"/>
              <a:t>Worked with SharePoint for &gt; 9 years</a:t>
            </a:r>
          </a:p>
          <a:p>
            <a:pPr marL="0" indent="0">
              <a:buNone/>
            </a:pPr>
            <a:r>
              <a:rPr lang="en-US" sz="1600" dirty="0"/>
              <a:t>I have experience with SharePoint 2003 – 2016</a:t>
            </a:r>
          </a:p>
          <a:p>
            <a:pPr marL="0" indent="0">
              <a:buNone/>
            </a:pPr>
            <a:r>
              <a:rPr lang="en-US" sz="1600" dirty="0"/>
              <a:t>I have worked with </a:t>
            </a:r>
            <a:r>
              <a:rPr lang="en-US" sz="1600" dirty="0" err="1"/>
              <a:t>ASP.Net</a:t>
            </a:r>
            <a:r>
              <a:rPr lang="en-US" sz="1600" dirty="0"/>
              <a:t> for 15 years</a:t>
            </a:r>
          </a:p>
          <a:p>
            <a:pPr marL="0" indent="0">
              <a:buNone/>
            </a:pPr>
            <a:r>
              <a:rPr lang="en-US" sz="1600" dirty="0"/>
              <a:t>MCPD, MCT, MCSE: SharePoint, MCSA: Office 365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Contact Information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Ryan@sharepointknight.com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@</a:t>
            </a:r>
            <a:r>
              <a:rPr lang="en-US" sz="1600" dirty="0" err="1"/>
              <a:t>shrpntknight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http://www.sharepointknight.com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177" y="942842"/>
            <a:ext cx="1293255" cy="19318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51" y="2950105"/>
            <a:ext cx="2444981" cy="13753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74" y="5527519"/>
            <a:ext cx="642938" cy="313433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80" y="5357293"/>
            <a:ext cx="857250" cy="642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42" y="5357409"/>
            <a:ext cx="857250" cy="65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16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150" y="2990821"/>
            <a:ext cx="4543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2400" dirty="0"/>
              <a:t>Office365 Implementations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2400" dirty="0"/>
              <a:t>Custom SharePoint Development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2400" dirty="0"/>
              <a:t>Responsive Design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2400" dirty="0"/>
              <a:t>Intranet Design/Implementations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750944"/>
            <a:ext cx="4032512" cy="10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88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Round Diagonal Corner Rectangle 3"/>
          <p:cNvSpPr/>
          <p:nvPr/>
        </p:nvSpPr>
        <p:spPr>
          <a:xfrm>
            <a:off x="553378" y="2163526"/>
            <a:ext cx="6403369" cy="3465148"/>
          </a:xfrm>
          <a:prstGeom prst="round2Diag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291" y="2365170"/>
            <a:ext cx="7886700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AngularJS Basics</a:t>
            </a:r>
          </a:p>
          <a:p>
            <a:pPr lvl="1"/>
            <a:r>
              <a:rPr lang="en-US" dirty="0"/>
              <a:t>Controllers</a:t>
            </a:r>
          </a:p>
          <a:p>
            <a:pPr lvl="1"/>
            <a:r>
              <a:rPr lang="en-US" dirty="0"/>
              <a:t>Directives</a:t>
            </a:r>
          </a:p>
          <a:p>
            <a:pPr lvl="1"/>
            <a:r>
              <a:rPr lang="en-US" dirty="0"/>
              <a:t>Views</a:t>
            </a:r>
          </a:p>
          <a:p>
            <a:pPr lvl="1"/>
            <a:r>
              <a:rPr lang="en-US" dirty="0"/>
              <a:t>Data Binding</a:t>
            </a:r>
          </a:p>
          <a:p>
            <a:pPr lvl="1"/>
            <a:r>
              <a:rPr lang="en-US" dirty="0"/>
              <a:t>Filters</a:t>
            </a:r>
          </a:p>
          <a:p>
            <a:r>
              <a:rPr lang="en-US" dirty="0"/>
              <a:t>Adding it to SharePoint</a:t>
            </a:r>
          </a:p>
          <a:p>
            <a:pPr lvl="1"/>
            <a:r>
              <a:rPr lang="en-US" dirty="0"/>
              <a:t>Options for Getting Data</a:t>
            </a:r>
          </a:p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5504678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History</a:t>
            </a:r>
          </a:p>
          <a:p>
            <a:pPr lvl="1"/>
            <a:r>
              <a:rPr lang="en-US" dirty="0"/>
              <a:t>Developed in 2009 to support a custom website</a:t>
            </a:r>
          </a:p>
          <a:p>
            <a:pPr lvl="1"/>
            <a:r>
              <a:rPr lang="en-US" dirty="0"/>
              <a:t>The site flopped and AngularJS was released as an open source library</a:t>
            </a:r>
          </a:p>
          <a:p>
            <a:r>
              <a:rPr lang="en-US" dirty="0"/>
              <a:t>Backed by Google</a:t>
            </a:r>
          </a:p>
          <a:p>
            <a:r>
              <a:rPr lang="en-US" dirty="0"/>
              <a:t>Follows MVC Pattern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713" y="5009000"/>
            <a:ext cx="3647619" cy="10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06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Handles interaction with the view and model</a:t>
            </a:r>
          </a:p>
          <a:p>
            <a:r>
              <a:rPr lang="en-US" dirty="0"/>
              <a:t>Contains most of your logic</a:t>
            </a:r>
          </a:p>
          <a:p>
            <a:r>
              <a:rPr lang="en-US" dirty="0"/>
              <a:t>Most of your time should be spent here</a:t>
            </a:r>
          </a:p>
        </p:txBody>
      </p:sp>
    </p:spTree>
    <p:extLst>
      <p:ext uri="{BB962C8B-B14F-4D97-AF65-F5344CB8AC3E}">
        <p14:creationId xmlns:p14="http://schemas.microsoft.com/office/powerpoint/2010/main" val="27250165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for adding functionality to elements</a:t>
            </a:r>
          </a:p>
          <a:p>
            <a:r>
              <a:rPr lang="en-US" dirty="0"/>
              <a:t>AngularJS is full of directives</a:t>
            </a:r>
          </a:p>
          <a:p>
            <a:r>
              <a:rPr lang="en-US" dirty="0"/>
              <a:t>ng-controller, ng-class, ng-show, ng-repeat, etc.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HTML Tag</a:t>
            </a:r>
          </a:p>
          <a:p>
            <a:pPr lvl="1"/>
            <a:r>
              <a:rPr lang="en-US" dirty="0"/>
              <a:t>CSS class</a:t>
            </a:r>
          </a:p>
          <a:p>
            <a:pPr lvl="1"/>
            <a:r>
              <a:rPr lang="en-US" dirty="0"/>
              <a:t>Element Attribute</a:t>
            </a:r>
          </a:p>
        </p:txBody>
      </p:sp>
    </p:spTree>
    <p:extLst>
      <p:ext uri="{BB962C8B-B14F-4D97-AF65-F5344CB8AC3E}">
        <p14:creationId xmlns:p14="http://schemas.microsoft.com/office/powerpoint/2010/main" val="19342902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your HTML markup</a:t>
            </a:r>
          </a:p>
          <a:p>
            <a:r>
              <a:rPr lang="en-US" dirty="0"/>
              <a:t>Minimal JavaScript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279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uses two-way data binding</a:t>
            </a:r>
          </a:p>
          <a:p>
            <a:r>
              <a:rPr lang="en-US" dirty="0"/>
              <a:t>Uses the handle bar notation in your view {{Title}}</a:t>
            </a:r>
          </a:p>
          <a:p>
            <a:r>
              <a:rPr lang="en-US" dirty="0"/>
              <a:t>Allows for easy interaction with the data without having to go find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80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331</Words>
  <Application>Microsoft Office PowerPoint</Application>
  <PresentationFormat>On-screen Show (4:3)</PresentationFormat>
  <Paragraphs>92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Gallery</vt:lpstr>
      <vt:lpstr>Creating Lightning Fast Apps Using AngularJS</vt:lpstr>
      <vt:lpstr>PowerPoint Presentation</vt:lpstr>
      <vt:lpstr>PowerPoint Presentation</vt:lpstr>
      <vt:lpstr>Agenda</vt:lpstr>
      <vt:lpstr>AngularJS</vt:lpstr>
      <vt:lpstr>Controllers</vt:lpstr>
      <vt:lpstr>Directives</vt:lpstr>
      <vt:lpstr>Views</vt:lpstr>
      <vt:lpstr>Data-Binding</vt:lpstr>
      <vt:lpstr>PowerPoint Presentation</vt:lpstr>
      <vt:lpstr>Filters</vt:lpstr>
      <vt:lpstr>SharePoint</vt:lpstr>
      <vt:lpstr>PowerPoint Presentation</vt:lpstr>
      <vt:lpstr>Lessons Learned</vt:lpstr>
      <vt:lpstr>Questions</vt:lpstr>
      <vt:lpstr>Resources</vt:lpstr>
      <vt:lpstr>Thanks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and SharePoint: Lessons Learned from the Trenches</dc:title>
  <dc:creator>Ryan Schouten</dc:creator>
  <cp:lastModifiedBy>Ryan Schouten</cp:lastModifiedBy>
  <cp:revision>34</cp:revision>
  <dcterms:created xsi:type="dcterms:W3CDTF">2015-07-31T02:24:07Z</dcterms:created>
  <dcterms:modified xsi:type="dcterms:W3CDTF">2016-10-29T18:48:48Z</dcterms:modified>
</cp:coreProperties>
</file>