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4" r:id="rId2"/>
  </p:sldMasterIdLst>
  <p:notesMasterIdLst>
    <p:notesMasterId r:id="rId25"/>
  </p:notesMasterIdLst>
  <p:handoutMasterIdLst>
    <p:handoutMasterId r:id="rId26"/>
  </p:handoutMasterIdLst>
  <p:sldIdLst>
    <p:sldId id="321" r:id="rId3"/>
    <p:sldId id="322" r:id="rId4"/>
    <p:sldId id="258" r:id="rId5"/>
    <p:sldId id="306" r:id="rId6"/>
    <p:sldId id="32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5" r:id="rId19"/>
    <p:sldId id="326" r:id="rId20"/>
    <p:sldId id="319" r:id="rId21"/>
    <p:sldId id="324" r:id="rId22"/>
    <p:sldId id="323" r:id="rId23"/>
    <p:sldId id="282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A"/>
    <a:srgbClr val="DB0E0E"/>
    <a:srgbClr val="C20F1D"/>
    <a:srgbClr val="F47835"/>
    <a:srgbClr val="002CE6"/>
    <a:srgbClr val="CFB590"/>
    <a:srgbClr val="0028D0"/>
    <a:srgbClr val="0021A5"/>
    <a:srgbClr val="FA4616"/>
    <a:srgbClr val="FB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602"/>
    </p:cViewPr>
  </p:sorterViewPr>
  <p:notesViewPr>
    <p:cSldViewPr snapToGrid="0">
      <p:cViewPr varScale="1">
        <p:scale>
          <a:sx n="85" d="100"/>
          <a:sy n="85" d="100"/>
        </p:scale>
        <p:origin x="37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chouten" userId="bc45cbc496d0ea10" providerId="LiveId" clId="{5822311C-B284-46E9-9DF0-3BE47FC3F3A7}"/>
    <pc:docChg chg="delSld">
      <pc:chgData name="Ryan Schouten" userId="bc45cbc496d0ea10" providerId="LiveId" clId="{5822311C-B284-46E9-9DF0-3BE47FC3F3A7}" dt="2017-10-21T17:41:12.406" v="0" actId="2696"/>
      <pc:docMkLst>
        <pc:docMk/>
      </pc:docMkLst>
      <pc:sldChg chg="del">
        <pc:chgData name="Ryan Schouten" userId="bc45cbc496d0ea10" providerId="LiveId" clId="{5822311C-B284-46E9-9DF0-3BE47FC3F3A7}" dt="2017-10-21T17:41:12.406" v="0" actId="2696"/>
        <pc:sldMkLst>
          <pc:docMk/>
          <pc:sldMk cId="4146182928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CB99-A4D4-4008-8F2F-DFB345BE63D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EE143-E376-4934-B417-22D35AB5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D674-2108-4F1B-B8CD-085C43C639B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95D6B-4F83-4C0E-AA75-488E013B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SharePint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57BD5-BFE2-4FBC-8763-09E99B902D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2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>
          <a:xfrm>
            <a:off x="0" y="1"/>
            <a:ext cx="9144000" cy="38084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184774"/>
            <a:ext cx="9144000" cy="167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-7256"/>
            <a:ext cx="9144000" cy="5384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1000"/>
                </a:schemeClr>
              </a:gs>
              <a:gs pos="6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089304"/>
            <a:ext cx="9144000" cy="2589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192173"/>
            <a:ext cx="9144000" cy="2665827"/>
          </a:xfrm>
          <a:prstGeom prst="rect">
            <a:avLst/>
          </a:prstGeom>
          <a:gradFill flip="none" rotWithShape="1">
            <a:gsLst>
              <a:gs pos="0">
                <a:srgbClr val="C20F1D">
                  <a:shade val="30000"/>
                  <a:satMod val="115000"/>
                </a:srgbClr>
              </a:gs>
              <a:gs pos="50000">
                <a:srgbClr val="C20F1D">
                  <a:shade val="67500"/>
                  <a:satMod val="115000"/>
                </a:srgbClr>
              </a:gs>
              <a:gs pos="100000">
                <a:srgbClr val="C20F1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26724"/>
            <a:ext cx="9144000" cy="11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677639" y="4533569"/>
            <a:ext cx="5640443" cy="946164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934371" y="5499200"/>
            <a:ext cx="5126978" cy="336439"/>
          </a:xfrm>
        </p:spPr>
        <p:txBody>
          <a:bodyPr>
            <a:noAutofit/>
          </a:bodyPr>
          <a:lstStyle>
            <a:lvl1pPr marL="0" indent="0" algn="ctr">
              <a:buNone/>
              <a:defRPr sz="1200" spc="4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1024910"/>
            <a:ext cx="9144000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06410" y="1352445"/>
            <a:ext cx="7531182" cy="3741880"/>
          </a:xfrm>
          <a:solidFill>
            <a:srgbClr val="939598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5605" y="5356508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209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7651" y="1891429"/>
            <a:ext cx="3637397" cy="2714754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249895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</a:lstStyle>
          <a:p>
            <a:pPr lvl="0"/>
            <a:r>
              <a:rPr lang="en-US" dirty="0"/>
              <a:t>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298536" y="1891429"/>
            <a:ext cx="4472930" cy="3358466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91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91059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883143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71897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83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1054101"/>
            <a:ext cx="85534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825" y="1905000"/>
            <a:ext cx="3810000" cy="318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23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988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95943" y="1277257"/>
            <a:ext cx="4310743" cy="41129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2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3111"/>
          <a:stretch>
            <a:fillRect/>
          </a:stretch>
        </p:blipFill>
        <p:spPr>
          <a:xfrm flipH="1">
            <a:off x="-4763" y="-1588"/>
            <a:ext cx="9153526" cy="650716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 flipH="1">
            <a:off x="-15337" y="1"/>
            <a:ext cx="7054312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52710 w 3230096"/>
              <a:gd name="connsiteY0" fmla="*/ 0 h 5172884"/>
              <a:gd name="connsiteX1" fmla="*/ 1217883 w 3230096"/>
              <a:gd name="connsiteY1" fmla="*/ 0 h 5172884"/>
              <a:gd name="connsiteX2" fmla="*/ 2487265 w 3230096"/>
              <a:gd name="connsiteY2" fmla="*/ 0 h 5172884"/>
              <a:gd name="connsiteX3" fmla="*/ 2510905 w 3230096"/>
              <a:gd name="connsiteY3" fmla="*/ 0 h 5172884"/>
              <a:gd name="connsiteX4" fmla="*/ 3087779 w 3230096"/>
              <a:gd name="connsiteY4" fmla="*/ 0 h 5172884"/>
              <a:gd name="connsiteX5" fmla="*/ 3230096 w 3230096"/>
              <a:gd name="connsiteY5" fmla="*/ 0 h 5172884"/>
              <a:gd name="connsiteX6" fmla="*/ 3230096 w 3230096"/>
              <a:gd name="connsiteY6" fmla="*/ 5143500 h 5172884"/>
              <a:gd name="connsiteX7" fmla="*/ 3087779 w 3230096"/>
              <a:gd name="connsiteY7" fmla="*/ 5143500 h 5172884"/>
              <a:gd name="connsiteX8" fmla="*/ 2510905 w 3230096"/>
              <a:gd name="connsiteY8" fmla="*/ 5143500 h 5172884"/>
              <a:gd name="connsiteX9" fmla="*/ 2487265 w 3230096"/>
              <a:gd name="connsiteY9" fmla="*/ 5143500 h 5172884"/>
              <a:gd name="connsiteX10" fmla="*/ 1217883 w 3230096"/>
              <a:gd name="connsiteY10" fmla="*/ 5143500 h 5172884"/>
              <a:gd name="connsiteX11" fmla="*/ 139910 w 3230096"/>
              <a:gd name="connsiteY11" fmla="*/ 5172884 h 5172884"/>
              <a:gd name="connsiteX12" fmla="*/ 252710 w 3230096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7137 w 3194523"/>
              <a:gd name="connsiteY0" fmla="*/ 0 h 5192474"/>
              <a:gd name="connsiteX1" fmla="*/ 1182310 w 3194523"/>
              <a:gd name="connsiteY1" fmla="*/ 0 h 5192474"/>
              <a:gd name="connsiteX2" fmla="*/ 2451692 w 3194523"/>
              <a:gd name="connsiteY2" fmla="*/ 0 h 5192474"/>
              <a:gd name="connsiteX3" fmla="*/ 2475332 w 3194523"/>
              <a:gd name="connsiteY3" fmla="*/ 0 h 5192474"/>
              <a:gd name="connsiteX4" fmla="*/ 3052206 w 3194523"/>
              <a:gd name="connsiteY4" fmla="*/ 0 h 5192474"/>
              <a:gd name="connsiteX5" fmla="*/ 3194523 w 3194523"/>
              <a:gd name="connsiteY5" fmla="*/ 0 h 5192474"/>
              <a:gd name="connsiteX6" fmla="*/ 3194523 w 3194523"/>
              <a:gd name="connsiteY6" fmla="*/ 5143500 h 5192474"/>
              <a:gd name="connsiteX7" fmla="*/ 3052206 w 3194523"/>
              <a:gd name="connsiteY7" fmla="*/ 5143500 h 5192474"/>
              <a:gd name="connsiteX8" fmla="*/ 2475332 w 3194523"/>
              <a:gd name="connsiteY8" fmla="*/ 5143500 h 5192474"/>
              <a:gd name="connsiteX9" fmla="*/ 2451692 w 3194523"/>
              <a:gd name="connsiteY9" fmla="*/ 5143500 h 5192474"/>
              <a:gd name="connsiteX10" fmla="*/ 1182310 w 3194523"/>
              <a:gd name="connsiteY10" fmla="*/ 5143500 h 5192474"/>
              <a:gd name="connsiteX11" fmla="*/ 45006 w 3194523"/>
              <a:gd name="connsiteY11" fmla="*/ 5192474 h 5192474"/>
              <a:gd name="connsiteX12" fmla="*/ 217137 w 3194523"/>
              <a:gd name="connsiteY12" fmla="*/ 0 h 5192474"/>
              <a:gd name="connsiteX0" fmla="*/ 190299 w 3167685"/>
              <a:gd name="connsiteY0" fmla="*/ 0 h 5192474"/>
              <a:gd name="connsiteX1" fmla="*/ 1155472 w 3167685"/>
              <a:gd name="connsiteY1" fmla="*/ 0 h 5192474"/>
              <a:gd name="connsiteX2" fmla="*/ 2424854 w 3167685"/>
              <a:gd name="connsiteY2" fmla="*/ 0 h 5192474"/>
              <a:gd name="connsiteX3" fmla="*/ 2448494 w 3167685"/>
              <a:gd name="connsiteY3" fmla="*/ 0 h 5192474"/>
              <a:gd name="connsiteX4" fmla="*/ 3025368 w 3167685"/>
              <a:gd name="connsiteY4" fmla="*/ 0 h 5192474"/>
              <a:gd name="connsiteX5" fmla="*/ 3167685 w 3167685"/>
              <a:gd name="connsiteY5" fmla="*/ 0 h 5192474"/>
              <a:gd name="connsiteX6" fmla="*/ 3167685 w 3167685"/>
              <a:gd name="connsiteY6" fmla="*/ 5143500 h 5192474"/>
              <a:gd name="connsiteX7" fmla="*/ 3025368 w 3167685"/>
              <a:gd name="connsiteY7" fmla="*/ 5143500 h 5192474"/>
              <a:gd name="connsiteX8" fmla="*/ 2448494 w 3167685"/>
              <a:gd name="connsiteY8" fmla="*/ 5143500 h 5192474"/>
              <a:gd name="connsiteX9" fmla="*/ 2424854 w 3167685"/>
              <a:gd name="connsiteY9" fmla="*/ 5143500 h 5192474"/>
              <a:gd name="connsiteX10" fmla="*/ 1155472 w 3167685"/>
              <a:gd name="connsiteY10" fmla="*/ 5143500 h 5192474"/>
              <a:gd name="connsiteX11" fmla="*/ 18168 w 3167685"/>
              <a:gd name="connsiteY11" fmla="*/ 5192474 h 5192474"/>
              <a:gd name="connsiteX12" fmla="*/ 190299 w 3167685"/>
              <a:gd name="connsiteY12" fmla="*/ 0 h 5192474"/>
              <a:gd name="connsiteX0" fmla="*/ 176846 w 3154232"/>
              <a:gd name="connsiteY0" fmla="*/ 0 h 5143500"/>
              <a:gd name="connsiteX1" fmla="*/ 1142019 w 3154232"/>
              <a:gd name="connsiteY1" fmla="*/ 0 h 5143500"/>
              <a:gd name="connsiteX2" fmla="*/ 2411401 w 3154232"/>
              <a:gd name="connsiteY2" fmla="*/ 0 h 5143500"/>
              <a:gd name="connsiteX3" fmla="*/ 2435041 w 3154232"/>
              <a:gd name="connsiteY3" fmla="*/ 0 h 5143500"/>
              <a:gd name="connsiteX4" fmla="*/ 3011915 w 3154232"/>
              <a:gd name="connsiteY4" fmla="*/ 0 h 5143500"/>
              <a:gd name="connsiteX5" fmla="*/ 3154232 w 3154232"/>
              <a:gd name="connsiteY5" fmla="*/ 0 h 5143500"/>
              <a:gd name="connsiteX6" fmla="*/ 3154232 w 3154232"/>
              <a:gd name="connsiteY6" fmla="*/ 5143500 h 5143500"/>
              <a:gd name="connsiteX7" fmla="*/ 3011915 w 3154232"/>
              <a:gd name="connsiteY7" fmla="*/ 5143500 h 5143500"/>
              <a:gd name="connsiteX8" fmla="*/ 2435041 w 3154232"/>
              <a:gd name="connsiteY8" fmla="*/ 5143500 h 5143500"/>
              <a:gd name="connsiteX9" fmla="*/ 2411401 w 3154232"/>
              <a:gd name="connsiteY9" fmla="*/ 5143500 h 5143500"/>
              <a:gd name="connsiteX10" fmla="*/ 1142019 w 3154232"/>
              <a:gd name="connsiteY10" fmla="*/ 5143500 h 5143500"/>
              <a:gd name="connsiteX11" fmla="*/ 202487 w 3154232"/>
              <a:gd name="connsiteY11" fmla="*/ 5133706 h 5143500"/>
              <a:gd name="connsiteX12" fmla="*/ 176846 w 3154232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7386" h="5143500">
                <a:moveTo>
                  <a:pt x="0" y="0"/>
                </a:moveTo>
                <a:lnTo>
                  <a:pt x="965173" y="0"/>
                </a:lnTo>
                <a:lnTo>
                  <a:pt x="2234555" y="0"/>
                </a:lnTo>
                <a:lnTo>
                  <a:pt x="2258195" y="0"/>
                </a:lnTo>
                <a:lnTo>
                  <a:pt x="2835069" y="0"/>
                </a:lnTo>
                <a:lnTo>
                  <a:pt x="2977386" y="0"/>
                </a:lnTo>
                <a:lnTo>
                  <a:pt x="2977386" y="5143500"/>
                </a:lnTo>
                <a:lnTo>
                  <a:pt x="2835069" y="5143500"/>
                </a:lnTo>
                <a:lnTo>
                  <a:pt x="2258195" y="5143500"/>
                </a:lnTo>
                <a:lnTo>
                  <a:pt x="2234555" y="5143500"/>
                </a:lnTo>
                <a:lnTo>
                  <a:pt x="965173" y="5143500"/>
                </a:lnTo>
                <a:lnTo>
                  <a:pt x="25641" y="5133706"/>
                </a:lnTo>
                <a:cubicBezTo>
                  <a:pt x="1607532" y="2880495"/>
                  <a:pt x="379713" y="186114"/>
                  <a:pt x="0" y="0"/>
                </a:cubicBez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Rectangle 5"/>
          <p:cNvSpPr/>
          <p:nvPr userDrawn="1"/>
        </p:nvSpPr>
        <p:spPr>
          <a:xfrm flipH="1">
            <a:off x="0" y="5537200"/>
            <a:ext cx="9159336" cy="125308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1148000">
                <a:moveTo>
                  <a:pt x="0" y="0"/>
                </a:moveTo>
                <a:cubicBezTo>
                  <a:pt x="4073624" y="125129"/>
                  <a:pt x="10553564" y="1183907"/>
                  <a:pt x="12191997" y="317633"/>
                </a:cubicBezTo>
                <a:lnTo>
                  <a:pt x="12191997" y="1148000"/>
                </a:lnTo>
                <a:lnTo>
                  <a:pt x="0" y="114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5"/>
          <p:cNvSpPr/>
          <p:nvPr userDrawn="1"/>
        </p:nvSpPr>
        <p:spPr>
          <a:xfrm flipH="1">
            <a:off x="-4576" y="5822468"/>
            <a:ext cx="9163911" cy="103553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1884935"/>
            <a:ext cx="4886325" cy="2376448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Slide</a:t>
            </a:r>
          </a:p>
        </p:txBody>
      </p:sp>
      <p:sp>
        <p:nvSpPr>
          <p:cNvPr id="16" name="Rectangle 5"/>
          <p:cNvSpPr/>
          <p:nvPr userDrawn="1"/>
        </p:nvSpPr>
        <p:spPr>
          <a:xfrm rot="10800000" flipH="1">
            <a:off x="4576" y="-1692"/>
            <a:ext cx="9143998" cy="325541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4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31152" y="4089524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3099393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 userDrawn="1"/>
        </p:nvSpPr>
        <p:spPr>
          <a:xfrm>
            <a:off x="3430533" y="3276247"/>
            <a:ext cx="1860560" cy="1597342"/>
          </a:xfrm>
          <a:prstGeom prst="hexagon">
            <a:avLst/>
          </a:prstGeom>
          <a:solidFill>
            <a:srgbClr val="ED1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Hexagon 5"/>
          <p:cNvSpPr/>
          <p:nvPr userDrawn="1"/>
        </p:nvSpPr>
        <p:spPr>
          <a:xfrm>
            <a:off x="2086314" y="2290221"/>
            <a:ext cx="1860562" cy="159734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Hexagon 11"/>
          <p:cNvSpPr/>
          <p:nvPr userDrawn="1"/>
        </p:nvSpPr>
        <p:spPr>
          <a:xfrm>
            <a:off x="6138302" y="3290853"/>
            <a:ext cx="1860562" cy="1597342"/>
          </a:xfrm>
          <a:prstGeom prst="hexagon">
            <a:avLst/>
          </a:prstGeom>
          <a:solidFill>
            <a:srgbClr val="C20F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Left Arrow 6"/>
          <p:cNvSpPr/>
          <p:nvPr userDrawn="1"/>
        </p:nvSpPr>
        <p:spPr>
          <a:xfrm rot="12704752">
            <a:off x="3454195" y="3399903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exagon 8"/>
          <p:cNvSpPr/>
          <p:nvPr userDrawn="1"/>
        </p:nvSpPr>
        <p:spPr>
          <a:xfrm>
            <a:off x="4794084" y="2300722"/>
            <a:ext cx="1860560" cy="1597343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Left Arrow 9"/>
          <p:cNvSpPr/>
          <p:nvPr userDrawn="1"/>
        </p:nvSpPr>
        <p:spPr>
          <a:xfrm rot="9000000">
            <a:off x="4827757" y="3454968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D1B2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 userDrawn="1"/>
        </p:nvSpPr>
        <p:spPr>
          <a:xfrm rot="12600000">
            <a:off x="6111292" y="3505936"/>
            <a:ext cx="525085" cy="38884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67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9144000" cy="3944257"/>
          </a:xfrm>
          <a:prstGeom prst="rect">
            <a:avLst/>
          </a:prstGeom>
          <a:solidFill>
            <a:srgbClr val="253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Placeholder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0" y="0"/>
            <a:ext cx="9144000" cy="4070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77800"/>
            <a:ext cx="9144000" cy="4168998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122057"/>
            <a:ext cx="9144000" cy="2354943"/>
          </a:xfrm>
          <a:prstGeom prst="rect">
            <a:avLst/>
          </a:prstGeom>
          <a:gradFill flip="none" rotWithShape="1">
            <a:gsLst>
              <a:gs pos="0">
                <a:srgbClr val="ED1B2A">
                  <a:shade val="30000"/>
                  <a:satMod val="115000"/>
                </a:srgbClr>
              </a:gs>
              <a:gs pos="50000">
                <a:srgbClr val="ED1B2A">
                  <a:shade val="67500"/>
                  <a:satMod val="115000"/>
                </a:srgbClr>
              </a:gs>
              <a:gs pos="100000">
                <a:srgbClr val="ED1B2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90" y="1585305"/>
            <a:ext cx="5450311" cy="17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57364" y="0"/>
            <a:ext cx="2986635" cy="6857999"/>
          </a:xfrm>
          <a:prstGeom prst="rect">
            <a:avLst/>
          </a:prstGeom>
          <a:solidFill>
            <a:srgbClr val="FB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Oval 1"/>
          <p:cNvSpPr/>
          <p:nvPr userDrawn="1"/>
        </p:nvSpPr>
        <p:spPr>
          <a:xfrm>
            <a:off x="6409589" y="1179320"/>
            <a:ext cx="2482187" cy="2580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615736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517207" y="1331188"/>
            <a:ext cx="2266950" cy="227709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89630" y="0"/>
            <a:ext cx="3054369" cy="6858000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429851" y="6203084"/>
            <a:ext cx="476099" cy="485318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6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5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0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7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1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>
          <a:xfrm>
            <a:off x="0" y="0"/>
            <a:ext cx="9144000" cy="5934075"/>
          </a:xfrm>
          <a:prstGeom prst="rect">
            <a:avLst/>
          </a:prstGeom>
        </p:spPr>
      </p:pic>
      <p:sp>
        <p:nvSpPr>
          <p:cNvPr id="4" name="Rectángulo 1"/>
          <p:cNvSpPr/>
          <p:nvPr userDrawn="1"/>
        </p:nvSpPr>
        <p:spPr>
          <a:xfrm>
            <a:off x="0" y="2537240"/>
            <a:ext cx="9144000" cy="3232597"/>
          </a:xfrm>
          <a:prstGeom prst="rect">
            <a:avLst/>
          </a:prstGeom>
          <a:solidFill>
            <a:srgbClr val="2534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07211" y="6186775"/>
            <a:ext cx="507650" cy="485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" y="1042817"/>
            <a:ext cx="2497664" cy="35230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97668" y="1042817"/>
            <a:ext cx="6646333" cy="35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56971" y="1309393"/>
            <a:ext cx="2963863" cy="49900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63585" y="2074973"/>
            <a:ext cx="5907884" cy="2231474"/>
          </a:xfrm>
        </p:spPr>
        <p:txBody>
          <a:bodyPr>
            <a:normAutofit/>
          </a:bodyPr>
          <a:lstStyle>
            <a:lvl1pPr marL="0" indent="0" algn="just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863585" y="1889683"/>
            <a:ext cx="59144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4868" y="4692835"/>
            <a:ext cx="8356602" cy="1221825"/>
          </a:xfrm>
        </p:spPr>
        <p:txBody>
          <a:bodyPr>
            <a:normAutofit/>
          </a:bodyPr>
          <a:lstStyle>
            <a:lvl1pPr algn="just"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 numCol="2" spcCol="457200">
            <a:normAutofit/>
          </a:bodyPr>
          <a:lstStyle>
            <a:lvl1pPr algn="just">
              <a:defRPr sz="1200"/>
            </a:lvl1pPr>
            <a:lvl2pPr algn="just">
              <a:defRPr sz="1050"/>
            </a:lvl2pPr>
            <a:lvl3pPr algn="just">
              <a:defRPr sz="900"/>
            </a:lvl3pPr>
            <a:lvl4pPr algn="just">
              <a:defRPr sz="825"/>
            </a:lvl4pPr>
            <a:lvl5pPr algn="just"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9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4359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097428"/>
            <a:ext cx="9144000" cy="2545492"/>
          </a:xfrm>
          <a:prstGeom prst="rect">
            <a:avLst/>
          </a:prstGeom>
          <a:solidFill>
            <a:srgbClr val="ED1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24431"/>
            <a:ext cx="9144000" cy="2636109"/>
          </a:xfrm>
          <a:prstGeom prst="rect">
            <a:avLst/>
          </a:prstGeom>
          <a:solidFill>
            <a:srgbClr val="DB0E0E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33" y="3402226"/>
            <a:ext cx="6291134" cy="190294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037548" y="5733537"/>
            <a:ext cx="1899956" cy="103599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0967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807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25978"/>
            <a:ext cx="9144001" cy="55689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3999" cy="78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-5008"/>
            <a:ext cx="9143999" cy="100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5714"/>
            <a:ext cx="9144000" cy="942286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2" y="245635"/>
            <a:ext cx="6460438" cy="53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697492"/>
            <a:ext cx="9144000" cy="160507"/>
          </a:xfrm>
          <a:prstGeom prst="rect">
            <a:avLst/>
          </a:pr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 userDrawn="1"/>
        </p:nvSpPr>
        <p:spPr>
          <a:xfrm>
            <a:off x="8432254" y="6170893"/>
            <a:ext cx="474497" cy="491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2" y="1272974"/>
            <a:ext cx="8007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152" y="6174043"/>
            <a:ext cx="507650" cy="485318"/>
          </a:xfrm>
          <a:prstGeom prst="ellipse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050" b="1" smtClean="0">
                <a:solidFill>
                  <a:sysClr val="windowText" lastClr="000000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136402" y="-30151"/>
            <a:ext cx="1899956" cy="103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9" y="6232020"/>
            <a:ext cx="329602" cy="2713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23784" y="6226374"/>
            <a:ext cx="122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@</a:t>
            </a:r>
            <a:r>
              <a:rPr lang="en-US" sz="1200" dirty="0" err="1">
                <a:solidFill>
                  <a:schemeClr val="bg1"/>
                </a:solidFill>
              </a:rPr>
              <a:t>shrpntknight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98" r:id="rId3"/>
    <p:sldLayoutId id="2147483700" r:id="rId4"/>
    <p:sldLayoutId id="2147483668" r:id="rId5"/>
    <p:sldLayoutId id="2147483703" r:id="rId6"/>
    <p:sldLayoutId id="2147483701" r:id="rId7"/>
    <p:sldLayoutId id="2147483702" r:id="rId8"/>
    <p:sldLayoutId id="2147483699" r:id="rId9"/>
    <p:sldLayoutId id="2147483673" r:id="rId10"/>
    <p:sldLayoutId id="2147483674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91" r:id="rId17"/>
    <p:sldLayoutId id="2147483685" r:id="rId18"/>
    <p:sldLayoutId id="2147483716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750"/>
        </a:spcBef>
        <a:buFont typeface="Wingdings" panose="05000000000000000000" pitchFamily="2" charset="2"/>
        <a:buChar char="§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ED1B2A"/>
        </a:buClr>
        <a:buFont typeface="Courier New" panose="02070309020205020404" pitchFamily="49" charset="0"/>
        <a:buChar char="o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36E3-6C8F-450E-B98E-303505B8925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83B9-269E-4BB0-A3D1-9BA406E4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dgSi6r4yo8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hyperlink" Target="http://bluepryntsacramento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www.sharepointknight.com/" TargetMode="Externa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13273530385_3c83d4a20a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58398" cy="6903145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>
            <a:off x="0" y="-24508"/>
            <a:ext cx="6922190" cy="69253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3" descr="SPSEvents_Logo-Sa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70" y="3867150"/>
            <a:ext cx="4609766" cy="23421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4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Reference the Correct Libraries</a:t>
            </a:r>
          </a:p>
          <a:p>
            <a:pPr lvl="1"/>
            <a:r>
              <a:rPr lang="en-US" sz="1200" dirty="0"/>
              <a:t>sp.js</a:t>
            </a:r>
          </a:p>
          <a:p>
            <a:pPr lvl="1"/>
            <a:r>
              <a:rPr lang="en-US" sz="1200" dirty="0"/>
              <a:t>sp.runtime.js</a:t>
            </a:r>
          </a:p>
          <a:p>
            <a:pPr lvl="1"/>
            <a:r>
              <a:rPr lang="en-US" sz="1200" dirty="0"/>
              <a:t>ASP.NET </a:t>
            </a:r>
            <a:r>
              <a:rPr lang="en-US" sz="1200" b="1" dirty="0"/>
              <a:t>Ajax</a:t>
            </a:r>
            <a:r>
              <a:rPr lang="en-US" sz="1200" dirty="0"/>
              <a:t> 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31CC-B20D-4F47-B7EB-1BC2C99FAA03}"/>
              </a:ext>
            </a:extLst>
          </p:cNvPr>
          <p:cNvSpPr txBox="1">
            <a:spLocks/>
          </p:cNvSpPr>
          <p:nvPr/>
        </p:nvSpPr>
        <p:spPr>
          <a:xfrm>
            <a:off x="8370627" y="6183142"/>
            <a:ext cx="591403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2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Allows Quick Access to SharePoint Resources through URLs</a:t>
            </a:r>
          </a:p>
          <a:p>
            <a:r>
              <a:rPr lang="en-US" sz="1600" dirty="0"/>
              <a:t>Allows most </a:t>
            </a:r>
            <a:r>
              <a:rPr lang="en-US" sz="1600" dirty="0" err="1"/>
              <a:t>Odata</a:t>
            </a:r>
            <a:r>
              <a:rPr lang="en-US" sz="1600" dirty="0"/>
              <a:t> operators</a:t>
            </a:r>
          </a:p>
          <a:p>
            <a:pPr lvl="1"/>
            <a:r>
              <a:rPr lang="en-US" sz="1200" dirty="0"/>
              <a:t>Filter</a:t>
            </a:r>
          </a:p>
          <a:p>
            <a:pPr lvl="1"/>
            <a:r>
              <a:rPr lang="en-US" sz="1200" dirty="0"/>
              <a:t>Select</a:t>
            </a:r>
          </a:p>
          <a:p>
            <a:pPr lvl="1"/>
            <a:r>
              <a:rPr lang="en-US" sz="1200" dirty="0" err="1"/>
              <a:t>OrderBy</a:t>
            </a:r>
            <a:endParaRPr lang="en-US" sz="1200" dirty="0"/>
          </a:p>
          <a:p>
            <a:pPr lvl="1"/>
            <a:r>
              <a:rPr lang="en-US" sz="1200" dirty="0"/>
              <a:t>Etc.</a:t>
            </a:r>
          </a:p>
          <a:p>
            <a:r>
              <a:rPr lang="en-US" sz="1600" dirty="0"/>
              <a:t>http://sharepoint/_api/web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03351-5013-45CF-BCA1-FA7C382D679C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9066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08397" y="2477691"/>
          <a:ext cx="6870076" cy="248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Client Side Object 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sz="1000" dirty="0"/>
                        <a:t>Access SharePoint Objects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sz="1000" dirty="0"/>
                        <a:t>Run with Admin Privileges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sz="1000" dirty="0"/>
                        <a:t>Can Be Used</a:t>
                      </a:r>
                      <a:r>
                        <a:rPr lang="en-US" sz="1000" baseline="0" dirty="0"/>
                        <a:t> in the Browser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sz="1000" dirty="0"/>
                        <a:t>Full SharePoint Access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 Premise/Office 365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 Premise/Office 365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4551589" y="3112263"/>
            <a:ext cx="467591" cy="3865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Multiply 6"/>
          <p:cNvSpPr/>
          <p:nvPr/>
        </p:nvSpPr>
        <p:spPr>
          <a:xfrm>
            <a:off x="6160102" y="3112263"/>
            <a:ext cx="467591" cy="3865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Multiply 8"/>
          <p:cNvSpPr/>
          <p:nvPr/>
        </p:nvSpPr>
        <p:spPr>
          <a:xfrm>
            <a:off x="4551589" y="3842761"/>
            <a:ext cx="467591" cy="3865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Multiply 9"/>
          <p:cNvSpPr/>
          <p:nvPr/>
        </p:nvSpPr>
        <p:spPr>
          <a:xfrm>
            <a:off x="6160102" y="3851229"/>
            <a:ext cx="467591" cy="3865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0688AA8-7044-486D-BF52-93FE744E5BB5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3512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No way to elevate permissions</a:t>
            </a:r>
          </a:p>
          <a:p>
            <a:r>
              <a:rPr lang="en-US" sz="1600" dirty="0"/>
              <a:t>Runs in the context of the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5070-D7DF-4A56-8249-EEE3ED8F4506}"/>
              </a:ext>
            </a:extLst>
          </p:cNvPr>
          <p:cNvSpPr txBox="1">
            <a:spLocks/>
          </p:cNvSpPr>
          <p:nvPr/>
        </p:nvSpPr>
        <p:spPr>
          <a:xfrm>
            <a:off x="8365208" y="6183141"/>
            <a:ext cx="60592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5623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2" y="245635"/>
            <a:ext cx="6460438" cy="535720"/>
          </a:xfrm>
        </p:spPr>
        <p:txBody>
          <a:bodyPr/>
          <a:lstStyle/>
          <a:p>
            <a:r>
              <a:rPr lang="en-US" dirty="0"/>
              <a:t>Demo Client-Side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9319-77C9-4FAE-92B5-8D369C86DC2D}"/>
              </a:ext>
            </a:extLst>
          </p:cNvPr>
          <p:cNvSpPr txBox="1">
            <a:spLocks/>
          </p:cNvSpPr>
          <p:nvPr/>
        </p:nvSpPr>
        <p:spPr>
          <a:xfrm>
            <a:off x="8365208" y="6183141"/>
            <a:ext cx="60592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  <p:pic>
        <p:nvPicPr>
          <p:cNvPr id="1026" name="Picture 2" descr="http://s373035130.websitehome.co.uk/EyeDBsite/wp-content/uploads/2014/07/VisionDB-Demo-button.jpg">
            <a:extLst>
              <a:ext uri="{FF2B5EF4-FFF2-40B4-BE49-F238E27FC236}">
                <a16:creationId xmlns:a16="http://schemas.microsoft.com/office/drawing/2014/main" id="{325ED1E9-340D-4BBB-909E-9BB3412D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38325"/>
            <a:ext cx="4381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2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way to elevate, must run in different context</a:t>
            </a:r>
          </a:p>
          <a:p>
            <a:r>
              <a:rPr lang="en-US" dirty="0"/>
              <a:t>Run in Add-in</a:t>
            </a:r>
          </a:p>
          <a:p>
            <a:r>
              <a:rPr lang="en-US" dirty="0"/>
              <a:t>Use CSOM on Server Side</a:t>
            </a:r>
          </a:p>
          <a:p>
            <a:r>
              <a:rPr lang="en-US" dirty="0"/>
              <a:t>Workflows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788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Context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164D-625D-4E9A-9506-578D144BE735}"/>
              </a:ext>
            </a:extLst>
          </p:cNvPr>
          <p:cNvSpPr txBox="1">
            <a:spLocks/>
          </p:cNvSpPr>
          <p:nvPr/>
        </p:nvSpPr>
        <p:spPr>
          <a:xfrm>
            <a:off x="8365208" y="6183141"/>
            <a:ext cx="60592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  <p:pic>
        <p:nvPicPr>
          <p:cNvPr id="2050" name="Picture 2" descr="http://s373035130.websitehome.co.uk/EyeDBsite/wp-content/uploads/2014/07/VisionDB-Demo-button.jpg">
            <a:extLst>
              <a:ext uri="{FF2B5EF4-FFF2-40B4-BE49-F238E27FC236}">
                <a16:creationId xmlns:a16="http://schemas.microsoft.com/office/drawing/2014/main" id="{A0F935EB-CB0C-4464-8EA1-2999253C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38325"/>
            <a:ext cx="4381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28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SP-PnP-JS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Patterns and Practices JavaScript Core Library was created to help developers by simplifying common operations within SharePoint and the SharePoint Framework</a:t>
            </a:r>
          </a:p>
          <a:p>
            <a:r>
              <a:rPr lang="en-US" sz="1600" dirty="0"/>
              <a:t>Fluent API for working with the full SharePoint REST API as well as utility and helper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6996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165" y="338678"/>
            <a:ext cx="47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SP-PNP-JS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D1319-B96D-465B-97CF-F487051ED708}"/>
              </a:ext>
            </a:extLst>
          </p:cNvPr>
          <p:cNvSpPr/>
          <p:nvPr/>
        </p:nvSpPr>
        <p:spPr>
          <a:xfrm>
            <a:off x="2963551" y="4332923"/>
            <a:ext cx="22863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https://youtu.be/ydgSi6r4yo8</a:t>
            </a:r>
            <a:endParaRPr lang="en-US" sz="1350" dirty="0"/>
          </a:p>
        </p:txBody>
      </p:sp>
      <p:pic>
        <p:nvPicPr>
          <p:cNvPr id="4" name="Picture 2" descr="http://s373035130.websitehome.co.uk/EyeDBsite/wp-content/uploads/2014/07/VisionDB-Demo-button.jpg">
            <a:extLst>
              <a:ext uri="{FF2B5EF4-FFF2-40B4-BE49-F238E27FC236}">
                <a16:creationId xmlns:a16="http://schemas.microsoft.com/office/drawing/2014/main" id="{9D565C6C-BC47-4C3A-827B-96B1EE53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80" y="1861071"/>
            <a:ext cx="3226112" cy="23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48703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45" y="1826071"/>
            <a:ext cx="3263504" cy="3263504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EA14B9-0333-4904-8CF7-34441E0C8B3B}"/>
              </a:ext>
            </a:extLst>
          </p:cNvPr>
          <p:cNvSpPr txBox="1">
            <a:spLocks/>
          </p:cNvSpPr>
          <p:nvPr/>
        </p:nvSpPr>
        <p:spPr>
          <a:xfrm>
            <a:off x="8365208" y="6183141"/>
            <a:ext cx="60592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0348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 descr="3f2212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5" y="721115"/>
            <a:ext cx="4835827" cy="16714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22" y="250391"/>
            <a:ext cx="888481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Thank You to Our Sponsors</a:t>
            </a:r>
          </a:p>
        </p:txBody>
      </p:sp>
      <p:pic>
        <p:nvPicPr>
          <p:cNvPr id="7" name="Picture 8" descr="catapult-logo-color-4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2" y="2438400"/>
            <a:ext cx="2080671" cy="498757"/>
          </a:xfrm>
          <a:prstGeom prst="rect">
            <a:avLst/>
          </a:prstGeom>
        </p:spPr>
      </p:pic>
      <p:pic>
        <p:nvPicPr>
          <p:cNvPr id="11" name="Picture 11" descr="Crow-Canyon-Systems-600x3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03" y="2314575"/>
            <a:ext cx="1993397" cy="995160"/>
          </a:xfrm>
          <a:prstGeom prst="rect">
            <a:avLst/>
          </a:prstGeom>
        </p:spPr>
      </p:pic>
      <p:pic>
        <p:nvPicPr>
          <p:cNvPr id="13" name="Picture 13" descr="header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726" y="2609850"/>
            <a:ext cx="2132098" cy="325539"/>
          </a:xfrm>
          <a:prstGeom prst="rect">
            <a:avLst/>
          </a:prstGeom>
        </p:spPr>
      </p:pic>
      <p:pic>
        <p:nvPicPr>
          <p:cNvPr id="15" name="Picture 15" descr="326049_logo-h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54" y="4523762"/>
            <a:ext cx="1625685" cy="653181"/>
          </a:xfrm>
          <a:prstGeom prst="rect">
            <a:avLst/>
          </a:prstGeom>
        </p:spPr>
      </p:pic>
      <p:pic>
        <p:nvPicPr>
          <p:cNvPr id="17" name="Picture 17" descr="PervasentLogo_FINAL_tri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432" y="4819650"/>
            <a:ext cx="2159191" cy="286695"/>
          </a:xfrm>
          <a:prstGeom prst="rect">
            <a:avLst/>
          </a:prstGeom>
        </p:spPr>
      </p:pic>
      <p:pic>
        <p:nvPicPr>
          <p:cNvPr id="19" name="Picture 19" descr="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03" y="3562350"/>
            <a:ext cx="2001126" cy="476250"/>
          </a:xfrm>
          <a:prstGeom prst="rect">
            <a:avLst/>
          </a:prstGeom>
        </p:spPr>
      </p:pic>
      <p:pic>
        <p:nvPicPr>
          <p:cNvPr id="21" name="Picture 21" descr="bf6782c4f8_taborda-01_37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8669" y="4667250"/>
            <a:ext cx="1833292" cy="504717"/>
          </a:xfrm>
          <a:prstGeom prst="rect">
            <a:avLst/>
          </a:prstGeom>
        </p:spPr>
      </p:pic>
      <p:pic>
        <p:nvPicPr>
          <p:cNvPr id="23" name="Picture 23" descr="9727f3_2184174807404ddda6e2c97c42354fe2-mv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077" y="5762625"/>
            <a:ext cx="1420898" cy="799367"/>
          </a:xfrm>
          <a:prstGeom prst="rect">
            <a:avLst/>
          </a:prstGeom>
        </p:spPr>
      </p:pic>
      <p:pic>
        <p:nvPicPr>
          <p:cNvPr id="25" name="Picture 25" descr="cropped-cropped-cropped-Ninja-header.svg_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9489" y="5857875"/>
            <a:ext cx="1422820" cy="703927"/>
          </a:xfrm>
          <a:prstGeom prst="rect">
            <a:avLst/>
          </a:prstGeom>
        </p:spPr>
      </p:pic>
      <p:pic>
        <p:nvPicPr>
          <p:cNvPr id="27" name="Picture 27" descr="logo-recordpoin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9489" y="3457575"/>
            <a:ext cx="2153048" cy="556244"/>
          </a:xfrm>
          <a:prstGeom prst="rect">
            <a:avLst/>
          </a:prstGeom>
        </p:spPr>
      </p:pic>
      <p:pic>
        <p:nvPicPr>
          <p:cNvPr id="35" name="Picture 35" descr="pixelmill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2983" y="3638550"/>
            <a:ext cx="2404855" cy="400836"/>
          </a:xfrm>
          <a:prstGeom prst="rect">
            <a:avLst/>
          </a:prstGeom>
        </p:spPr>
      </p:pic>
      <p:pic>
        <p:nvPicPr>
          <p:cNvPr id="37" name="Picture 37" descr="downloa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8989" y="6048375"/>
            <a:ext cx="1691127" cy="467116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364202" y="971550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364202" y="2039804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V="1">
            <a:off x="417532" y="5553075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045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 descr="3f2212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5" y="721115"/>
            <a:ext cx="4835827" cy="16714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22" y="250391"/>
            <a:ext cx="888481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Thank You to Our Sponsors</a:t>
            </a:r>
          </a:p>
        </p:txBody>
      </p:sp>
      <p:pic>
        <p:nvPicPr>
          <p:cNvPr id="7" name="Picture 8" descr="catapult-logo-color-4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2" y="2438400"/>
            <a:ext cx="2080671" cy="498757"/>
          </a:xfrm>
          <a:prstGeom prst="rect">
            <a:avLst/>
          </a:prstGeom>
        </p:spPr>
      </p:pic>
      <p:pic>
        <p:nvPicPr>
          <p:cNvPr id="11" name="Picture 11" descr="Crow-Canyon-Systems-600x3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03" y="2314575"/>
            <a:ext cx="1993397" cy="995160"/>
          </a:xfrm>
          <a:prstGeom prst="rect">
            <a:avLst/>
          </a:prstGeom>
        </p:spPr>
      </p:pic>
      <p:pic>
        <p:nvPicPr>
          <p:cNvPr id="13" name="Picture 13" descr="header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726" y="2609850"/>
            <a:ext cx="2132098" cy="325539"/>
          </a:xfrm>
          <a:prstGeom prst="rect">
            <a:avLst/>
          </a:prstGeom>
        </p:spPr>
      </p:pic>
      <p:pic>
        <p:nvPicPr>
          <p:cNvPr id="15" name="Picture 15" descr="326049_logo-h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54" y="4523762"/>
            <a:ext cx="1625685" cy="653181"/>
          </a:xfrm>
          <a:prstGeom prst="rect">
            <a:avLst/>
          </a:prstGeom>
        </p:spPr>
      </p:pic>
      <p:pic>
        <p:nvPicPr>
          <p:cNvPr id="17" name="Picture 17" descr="PervasentLogo_FINAL_tri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432" y="4819650"/>
            <a:ext cx="2159191" cy="286695"/>
          </a:xfrm>
          <a:prstGeom prst="rect">
            <a:avLst/>
          </a:prstGeom>
        </p:spPr>
      </p:pic>
      <p:pic>
        <p:nvPicPr>
          <p:cNvPr id="19" name="Picture 19" descr="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03" y="3562350"/>
            <a:ext cx="2001126" cy="476250"/>
          </a:xfrm>
          <a:prstGeom prst="rect">
            <a:avLst/>
          </a:prstGeom>
        </p:spPr>
      </p:pic>
      <p:pic>
        <p:nvPicPr>
          <p:cNvPr id="21" name="Picture 21" descr="bf6782c4f8_taborda-01_37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8669" y="4667250"/>
            <a:ext cx="1833292" cy="504717"/>
          </a:xfrm>
          <a:prstGeom prst="rect">
            <a:avLst/>
          </a:prstGeom>
        </p:spPr>
      </p:pic>
      <p:pic>
        <p:nvPicPr>
          <p:cNvPr id="23" name="Picture 23" descr="9727f3_2184174807404ddda6e2c97c42354fe2-mv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077" y="5762625"/>
            <a:ext cx="1420898" cy="799367"/>
          </a:xfrm>
          <a:prstGeom prst="rect">
            <a:avLst/>
          </a:prstGeom>
        </p:spPr>
      </p:pic>
      <p:pic>
        <p:nvPicPr>
          <p:cNvPr id="25" name="Picture 25" descr="cropped-cropped-cropped-Ninja-header.svg_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9489" y="5857875"/>
            <a:ext cx="1422820" cy="703927"/>
          </a:xfrm>
          <a:prstGeom prst="rect">
            <a:avLst/>
          </a:prstGeom>
        </p:spPr>
      </p:pic>
      <p:pic>
        <p:nvPicPr>
          <p:cNvPr id="27" name="Picture 27" descr="logo-recordpoin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9489" y="3457575"/>
            <a:ext cx="2153048" cy="556244"/>
          </a:xfrm>
          <a:prstGeom prst="rect">
            <a:avLst/>
          </a:prstGeom>
        </p:spPr>
      </p:pic>
      <p:pic>
        <p:nvPicPr>
          <p:cNvPr id="35" name="Picture 35" descr="pixelmill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2983" y="3638550"/>
            <a:ext cx="2404855" cy="400836"/>
          </a:xfrm>
          <a:prstGeom prst="rect">
            <a:avLst/>
          </a:prstGeom>
        </p:spPr>
      </p:pic>
      <p:pic>
        <p:nvPicPr>
          <p:cNvPr id="37" name="Picture 37" descr="downloa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8989" y="6048375"/>
            <a:ext cx="1691127" cy="467116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364202" y="971550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364202" y="2039804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V="1">
            <a:off x="417532" y="5553075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2325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25" y="4600575"/>
            <a:ext cx="9114319" cy="193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us right after at The Blue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Prynt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Socialize and unwind after our day of learning.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Blue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Prynt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Restaurant &amp; Bar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815 11th St, Sacramento, CA 95814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bluepryntsacramento.com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Picture 3" descr="SPSEvents_Logo-Sa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94" y="390525"/>
            <a:ext cx="3872290" cy="1971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554" y="2914650"/>
            <a:ext cx="9194592" cy="523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Thank you for joining us today!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8" y="3943350"/>
            <a:ext cx="9170923" cy="523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Don’t Forget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SharePint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0240" y="2676525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400240" y="3686175"/>
            <a:ext cx="8316933" cy="1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007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24913" y="4421178"/>
            <a:ext cx="6473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spc="-113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463" y="5463454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www.sharepointknight.com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463" y="5724720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ryan@sharepointknight.com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6038" y="5493047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9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shrpntknight</a:t>
            </a:r>
            <a:endParaRPr lang="en-US" sz="9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84"/>
          <p:cNvSpPr>
            <a:spLocks/>
          </p:cNvSpPr>
          <p:nvPr/>
        </p:nvSpPr>
        <p:spPr bwMode="auto">
          <a:xfrm>
            <a:off x="4874959" y="5524291"/>
            <a:ext cx="193139" cy="156865"/>
          </a:xfrm>
          <a:custGeom>
            <a:avLst/>
            <a:gdLst>
              <a:gd name="T0" fmla="*/ 393 w 393"/>
              <a:gd name="T1" fmla="*/ 38 h 319"/>
              <a:gd name="T2" fmla="*/ 347 w 393"/>
              <a:gd name="T3" fmla="*/ 52 h 319"/>
              <a:gd name="T4" fmla="*/ 359 w 393"/>
              <a:gd name="T5" fmla="*/ 42 h 319"/>
              <a:gd name="T6" fmla="*/ 377 w 393"/>
              <a:gd name="T7" fmla="*/ 20 h 319"/>
              <a:gd name="T8" fmla="*/ 383 w 393"/>
              <a:gd name="T9" fmla="*/ 6 h 319"/>
              <a:gd name="T10" fmla="*/ 345 w 393"/>
              <a:gd name="T11" fmla="*/ 22 h 319"/>
              <a:gd name="T12" fmla="*/ 331 w 393"/>
              <a:gd name="T13" fmla="*/ 26 h 319"/>
              <a:gd name="T14" fmla="*/ 305 w 393"/>
              <a:gd name="T15" fmla="*/ 8 h 319"/>
              <a:gd name="T16" fmla="*/ 273 w 393"/>
              <a:gd name="T17" fmla="*/ 0 h 319"/>
              <a:gd name="T18" fmla="*/ 255 w 393"/>
              <a:gd name="T19" fmla="*/ 2 h 319"/>
              <a:gd name="T20" fmla="*/ 227 w 393"/>
              <a:gd name="T21" fmla="*/ 14 h 319"/>
              <a:gd name="T22" fmla="*/ 205 w 393"/>
              <a:gd name="T23" fmla="*/ 36 h 319"/>
              <a:gd name="T24" fmla="*/ 193 w 393"/>
              <a:gd name="T25" fmla="*/ 64 h 319"/>
              <a:gd name="T26" fmla="*/ 191 w 393"/>
              <a:gd name="T27" fmla="*/ 82 h 319"/>
              <a:gd name="T28" fmla="*/ 193 w 393"/>
              <a:gd name="T29" fmla="*/ 100 h 319"/>
              <a:gd name="T30" fmla="*/ 145 w 393"/>
              <a:gd name="T31" fmla="*/ 92 h 319"/>
              <a:gd name="T32" fmla="*/ 99 w 393"/>
              <a:gd name="T33" fmla="*/ 74 h 319"/>
              <a:gd name="T34" fmla="*/ 62 w 393"/>
              <a:gd name="T35" fmla="*/ 48 h 319"/>
              <a:gd name="T36" fmla="*/ 28 w 393"/>
              <a:gd name="T37" fmla="*/ 16 h 319"/>
              <a:gd name="T38" fmla="*/ 24 w 393"/>
              <a:gd name="T39" fmla="*/ 24 h 319"/>
              <a:gd name="T40" fmla="*/ 18 w 393"/>
              <a:gd name="T41" fmla="*/ 44 h 319"/>
              <a:gd name="T42" fmla="*/ 16 w 393"/>
              <a:gd name="T43" fmla="*/ 56 h 319"/>
              <a:gd name="T44" fmla="*/ 20 w 393"/>
              <a:gd name="T45" fmla="*/ 76 h 319"/>
              <a:gd name="T46" fmla="*/ 26 w 393"/>
              <a:gd name="T47" fmla="*/ 94 h 319"/>
              <a:gd name="T48" fmla="*/ 52 w 393"/>
              <a:gd name="T49" fmla="*/ 124 h 319"/>
              <a:gd name="T50" fmla="*/ 34 w 393"/>
              <a:gd name="T51" fmla="*/ 120 h 319"/>
              <a:gd name="T52" fmla="*/ 16 w 393"/>
              <a:gd name="T53" fmla="*/ 114 h 319"/>
              <a:gd name="T54" fmla="*/ 16 w 393"/>
              <a:gd name="T55" fmla="*/ 114 h 319"/>
              <a:gd name="T56" fmla="*/ 22 w 393"/>
              <a:gd name="T57" fmla="*/ 142 h 319"/>
              <a:gd name="T58" fmla="*/ 34 w 393"/>
              <a:gd name="T59" fmla="*/ 166 h 319"/>
              <a:gd name="T60" fmla="*/ 56 w 393"/>
              <a:gd name="T61" fmla="*/ 183 h 319"/>
              <a:gd name="T62" fmla="*/ 82 w 393"/>
              <a:gd name="T63" fmla="*/ 193 h 319"/>
              <a:gd name="T64" fmla="*/ 70 w 393"/>
              <a:gd name="T65" fmla="*/ 195 h 319"/>
              <a:gd name="T66" fmla="*/ 60 w 393"/>
              <a:gd name="T67" fmla="*/ 195 h 319"/>
              <a:gd name="T68" fmla="*/ 44 w 393"/>
              <a:gd name="T69" fmla="*/ 193 h 319"/>
              <a:gd name="T70" fmla="*/ 56 w 393"/>
              <a:gd name="T71" fmla="*/ 215 h 319"/>
              <a:gd name="T72" fmla="*/ 72 w 393"/>
              <a:gd name="T73" fmla="*/ 233 h 319"/>
              <a:gd name="T74" fmla="*/ 93 w 393"/>
              <a:gd name="T75" fmla="*/ 245 h 319"/>
              <a:gd name="T76" fmla="*/ 119 w 393"/>
              <a:gd name="T77" fmla="*/ 249 h 319"/>
              <a:gd name="T78" fmla="*/ 97 w 393"/>
              <a:gd name="T79" fmla="*/ 265 h 319"/>
              <a:gd name="T80" fmla="*/ 48 w 393"/>
              <a:gd name="T81" fmla="*/ 283 h 319"/>
              <a:gd name="T82" fmla="*/ 20 w 393"/>
              <a:gd name="T83" fmla="*/ 285 h 319"/>
              <a:gd name="T84" fmla="*/ 0 w 393"/>
              <a:gd name="T85" fmla="*/ 283 h 319"/>
              <a:gd name="T86" fmla="*/ 28 w 393"/>
              <a:gd name="T87" fmla="*/ 299 h 319"/>
              <a:gd name="T88" fmla="*/ 89 w 393"/>
              <a:gd name="T89" fmla="*/ 317 h 319"/>
              <a:gd name="T90" fmla="*/ 123 w 393"/>
              <a:gd name="T91" fmla="*/ 319 h 319"/>
              <a:gd name="T92" fmla="*/ 151 w 393"/>
              <a:gd name="T93" fmla="*/ 319 h 319"/>
              <a:gd name="T94" fmla="*/ 199 w 393"/>
              <a:gd name="T95" fmla="*/ 307 h 319"/>
              <a:gd name="T96" fmla="*/ 243 w 393"/>
              <a:gd name="T97" fmla="*/ 287 h 319"/>
              <a:gd name="T98" fmla="*/ 279 w 393"/>
              <a:gd name="T99" fmla="*/ 261 h 319"/>
              <a:gd name="T100" fmla="*/ 307 w 393"/>
              <a:gd name="T101" fmla="*/ 227 h 319"/>
              <a:gd name="T102" fmla="*/ 329 w 393"/>
              <a:gd name="T103" fmla="*/ 191 h 319"/>
              <a:gd name="T104" fmla="*/ 345 w 393"/>
              <a:gd name="T105" fmla="*/ 152 h 319"/>
              <a:gd name="T106" fmla="*/ 353 w 393"/>
              <a:gd name="T107" fmla="*/ 110 h 319"/>
              <a:gd name="T108" fmla="*/ 353 w 393"/>
              <a:gd name="T109" fmla="*/ 90 h 319"/>
              <a:gd name="T110" fmla="*/ 353 w 393"/>
              <a:gd name="T111" fmla="*/ 80 h 319"/>
              <a:gd name="T112" fmla="*/ 375 w 393"/>
              <a:gd name="T113" fmla="*/ 62 h 319"/>
              <a:gd name="T114" fmla="*/ 393 w 393"/>
              <a:gd name="T115" fmla="*/ 3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" h="319">
                <a:moveTo>
                  <a:pt x="393" y="38"/>
                </a:moveTo>
                <a:lnTo>
                  <a:pt x="393" y="38"/>
                </a:lnTo>
                <a:lnTo>
                  <a:pt x="371" y="46"/>
                </a:lnTo>
                <a:lnTo>
                  <a:pt x="347" y="52"/>
                </a:lnTo>
                <a:lnTo>
                  <a:pt x="347" y="52"/>
                </a:lnTo>
                <a:lnTo>
                  <a:pt x="359" y="42"/>
                </a:lnTo>
                <a:lnTo>
                  <a:pt x="369" y="32"/>
                </a:lnTo>
                <a:lnTo>
                  <a:pt x="377" y="20"/>
                </a:lnTo>
                <a:lnTo>
                  <a:pt x="383" y="6"/>
                </a:lnTo>
                <a:lnTo>
                  <a:pt x="383" y="6"/>
                </a:lnTo>
                <a:lnTo>
                  <a:pt x="357" y="18"/>
                </a:lnTo>
                <a:lnTo>
                  <a:pt x="345" y="22"/>
                </a:lnTo>
                <a:lnTo>
                  <a:pt x="331" y="26"/>
                </a:lnTo>
                <a:lnTo>
                  <a:pt x="331" y="26"/>
                </a:lnTo>
                <a:lnTo>
                  <a:pt x="319" y="16"/>
                </a:lnTo>
                <a:lnTo>
                  <a:pt x="305" y="8"/>
                </a:lnTo>
                <a:lnTo>
                  <a:pt x="289" y="2"/>
                </a:lnTo>
                <a:lnTo>
                  <a:pt x="273" y="0"/>
                </a:lnTo>
                <a:lnTo>
                  <a:pt x="273" y="0"/>
                </a:lnTo>
                <a:lnTo>
                  <a:pt x="255" y="2"/>
                </a:lnTo>
                <a:lnTo>
                  <a:pt x="241" y="6"/>
                </a:lnTo>
                <a:lnTo>
                  <a:pt x="227" y="14"/>
                </a:lnTo>
                <a:lnTo>
                  <a:pt x="215" y="24"/>
                </a:lnTo>
                <a:lnTo>
                  <a:pt x="205" y="36"/>
                </a:lnTo>
                <a:lnTo>
                  <a:pt x="197" y="50"/>
                </a:lnTo>
                <a:lnTo>
                  <a:pt x="193" y="64"/>
                </a:lnTo>
                <a:lnTo>
                  <a:pt x="191" y="82"/>
                </a:lnTo>
                <a:lnTo>
                  <a:pt x="191" y="82"/>
                </a:lnTo>
                <a:lnTo>
                  <a:pt x="193" y="100"/>
                </a:lnTo>
                <a:lnTo>
                  <a:pt x="193" y="100"/>
                </a:lnTo>
                <a:lnTo>
                  <a:pt x="169" y="98"/>
                </a:lnTo>
                <a:lnTo>
                  <a:pt x="145" y="92"/>
                </a:lnTo>
                <a:lnTo>
                  <a:pt x="121" y="84"/>
                </a:lnTo>
                <a:lnTo>
                  <a:pt x="99" y="74"/>
                </a:lnTo>
                <a:lnTo>
                  <a:pt x="80" y="62"/>
                </a:lnTo>
                <a:lnTo>
                  <a:pt x="62" y="48"/>
                </a:lnTo>
                <a:lnTo>
                  <a:pt x="44" y="32"/>
                </a:lnTo>
                <a:lnTo>
                  <a:pt x="28" y="16"/>
                </a:lnTo>
                <a:lnTo>
                  <a:pt x="28" y="16"/>
                </a:lnTo>
                <a:lnTo>
                  <a:pt x="24" y="24"/>
                </a:lnTo>
                <a:lnTo>
                  <a:pt x="20" y="3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8" y="66"/>
                </a:lnTo>
                <a:lnTo>
                  <a:pt x="20" y="76"/>
                </a:lnTo>
                <a:lnTo>
                  <a:pt x="22" y="86"/>
                </a:lnTo>
                <a:lnTo>
                  <a:pt x="26" y="94"/>
                </a:lnTo>
                <a:lnTo>
                  <a:pt x="38" y="110"/>
                </a:lnTo>
                <a:lnTo>
                  <a:pt x="52" y="124"/>
                </a:lnTo>
                <a:lnTo>
                  <a:pt x="52" y="124"/>
                </a:lnTo>
                <a:lnTo>
                  <a:pt x="34" y="120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28"/>
                </a:lnTo>
                <a:lnTo>
                  <a:pt x="22" y="142"/>
                </a:lnTo>
                <a:lnTo>
                  <a:pt x="26" y="154"/>
                </a:lnTo>
                <a:lnTo>
                  <a:pt x="34" y="166"/>
                </a:lnTo>
                <a:lnTo>
                  <a:pt x="44" y="176"/>
                </a:lnTo>
                <a:lnTo>
                  <a:pt x="56" y="183"/>
                </a:lnTo>
                <a:lnTo>
                  <a:pt x="68" y="189"/>
                </a:lnTo>
                <a:lnTo>
                  <a:pt x="82" y="193"/>
                </a:lnTo>
                <a:lnTo>
                  <a:pt x="82" y="193"/>
                </a:lnTo>
                <a:lnTo>
                  <a:pt x="70" y="195"/>
                </a:lnTo>
                <a:lnTo>
                  <a:pt x="60" y="195"/>
                </a:lnTo>
                <a:lnTo>
                  <a:pt x="60" y="195"/>
                </a:lnTo>
                <a:lnTo>
                  <a:pt x="44" y="193"/>
                </a:lnTo>
                <a:lnTo>
                  <a:pt x="44" y="193"/>
                </a:lnTo>
                <a:lnTo>
                  <a:pt x="50" y="205"/>
                </a:lnTo>
                <a:lnTo>
                  <a:pt x="56" y="215"/>
                </a:lnTo>
                <a:lnTo>
                  <a:pt x="64" y="225"/>
                </a:lnTo>
                <a:lnTo>
                  <a:pt x="72" y="233"/>
                </a:lnTo>
                <a:lnTo>
                  <a:pt x="84" y="241"/>
                </a:lnTo>
                <a:lnTo>
                  <a:pt x="93" y="245"/>
                </a:lnTo>
                <a:lnTo>
                  <a:pt x="107" y="249"/>
                </a:lnTo>
                <a:lnTo>
                  <a:pt x="119" y="249"/>
                </a:lnTo>
                <a:lnTo>
                  <a:pt x="119" y="249"/>
                </a:lnTo>
                <a:lnTo>
                  <a:pt x="97" y="265"/>
                </a:lnTo>
                <a:lnTo>
                  <a:pt x="74" y="275"/>
                </a:lnTo>
                <a:lnTo>
                  <a:pt x="48" y="283"/>
                </a:lnTo>
                <a:lnTo>
                  <a:pt x="34" y="283"/>
                </a:lnTo>
                <a:lnTo>
                  <a:pt x="20" y="285"/>
                </a:lnTo>
                <a:lnTo>
                  <a:pt x="20" y="285"/>
                </a:lnTo>
                <a:lnTo>
                  <a:pt x="0" y="283"/>
                </a:lnTo>
                <a:lnTo>
                  <a:pt x="0" y="283"/>
                </a:lnTo>
                <a:lnTo>
                  <a:pt x="28" y="299"/>
                </a:lnTo>
                <a:lnTo>
                  <a:pt x="58" y="311"/>
                </a:lnTo>
                <a:lnTo>
                  <a:pt x="89" y="317"/>
                </a:lnTo>
                <a:lnTo>
                  <a:pt x="107" y="319"/>
                </a:lnTo>
                <a:lnTo>
                  <a:pt x="123" y="319"/>
                </a:lnTo>
                <a:lnTo>
                  <a:pt x="123" y="319"/>
                </a:lnTo>
                <a:lnTo>
                  <a:pt x="151" y="319"/>
                </a:lnTo>
                <a:lnTo>
                  <a:pt x="175" y="315"/>
                </a:lnTo>
                <a:lnTo>
                  <a:pt x="199" y="307"/>
                </a:lnTo>
                <a:lnTo>
                  <a:pt x="223" y="299"/>
                </a:lnTo>
                <a:lnTo>
                  <a:pt x="243" y="287"/>
                </a:lnTo>
                <a:lnTo>
                  <a:pt x="261" y="275"/>
                </a:lnTo>
                <a:lnTo>
                  <a:pt x="279" y="261"/>
                </a:lnTo>
                <a:lnTo>
                  <a:pt x="295" y="245"/>
                </a:lnTo>
                <a:lnTo>
                  <a:pt x="307" y="227"/>
                </a:lnTo>
                <a:lnTo>
                  <a:pt x="319" y="209"/>
                </a:lnTo>
                <a:lnTo>
                  <a:pt x="329" y="191"/>
                </a:lnTo>
                <a:lnTo>
                  <a:pt x="339" y="172"/>
                </a:lnTo>
                <a:lnTo>
                  <a:pt x="345" y="152"/>
                </a:lnTo>
                <a:lnTo>
                  <a:pt x="349" y="132"/>
                </a:lnTo>
                <a:lnTo>
                  <a:pt x="353" y="110"/>
                </a:lnTo>
                <a:lnTo>
                  <a:pt x="353" y="90"/>
                </a:lnTo>
                <a:lnTo>
                  <a:pt x="353" y="90"/>
                </a:lnTo>
                <a:lnTo>
                  <a:pt x="353" y="80"/>
                </a:lnTo>
                <a:lnTo>
                  <a:pt x="353" y="80"/>
                </a:lnTo>
                <a:lnTo>
                  <a:pt x="365" y="72"/>
                </a:lnTo>
                <a:lnTo>
                  <a:pt x="375" y="62"/>
                </a:lnTo>
                <a:lnTo>
                  <a:pt x="385" y="50"/>
                </a:lnTo>
                <a:lnTo>
                  <a:pt x="393" y="38"/>
                </a:lnTo>
                <a:lnTo>
                  <a:pt x="39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5" name="Freeform 2563"/>
          <p:cNvSpPr>
            <a:spLocks/>
          </p:cNvSpPr>
          <p:nvPr/>
        </p:nvSpPr>
        <p:spPr bwMode="auto">
          <a:xfrm>
            <a:off x="2479393" y="5506122"/>
            <a:ext cx="178102" cy="178102"/>
          </a:xfrm>
          <a:custGeom>
            <a:avLst/>
            <a:gdLst>
              <a:gd name="T0" fmla="*/ 778 w 901"/>
              <a:gd name="T1" fmla="*/ 173 h 901"/>
              <a:gd name="T2" fmla="*/ 751 w 901"/>
              <a:gd name="T3" fmla="*/ 234 h 901"/>
              <a:gd name="T4" fmla="*/ 691 w 901"/>
              <a:gd name="T5" fmla="*/ 292 h 901"/>
              <a:gd name="T6" fmla="*/ 610 w 901"/>
              <a:gd name="T7" fmla="*/ 300 h 901"/>
              <a:gd name="T8" fmla="*/ 553 w 901"/>
              <a:gd name="T9" fmla="*/ 325 h 901"/>
              <a:gd name="T10" fmla="*/ 544 w 901"/>
              <a:gd name="T11" fmla="*/ 337 h 901"/>
              <a:gd name="T12" fmla="*/ 566 w 901"/>
              <a:gd name="T13" fmla="*/ 361 h 901"/>
              <a:gd name="T14" fmla="*/ 596 w 901"/>
              <a:gd name="T15" fmla="*/ 420 h 901"/>
              <a:gd name="T16" fmla="*/ 644 w 901"/>
              <a:gd name="T17" fmla="*/ 417 h 901"/>
              <a:gd name="T18" fmla="*/ 650 w 901"/>
              <a:gd name="T19" fmla="*/ 448 h 901"/>
              <a:gd name="T20" fmla="*/ 601 w 901"/>
              <a:gd name="T21" fmla="*/ 521 h 901"/>
              <a:gd name="T22" fmla="*/ 565 w 901"/>
              <a:gd name="T23" fmla="*/ 568 h 901"/>
              <a:gd name="T24" fmla="*/ 587 w 901"/>
              <a:gd name="T25" fmla="*/ 593 h 901"/>
              <a:gd name="T26" fmla="*/ 588 w 901"/>
              <a:gd name="T27" fmla="*/ 616 h 901"/>
              <a:gd name="T28" fmla="*/ 531 w 901"/>
              <a:gd name="T29" fmla="*/ 657 h 901"/>
              <a:gd name="T30" fmla="*/ 517 w 901"/>
              <a:gd name="T31" fmla="*/ 703 h 901"/>
              <a:gd name="T32" fmla="*/ 467 w 901"/>
              <a:gd name="T33" fmla="*/ 746 h 901"/>
              <a:gd name="T34" fmla="*/ 409 w 901"/>
              <a:gd name="T35" fmla="*/ 753 h 901"/>
              <a:gd name="T36" fmla="*/ 369 w 901"/>
              <a:gd name="T37" fmla="*/ 697 h 901"/>
              <a:gd name="T38" fmla="*/ 362 w 901"/>
              <a:gd name="T39" fmla="*/ 638 h 901"/>
              <a:gd name="T40" fmla="*/ 373 w 901"/>
              <a:gd name="T41" fmla="*/ 595 h 901"/>
              <a:gd name="T42" fmla="*/ 336 w 901"/>
              <a:gd name="T43" fmla="*/ 532 h 901"/>
              <a:gd name="T44" fmla="*/ 309 w 901"/>
              <a:gd name="T45" fmla="*/ 491 h 901"/>
              <a:gd name="T46" fmla="*/ 244 w 901"/>
              <a:gd name="T47" fmla="*/ 488 h 901"/>
              <a:gd name="T48" fmla="*/ 185 w 901"/>
              <a:gd name="T49" fmla="*/ 471 h 901"/>
              <a:gd name="T50" fmla="*/ 167 w 901"/>
              <a:gd name="T51" fmla="*/ 416 h 901"/>
              <a:gd name="T52" fmla="*/ 175 w 901"/>
              <a:gd name="T53" fmla="*/ 357 h 901"/>
              <a:gd name="T54" fmla="*/ 211 w 901"/>
              <a:gd name="T55" fmla="*/ 288 h 901"/>
              <a:gd name="T56" fmla="*/ 253 w 901"/>
              <a:gd name="T57" fmla="*/ 263 h 901"/>
              <a:gd name="T58" fmla="*/ 325 w 901"/>
              <a:gd name="T59" fmla="*/ 258 h 901"/>
              <a:gd name="T60" fmla="*/ 353 w 901"/>
              <a:gd name="T61" fmla="*/ 272 h 901"/>
              <a:gd name="T62" fmla="*/ 381 w 901"/>
              <a:gd name="T63" fmla="*/ 294 h 901"/>
              <a:gd name="T64" fmla="*/ 473 w 901"/>
              <a:gd name="T65" fmla="*/ 285 h 901"/>
              <a:gd name="T66" fmla="*/ 510 w 901"/>
              <a:gd name="T67" fmla="*/ 185 h 901"/>
              <a:gd name="T68" fmla="*/ 492 w 901"/>
              <a:gd name="T69" fmla="*/ 165 h 901"/>
              <a:gd name="T70" fmla="*/ 455 w 901"/>
              <a:gd name="T71" fmla="*/ 175 h 901"/>
              <a:gd name="T72" fmla="*/ 425 w 901"/>
              <a:gd name="T73" fmla="*/ 160 h 901"/>
              <a:gd name="T74" fmla="*/ 413 w 901"/>
              <a:gd name="T75" fmla="*/ 124 h 901"/>
              <a:gd name="T76" fmla="*/ 430 w 901"/>
              <a:gd name="T77" fmla="*/ 93 h 901"/>
              <a:gd name="T78" fmla="*/ 510 w 901"/>
              <a:gd name="T79" fmla="*/ 51 h 901"/>
              <a:gd name="T80" fmla="*/ 608 w 901"/>
              <a:gd name="T81" fmla="*/ 31 h 901"/>
              <a:gd name="T82" fmla="*/ 514 w 901"/>
              <a:gd name="T83" fmla="*/ 5 h 901"/>
              <a:gd name="T84" fmla="*/ 382 w 901"/>
              <a:gd name="T85" fmla="*/ 6 h 901"/>
              <a:gd name="T86" fmla="*/ 255 w 901"/>
              <a:gd name="T87" fmla="*/ 44 h 901"/>
              <a:gd name="T88" fmla="*/ 147 w 901"/>
              <a:gd name="T89" fmla="*/ 118 h 901"/>
              <a:gd name="T90" fmla="*/ 65 w 901"/>
              <a:gd name="T91" fmla="*/ 217 h 901"/>
              <a:gd name="T92" fmla="*/ 14 w 901"/>
              <a:gd name="T93" fmla="*/ 338 h 901"/>
              <a:gd name="T94" fmla="*/ 1 w 901"/>
              <a:gd name="T95" fmla="*/ 474 h 901"/>
              <a:gd name="T96" fmla="*/ 27 w 901"/>
              <a:gd name="T97" fmla="*/ 606 h 901"/>
              <a:gd name="T98" fmla="*/ 90 w 901"/>
              <a:gd name="T99" fmla="*/ 720 h 901"/>
              <a:gd name="T100" fmla="*/ 182 w 901"/>
              <a:gd name="T101" fmla="*/ 812 h 901"/>
              <a:gd name="T102" fmla="*/ 296 w 901"/>
              <a:gd name="T103" fmla="*/ 874 h 901"/>
              <a:gd name="T104" fmla="*/ 427 w 901"/>
              <a:gd name="T105" fmla="*/ 901 h 901"/>
              <a:gd name="T106" fmla="*/ 563 w 901"/>
              <a:gd name="T107" fmla="*/ 886 h 901"/>
              <a:gd name="T108" fmla="*/ 684 w 901"/>
              <a:gd name="T109" fmla="*/ 836 h 901"/>
              <a:gd name="T110" fmla="*/ 784 w 901"/>
              <a:gd name="T111" fmla="*/ 753 h 901"/>
              <a:gd name="T112" fmla="*/ 857 w 901"/>
              <a:gd name="T113" fmla="*/ 645 h 901"/>
              <a:gd name="T114" fmla="*/ 896 w 901"/>
              <a:gd name="T115" fmla="*/ 519 h 901"/>
              <a:gd name="T116" fmla="*/ 896 w 901"/>
              <a:gd name="T117" fmla="*/ 386 h 901"/>
              <a:gd name="T118" fmla="*/ 860 w 901"/>
              <a:gd name="T119" fmla="*/ 264 h 901"/>
              <a:gd name="T120" fmla="*/ 794 w 901"/>
              <a:gd name="T121" fmla="*/ 1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87173" y="5783994"/>
            <a:ext cx="165311" cy="113159"/>
            <a:chOff x="11037888" y="1400175"/>
            <a:chExt cx="266700" cy="182563"/>
          </a:xfrm>
          <a:solidFill>
            <a:schemeClr val="bg1"/>
          </a:solidFill>
        </p:grpSpPr>
        <p:sp>
          <p:nvSpPr>
            <p:cNvPr id="18" name="Freeform 3506"/>
            <p:cNvSpPr>
              <a:spLocks/>
            </p:cNvSpPr>
            <p:nvPr/>
          </p:nvSpPr>
          <p:spPr bwMode="auto">
            <a:xfrm>
              <a:off x="11037888" y="1411288"/>
              <a:ext cx="266700" cy="171450"/>
            </a:xfrm>
            <a:custGeom>
              <a:avLst/>
              <a:gdLst>
                <a:gd name="T0" fmla="*/ 661 w 673"/>
                <a:gd name="T1" fmla="*/ 0 h 429"/>
                <a:gd name="T2" fmla="*/ 357 w 673"/>
                <a:gd name="T3" fmla="*/ 245 h 429"/>
                <a:gd name="T4" fmla="*/ 354 w 673"/>
                <a:gd name="T5" fmla="*/ 248 h 429"/>
                <a:gd name="T6" fmla="*/ 350 w 673"/>
                <a:gd name="T7" fmla="*/ 248 h 429"/>
                <a:gd name="T8" fmla="*/ 346 w 673"/>
                <a:gd name="T9" fmla="*/ 248 h 429"/>
                <a:gd name="T10" fmla="*/ 342 w 673"/>
                <a:gd name="T11" fmla="*/ 247 h 429"/>
                <a:gd name="T12" fmla="*/ 11 w 673"/>
                <a:gd name="T13" fmla="*/ 6 h 429"/>
                <a:gd name="T14" fmla="*/ 7 w 673"/>
                <a:gd name="T15" fmla="*/ 14 h 429"/>
                <a:gd name="T16" fmla="*/ 3 w 673"/>
                <a:gd name="T17" fmla="*/ 23 h 429"/>
                <a:gd name="T18" fmla="*/ 2 w 673"/>
                <a:gd name="T19" fmla="*/ 33 h 429"/>
                <a:gd name="T20" fmla="*/ 0 w 673"/>
                <a:gd name="T21" fmla="*/ 44 h 429"/>
                <a:gd name="T22" fmla="*/ 0 w 673"/>
                <a:gd name="T23" fmla="*/ 357 h 429"/>
                <a:gd name="T24" fmla="*/ 2 w 673"/>
                <a:gd name="T25" fmla="*/ 365 h 429"/>
                <a:gd name="T26" fmla="*/ 2 w 673"/>
                <a:gd name="T27" fmla="*/ 371 h 429"/>
                <a:gd name="T28" fmla="*/ 4 w 673"/>
                <a:gd name="T29" fmla="*/ 379 h 429"/>
                <a:gd name="T30" fmla="*/ 6 w 673"/>
                <a:gd name="T31" fmla="*/ 385 h 429"/>
                <a:gd name="T32" fmla="*/ 9 w 673"/>
                <a:gd name="T33" fmla="*/ 392 h 429"/>
                <a:gd name="T34" fmla="*/ 12 w 673"/>
                <a:gd name="T35" fmla="*/ 398 h 429"/>
                <a:gd name="T36" fmla="*/ 16 w 673"/>
                <a:gd name="T37" fmla="*/ 403 h 429"/>
                <a:gd name="T38" fmla="*/ 21 w 673"/>
                <a:gd name="T39" fmla="*/ 408 h 429"/>
                <a:gd name="T40" fmla="*/ 26 w 673"/>
                <a:gd name="T41" fmla="*/ 412 h 429"/>
                <a:gd name="T42" fmla="*/ 31 w 673"/>
                <a:gd name="T43" fmla="*/ 417 h 429"/>
                <a:gd name="T44" fmla="*/ 36 w 673"/>
                <a:gd name="T45" fmla="*/ 420 h 429"/>
                <a:gd name="T46" fmla="*/ 43 w 673"/>
                <a:gd name="T47" fmla="*/ 424 h 429"/>
                <a:gd name="T48" fmla="*/ 49 w 673"/>
                <a:gd name="T49" fmla="*/ 425 h 429"/>
                <a:gd name="T50" fmla="*/ 57 w 673"/>
                <a:gd name="T51" fmla="*/ 428 h 429"/>
                <a:gd name="T52" fmla="*/ 63 w 673"/>
                <a:gd name="T53" fmla="*/ 429 h 429"/>
                <a:gd name="T54" fmla="*/ 71 w 673"/>
                <a:gd name="T55" fmla="*/ 429 h 429"/>
                <a:gd name="T56" fmla="*/ 601 w 673"/>
                <a:gd name="T57" fmla="*/ 429 h 429"/>
                <a:gd name="T58" fmla="*/ 609 w 673"/>
                <a:gd name="T59" fmla="*/ 429 h 429"/>
                <a:gd name="T60" fmla="*/ 616 w 673"/>
                <a:gd name="T61" fmla="*/ 428 h 429"/>
                <a:gd name="T62" fmla="*/ 623 w 673"/>
                <a:gd name="T63" fmla="*/ 425 h 429"/>
                <a:gd name="T64" fmla="*/ 630 w 673"/>
                <a:gd name="T65" fmla="*/ 423 h 429"/>
                <a:gd name="T66" fmla="*/ 636 w 673"/>
                <a:gd name="T67" fmla="*/ 420 h 429"/>
                <a:gd name="T68" fmla="*/ 643 w 673"/>
                <a:gd name="T69" fmla="*/ 416 h 429"/>
                <a:gd name="T70" fmla="*/ 648 w 673"/>
                <a:gd name="T71" fmla="*/ 412 h 429"/>
                <a:gd name="T72" fmla="*/ 653 w 673"/>
                <a:gd name="T73" fmla="*/ 407 h 429"/>
                <a:gd name="T74" fmla="*/ 657 w 673"/>
                <a:gd name="T75" fmla="*/ 402 h 429"/>
                <a:gd name="T76" fmla="*/ 662 w 673"/>
                <a:gd name="T77" fmla="*/ 397 h 429"/>
                <a:gd name="T78" fmla="*/ 666 w 673"/>
                <a:gd name="T79" fmla="*/ 390 h 429"/>
                <a:gd name="T80" fmla="*/ 668 w 673"/>
                <a:gd name="T81" fmla="*/ 385 h 429"/>
                <a:gd name="T82" fmla="*/ 671 w 673"/>
                <a:gd name="T83" fmla="*/ 378 h 429"/>
                <a:gd name="T84" fmla="*/ 672 w 673"/>
                <a:gd name="T85" fmla="*/ 371 h 429"/>
                <a:gd name="T86" fmla="*/ 673 w 673"/>
                <a:gd name="T87" fmla="*/ 364 h 429"/>
                <a:gd name="T88" fmla="*/ 673 w 673"/>
                <a:gd name="T89" fmla="*/ 357 h 429"/>
                <a:gd name="T90" fmla="*/ 673 w 673"/>
                <a:gd name="T91" fmla="*/ 44 h 429"/>
                <a:gd name="T92" fmla="*/ 673 w 673"/>
                <a:gd name="T93" fmla="*/ 32 h 429"/>
                <a:gd name="T94" fmla="*/ 671 w 673"/>
                <a:gd name="T95" fmla="*/ 21 h 429"/>
                <a:gd name="T96" fmla="*/ 666 w 673"/>
                <a:gd name="T97" fmla="*/ 10 h 429"/>
                <a:gd name="T98" fmla="*/ 661 w 673"/>
                <a:gd name="T9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429">
                  <a:moveTo>
                    <a:pt x="661" y="0"/>
                  </a:moveTo>
                  <a:lnTo>
                    <a:pt x="357" y="245"/>
                  </a:lnTo>
                  <a:lnTo>
                    <a:pt x="354" y="248"/>
                  </a:lnTo>
                  <a:lnTo>
                    <a:pt x="350" y="248"/>
                  </a:lnTo>
                  <a:lnTo>
                    <a:pt x="346" y="248"/>
                  </a:lnTo>
                  <a:lnTo>
                    <a:pt x="342" y="247"/>
                  </a:lnTo>
                  <a:lnTo>
                    <a:pt x="11" y="6"/>
                  </a:lnTo>
                  <a:lnTo>
                    <a:pt x="7" y="14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4"/>
                  </a:lnTo>
                  <a:lnTo>
                    <a:pt x="0" y="357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4" y="379"/>
                  </a:lnTo>
                  <a:lnTo>
                    <a:pt x="6" y="385"/>
                  </a:lnTo>
                  <a:lnTo>
                    <a:pt x="9" y="392"/>
                  </a:lnTo>
                  <a:lnTo>
                    <a:pt x="12" y="398"/>
                  </a:lnTo>
                  <a:lnTo>
                    <a:pt x="16" y="403"/>
                  </a:lnTo>
                  <a:lnTo>
                    <a:pt x="21" y="408"/>
                  </a:lnTo>
                  <a:lnTo>
                    <a:pt x="26" y="412"/>
                  </a:lnTo>
                  <a:lnTo>
                    <a:pt x="31" y="417"/>
                  </a:lnTo>
                  <a:lnTo>
                    <a:pt x="36" y="420"/>
                  </a:lnTo>
                  <a:lnTo>
                    <a:pt x="43" y="424"/>
                  </a:lnTo>
                  <a:lnTo>
                    <a:pt x="49" y="425"/>
                  </a:lnTo>
                  <a:lnTo>
                    <a:pt x="57" y="428"/>
                  </a:lnTo>
                  <a:lnTo>
                    <a:pt x="63" y="429"/>
                  </a:lnTo>
                  <a:lnTo>
                    <a:pt x="71" y="429"/>
                  </a:lnTo>
                  <a:lnTo>
                    <a:pt x="601" y="429"/>
                  </a:lnTo>
                  <a:lnTo>
                    <a:pt x="609" y="429"/>
                  </a:lnTo>
                  <a:lnTo>
                    <a:pt x="616" y="428"/>
                  </a:lnTo>
                  <a:lnTo>
                    <a:pt x="623" y="425"/>
                  </a:lnTo>
                  <a:lnTo>
                    <a:pt x="630" y="423"/>
                  </a:lnTo>
                  <a:lnTo>
                    <a:pt x="636" y="420"/>
                  </a:lnTo>
                  <a:lnTo>
                    <a:pt x="643" y="416"/>
                  </a:lnTo>
                  <a:lnTo>
                    <a:pt x="648" y="412"/>
                  </a:lnTo>
                  <a:lnTo>
                    <a:pt x="653" y="407"/>
                  </a:lnTo>
                  <a:lnTo>
                    <a:pt x="657" y="402"/>
                  </a:lnTo>
                  <a:lnTo>
                    <a:pt x="662" y="397"/>
                  </a:lnTo>
                  <a:lnTo>
                    <a:pt x="666" y="390"/>
                  </a:lnTo>
                  <a:lnTo>
                    <a:pt x="668" y="385"/>
                  </a:lnTo>
                  <a:lnTo>
                    <a:pt x="671" y="378"/>
                  </a:lnTo>
                  <a:lnTo>
                    <a:pt x="672" y="371"/>
                  </a:lnTo>
                  <a:lnTo>
                    <a:pt x="673" y="364"/>
                  </a:lnTo>
                  <a:lnTo>
                    <a:pt x="673" y="357"/>
                  </a:lnTo>
                  <a:lnTo>
                    <a:pt x="673" y="44"/>
                  </a:lnTo>
                  <a:lnTo>
                    <a:pt x="673" y="32"/>
                  </a:lnTo>
                  <a:lnTo>
                    <a:pt x="671" y="21"/>
                  </a:lnTo>
                  <a:lnTo>
                    <a:pt x="666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9" name="Freeform 3507"/>
            <p:cNvSpPr>
              <a:spLocks/>
            </p:cNvSpPr>
            <p:nvPr/>
          </p:nvSpPr>
          <p:spPr bwMode="auto">
            <a:xfrm>
              <a:off x="11049000" y="1400175"/>
              <a:ext cx="244475" cy="98425"/>
            </a:xfrm>
            <a:custGeom>
              <a:avLst/>
              <a:gdLst>
                <a:gd name="T0" fmla="*/ 617 w 617"/>
                <a:gd name="T1" fmla="*/ 11 h 249"/>
                <a:gd name="T2" fmla="*/ 608 w 617"/>
                <a:gd name="T3" fmla="*/ 6 h 249"/>
                <a:gd name="T4" fmla="*/ 599 w 617"/>
                <a:gd name="T5" fmla="*/ 4 h 249"/>
                <a:gd name="T6" fmla="*/ 587 w 617"/>
                <a:gd name="T7" fmla="*/ 1 h 249"/>
                <a:gd name="T8" fmla="*/ 575 w 617"/>
                <a:gd name="T9" fmla="*/ 0 h 249"/>
                <a:gd name="T10" fmla="*/ 46 w 617"/>
                <a:gd name="T11" fmla="*/ 0 h 249"/>
                <a:gd name="T12" fmla="*/ 34 w 617"/>
                <a:gd name="T13" fmla="*/ 1 h 249"/>
                <a:gd name="T14" fmla="*/ 21 w 617"/>
                <a:gd name="T15" fmla="*/ 4 h 249"/>
                <a:gd name="T16" fmla="*/ 10 w 617"/>
                <a:gd name="T17" fmla="*/ 9 h 249"/>
                <a:gd name="T18" fmla="*/ 0 w 617"/>
                <a:gd name="T19" fmla="*/ 15 h 249"/>
                <a:gd name="T20" fmla="*/ 322 w 617"/>
                <a:gd name="T21" fmla="*/ 249 h 249"/>
                <a:gd name="T22" fmla="*/ 617 w 617"/>
                <a:gd name="T23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7" h="249">
                  <a:moveTo>
                    <a:pt x="617" y="11"/>
                  </a:moveTo>
                  <a:lnTo>
                    <a:pt x="608" y="6"/>
                  </a:lnTo>
                  <a:lnTo>
                    <a:pt x="599" y="4"/>
                  </a:lnTo>
                  <a:lnTo>
                    <a:pt x="587" y="1"/>
                  </a:lnTo>
                  <a:lnTo>
                    <a:pt x="575" y="0"/>
                  </a:lnTo>
                  <a:lnTo>
                    <a:pt x="46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0" y="9"/>
                  </a:lnTo>
                  <a:lnTo>
                    <a:pt x="0" y="15"/>
                  </a:lnTo>
                  <a:lnTo>
                    <a:pt x="322" y="249"/>
                  </a:lnTo>
                  <a:lnTo>
                    <a:pt x="6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535823" y="5247126"/>
            <a:ext cx="0" cy="708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20175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Side SharePoint Development for the Newcomer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Saturday Sacramento</a:t>
            </a:r>
          </a:p>
          <a:p>
            <a:r>
              <a:rPr lang="en-US" dirty="0"/>
              <a:t>October 21, 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977" y="6161038"/>
            <a:ext cx="203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Ryan Schouten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77" y="5931590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4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8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Schouten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/>
              <a:t>Utah SharePoint User Group President</a:t>
            </a:r>
          </a:p>
          <a:p>
            <a:r>
              <a:rPr lang="en-US" sz="1200" dirty="0"/>
              <a:t>Worked with SharePoint for &gt; 10 years</a:t>
            </a:r>
          </a:p>
          <a:p>
            <a:r>
              <a:rPr lang="en-US" sz="1200" dirty="0"/>
              <a:t>I have experience with SharePoint 2003 – 2016</a:t>
            </a:r>
          </a:p>
          <a:p>
            <a:r>
              <a:rPr lang="en-US" sz="1200" dirty="0"/>
              <a:t>I have worked with </a:t>
            </a:r>
            <a:r>
              <a:rPr lang="en-US" sz="1200" dirty="0" err="1"/>
              <a:t>ASP.Net</a:t>
            </a:r>
            <a:r>
              <a:rPr lang="en-US" sz="1200" dirty="0"/>
              <a:t> for 15 years</a:t>
            </a:r>
          </a:p>
          <a:p>
            <a:r>
              <a:rPr lang="en-US" sz="1200" dirty="0"/>
              <a:t>Microsoft MVP – Office Servers and Services</a:t>
            </a:r>
          </a:p>
          <a:p>
            <a:r>
              <a:rPr lang="en-US" sz="1200" dirty="0">
                <a:hlinkClick r:id="rId3"/>
              </a:rPr>
              <a:t>http://www.sharepointknight.com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555491"/>
            <a:ext cx="2497664" cy="24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EE552-BDD0-4687-B1F2-FA499C7E7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5" y="505502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70B9-4FF4-4387-BA42-57B1FA7D7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2" y="4762135"/>
            <a:ext cx="1524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38F5-0E16-46F2-A825-E0E57E5BF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0" y="4752610"/>
            <a:ext cx="1524000" cy="116205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704A46-91ED-4F7E-9322-6BCC9B1464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81" y="4814110"/>
            <a:ext cx="618488" cy="979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649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9066" y="3210353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33" y="1482805"/>
            <a:ext cx="5376683" cy="139903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6B9CE5-6446-4792-8B39-244066B7CF88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4600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Client Side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Preparing for the cloud</a:t>
            </a:r>
          </a:p>
          <a:p>
            <a:r>
              <a:rPr lang="en-US" sz="1600" dirty="0"/>
              <a:t>Automation</a:t>
            </a:r>
          </a:p>
          <a:p>
            <a:r>
              <a:rPr lang="en-US" sz="1600" dirty="0"/>
              <a:t>Better User experience</a:t>
            </a:r>
          </a:p>
          <a:p>
            <a:r>
              <a:rPr lang="en-US" sz="1600" dirty="0"/>
              <a:t>Simplified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236C-2EF4-46E7-837F-8F55FE6436A4}"/>
              </a:ext>
            </a:extLst>
          </p:cNvPr>
          <p:cNvSpPr txBox="1">
            <a:spLocks/>
          </p:cNvSpPr>
          <p:nvPr/>
        </p:nvSpPr>
        <p:spPr>
          <a:xfrm>
            <a:off x="8419799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909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Generically any code that is not run on the server</a:t>
            </a:r>
          </a:p>
          <a:p>
            <a:r>
              <a:rPr lang="en-US" sz="1600" dirty="0"/>
              <a:t>Available through pretty much any language</a:t>
            </a:r>
          </a:p>
        </p:txBody>
      </p:sp>
      <p:sp>
        <p:nvSpPr>
          <p:cNvPr id="4" name="TextBox 3"/>
          <p:cNvSpPr txBox="1"/>
          <p:nvPr/>
        </p:nvSpPr>
        <p:spPr>
          <a:xfrm rot="2073965">
            <a:off x="7416221" y="3233762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JavaScript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2603" y="3858220"/>
            <a:ext cx="463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C#</a:t>
            </a:r>
          </a:p>
        </p:txBody>
      </p:sp>
      <p:sp>
        <p:nvSpPr>
          <p:cNvPr id="6" name="TextBox 5"/>
          <p:cNvSpPr txBox="1"/>
          <p:nvPr/>
        </p:nvSpPr>
        <p:spPr>
          <a:xfrm rot="19968466">
            <a:off x="600911" y="4038938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Visual Basic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8177" y="475739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8317" y="4882015"/>
            <a:ext cx="9634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3241" y="3793108"/>
            <a:ext cx="7331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1483" y="3622779"/>
            <a:ext cx="641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5150" y="4641540"/>
            <a:ext cx="2018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ObjectiveC</a:t>
            </a:r>
            <a:r>
              <a:rPr lang="en-US" sz="2100" dirty="0"/>
              <a:t>/Swift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6FE6B7D-3D99-4EC8-8F23-6A00A8FD37BC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587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REST</a:t>
            </a:r>
          </a:p>
          <a:p>
            <a:r>
              <a:rPr lang="en-US" sz="1600" dirty="0"/>
              <a:t>CSOM</a:t>
            </a:r>
          </a:p>
          <a:p>
            <a:r>
              <a:rPr lang="en-US" sz="1600" dirty="0"/>
              <a:t>Web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B7FF5-2D48-4EF7-A1CB-A1B55948D293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071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Comes in Several Flavors</a:t>
            </a:r>
          </a:p>
          <a:p>
            <a:pPr lvl="1"/>
            <a:r>
              <a:rPr lang="en-US" sz="1200" dirty="0" err="1"/>
              <a:t>.Net</a:t>
            </a:r>
            <a:endParaRPr lang="en-US" sz="1200" dirty="0"/>
          </a:p>
          <a:p>
            <a:pPr lvl="1"/>
            <a:r>
              <a:rPr lang="en-US" sz="1200" dirty="0"/>
              <a:t>Silverlight</a:t>
            </a:r>
          </a:p>
          <a:p>
            <a:pPr lvl="1"/>
            <a:r>
              <a:rPr lang="en-US" sz="1200" dirty="0"/>
              <a:t>JavaScript</a:t>
            </a:r>
          </a:p>
          <a:p>
            <a:pPr lvl="1"/>
            <a:r>
              <a:rPr lang="en-US" sz="1200" dirty="0"/>
              <a:t>Windows Phone</a:t>
            </a:r>
          </a:p>
          <a:p>
            <a:r>
              <a:rPr lang="en-US" sz="1600" dirty="0"/>
              <a:t>Allows Batching of Requests</a:t>
            </a:r>
          </a:p>
          <a:p>
            <a:r>
              <a:rPr lang="en-US" sz="1600" dirty="0"/>
              <a:t>Uses a lot of the same class names and methods as server side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EAB3C-ECF4-4900-B09B-D130EFF50F74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08665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1626c27f282004a6dba69a12cdbf3147&quot;,&quot;LanguageCode&quot;:&quot;en-US&quot;,&quot;SlideGuids&quot;:[&quot;01be0f70-d60f-4993-a8f2-d8324fef0191&quot;,&quot;a1e01fb2-e548-43bf-8d1d-b37bf36e91df&quot;,&quot;70d7c775-461e-414f-beac-0e98a7cb6ce2&quot;,&quot;b630cb56-76bb-421c-9d61-f2c56bc6bc26&quot;,&quot;9fdf7f2a-a5b6-423f-8879-443571cb4efd&quot;,&quot;c02b1b9e-c101-44fe-93d9-e92caeae8e48&quot;,&quot;86d59a70-4b66-499c-96ce-ad716451c813&quot;,&quot;c9000acc-e9d8-4057-9605-8f0ec28e5f58&quot;,&quot;2f516397-5876-4062-afb4-230cef425e51&quot;,&quot;1e519f12-bcef-452b-900f-0c372cfaba23&quot;,&quot;995ccbb0-e8bd-4362-a0fb-7fe4fee70ed6&quot;,&quot;8aa9e504-3347-4f19-876a-e615fce6d6fd&quot;,&quot;1b4fc0c7-aa9d-4a6d-9cad-4ae764899e04&quot;,&quot;9f1443f6-8392-4f39-aff3-ac5cd29d9578&quot;,&quot;4b9405fd-e0dc-448c-95fe-6f77fb351b2f&quot;,&quot;e8977373-c7f2-4776-b1e2-0f515e3c310e&quot;,&quot;29429289-7c89-4083-abfd-3129ecfd4df8&quot;,&quot;1882241b-4bd1-4088-8ef9-16fd397b9bd2&quot;,&quot;e586e388-0e1f-4a6e-9d39-3dbdd6555a59&quot;,&quot;851bbdda-94f0-40ee-8fad-ebbacd091e17&quot;,&quot;ea0fb711-dc72-4a73-9cd1-9fc33aa8d634&quot;,&quot;ccdf98bd-de5a-48f0-85a1-4c0688ad5031&quot;],&quot;TimeStamp&quot;:&quot;2017-10-21T11:12:42.2547438-06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f516397-5876-4062-afb4-230cef425e51&quot;,&quot;TimeStamp&quot;:&quot;2017-10-21T11:12:42.2532398-06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e519f12-bcef-452b-900f-0c372cfaba23&quot;,&quot;TimeStamp&quot;:&quot;2017-10-21T11:12:42.2532398-06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95ccbb0-e8bd-4362-a0fb-7fe4fee70ed6&quot;,&quot;TimeStamp&quot;:&quot;2017-10-21T11:12:42.2532398-06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aa9e504-3347-4f19-876a-e615fce6d6fd&quot;,&quot;TimeStamp&quot;:&quot;2017-10-21T11:12:42.2537407-06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b4fc0c7-aa9d-4a6d-9cad-4ae764899e04&quot;,&quot;TimeStamp&quot;:&quot;2017-10-21T11:12:42.2537407-06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f1443f6-8392-4f39-aff3-ac5cd29d9578&quot;,&quot;TimeStamp&quot;:&quot;2017-10-21T11:12:42.2537407-06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b9405fd-e0dc-448c-95fe-6f77fb351b2f&quot;,&quot;TimeStamp&quot;:&quot;2017-10-21T11:12:42.2537407-06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977373-c7f2-4776-b1e2-0f515e3c310e&quot;,&quot;TimeStamp&quot;:&quot;2017-10-21T11:12:42.2537407-06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9429289-7c89-4083-abfd-3129ecfd4df8&quot;,&quot;TimeStamp&quot;:&quot;2017-10-21T11:12:42.2542425-06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882241b-4bd1-4088-8ef9-16fd397b9bd2&quot;,&quot;TimeStamp&quot;:&quot;2017-10-21T11:12:42.2542425-06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1be0f70-d60f-4993-a8f2-d8324fef0191&quot;,&quot;TimeStamp&quot;:&quot;2017-10-21T11:12:42.2206499-06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586e388-0e1f-4a6e-9d39-3dbdd6555a59&quot;,&quot;TimeStamp&quot;:&quot;2017-10-21T11:12:42.2542425-06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51bbdda-94f0-40ee-8fad-ebbacd091e17&quot;,&quot;TimeStamp&quot;:&quot;2017-10-21T11:12:42.2542425-06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a0fb711-dc72-4a73-9cd1-9fc33aa8d634&quot;,&quot;TimeStamp&quot;:&quot;2017-10-21T11:12:42.2542425-06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df98bd-de5a-48f0-85a1-4c0688ad5031&quot;,&quot;TimeStamp&quot;:&quot;2017-10-21T11:12:42.2542425-06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1e01fb2-e548-43bf-8d1d-b37bf36e91df&quot;,&quot;TimeStamp&quot;:&quot;2017-10-21T11:12:42.2527353-06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0d7c775-461e-414f-beac-0e98a7cb6ce2&quot;,&quot;TimeStamp&quot;:&quot;2017-10-21T11:12:42.2527353-06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30cb56-76bb-421c-9d61-f2c56bc6bc26&quot;,&quot;TimeStamp&quot;:&quot;2017-10-21T11:12:42.2527353-06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fdf7f2a-a5b6-423f-8879-443571cb4efd&quot;,&quot;TimeStamp&quot;:&quot;2017-10-21T11:12:42.2527353-06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02b1b9e-c101-44fe-93d9-e92caeae8e48&quot;,&quot;TimeStamp&quot;:&quot;2017-10-21T11:12:42.2532398-06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6d59a70-4b66-499c-96ce-ad716451c813&quot;,&quot;TimeStamp&quot;:&quot;2017-10-21T11:12:42.2532398-06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9000acc-e9d8-4057-9605-8f0ec28e5f58&quot;,&quot;TimeStamp&quot;:&quot;2017-10-21T11:12:42.2532398-06:00&quot;}"/>
</p:tagLst>
</file>

<file path=ppt/theme/theme1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20F1D"/>
      </a:accent1>
      <a:accent2>
        <a:srgbClr val="A5A5A5"/>
      </a:accent2>
      <a:accent3>
        <a:srgbClr val="000000"/>
      </a:accent3>
      <a:accent4>
        <a:srgbClr val="BFBFBF"/>
      </a:accent4>
      <a:accent5>
        <a:srgbClr val="A5A5A5"/>
      </a:accent5>
      <a:accent6>
        <a:srgbClr val="595959"/>
      </a:accent6>
      <a:hlink>
        <a:srgbClr val="F36D1B"/>
      </a:hlink>
      <a:folHlink>
        <a:srgbClr val="919191"/>
      </a:folHlink>
    </a:clrScheme>
    <a:fontScheme name="Custom 7">
      <a:majorFont>
        <a:latin typeface="Hevetica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3447"/>
        </a:solidFill>
        <a:ln>
          <a:noFill/>
        </a:ln>
      </a:spPr>
      <a:bodyPr rtlCol="0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PSSac2017 Client Side Dev.potx" id="{9336C2E4-BC5D-4350-96DA-84744D163262}" vid="{9E1C8F91-82B4-4982-A10A-0BEE0F57180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SSac2017 Client Side Dev.potx" id="{9336C2E4-BC5D-4350-96DA-84744D163262}" vid="{A67BF7B6-9163-4590-A16B-CE5AC0D5AE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397</Words>
  <Application>Microsoft Office PowerPoint</Application>
  <PresentationFormat>On-screen Show (4:3)</PresentationFormat>
  <Paragraphs>111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Gotham Book</vt:lpstr>
      <vt:lpstr>Hevetica</vt:lpstr>
      <vt:lpstr>Open Sans</vt:lpstr>
      <vt:lpstr>Open Sans Light</vt:lpstr>
      <vt:lpstr>Roboto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Client Side SharePoint Development for the Newcomer</vt:lpstr>
      <vt:lpstr>About Me</vt:lpstr>
      <vt:lpstr>PowerPoint Presentation</vt:lpstr>
      <vt:lpstr>Why Client Side Development</vt:lpstr>
      <vt:lpstr>What is Client-Side Development?</vt:lpstr>
      <vt:lpstr>Options</vt:lpstr>
      <vt:lpstr>Client-Side Object Model</vt:lpstr>
      <vt:lpstr>Requirements</vt:lpstr>
      <vt:lpstr>REST</vt:lpstr>
      <vt:lpstr>Compare</vt:lpstr>
      <vt:lpstr>Limitations</vt:lpstr>
      <vt:lpstr>Demo Client-Side Options</vt:lpstr>
      <vt:lpstr>Ways to Change Permissions</vt:lpstr>
      <vt:lpstr>Demo Context Change</vt:lpstr>
      <vt:lpstr>SP-PnP-JS</vt:lpstr>
      <vt:lpstr>PowerPoint Presentation</vt:lpstr>
      <vt:lpstr>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DamiCreative</dc:creator>
  <cp:lastModifiedBy>Ryan Schouten</cp:lastModifiedBy>
  <cp:revision>219</cp:revision>
  <dcterms:created xsi:type="dcterms:W3CDTF">2017-05-04T09:45:03Z</dcterms:created>
  <dcterms:modified xsi:type="dcterms:W3CDTF">2017-10-21T20:01:23Z</dcterms:modified>
</cp:coreProperties>
</file>