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958A2-CC4A-460D-8CE7-DDBA22B9A2D1}" type="datetimeFigureOut">
              <a:rPr lang="en-US" smtClean="0"/>
              <a:t>4/21/2015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F951A-7469-450C-B349-D698BFE49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2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Worked with all but one version of SharePoint. I missed the first version. Slides will be posted to my blog at http://www.sharepointknight.com</a:t>
            </a:r>
            <a:r>
              <a:rPr lang="en-US" baseline="0" dirty="0" smtClean="0"/>
              <a:t> in the next 24 hours.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F4687-9F9C-4375-A902-F7EC14C9AE62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17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kangax.github.io/compat-table/es6/" TargetMode="External"/><Relationship Id="rId7" Type="http://schemas.openxmlformats.org/officeDocument/2006/relationships/hyperlink" Target="https://github.com/lukehoban/es6features" TargetMode="External"/><Relationship Id="rId2" Type="http://schemas.openxmlformats.org/officeDocument/2006/relationships/hyperlink" Target="http://code.tutsplus.com/articles/use-ecmascript-6-today--net-315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ecmascript.org/doku.php?id=harmony:specification_drafts" TargetMode="External"/><Relationship Id="rId5" Type="http://schemas.openxmlformats.org/officeDocument/2006/relationships/hyperlink" Target="http://espadrine.github.io/New-In-A-Spec/es6/" TargetMode="External"/><Relationship Id="rId4" Type="http://schemas.openxmlformats.org/officeDocument/2006/relationships/hyperlink" Target="http://addyosmani.com/blog/ecmascript-6-resources-for-the-curious-javascripter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Ryan.schouten@itg-mail.com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kangax.github.io/compat-table/es6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" TargetMode="External"/><Relationship Id="rId2" Type="http://schemas.openxmlformats.org/officeDocument/2006/relationships/hyperlink" Target="http://code.google.com/p/traceur-compiler/wiki/LanguageFeatur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belj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EcmaScript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Presented By Ryan Schouten</a:t>
            </a:r>
          </a:p>
          <a:p>
            <a:r>
              <a:rPr lang="en-US" dirty="0" err="1" smtClean="0"/>
              <a:t>UtahJS</a:t>
            </a:r>
            <a:r>
              <a:rPr lang="en-US" dirty="0" smtClean="0"/>
              <a:t> Meetup </a:t>
            </a:r>
            <a:endParaRPr lang="en-US" dirty="0" smtClean="0"/>
          </a:p>
          <a:p>
            <a:r>
              <a:rPr lang="en-US" dirty="0" smtClean="0"/>
              <a:t>April 21,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60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586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4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http://code.tutsplus.com/articles/use-ecmascript-6-today--</a:t>
            </a:r>
            <a:r>
              <a:rPr lang="en-US" dirty="0" smtClean="0">
                <a:hlinkClick r:id="rId2"/>
              </a:rPr>
              <a:t>net-31582</a:t>
            </a:r>
            <a:endParaRPr lang="en-US" dirty="0" smtClean="0"/>
          </a:p>
          <a:p>
            <a:r>
              <a:rPr lang="en-US" dirty="0">
                <a:hlinkClick r:id="rId3"/>
              </a:rPr>
              <a:t>http://kangax.github.io/compat-table/es6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http://addyosmani.com/blog/ecmascript-6-resources-for-the-curious-javascripter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http://espadrine.github.io/New-In-A-Spec/es6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err="1" smtClean="0"/>
              <a:t>EcmaScript</a:t>
            </a:r>
            <a:r>
              <a:rPr lang="en-US" dirty="0" smtClean="0"/>
              <a:t> Specification</a:t>
            </a:r>
          </a:p>
          <a:p>
            <a:pPr lvl="1"/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wiki.ecmascript.org/doku.php?id=harmony:specification_drafts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github.com/lukehoban/es6features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2837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826" y="625162"/>
            <a:ext cx="11280370" cy="5576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Ryan Schouten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Worked with JavaScript for 14 years.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 have worked with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ASP.Net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for 14 years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MCPD, MCT, MCSE: SharePoint, MCSA: Office 365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Contact Information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Ryan.Schouten@itg-mail.com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shrpntknight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http://www.sharepointknight.com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1" y="1020127"/>
            <a:ext cx="1598771" cy="2388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824" y="3640807"/>
            <a:ext cx="3642869" cy="20491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015" y="5132709"/>
            <a:ext cx="1143000" cy="557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322" y="4839815"/>
            <a:ext cx="1524000" cy="114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20" y="4830290"/>
            <a:ext cx="15240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875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TGlogoPl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316" y="1550324"/>
            <a:ext cx="699516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2743201"/>
            <a:ext cx="807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Office365 Implementations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Custom SharePoint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Responsive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Intranet Design/Implementations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9788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r>
              <a:rPr lang="en-US" dirty="0" smtClean="0"/>
              <a:t>Why the Change</a:t>
            </a:r>
          </a:p>
          <a:p>
            <a:r>
              <a:rPr lang="en-US" dirty="0" smtClean="0"/>
              <a:t>What is New</a:t>
            </a:r>
          </a:p>
          <a:p>
            <a:r>
              <a:rPr lang="en-US" dirty="0" smtClean="0"/>
              <a:t>Support</a:t>
            </a:r>
          </a:p>
          <a:p>
            <a:r>
              <a:rPr lang="en-US" dirty="0" smtClean="0"/>
              <a:t>How to Prepare for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024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535103"/>
              </p:ext>
            </p:extLst>
          </p:nvPr>
        </p:nvGraphicFramePr>
        <p:xfrm>
          <a:off x="677863" y="2160588"/>
          <a:ext cx="859631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95"/>
                <a:gridCol w="2768138"/>
                <a:gridCol w="48351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Published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1997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June 1998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Changed</a:t>
                      </a:r>
                      <a:r>
                        <a:rPr lang="en-US" baseline="0" dirty="0" smtClean="0"/>
                        <a:t> to align with international standard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December 1999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Added regular expressions, try/catch, various other improvements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Abandoned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features were dropped, some were included in the</a:t>
                      </a:r>
                      <a:r>
                        <a:rPr lang="en-US" baseline="0" dirty="0" smtClean="0"/>
                        <a:t> 6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edition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December 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strict mode for better error handling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Yet to be released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Why we are here </a:t>
                      </a:r>
                      <a:r>
                        <a:rPr lang="en-US" dirty="0" smtClean="0"/>
                        <a:t>today aka harmony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 in 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7147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started as a variation of Java to work in Netscape</a:t>
            </a:r>
          </a:p>
          <a:p>
            <a:r>
              <a:rPr lang="en-US" dirty="0" smtClean="0"/>
              <a:t>Limits of JavaScript were limits of Java at the time</a:t>
            </a:r>
          </a:p>
          <a:p>
            <a:r>
              <a:rPr lang="en-US" dirty="0" smtClean="0"/>
              <a:t>Way too chatty and verbose</a:t>
            </a:r>
          </a:p>
          <a:p>
            <a:r>
              <a:rPr lang="en-US" dirty="0" smtClean="0"/>
              <a:t>We need to create better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76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4109"/>
            <a:ext cx="8596668" cy="433725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Changes bring JavaScript closes to modern object oriented languages</a:t>
            </a:r>
          </a:p>
          <a:p>
            <a:r>
              <a:rPr lang="en-US" dirty="0" smtClean="0"/>
              <a:t>Default values for parameters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 foo(a, b=1, c=0)</a:t>
            </a:r>
          </a:p>
          <a:p>
            <a:r>
              <a:rPr lang="en-US" dirty="0" smtClean="0"/>
              <a:t>Native Promise Support</a:t>
            </a:r>
          </a:p>
          <a:p>
            <a:r>
              <a:rPr lang="en-US" dirty="0" smtClean="0"/>
              <a:t>Fat arrow(short hand for function creation)</a:t>
            </a:r>
          </a:p>
          <a:p>
            <a:pPr lvl="1"/>
            <a:r>
              <a:rPr lang="en-US" dirty="0" smtClean="0"/>
              <a:t>(x) =&gt; x * x same as function bar(x) { return x}</a:t>
            </a:r>
          </a:p>
          <a:p>
            <a:r>
              <a:rPr lang="en-US" dirty="0" smtClean="0"/>
              <a:t>Class syntax</a:t>
            </a:r>
          </a:p>
          <a:p>
            <a:pPr lvl="1"/>
            <a:r>
              <a:rPr lang="en-US" dirty="0" smtClean="0"/>
              <a:t>Extends</a:t>
            </a:r>
          </a:p>
          <a:p>
            <a:pPr lvl="1"/>
            <a:r>
              <a:rPr lang="en-US" dirty="0" smtClean="0"/>
              <a:t>Super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Constructor</a:t>
            </a:r>
          </a:p>
          <a:p>
            <a:r>
              <a:rPr lang="en-US" dirty="0" smtClean="0"/>
              <a:t>Template strings</a:t>
            </a:r>
          </a:p>
          <a:p>
            <a:r>
              <a:rPr lang="en-US" dirty="0" smtClean="0"/>
              <a:t>Many Other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050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supported by all browsers </a:t>
            </a:r>
          </a:p>
          <a:p>
            <a:r>
              <a:rPr lang="en-US" dirty="0" smtClean="0"/>
              <a:t>Check compatibility table for features</a:t>
            </a:r>
          </a:p>
          <a:p>
            <a:pPr lvl="1"/>
            <a:r>
              <a:rPr lang="en-US" dirty="0">
                <a:hlinkClick r:id="rId2"/>
              </a:rPr>
              <a:t>http://kangax.github.io/compat-table/es6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You are using ES6 already</a:t>
            </a:r>
          </a:p>
          <a:p>
            <a:pPr lvl="1"/>
            <a:r>
              <a:rPr lang="en-US" dirty="0" smtClean="0"/>
              <a:t>ES6 is built on top of ES5</a:t>
            </a:r>
          </a:p>
          <a:p>
            <a:pPr lvl="1"/>
            <a:r>
              <a:rPr lang="en-US" dirty="0" smtClean="0"/>
              <a:t>If it works in ES5 it will still work in ES6.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405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the Resources</a:t>
            </a:r>
          </a:p>
          <a:p>
            <a:r>
              <a:rPr lang="en-US" dirty="0" smtClean="0"/>
              <a:t>Read the Spec</a:t>
            </a:r>
          </a:p>
          <a:p>
            <a:r>
              <a:rPr lang="en-US" dirty="0" smtClean="0"/>
              <a:t>Start Working with it</a:t>
            </a:r>
          </a:p>
          <a:p>
            <a:pPr lvl="1"/>
            <a:r>
              <a:rPr lang="en-US" dirty="0" smtClean="0"/>
              <a:t>Use a </a:t>
            </a:r>
            <a:r>
              <a:rPr lang="en-US" dirty="0" err="1" smtClean="0"/>
              <a:t>transpiler</a:t>
            </a:r>
            <a:endParaRPr lang="en-US" dirty="0" smtClean="0"/>
          </a:p>
          <a:p>
            <a:pPr lvl="2"/>
            <a:r>
              <a:rPr lang="en-US" dirty="0"/>
              <a:t>Google </a:t>
            </a:r>
            <a:r>
              <a:rPr lang="en-US" dirty="0" err="1" smtClean="0"/>
              <a:t>Traceur</a:t>
            </a:r>
            <a:r>
              <a:rPr lang="en-US" dirty="0" smtClean="0"/>
              <a:t>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code.google.com/p/traceur-compiler/wiki/LanguageFeatures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TypeScript</a:t>
            </a:r>
            <a:r>
              <a:rPr lang="en-US" dirty="0" smtClean="0"/>
              <a:t> (</a:t>
            </a:r>
            <a:r>
              <a:rPr lang="en-US" dirty="0">
                <a:hlinkClick r:id="rId3"/>
              </a:rPr>
              <a:t>http://www.typescriptlang.org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Babel JS (</a:t>
            </a:r>
            <a:r>
              <a:rPr lang="en-US" dirty="0" smtClean="0">
                <a:hlinkClick r:id="rId4"/>
              </a:rPr>
              <a:t>http://babeljs.io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235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1360</TotalTime>
  <Words>376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EcmaScript 6</vt:lpstr>
      <vt:lpstr>PowerPoint Presentation</vt:lpstr>
      <vt:lpstr>PowerPoint Presentation</vt:lpstr>
      <vt:lpstr>Agenda</vt:lpstr>
      <vt:lpstr>History</vt:lpstr>
      <vt:lpstr>Why the Change</vt:lpstr>
      <vt:lpstr>What is New</vt:lpstr>
      <vt:lpstr>Support</vt:lpstr>
      <vt:lpstr>How to Prepare</vt:lpstr>
      <vt:lpstr>Questions</vt:lpstr>
      <vt:lpstr>Let’s Check it Out</vt:lpstr>
      <vt:lpstr>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EcmaScript 6</dc:title>
  <dc:creator>Ryan Schouten</dc:creator>
  <cp:lastModifiedBy>Ryan Schouten</cp:lastModifiedBy>
  <cp:revision>17</cp:revision>
  <dcterms:created xsi:type="dcterms:W3CDTF">2015-04-21T02:16:09Z</dcterms:created>
  <dcterms:modified xsi:type="dcterms:W3CDTF">2015-04-22T00:59:34Z</dcterms:modified>
</cp:coreProperties>
</file>