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58" r:id="rId2"/>
    <p:sldId id="306" r:id="rId3"/>
    <p:sldId id="308" r:id="rId4"/>
    <p:sldId id="327" r:id="rId5"/>
    <p:sldId id="309" r:id="rId6"/>
    <p:sldId id="310" r:id="rId7"/>
    <p:sldId id="311" r:id="rId8"/>
    <p:sldId id="312" r:id="rId9"/>
    <p:sldId id="328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9" r:id="rId18"/>
    <p:sldId id="330" r:id="rId19"/>
    <p:sldId id="320" r:id="rId20"/>
    <p:sldId id="321" r:id="rId21"/>
    <p:sldId id="322" r:id="rId22"/>
    <p:sldId id="323" r:id="rId23"/>
    <p:sldId id="326" r:id="rId24"/>
    <p:sldId id="325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2A"/>
    <a:srgbClr val="DB0E0E"/>
    <a:srgbClr val="C20F1D"/>
    <a:srgbClr val="F47835"/>
    <a:srgbClr val="002CE6"/>
    <a:srgbClr val="CFB590"/>
    <a:srgbClr val="0028D0"/>
    <a:srgbClr val="0021A5"/>
    <a:srgbClr val="FA4616"/>
    <a:srgbClr val="FBB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4602"/>
    </p:cViewPr>
  </p:sorterViewPr>
  <p:notesViewPr>
    <p:cSldViewPr snapToGrid="0">
      <p:cViewPr varScale="1">
        <p:scale>
          <a:sx n="85" d="100"/>
          <a:sy n="85" d="100"/>
        </p:scale>
        <p:origin x="379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CB99-A4D4-4008-8F2F-DFB345BE63D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EE143-E376-4934-B417-22D35AB5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5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DD674-2108-4F1B-B8CD-085C43C639B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95D6B-4F83-4C0E-AA75-488E013B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8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3309E-6308-4C85-A033-C811C5615F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1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25"/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8" b="12978"/>
          <a:stretch>
            <a:fillRect/>
          </a:stretch>
        </p:blipFill>
        <p:spPr>
          <a:xfrm>
            <a:off x="0" y="1"/>
            <a:ext cx="9144000" cy="380841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184774"/>
            <a:ext cx="9144000" cy="1673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0" y="-7256"/>
            <a:ext cx="9144000" cy="53841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11000"/>
                </a:schemeClr>
              </a:gs>
              <a:gs pos="6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089304"/>
            <a:ext cx="9144000" cy="25896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192173"/>
            <a:ext cx="9144000" cy="2665827"/>
          </a:xfrm>
          <a:prstGeom prst="rect">
            <a:avLst/>
          </a:prstGeom>
          <a:gradFill flip="none" rotWithShape="1">
            <a:gsLst>
              <a:gs pos="0">
                <a:srgbClr val="C20F1D">
                  <a:shade val="30000"/>
                  <a:satMod val="115000"/>
                </a:srgbClr>
              </a:gs>
              <a:gs pos="50000">
                <a:srgbClr val="C20F1D">
                  <a:shade val="67500"/>
                  <a:satMod val="115000"/>
                </a:srgbClr>
              </a:gs>
              <a:gs pos="100000">
                <a:srgbClr val="C20F1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26724"/>
            <a:ext cx="9144000" cy="115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677639" y="4533569"/>
            <a:ext cx="5640443" cy="946164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934371" y="5499200"/>
            <a:ext cx="5126978" cy="336439"/>
          </a:xfrm>
        </p:spPr>
        <p:txBody>
          <a:bodyPr>
            <a:noAutofit/>
          </a:bodyPr>
          <a:lstStyle>
            <a:lvl1pPr marL="0" indent="0" algn="ctr">
              <a:buNone/>
              <a:defRPr sz="1200" spc="4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1024910"/>
            <a:ext cx="9144000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7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806410" y="1352445"/>
            <a:ext cx="7531182" cy="3741880"/>
          </a:xfrm>
          <a:solidFill>
            <a:srgbClr val="939598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255605" y="5356508"/>
            <a:ext cx="2919467" cy="384934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A52810-B710-48C9-9AC1-9FE83BF42A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73209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37651" y="1891429"/>
            <a:ext cx="3637397" cy="2714754"/>
          </a:xfrm>
          <a:solidFill>
            <a:srgbClr val="939598"/>
          </a:solidFill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16256" y="5249895"/>
            <a:ext cx="2919467" cy="384934"/>
          </a:xfrm>
        </p:spPr>
        <p:txBody>
          <a:bodyPr>
            <a:normAutofit/>
          </a:bodyPr>
          <a:lstStyle>
            <a:lvl1pPr marL="0" indent="0" algn="ctr">
              <a:buNone/>
              <a:defRPr sz="1013"/>
            </a:lvl1pPr>
          </a:lstStyle>
          <a:p>
            <a:pPr lvl="0"/>
            <a:r>
              <a:rPr lang="en-US" dirty="0"/>
              <a:t>Add caption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298536" y="1891429"/>
            <a:ext cx="4472930" cy="3358466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9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A52810-B710-48C9-9AC1-9FE83BF42A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7915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91059" y="1603193"/>
            <a:ext cx="3888426" cy="3070081"/>
          </a:xfrm>
          <a:solidFill>
            <a:srgbClr val="939598"/>
          </a:solidFill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883143" y="1603193"/>
            <a:ext cx="3888426" cy="3070081"/>
          </a:xfrm>
          <a:solidFill>
            <a:srgbClr val="939598"/>
          </a:solidFill>
        </p:spPr>
        <p:txBody>
          <a:bodyPr>
            <a:normAutofit/>
          </a:bodyPr>
          <a:lstStyle>
            <a:lvl1pPr marL="0" indent="0" algn="ctr">
              <a:buNone/>
              <a:defRPr sz="78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16256" y="5199263"/>
            <a:ext cx="2919467" cy="384934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71897" y="5199263"/>
            <a:ext cx="2919467" cy="384934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A52810-B710-48C9-9AC1-9FE83BF42A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5834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4800" y="1054101"/>
            <a:ext cx="85534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4825" y="1905000"/>
            <a:ext cx="3810000" cy="318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233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988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95943" y="1277257"/>
            <a:ext cx="4310743" cy="411298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27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2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" r="3111"/>
          <a:stretch>
            <a:fillRect/>
          </a:stretch>
        </p:blipFill>
        <p:spPr>
          <a:xfrm flipH="1">
            <a:off x="-4763" y="-1588"/>
            <a:ext cx="9153526" cy="6507163"/>
          </a:xfrm>
          <a:prstGeom prst="rect">
            <a:avLst/>
          </a:prstGeom>
        </p:spPr>
      </p:pic>
      <p:sp>
        <p:nvSpPr>
          <p:cNvPr id="6" name="Freeform 5"/>
          <p:cNvSpPr/>
          <p:nvPr userDrawn="1"/>
        </p:nvSpPr>
        <p:spPr>
          <a:xfrm flipH="1">
            <a:off x="-15337" y="1"/>
            <a:ext cx="7054312" cy="685969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  <a:gd name="connsiteX0" fmla="*/ 252710 w 3230096"/>
              <a:gd name="connsiteY0" fmla="*/ 0 h 5172884"/>
              <a:gd name="connsiteX1" fmla="*/ 1217883 w 3230096"/>
              <a:gd name="connsiteY1" fmla="*/ 0 h 5172884"/>
              <a:gd name="connsiteX2" fmla="*/ 2487265 w 3230096"/>
              <a:gd name="connsiteY2" fmla="*/ 0 h 5172884"/>
              <a:gd name="connsiteX3" fmla="*/ 2510905 w 3230096"/>
              <a:gd name="connsiteY3" fmla="*/ 0 h 5172884"/>
              <a:gd name="connsiteX4" fmla="*/ 3087779 w 3230096"/>
              <a:gd name="connsiteY4" fmla="*/ 0 h 5172884"/>
              <a:gd name="connsiteX5" fmla="*/ 3230096 w 3230096"/>
              <a:gd name="connsiteY5" fmla="*/ 0 h 5172884"/>
              <a:gd name="connsiteX6" fmla="*/ 3230096 w 3230096"/>
              <a:gd name="connsiteY6" fmla="*/ 5143500 h 5172884"/>
              <a:gd name="connsiteX7" fmla="*/ 3087779 w 3230096"/>
              <a:gd name="connsiteY7" fmla="*/ 5143500 h 5172884"/>
              <a:gd name="connsiteX8" fmla="*/ 2510905 w 3230096"/>
              <a:gd name="connsiteY8" fmla="*/ 5143500 h 5172884"/>
              <a:gd name="connsiteX9" fmla="*/ 2487265 w 3230096"/>
              <a:gd name="connsiteY9" fmla="*/ 5143500 h 5172884"/>
              <a:gd name="connsiteX10" fmla="*/ 1217883 w 3230096"/>
              <a:gd name="connsiteY10" fmla="*/ 5143500 h 5172884"/>
              <a:gd name="connsiteX11" fmla="*/ 139910 w 3230096"/>
              <a:gd name="connsiteY11" fmla="*/ 5172884 h 5172884"/>
              <a:gd name="connsiteX12" fmla="*/ 252710 w 3230096"/>
              <a:gd name="connsiteY12" fmla="*/ 0 h 5172884"/>
              <a:gd name="connsiteX0" fmla="*/ 211601 w 3188987"/>
              <a:gd name="connsiteY0" fmla="*/ 0 h 5172884"/>
              <a:gd name="connsiteX1" fmla="*/ 1176774 w 3188987"/>
              <a:gd name="connsiteY1" fmla="*/ 0 h 5172884"/>
              <a:gd name="connsiteX2" fmla="*/ 2446156 w 3188987"/>
              <a:gd name="connsiteY2" fmla="*/ 0 h 5172884"/>
              <a:gd name="connsiteX3" fmla="*/ 2469796 w 3188987"/>
              <a:gd name="connsiteY3" fmla="*/ 0 h 5172884"/>
              <a:gd name="connsiteX4" fmla="*/ 3046670 w 3188987"/>
              <a:gd name="connsiteY4" fmla="*/ 0 h 5172884"/>
              <a:gd name="connsiteX5" fmla="*/ 3188987 w 3188987"/>
              <a:gd name="connsiteY5" fmla="*/ 0 h 5172884"/>
              <a:gd name="connsiteX6" fmla="*/ 3188987 w 3188987"/>
              <a:gd name="connsiteY6" fmla="*/ 5143500 h 5172884"/>
              <a:gd name="connsiteX7" fmla="*/ 3046670 w 3188987"/>
              <a:gd name="connsiteY7" fmla="*/ 5143500 h 5172884"/>
              <a:gd name="connsiteX8" fmla="*/ 2469796 w 3188987"/>
              <a:gd name="connsiteY8" fmla="*/ 5143500 h 5172884"/>
              <a:gd name="connsiteX9" fmla="*/ 2446156 w 3188987"/>
              <a:gd name="connsiteY9" fmla="*/ 5143500 h 5172884"/>
              <a:gd name="connsiteX10" fmla="*/ 1176774 w 3188987"/>
              <a:gd name="connsiteY10" fmla="*/ 5143500 h 5172884"/>
              <a:gd name="connsiteX11" fmla="*/ 98801 w 3188987"/>
              <a:gd name="connsiteY11" fmla="*/ 5172884 h 5172884"/>
              <a:gd name="connsiteX12" fmla="*/ 211601 w 3188987"/>
              <a:gd name="connsiteY12" fmla="*/ 0 h 5172884"/>
              <a:gd name="connsiteX0" fmla="*/ 211601 w 3188987"/>
              <a:gd name="connsiteY0" fmla="*/ 0 h 5172884"/>
              <a:gd name="connsiteX1" fmla="*/ 1176774 w 3188987"/>
              <a:gd name="connsiteY1" fmla="*/ 0 h 5172884"/>
              <a:gd name="connsiteX2" fmla="*/ 2446156 w 3188987"/>
              <a:gd name="connsiteY2" fmla="*/ 0 h 5172884"/>
              <a:gd name="connsiteX3" fmla="*/ 2469796 w 3188987"/>
              <a:gd name="connsiteY3" fmla="*/ 0 h 5172884"/>
              <a:gd name="connsiteX4" fmla="*/ 3046670 w 3188987"/>
              <a:gd name="connsiteY4" fmla="*/ 0 h 5172884"/>
              <a:gd name="connsiteX5" fmla="*/ 3188987 w 3188987"/>
              <a:gd name="connsiteY5" fmla="*/ 0 h 5172884"/>
              <a:gd name="connsiteX6" fmla="*/ 3188987 w 3188987"/>
              <a:gd name="connsiteY6" fmla="*/ 5143500 h 5172884"/>
              <a:gd name="connsiteX7" fmla="*/ 3046670 w 3188987"/>
              <a:gd name="connsiteY7" fmla="*/ 5143500 h 5172884"/>
              <a:gd name="connsiteX8" fmla="*/ 2469796 w 3188987"/>
              <a:gd name="connsiteY8" fmla="*/ 5143500 h 5172884"/>
              <a:gd name="connsiteX9" fmla="*/ 2446156 w 3188987"/>
              <a:gd name="connsiteY9" fmla="*/ 5143500 h 5172884"/>
              <a:gd name="connsiteX10" fmla="*/ 1176774 w 3188987"/>
              <a:gd name="connsiteY10" fmla="*/ 5143500 h 5172884"/>
              <a:gd name="connsiteX11" fmla="*/ 98801 w 3188987"/>
              <a:gd name="connsiteY11" fmla="*/ 5172884 h 5172884"/>
              <a:gd name="connsiteX12" fmla="*/ 211601 w 3188987"/>
              <a:gd name="connsiteY12" fmla="*/ 0 h 5172884"/>
              <a:gd name="connsiteX0" fmla="*/ 217137 w 3194523"/>
              <a:gd name="connsiteY0" fmla="*/ 0 h 5192474"/>
              <a:gd name="connsiteX1" fmla="*/ 1182310 w 3194523"/>
              <a:gd name="connsiteY1" fmla="*/ 0 h 5192474"/>
              <a:gd name="connsiteX2" fmla="*/ 2451692 w 3194523"/>
              <a:gd name="connsiteY2" fmla="*/ 0 h 5192474"/>
              <a:gd name="connsiteX3" fmla="*/ 2475332 w 3194523"/>
              <a:gd name="connsiteY3" fmla="*/ 0 h 5192474"/>
              <a:gd name="connsiteX4" fmla="*/ 3052206 w 3194523"/>
              <a:gd name="connsiteY4" fmla="*/ 0 h 5192474"/>
              <a:gd name="connsiteX5" fmla="*/ 3194523 w 3194523"/>
              <a:gd name="connsiteY5" fmla="*/ 0 h 5192474"/>
              <a:gd name="connsiteX6" fmla="*/ 3194523 w 3194523"/>
              <a:gd name="connsiteY6" fmla="*/ 5143500 h 5192474"/>
              <a:gd name="connsiteX7" fmla="*/ 3052206 w 3194523"/>
              <a:gd name="connsiteY7" fmla="*/ 5143500 h 5192474"/>
              <a:gd name="connsiteX8" fmla="*/ 2475332 w 3194523"/>
              <a:gd name="connsiteY8" fmla="*/ 5143500 h 5192474"/>
              <a:gd name="connsiteX9" fmla="*/ 2451692 w 3194523"/>
              <a:gd name="connsiteY9" fmla="*/ 5143500 h 5192474"/>
              <a:gd name="connsiteX10" fmla="*/ 1182310 w 3194523"/>
              <a:gd name="connsiteY10" fmla="*/ 5143500 h 5192474"/>
              <a:gd name="connsiteX11" fmla="*/ 45006 w 3194523"/>
              <a:gd name="connsiteY11" fmla="*/ 5192474 h 5192474"/>
              <a:gd name="connsiteX12" fmla="*/ 217137 w 3194523"/>
              <a:gd name="connsiteY12" fmla="*/ 0 h 5192474"/>
              <a:gd name="connsiteX0" fmla="*/ 190299 w 3167685"/>
              <a:gd name="connsiteY0" fmla="*/ 0 h 5192474"/>
              <a:gd name="connsiteX1" fmla="*/ 1155472 w 3167685"/>
              <a:gd name="connsiteY1" fmla="*/ 0 h 5192474"/>
              <a:gd name="connsiteX2" fmla="*/ 2424854 w 3167685"/>
              <a:gd name="connsiteY2" fmla="*/ 0 h 5192474"/>
              <a:gd name="connsiteX3" fmla="*/ 2448494 w 3167685"/>
              <a:gd name="connsiteY3" fmla="*/ 0 h 5192474"/>
              <a:gd name="connsiteX4" fmla="*/ 3025368 w 3167685"/>
              <a:gd name="connsiteY4" fmla="*/ 0 h 5192474"/>
              <a:gd name="connsiteX5" fmla="*/ 3167685 w 3167685"/>
              <a:gd name="connsiteY5" fmla="*/ 0 h 5192474"/>
              <a:gd name="connsiteX6" fmla="*/ 3167685 w 3167685"/>
              <a:gd name="connsiteY6" fmla="*/ 5143500 h 5192474"/>
              <a:gd name="connsiteX7" fmla="*/ 3025368 w 3167685"/>
              <a:gd name="connsiteY7" fmla="*/ 5143500 h 5192474"/>
              <a:gd name="connsiteX8" fmla="*/ 2448494 w 3167685"/>
              <a:gd name="connsiteY8" fmla="*/ 5143500 h 5192474"/>
              <a:gd name="connsiteX9" fmla="*/ 2424854 w 3167685"/>
              <a:gd name="connsiteY9" fmla="*/ 5143500 h 5192474"/>
              <a:gd name="connsiteX10" fmla="*/ 1155472 w 3167685"/>
              <a:gd name="connsiteY10" fmla="*/ 5143500 h 5192474"/>
              <a:gd name="connsiteX11" fmla="*/ 18168 w 3167685"/>
              <a:gd name="connsiteY11" fmla="*/ 5192474 h 5192474"/>
              <a:gd name="connsiteX12" fmla="*/ 190299 w 3167685"/>
              <a:gd name="connsiteY12" fmla="*/ 0 h 5192474"/>
              <a:gd name="connsiteX0" fmla="*/ 176846 w 3154232"/>
              <a:gd name="connsiteY0" fmla="*/ 0 h 5143500"/>
              <a:gd name="connsiteX1" fmla="*/ 1142019 w 3154232"/>
              <a:gd name="connsiteY1" fmla="*/ 0 h 5143500"/>
              <a:gd name="connsiteX2" fmla="*/ 2411401 w 3154232"/>
              <a:gd name="connsiteY2" fmla="*/ 0 h 5143500"/>
              <a:gd name="connsiteX3" fmla="*/ 2435041 w 3154232"/>
              <a:gd name="connsiteY3" fmla="*/ 0 h 5143500"/>
              <a:gd name="connsiteX4" fmla="*/ 3011915 w 3154232"/>
              <a:gd name="connsiteY4" fmla="*/ 0 h 5143500"/>
              <a:gd name="connsiteX5" fmla="*/ 3154232 w 3154232"/>
              <a:gd name="connsiteY5" fmla="*/ 0 h 5143500"/>
              <a:gd name="connsiteX6" fmla="*/ 3154232 w 3154232"/>
              <a:gd name="connsiteY6" fmla="*/ 5143500 h 5143500"/>
              <a:gd name="connsiteX7" fmla="*/ 3011915 w 3154232"/>
              <a:gd name="connsiteY7" fmla="*/ 5143500 h 5143500"/>
              <a:gd name="connsiteX8" fmla="*/ 2435041 w 3154232"/>
              <a:gd name="connsiteY8" fmla="*/ 5143500 h 5143500"/>
              <a:gd name="connsiteX9" fmla="*/ 2411401 w 3154232"/>
              <a:gd name="connsiteY9" fmla="*/ 5143500 h 5143500"/>
              <a:gd name="connsiteX10" fmla="*/ 1142019 w 3154232"/>
              <a:gd name="connsiteY10" fmla="*/ 5143500 h 5143500"/>
              <a:gd name="connsiteX11" fmla="*/ 202487 w 3154232"/>
              <a:gd name="connsiteY11" fmla="*/ 5133706 h 5143500"/>
              <a:gd name="connsiteX12" fmla="*/ 176846 w 3154232"/>
              <a:gd name="connsiteY12" fmla="*/ 0 h 5143500"/>
              <a:gd name="connsiteX0" fmla="*/ 0 w 2977386"/>
              <a:gd name="connsiteY0" fmla="*/ 0 h 5143500"/>
              <a:gd name="connsiteX1" fmla="*/ 965173 w 2977386"/>
              <a:gd name="connsiteY1" fmla="*/ 0 h 5143500"/>
              <a:gd name="connsiteX2" fmla="*/ 2234555 w 2977386"/>
              <a:gd name="connsiteY2" fmla="*/ 0 h 5143500"/>
              <a:gd name="connsiteX3" fmla="*/ 2258195 w 2977386"/>
              <a:gd name="connsiteY3" fmla="*/ 0 h 5143500"/>
              <a:gd name="connsiteX4" fmla="*/ 2835069 w 2977386"/>
              <a:gd name="connsiteY4" fmla="*/ 0 h 5143500"/>
              <a:gd name="connsiteX5" fmla="*/ 2977386 w 2977386"/>
              <a:gd name="connsiteY5" fmla="*/ 0 h 5143500"/>
              <a:gd name="connsiteX6" fmla="*/ 2977386 w 2977386"/>
              <a:gd name="connsiteY6" fmla="*/ 5143500 h 5143500"/>
              <a:gd name="connsiteX7" fmla="*/ 2835069 w 2977386"/>
              <a:gd name="connsiteY7" fmla="*/ 5143500 h 5143500"/>
              <a:gd name="connsiteX8" fmla="*/ 2258195 w 2977386"/>
              <a:gd name="connsiteY8" fmla="*/ 5143500 h 5143500"/>
              <a:gd name="connsiteX9" fmla="*/ 2234555 w 2977386"/>
              <a:gd name="connsiteY9" fmla="*/ 5143500 h 5143500"/>
              <a:gd name="connsiteX10" fmla="*/ 965173 w 2977386"/>
              <a:gd name="connsiteY10" fmla="*/ 5143500 h 5143500"/>
              <a:gd name="connsiteX11" fmla="*/ 25641 w 2977386"/>
              <a:gd name="connsiteY11" fmla="*/ 5133706 h 5143500"/>
              <a:gd name="connsiteX12" fmla="*/ 0 w 2977386"/>
              <a:gd name="connsiteY12" fmla="*/ 0 h 5143500"/>
              <a:gd name="connsiteX0" fmla="*/ 0 w 2977386"/>
              <a:gd name="connsiteY0" fmla="*/ 0 h 5143500"/>
              <a:gd name="connsiteX1" fmla="*/ 965173 w 2977386"/>
              <a:gd name="connsiteY1" fmla="*/ 0 h 5143500"/>
              <a:gd name="connsiteX2" fmla="*/ 2234555 w 2977386"/>
              <a:gd name="connsiteY2" fmla="*/ 0 h 5143500"/>
              <a:gd name="connsiteX3" fmla="*/ 2258195 w 2977386"/>
              <a:gd name="connsiteY3" fmla="*/ 0 h 5143500"/>
              <a:gd name="connsiteX4" fmla="*/ 2835069 w 2977386"/>
              <a:gd name="connsiteY4" fmla="*/ 0 h 5143500"/>
              <a:gd name="connsiteX5" fmla="*/ 2977386 w 2977386"/>
              <a:gd name="connsiteY5" fmla="*/ 0 h 5143500"/>
              <a:gd name="connsiteX6" fmla="*/ 2977386 w 2977386"/>
              <a:gd name="connsiteY6" fmla="*/ 5143500 h 5143500"/>
              <a:gd name="connsiteX7" fmla="*/ 2835069 w 2977386"/>
              <a:gd name="connsiteY7" fmla="*/ 5143500 h 5143500"/>
              <a:gd name="connsiteX8" fmla="*/ 2258195 w 2977386"/>
              <a:gd name="connsiteY8" fmla="*/ 5143500 h 5143500"/>
              <a:gd name="connsiteX9" fmla="*/ 2234555 w 2977386"/>
              <a:gd name="connsiteY9" fmla="*/ 5143500 h 5143500"/>
              <a:gd name="connsiteX10" fmla="*/ 965173 w 2977386"/>
              <a:gd name="connsiteY10" fmla="*/ 5143500 h 5143500"/>
              <a:gd name="connsiteX11" fmla="*/ 25641 w 2977386"/>
              <a:gd name="connsiteY11" fmla="*/ 5133706 h 5143500"/>
              <a:gd name="connsiteX12" fmla="*/ 0 w 2977386"/>
              <a:gd name="connsiteY12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77386" h="5143500">
                <a:moveTo>
                  <a:pt x="0" y="0"/>
                </a:moveTo>
                <a:lnTo>
                  <a:pt x="965173" y="0"/>
                </a:lnTo>
                <a:lnTo>
                  <a:pt x="2234555" y="0"/>
                </a:lnTo>
                <a:lnTo>
                  <a:pt x="2258195" y="0"/>
                </a:lnTo>
                <a:lnTo>
                  <a:pt x="2835069" y="0"/>
                </a:lnTo>
                <a:lnTo>
                  <a:pt x="2977386" y="0"/>
                </a:lnTo>
                <a:lnTo>
                  <a:pt x="2977386" y="5143500"/>
                </a:lnTo>
                <a:lnTo>
                  <a:pt x="2835069" y="5143500"/>
                </a:lnTo>
                <a:lnTo>
                  <a:pt x="2258195" y="5143500"/>
                </a:lnTo>
                <a:lnTo>
                  <a:pt x="2234555" y="5143500"/>
                </a:lnTo>
                <a:lnTo>
                  <a:pt x="965173" y="5143500"/>
                </a:lnTo>
                <a:lnTo>
                  <a:pt x="25641" y="5133706"/>
                </a:lnTo>
                <a:cubicBezTo>
                  <a:pt x="1607532" y="2880495"/>
                  <a:pt x="379713" y="186114"/>
                  <a:pt x="0" y="0"/>
                </a:cubicBezTo>
                <a:close/>
              </a:path>
            </a:pathLst>
          </a:custGeom>
          <a:solidFill>
            <a:schemeClr val="bg1">
              <a:alpha val="9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7" name="Rectangle 5"/>
          <p:cNvSpPr/>
          <p:nvPr userDrawn="1"/>
        </p:nvSpPr>
        <p:spPr>
          <a:xfrm flipH="1">
            <a:off x="0" y="5537200"/>
            <a:ext cx="9159336" cy="1253082"/>
          </a:xfrm>
          <a:custGeom>
            <a:avLst/>
            <a:gdLst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1148000"/>
              <a:gd name="connsiteX1" fmla="*/ 12191997 w 12191997"/>
              <a:gd name="connsiteY1" fmla="*/ 317633 h 1148000"/>
              <a:gd name="connsiteX2" fmla="*/ 12191997 w 12191997"/>
              <a:gd name="connsiteY2" fmla="*/ 1148000 h 1148000"/>
              <a:gd name="connsiteX3" fmla="*/ 0 w 12191997"/>
              <a:gd name="connsiteY3" fmla="*/ 1148000 h 1148000"/>
              <a:gd name="connsiteX4" fmla="*/ 0 w 12191997"/>
              <a:gd name="connsiteY4" fmla="*/ 0 h 1148000"/>
              <a:gd name="connsiteX0" fmla="*/ 0 w 12191997"/>
              <a:gd name="connsiteY0" fmla="*/ 0 h 1148000"/>
              <a:gd name="connsiteX1" fmla="*/ 12191997 w 12191997"/>
              <a:gd name="connsiteY1" fmla="*/ 317633 h 1148000"/>
              <a:gd name="connsiteX2" fmla="*/ 12191997 w 12191997"/>
              <a:gd name="connsiteY2" fmla="*/ 1148000 h 1148000"/>
              <a:gd name="connsiteX3" fmla="*/ 0 w 12191997"/>
              <a:gd name="connsiteY3" fmla="*/ 1148000 h 1148000"/>
              <a:gd name="connsiteX4" fmla="*/ 0 w 12191997"/>
              <a:gd name="connsiteY4" fmla="*/ 0 h 11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7" h="1148000">
                <a:moveTo>
                  <a:pt x="0" y="0"/>
                </a:moveTo>
                <a:cubicBezTo>
                  <a:pt x="4073624" y="125129"/>
                  <a:pt x="10553564" y="1183907"/>
                  <a:pt x="12191997" y="317633"/>
                </a:cubicBezTo>
                <a:lnTo>
                  <a:pt x="12191997" y="1148000"/>
                </a:lnTo>
                <a:lnTo>
                  <a:pt x="0" y="114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5"/>
          <p:cNvSpPr/>
          <p:nvPr userDrawn="1"/>
        </p:nvSpPr>
        <p:spPr>
          <a:xfrm flipH="1">
            <a:off x="-4576" y="5822468"/>
            <a:ext cx="9163911" cy="1035532"/>
          </a:xfrm>
          <a:custGeom>
            <a:avLst/>
            <a:gdLst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7" h="830367">
                <a:moveTo>
                  <a:pt x="0" y="0"/>
                </a:moveTo>
                <a:cubicBezTo>
                  <a:pt x="4063999" y="0"/>
                  <a:pt x="10553564" y="866274"/>
                  <a:pt x="12191997" y="0"/>
                </a:cubicBezTo>
                <a:lnTo>
                  <a:pt x="12191997" y="830367"/>
                </a:lnTo>
                <a:lnTo>
                  <a:pt x="0" y="830367"/>
                </a:lnTo>
                <a:lnTo>
                  <a:pt x="0" y="0"/>
                </a:lnTo>
                <a:close/>
              </a:path>
            </a:pathLst>
          </a:custGeom>
          <a:solidFill>
            <a:srgbClr val="C20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0500" y="1884935"/>
            <a:ext cx="4886325" cy="2376448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Slide</a:t>
            </a:r>
          </a:p>
        </p:txBody>
      </p:sp>
      <p:sp>
        <p:nvSpPr>
          <p:cNvPr id="16" name="Rectangle 5"/>
          <p:cNvSpPr/>
          <p:nvPr userDrawn="1"/>
        </p:nvSpPr>
        <p:spPr>
          <a:xfrm rot="10800000" flipH="1">
            <a:off x="4576" y="-1692"/>
            <a:ext cx="9143998" cy="325541"/>
          </a:xfrm>
          <a:custGeom>
            <a:avLst/>
            <a:gdLst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  <a:gd name="connsiteX0" fmla="*/ 0 w 12191997"/>
              <a:gd name="connsiteY0" fmla="*/ 0 h 830367"/>
              <a:gd name="connsiteX1" fmla="*/ 12191997 w 12191997"/>
              <a:gd name="connsiteY1" fmla="*/ 0 h 830367"/>
              <a:gd name="connsiteX2" fmla="*/ 12191997 w 12191997"/>
              <a:gd name="connsiteY2" fmla="*/ 830367 h 830367"/>
              <a:gd name="connsiteX3" fmla="*/ 0 w 12191997"/>
              <a:gd name="connsiteY3" fmla="*/ 830367 h 830367"/>
              <a:gd name="connsiteX4" fmla="*/ 0 w 12191997"/>
              <a:gd name="connsiteY4" fmla="*/ 0 h 83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7" h="830367">
                <a:moveTo>
                  <a:pt x="0" y="0"/>
                </a:moveTo>
                <a:cubicBezTo>
                  <a:pt x="4063999" y="0"/>
                  <a:pt x="10553564" y="866274"/>
                  <a:pt x="12191997" y="0"/>
                </a:cubicBezTo>
                <a:lnTo>
                  <a:pt x="12191997" y="830367"/>
                </a:lnTo>
                <a:lnTo>
                  <a:pt x="0" y="83036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145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31152" y="4089524"/>
            <a:ext cx="221284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0" y="3099393"/>
            <a:ext cx="221284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xagon 7"/>
          <p:cNvSpPr/>
          <p:nvPr userDrawn="1"/>
        </p:nvSpPr>
        <p:spPr>
          <a:xfrm>
            <a:off x="3430533" y="3276247"/>
            <a:ext cx="1860560" cy="1597342"/>
          </a:xfrm>
          <a:prstGeom prst="hexagon">
            <a:avLst/>
          </a:prstGeom>
          <a:solidFill>
            <a:srgbClr val="ED1B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6" name="Hexagon 5"/>
          <p:cNvSpPr/>
          <p:nvPr userDrawn="1"/>
        </p:nvSpPr>
        <p:spPr>
          <a:xfrm>
            <a:off x="2086314" y="2290221"/>
            <a:ext cx="1860562" cy="159734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2" name="Hexagon 11"/>
          <p:cNvSpPr/>
          <p:nvPr userDrawn="1"/>
        </p:nvSpPr>
        <p:spPr>
          <a:xfrm>
            <a:off x="6138302" y="3290853"/>
            <a:ext cx="1860562" cy="1597342"/>
          </a:xfrm>
          <a:prstGeom prst="hexagon">
            <a:avLst/>
          </a:prstGeom>
          <a:solidFill>
            <a:srgbClr val="C20F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Left Arrow 6"/>
          <p:cNvSpPr/>
          <p:nvPr userDrawn="1"/>
        </p:nvSpPr>
        <p:spPr>
          <a:xfrm rot="12704752">
            <a:off x="3454195" y="3399903"/>
            <a:ext cx="525085" cy="388842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bg1">
              <a:lumMod val="75000"/>
            </a:schemeClr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Hexagon 8"/>
          <p:cNvSpPr/>
          <p:nvPr userDrawn="1"/>
        </p:nvSpPr>
        <p:spPr>
          <a:xfrm>
            <a:off x="4794084" y="2300722"/>
            <a:ext cx="1860560" cy="1597343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0" name="Left Arrow 9"/>
          <p:cNvSpPr/>
          <p:nvPr userDrawn="1"/>
        </p:nvSpPr>
        <p:spPr>
          <a:xfrm rot="9000000">
            <a:off x="4827757" y="3454968"/>
            <a:ext cx="525085" cy="388842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ED1B2A"/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Left Arrow 10"/>
          <p:cNvSpPr/>
          <p:nvPr userDrawn="1"/>
        </p:nvSpPr>
        <p:spPr>
          <a:xfrm rot="12600000">
            <a:off x="6111292" y="3505936"/>
            <a:ext cx="525085" cy="38884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bg1">
              <a:lumMod val="65000"/>
            </a:schemeClr>
          </a:solidFill>
          <a:effectLst/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5673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77800"/>
            <a:ext cx="9144000" cy="3944257"/>
          </a:xfrm>
          <a:prstGeom prst="rect">
            <a:avLst/>
          </a:prstGeom>
          <a:solidFill>
            <a:srgbClr val="253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0" name="Picture Placeholder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102"/>
          <a:stretch>
            <a:fillRect/>
          </a:stretch>
        </p:blipFill>
        <p:spPr>
          <a:xfrm>
            <a:off x="0" y="0"/>
            <a:ext cx="9144000" cy="407035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77800"/>
            <a:ext cx="9144000" cy="4168998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0">
                <a:schemeClr val="bg1"/>
              </a:gs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122057"/>
            <a:ext cx="9144000" cy="2354943"/>
          </a:xfrm>
          <a:prstGeom prst="rect">
            <a:avLst/>
          </a:prstGeom>
          <a:gradFill flip="none" rotWithShape="1">
            <a:gsLst>
              <a:gs pos="0">
                <a:srgbClr val="ED1B2A">
                  <a:shade val="30000"/>
                  <a:satMod val="115000"/>
                </a:srgbClr>
              </a:gs>
              <a:gs pos="50000">
                <a:srgbClr val="ED1B2A">
                  <a:shade val="67500"/>
                  <a:satMod val="115000"/>
                </a:srgbClr>
              </a:gs>
              <a:gs pos="100000">
                <a:srgbClr val="ED1B2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24" tIns="12863" rIns="25724" bIns="1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24" tIns="12863" rIns="25724" bIns="1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890" y="1585305"/>
            <a:ext cx="5450311" cy="17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5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57364" y="0"/>
            <a:ext cx="2986635" cy="6857999"/>
          </a:xfrm>
          <a:prstGeom prst="rect">
            <a:avLst/>
          </a:prstGeom>
          <a:solidFill>
            <a:srgbClr val="FB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Oval 1"/>
          <p:cNvSpPr/>
          <p:nvPr userDrawn="1"/>
        </p:nvSpPr>
        <p:spPr>
          <a:xfrm>
            <a:off x="6409589" y="1179320"/>
            <a:ext cx="2482187" cy="2580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6157365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517207" y="1331188"/>
            <a:ext cx="2266950" cy="2277093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089630" y="0"/>
            <a:ext cx="3054369" cy="6858000"/>
          </a:xfrm>
          <a:prstGeom prst="rect">
            <a:avLst/>
          </a:prstGeom>
          <a:solidFill>
            <a:srgbClr val="D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429851" y="6203084"/>
            <a:ext cx="476099" cy="485318"/>
          </a:xfrm>
          <a:solidFill>
            <a:schemeClr val="bg1"/>
          </a:solidFill>
        </p:spPr>
        <p:txBody>
          <a:bodyPr/>
          <a:lstStyle>
            <a:lvl1pPr>
              <a:defRPr sz="900">
                <a:solidFill>
                  <a:sysClr val="windowText" lastClr="000000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69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30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6" b="3356"/>
          <a:stretch>
            <a:fillRect/>
          </a:stretch>
        </p:blipFill>
        <p:spPr>
          <a:xfrm>
            <a:off x="0" y="0"/>
            <a:ext cx="9144000" cy="5934075"/>
          </a:xfrm>
          <a:prstGeom prst="rect">
            <a:avLst/>
          </a:prstGeom>
        </p:spPr>
      </p:pic>
      <p:sp>
        <p:nvSpPr>
          <p:cNvPr id="4" name="Rectángulo 1"/>
          <p:cNvSpPr/>
          <p:nvPr userDrawn="1"/>
        </p:nvSpPr>
        <p:spPr>
          <a:xfrm>
            <a:off x="0" y="2537240"/>
            <a:ext cx="9144000" cy="3232597"/>
          </a:xfrm>
          <a:prstGeom prst="rect">
            <a:avLst/>
          </a:prstGeom>
          <a:solidFill>
            <a:srgbClr val="25344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407211" y="6186775"/>
            <a:ext cx="507650" cy="485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5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" y="1042817"/>
            <a:ext cx="2497664" cy="3523013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497668" y="1042817"/>
            <a:ext cx="6646333" cy="3523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About 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856971" y="1309393"/>
            <a:ext cx="2963863" cy="49900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63585" y="2074973"/>
            <a:ext cx="5907884" cy="2231474"/>
          </a:xfrm>
        </p:spPr>
        <p:txBody>
          <a:bodyPr>
            <a:normAutofit/>
          </a:bodyPr>
          <a:lstStyle>
            <a:lvl1pPr marL="0" indent="0" algn="just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2863585" y="1889683"/>
            <a:ext cx="591449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14868" y="4692835"/>
            <a:ext cx="8356602" cy="1221825"/>
          </a:xfrm>
        </p:spPr>
        <p:txBody>
          <a:bodyPr>
            <a:normAutofit/>
          </a:bodyPr>
          <a:lstStyle>
            <a:lvl1pPr algn="just"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466983" y="611133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51" y="1290190"/>
            <a:ext cx="8007350" cy="435133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7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51" y="1290190"/>
            <a:ext cx="8007350" cy="4351338"/>
          </a:xfrm>
        </p:spPr>
        <p:txBody>
          <a:bodyPr numCol="2" spcCol="457200">
            <a:normAutofit/>
          </a:bodyPr>
          <a:lstStyle>
            <a:lvl1pPr algn="just">
              <a:defRPr sz="1200"/>
            </a:lvl1pPr>
            <a:lvl2pPr algn="just">
              <a:defRPr sz="1050"/>
            </a:lvl2pPr>
            <a:lvl3pPr algn="just">
              <a:defRPr sz="900"/>
            </a:lvl3pPr>
            <a:lvl4pPr algn="just">
              <a:defRPr sz="825"/>
            </a:lvl4pPr>
            <a:lvl5pPr algn="just">
              <a:defRPr sz="8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6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983" y="611133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5A7-5A5A-432F-8FA8-5C6AE283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412" y="1371602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0912" y="1371602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6983" y="611133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5A7-5A5A-432F-8FA8-5C6AE283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" r="4359"/>
          <a:stretch>
            <a:fillRect/>
          </a:stretch>
        </p:blipFill>
        <p:spPr>
          <a:xfrm>
            <a:off x="0" y="0"/>
            <a:ext cx="9144000" cy="564356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097428"/>
            <a:ext cx="9144000" cy="2545492"/>
          </a:xfrm>
          <a:prstGeom prst="rect">
            <a:avLst/>
          </a:prstGeom>
          <a:solidFill>
            <a:srgbClr val="ED1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924431"/>
            <a:ext cx="9144000" cy="2636109"/>
          </a:xfrm>
          <a:prstGeom prst="rect">
            <a:avLst/>
          </a:prstGeom>
          <a:solidFill>
            <a:srgbClr val="DB0E0E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33" y="3402226"/>
            <a:ext cx="6291134" cy="1902942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5" r="21296"/>
          <a:stretch/>
        </p:blipFill>
        <p:spPr>
          <a:xfrm>
            <a:off x="7037548" y="5733537"/>
            <a:ext cx="1899956" cy="103599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096785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807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25978"/>
            <a:ext cx="9144001" cy="5568943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3" y="0"/>
            <a:ext cx="9143999" cy="781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-5008"/>
            <a:ext cx="9143999" cy="100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915714"/>
            <a:ext cx="9144000" cy="942286"/>
          </a:xfrm>
          <a:prstGeom prst="rect">
            <a:avLst/>
          </a:prstGeom>
          <a:solidFill>
            <a:srgbClr val="D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322" y="245635"/>
            <a:ext cx="6460438" cy="535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" y="6697492"/>
            <a:ext cx="9144000" cy="160507"/>
          </a:xfrm>
          <a:prstGeom prst="rect">
            <a:avLst/>
          </a:prstGeom>
          <a:solidFill>
            <a:srgbClr val="C20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Oval 13"/>
          <p:cNvSpPr/>
          <p:nvPr userDrawn="1"/>
        </p:nvSpPr>
        <p:spPr>
          <a:xfrm>
            <a:off x="8432254" y="6170893"/>
            <a:ext cx="474497" cy="491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ysClr val="windowText" lastClr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2" y="1272974"/>
            <a:ext cx="8007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6152" y="6174043"/>
            <a:ext cx="507650" cy="485318"/>
          </a:xfrm>
          <a:prstGeom prst="ellipse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050" b="1" smtClean="0">
                <a:solidFill>
                  <a:sysClr val="windowText" lastClr="000000"/>
                </a:solidFill>
                <a:latin typeface="+mj-lt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5" r="21296"/>
          <a:stretch/>
        </p:blipFill>
        <p:spPr>
          <a:xfrm>
            <a:off x="7136402" y="-30151"/>
            <a:ext cx="1899956" cy="1035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9" y="6232020"/>
            <a:ext cx="329602" cy="27135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23784" y="6226374"/>
            <a:ext cx="1227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@</a:t>
            </a:r>
            <a:r>
              <a:rPr lang="en-US" sz="1200" dirty="0" err="1">
                <a:solidFill>
                  <a:schemeClr val="bg1"/>
                </a:solidFill>
              </a:rPr>
              <a:t>shrpntknight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4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98" r:id="rId3"/>
    <p:sldLayoutId id="2147483700" r:id="rId4"/>
    <p:sldLayoutId id="2147483668" r:id="rId5"/>
    <p:sldLayoutId id="2147483703" r:id="rId6"/>
    <p:sldLayoutId id="2147483701" r:id="rId7"/>
    <p:sldLayoutId id="2147483702" r:id="rId8"/>
    <p:sldLayoutId id="2147483699" r:id="rId9"/>
    <p:sldLayoutId id="2147483673" r:id="rId10"/>
    <p:sldLayoutId id="2147483674" r:id="rId11"/>
    <p:sldLayoutId id="2147483675" r:id="rId12"/>
    <p:sldLayoutId id="2147483677" r:id="rId13"/>
    <p:sldLayoutId id="2147483678" r:id="rId14"/>
    <p:sldLayoutId id="2147483679" r:id="rId15"/>
    <p:sldLayoutId id="2147483680" r:id="rId16"/>
    <p:sldLayoutId id="2147483691" r:id="rId17"/>
    <p:sldLayoutId id="2147483685" r:id="rId18"/>
    <p:sldLayoutId id="2147483704" r:id="rId19"/>
    <p:sldLayoutId id="2147483705" r:id="rId20"/>
    <p:sldLayoutId id="2147483706" r:id="rId2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685800" rtl="0" eaLnBrk="1" latinLnBrk="0" hangingPunct="1">
        <a:lnSpc>
          <a:spcPct val="150000"/>
        </a:lnSpc>
        <a:spcBef>
          <a:spcPts val="750"/>
        </a:spcBef>
        <a:buFont typeface="Wingdings" panose="05000000000000000000" pitchFamily="2" charset="2"/>
        <a:buChar char="§"/>
        <a:defRPr sz="1400" kern="1200">
          <a:solidFill>
            <a:sysClr val="windowText" lastClr="000000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ED1B2A"/>
        </a:buClr>
        <a:buFont typeface="Courier New" panose="02070309020205020404" pitchFamily="49" charset="0"/>
        <a:buChar char="o"/>
        <a:defRPr sz="1400" kern="1200">
          <a:solidFill>
            <a:sysClr val="windowText" lastClr="000000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ysClr val="windowText" lastClr="000000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ysClr val="windowText" lastClr="000000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ysClr val="windowText" lastClr="000000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sharepointknight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image" Target="../media/image16.tiff"/><Relationship Id="rId7" Type="http://schemas.openxmlformats.org/officeDocument/2006/relationships/image" Target="../media/image20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png"/><Relationship Id="rId5" Type="http://schemas.openxmlformats.org/officeDocument/2006/relationships/image" Target="../media/image18.tiff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 Sure how you Should React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SharePoint Fest Seattle</a:t>
            </a:r>
          </a:p>
          <a:p>
            <a:r>
              <a:rPr lang="en-US" dirty="0"/>
              <a:t>August 11, 2017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977" y="6161038"/>
            <a:ext cx="2035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bg1">
                    <a:lumMod val="9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Ryan Schouten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977" y="5931590"/>
            <a:ext cx="15985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spc="45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Presented By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F79A8-EF6C-45E9-BEAF-B5121EBE0A88}"/>
              </a:ext>
            </a:extLst>
          </p:cNvPr>
          <p:cNvSpPr/>
          <p:nvPr/>
        </p:nvSpPr>
        <p:spPr>
          <a:xfrm>
            <a:off x="5863988" y="6161038"/>
            <a:ext cx="3157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bg1">
                    <a:lumMod val="9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Code and Slides</a:t>
            </a:r>
          </a:p>
          <a:p>
            <a:pPr>
              <a:buClr>
                <a:srgbClr val="E24848"/>
              </a:buClr>
              <a:defRPr/>
            </a:pPr>
            <a:r>
              <a:rPr lang="en-US" noProof="1">
                <a:solidFill>
                  <a:schemeClr val="bg1">
                    <a:lumMod val="9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http://bit.ly/SPFestReactDemo</a:t>
            </a:r>
          </a:p>
        </p:txBody>
      </p:sp>
    </p:spTree>
    <p:extLst>
      <p:ext uri="{BB962C8B-B14F-4D97-AF65-F5344CB8AC3E}">
        <p14:creationId xmlns:p14="http://schemas.microsoft.com/office/powerpoint/2010/main" val="285085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Props</a:t>
            </a:r>
          </a:p>
          <a:p>
            <a:pPr lvl="1"/>
            <a:r>
              <a:rPr lang="en-US" sz="1600" dirty="0"/>
              <a:t>Using props to pass data to your components</a:t>
            </a:r>
          </a:p>
          <a:p>
            <a:pPr lvl="1"/>
            <a:r>
              <a:rPr lang="en-US" sz="1600" dirty="0"/>
              <a:t>Props are read-only</a:t>
            </a:r>
          </a:p>
          <a:p>
            <a:r>
              <a:rPr lang="en-US" sz="2000" dirty="0"/>
              <a:t>State</a:t>
            </a:r>
          </a:p>
          <a:p>
            <a:pPr lvl="1"/>
            <a:r>
              <a:rPr lang="en-US" sz="1600" dirty="0"/>
              <a:t>State allows us to receive/work with changeable data</a:t>
            </a:r>
          </a:p>
          <a:p>
            <a:pPr lvl="1"/>
            <a:r>
              <a:rPr lang="en-US" sz="1600" dirty="0"/>
              <a:t>Set initial state in constructor</a:t>
            </a:r>
          </a:p>
          <a:p>
            <a:pPr lvl="1"/>
            <a:r>
              <a:rPr lang="en-US" sz="1600" dirty="0"/>
              <a:t>Do not update directly use </a:t>
            </a:r>
            <a:r>
              <a:rPr lang="en-US" sz="1600" dirty="0" err="1"/>
              <a:t>setState</a:t>
            </a:r>
            <a:endParaRPr lang="en-US" sz="1600" dirty="0"/>
          </a:p>
          <a:p>
            <a:pPr lvl="1"/>
            <a:r>
              <a:rPr lang="en-US" sz="1600" dirty="0"/>
              <a:t>Updates are merged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8701-A8ED-42B0-84EC-BC465D2F79E7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5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constructor()</a:t>
            </a:r>
          </a:p>
          <a:p>
            <a:pPr lvl="1"/>
            <a:r>
              <a:rPr lang="en-US" sz="1600" dirty="0"/>
              <a:t>Used to set initial state</a:t>
            </a:r>
          </a:p>
          <a:p>
            <a:pPr lvl="1"/>
            <a:r>
              <a:rPr lang="en-US" sz="1600" dirty="0"/>
              <a:t>Best Practice don’t load external data here</a:t>
            </a:r>
          </a:p>
          <a:p>
            <a:r>
              <a:rPr lang="en-US" sz="2000" dirty="0" err="1"/>
              <a:t>componentDidMount</a:t>
            </a:r>
            <a:r>
              <a:rPr lang="en-US" sz="2000" dirty="0"/>
              <a:t>()</a:t>
            </a:r>
          </a:p>
          <a:p>
            <a:pPr lvl="1"/>
            <a:r>
              <a:rPr lang="en-US" sz="1600" dirty="0"/>
              <a:t>Used to setup component and load external data</a:t>
            </a:r>
          </a:p>
          <a:p>
            <a:r>
              <a:rPr lang="en-US" sz="2000" dirty="0" err="1"/>
              <a:t>compononentWillUnmount</a:t>
            </a:r>
            <a:r>
              <a:rPr lang="en-US" sz="2000" dirty="0"/>
              <a:t>()</a:t>
            </a:r>
          </a:p>
          <a:p>
            <a:pPr lvl="1"/>
            <a:r>
              <a:rPr lang="en-US" sz="1600" dirty="0"/>
              <a:t>Used for clean up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AEE2-21DF-4637-B11C-F067D29D90CA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7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Events we add to our markup are not the standard HTML events</a:t>
            </a:r>
          </a:p>
          <a:p>
            <a:r>
              <a:rPr lang="en-US" sz="1600" dirty="0"/>
              <a:t>Events are </a:t>
            </a:r>
            <a:r>
              <a:rPr lang="en-US" sz="1600" dirty="0" err="1"/>
              <a:t>camelCased</a:t>
            </a:r>
            <a:r>
              <a:rPr lang="en-US" sz="1600" dirty="0"/>
              <a:t> not lowercased like HTML </a:t>
            </a:r>
            <a:r>
              <a:rPr lang="en-US" sz="1600" dirty="0" err="1"/>
              <a:t>onclick</a:t>
            </a:r>
            <a:r>
              <a:rPr lang="en-US" sz="1600" dirty="0"/>
              <a:t> vs </a:t>
            </a:r>
            <a:r>
              <a:rPr lang="en-US" sz="1600" dirty="0" err="1"/>
              <a:t>onClick</a:t>
            </a:r>
            <a:endParaRPr lang="en-US" sz="1600" dirty="0"/>
          </a:p>
          <a:p>
            <a:r>
              <a:rPr lang="en-US" sz="1600" dirty="0"/>
              <a:t>You pass in the function to the event handler not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2B7E-4006-4344-8FB1-7DFD54BB41AA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12</a:t>
            </a:fld>
            <a:endParaRPr lang="en-US" dirty="0"/>
          </a:p>
        </p:txBody>
      </p:sp>
      <p:pic>
        <p:nvPicPr>
          <p:cNvPr id="2050" name="Picture 2" descr="Image result for camel case meme">
            <a:extLst>
              <a:ext uri="{FF2B5EF4-FFF2-40B4-BE49-F238E27FC236}">
                <a16:creationId xmlns:a16="http://schemas.microsoft.com/office/drawing/2014/main" id="{752DBCAF-A5E7-4153-AF13-8F34DEFCD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439" y="321808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13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Several methods</a:t>
            </a:r>
          </a:p>
          <a:p>
            <a:pPr lvl="1"/>
            <a:r>
              <a:rPr lang="en-US" sz="2400" dirty="0"/>
              <a:t>Store element as variable</a:t>
            </a:r>
          </a:p>
          <a:p>
            <a:pPr lvl="2"/>
            <a:r>
              <a:rPr lang="en-US" sz="1800" dirty="0"/>
              <a:t>Null elements will not be loaded</a:t>
            </a:r>
          </a:p>
          <a:p>
            <a:pPr lvl="1"/>
            <a:r>
              <a:rPr lang="en-US" sz="2400" dirty="0"/>
              <a:t>Inline if</a:t>
            </a:r>
          </a:p>
          <a:p>
            <a:pPr lvl="2"/>
            <a:r>
              <a:rPr lang="en-US" sz="1800" dirty="0"/>
              <a:t>Must use following syntax</a:t>
            </a:r>
          </a:p>
          <a:p>
            <a:pPr lvl="3"/>
            <a:r>
              <a:rPr lang="en-US" sz="1600" dirty="0"/>
              <a:t>Condition &amp;&amp; &lt;element&gt;</a:t>
            </a:r>
          </a:p>
          <a:p>
            <a:pPr lvl="1"/>
            <a:r>
              <a:rPr lang="en-US" sz="2400" dirty="0" err="1"/>
              <a:t>Terniary</a:t>
            </a:r>
            <a:r>
              <a:rPr lang="en-US" sz="2400" dirty="0"/>
              <a:t> operator</a:t>
            </a:r>
          </a:p>
          <a:p>
            <a:pPr lvl="2"/>
            <a:r>
              <a:rPr lang="en-US" sz="1800" dirty="0"/>
              <a:t>(condition)?&lt;element1 /&gt;:&lt;element2 /&gt;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E9EE2-6385-4A99-A28A-248BC18CAA07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8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the JavaScript map command</a:t>
            </a:r>
          </a:p>
          <a:p>
            <a:pPr lvl="1"/>
            <a:r>
              <a:rPr lang="en-US" sz="1600" dirty="0" err="1"/>
              <a:t>Object.map</a:t>
            </a:r>
            <a:r>
              <a:rPr lang="en-US" sz="1600" dirty="0"/>
              <a:t>((item) =&gt; { return &lt;element /&gt; })</a:t>
            </a:r>
          </a:p>
          <a:p>
            <a:r>
              <a:rPr lang="en-US" sz="2000" dirty="0"/>
              <a:t>Make sure you add a key attribute to help React with rendering and handling changes</a:t>
            </a:r>
          </a:p>
          <a:p>
            <a:pPr lvl="1"/>
            <a:r>
              <a:rPr lang="en-US" sz="1600" dirty="0" err="1"/>
              <a:t>Object.map</a:t>
            </a:r>
            <a:r>
              <a:rPr lang="en-US" sz="1600" dirty="0"/>
              <a:t>((item) =&gt; { return &lt;element key={item.ID} /&gt; })</a:t>
            </a:r>
          </a:p>
          <a:p>
            <a:r>
              <a:rPr lang="en-US" sz="2000" dirty="0"/>
              <a:t>Keys must be unique among siblings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909CF-AFB3-4E4D-A4B3-22D0E539444D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2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Use </a:t>
            </a:r>
            <a:r>
              <a:rPr lang="en-US" sz="1600" dirty="0" err="1"/>
              <a:t>onChange</a:t>
            </a:r>
            <a:r>
              <a:rPr lang="en-US" sz="1600" dirty="0"/>
              <a:t> event to get the changed values</a:t>
            </a:r>
          </a:p>
          <a:p>
            <a:r>
              <a:rPr lang="en-US" sz="1600" dirty="0"/>
              <a:t>Output content using {}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A9486-AC59-4F91-AF9F-4D0D60133306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04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and SharePoint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Load external resources in your HTML file</a:t>
            </a:r>
          </a:p>
          <a:p>
            <a:r>
              <a:rPr lang="en-US" sz="1600" dirty="0"/>
              <a:t>Load HTML file in content editor</a:t>
            </a:r>
          </a:p>
          <a:p>
            <a:r>
              <a:rPr lang="en-US" sz="1600" dirty="0"/>
              <a:t>Use the SP-PNP-JS library for working with SharePoint data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A1A11-4CF7-4354-9F2A-A6933936E915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4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51" y="1290190"/>
            <a:ext cx="800735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Break things into reusable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2" y="2024585"/>
            <a:ext cx="6964074" cy="309768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05385" y="2428073"/>
            <a:ext cx="6810555" cy="2622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05385" y="3549507"/>
            <a:ext cx="1699404" cy="13845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2412620" y="2462578"/>
            <a:ext cx="4934309" cy="2514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683023" y="2501398"/>
            <a:ext cx="1690778" cy="10136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821045" y="2535903"/>
            <a:ext cx="1522563" cy="1466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823201" y="2693335"/>
            <a:ext cx="1522563" cy="1466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818888" y="2865865"/>
            <a:ext cx="1522563" cy="1466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823201" y="3029769"/>
            <a:ext cx="1522563" cy="1466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831827" y="3197986"/>
            <a:ext cx="1522563" cy="1466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827514" y="3353260"/>
            <a:ext cx="1522563" cy="1466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1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1093" y="2389239"/>
            <a:ext cx="461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6ADE416-9B7C-4EEA-A0D7-DB57233EC3E2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93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UI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949428" y="1594247"/>
            <a:ext cx="4114800" cy="4057650"/>
            <a:chOff x="6599237" y="1212851"/>
            <a:chExt cx="5486400" cy="5410200"/>
          </a:xfrm>
        </p:grpSpPr>
        <p:grpSp>
          <p:nvGrpSpPr>
            <p:cNvPr id="5" name="Group 4"/>
            <p:cNvGrpSpPr/>
            <p:nvPr/>
          </p:nvGrpSpPr>
          <p:grpSpPr>
            <a:xfrm>
              <a:off x="6599237" y="1212851"/>
              <a:ext cx="2677507" cy="3981497"/>
              <a:chOff x="274637" y="2125662"/>
              <a:chExt cx="3657600" cy="5438913"/>
            </a:xfrm>
          </p:grpSpPr>
          <p:sp>
            <p:nvSpPr>
              <p:cNvPr id="12" name="Rectangle 11"/>
              <p:cNvSpPr>
                <a:spLocks noChangeAspect="1"/>
              </p:cNvSpPr>
              <p:nvPr/>
            </p:nvSpPr>
            <p:spPr bwMode="auto">
              <a:xfrm>
                <a:off x="274637" y="2125662"/>
                <a:ext cx="3657600" cy="3655277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917" tIns="109728" rIns="139917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9935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kern="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Fonts, icons</a:t>
                </a: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/>
              <a:srcRect r="42951"/>
              <a:stretch/>
            </p:blipFill>
            <p:spPr>
              <a:xfrm>
                <a:off x="503237" y="2910669"/>
                <a:ext cx="1856548" cy="3914913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/>
              <a:srcRect l="54707"/>
              <a:stretch/>
            </p:blipFill>
            <p:spPr>
              <a:xfrm>
                <a:off x="2242537" y="3649662"/>
                <a:ext cx="1473958" cy="3914913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9416757" y="1212851"/>
              <a:ext cx="2668880" cy="2675805"/>
              <a:chOff x="3932237" y="2125278"/>
              <a:chExt cx="3657600" cy="3657600"/>
            </a:xfrm>
          </p:grpSpPr>
          <p:sp>
            <p:nvSpPr>
              <p:cNvPr id="10" name="Rectangle 9"/>
              <p:cNvSpPr>
                <a:spLocks/>
              </p:cNvSpPr>
              <p:nvPr/>
            </p:nvSpPr>
            <p:spPr bwMode="auto">
              <a:xfrm>
                <a:off x="3932237" y="2125278"/>
                <a:ext cx="3657600" cy="365760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917" tIns="109728" rIns="139917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9935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kern="0" dirty="0">
                    <a:solidFill>
                      <a:srgbClr val="292929"/>
                    </a:solidFill>
                    <a:ea typeface="Segoe UI" pitchFamily="34" charset="0"/>
                    <a:cs typeface="Segoe UI" pitchFamily="34" charset="0"/>
                  </a:rPr>
                  <a:t>Colors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1946" y="2910669"/>
                <a:ext cx="2618182" cy="2327988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8096572" y="4026737"/>
              <a:ext cx="2597214" cy="2596314"/>
              <a:chOff x="7583795" y="2125278"/>
              <a:chExt cx="3658868" cy="36576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 bwMode="auto">
              <a:xfrm>
                <a:off x="7583795" y="2125278"/>
                <a:ext cx="3658868" cy="3657600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9917" tIns="109728" rIns="139917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9935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Components</a:t>
                </a: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3905" y="3270294"/>
                <a:ext cx="2964689" cy="1597831"/>
              </a:xfrm>
              <a:prstGeom prst="rect">
                <a:avLst/>
              </a:prstGeom>
            </p:spPr>
          </p:pic>
        </p:grpSp>
      </p:grpSp>
      <p:sp>
        <p:nvSpPr>
          <p:cNvPr id="26" name="Text Placeholder 1"/>
          <p:cNvSpPr txBox="1">
            <a:spLocks/>
          </p:cNvSpPr>
          <p:nvPr/>
        </p:nvSpPr>
        <p:spPr>
          <a:xfrm>
            <a:off x="315597" y="2663836"/>
            <a:ext cx="4111785" cy="2689565"/>
          </a:xfrm>
          <a:prstGeom prst="rect">
            <a:avLst/>
          </a:prstGeom>
        </p:spPr>
        <p:txBody>
          <a:bodyPr vert="horz" wrap="square" lIns="137082" tIns="69905" rIns="111850" bIns="69905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98711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Front end experiences for SharePoint</a:t>
            </a:r>
          </a:p>
          <a:p>
            <a:pPr marL="0" indent="0" defTabSz="698711">
              <a:spcBef>
                <a:spcPts val="0"/>
              </a:spcBef>
              <a:buNone/>
              <a:defRPr/>
            </a:pPr>
            <a:endParaRPr lang="en-US" sz="1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defTabSz="698711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Powers OOB experiences</a:t>
            </a:r>
          </a:p>
          <a:p>
            <a:pPr marL="0" indent="0" defTabSz="698711">
              <a:spcBef>
                <a:spcPts val="0"/>
              </a:spcBef>
              <a:buNone/>
              <a:defRPr/>
            </a:pPr>
            <a:endParaRPr lang="en-US" sz="1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defTabSz="698711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Available out of the box</a:t>
            </a:r>
          </a:p>
          <a:p>
            <a:pPr marL="0" indent="0" defTabSz="698711">
              <a:spcBef>
                <a:spcPts val="0"/>
              </a:spcBef>
              <a:buNone/>
              <a:defRPr/>
            </a:pPr>
            <a:endParaRPr lang="en-US" sz="1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defTabSz="698711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web part seamlessly</a:t>
            </a:r>
          </a:p>
          <a:p>
            <a:pPr marL="0" indent="0" defTabSz="698711">
              <a:spcBef>
                <a:spcPts val="0"/>
              </a:spcBef>
              <a:buNone/>
              <a:defRPr/>
            </a:pPr>
            <a:endParaRPr lang="en-US" sz="18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defTabSz="69871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Office UI Fabric React for rich set of reusable controls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68F7B451-5F9A-4FBC-9D57-43B296176777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8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>
                <a:lnSpc>
                  <a:spcPct val="90000"/>
                </a:lnSpc>
                <a:spcBef>
                  <a:spcPct val="0"/>
                </a:spcBef>
              </a:pPr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Ryan Schouten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Utah SharePoint User Group President</a:t>
            </a:r>
          </a:p>
          <a:p>
            <a:r>
              <a:rPr lang="en-US" sz="1200" dirty="0"/>
              <a:t>Worked with SharePoint for &gt; 10 years</a:t>
            </a:r>
          </a:p>
          <a:p>
            <a:r>
              <a:rPr lang="en-US" sz="1200" dirty="0"/>
              <a:t>I have experience with SharePoint 2003 – 2016</a:t>
            </a:r>
          </a:p>
          <a:p>
            <a:r>
              <a:rPr lang="en-US" sz="1200" dirty="0"/>
              <a:t>I have worked with </a:t>
            </a:r>
            <a:r>
              <a:rPr lang="en-US" sz="1200" dirty="0" err="1"/>
              <a:t>ASP.Net</a:t>
            </a:r>
            <a:r>
              <a:rPr lang="en-US" sz="1200" dirty="0"/>
              <a:t> for 15 years</a:t>
            </a:r>
          </a:p>
          <a:p>
            <a:r>
              <a:rPr lang="en-US" sz="1200" dirty="0">
                <a:hlinkClick r:id="rId2"/>
              </a:rPr>
              <a:t>http://www.sharepointknight.com</a:t>
            </a:r>
            <a:endParaRPr lang="en-US" sz="1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1555491"/>
            <a:ext cx="2497664" cy="2497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EE552-BDD0-4687-B1F2-FA499C7E7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625" y="5055029"/>
            <a:ext cx="1143000" cy="55721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770B9-4FF4-4387-BA42-57B1FA7D7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2" y="4762135"/>
            <a:ext cx="1524000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DE38F5-0E16-46F2-A825-E0E57E5BFC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0" y="4752610"/>
            <a:ext cx="15240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94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and its sub-projects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70733" y="2066455"/>
            <a:ext cx="7725086" cy="3659048"/>
            <a:chOff x="1821170" y="1818750"/>
            <a:chExt cx="10300114" cy="4878731"/>
          </a:xfrm>
        </p:grpSpPr>
        <p:sp>
          <p:nvSpPr>
            <p:cNvPr id="5" name="TextBox 4"/>
            <p:cNvSpPr txBox="1"/>
            <p:nvPr/>
          </p:nvSpPr>
          <p:spPr>
            <a:xfrm>
              <a:off x="2043489" y="5216056"/>
              <a:ext cx="369419" cy="627864"/>
            </a:xfrm>
            <a:prstGeom prst="rect">
              <a:avLst/>
            </a:prstGeom>
            <a:noFill/>
          </p:spPr>
          <p:txBody>
            <a:bodyPr wrap="non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endParaRPr lang="en-US" kern="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9412"/>
            <a:stretch/>
          </p:blipFill>
          <p:spPr>
            <a:xfrm>
              <a:off x="1821170" y="1818750"/>
              <a:ext cx="8587409" cy="48787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96099" y="5088834"/>
              <a:ext cx="1786387" cy="627864"/>
            </a:xfrm>
            <a:prstGeom prst="rect">
              <a:avLst/>
            </a:prstGeom>
            <a:noFill/>
          </p:spPr>
          <p:txBody>
            <a:bodyPr wrap="non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Fabric Core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96098" y="5607948"/>
              <a:ext cx="2210145" cy="7940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900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Core elements of the design language including icons, colors, type, and the grid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40847" y="5088834"/>
              <a:ext cx="1795131" cy="5724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1500" kern="0" dirty="0">
                  <a:solidFill>
                    <a:schemeClr val="bg1"/>
                  </a:solidFill>
                </a:rPr>
                <a:t>Fabric React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0847" y="5529988"/>
              <a:ext cx="1795131" cy="7940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900" kern="0" dirty="0">
                  <a:solidFill>
                    <a:schemeClr val="bg1"/>
                  </a:solidFill>
                </a:rPr>
                <a:t>Robust, up-to-date components built with the React framework.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81864" y="5088834"/>
              <a:ext cx="1795131" cy="5724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1500" kern="0" dirty="0">
                  <a:solidFill>
                    <a:schemeClr val="bg1"/>
                  </a:solidFill>
                </a:rPr>
                <a:t>Fabric JS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81864" y="5529988"/>
              <a:ext cx="1795131" cy="960263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900" kern="0" dirty="0">
                  <a:solidFill>
                    <a:schemeClr val="bg1"/>
                  </a:solidFill>
                </a:rPr>
                <a:t>Simple, visuals-focused components that you can extend, rework, and build on.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22882" y="5088834"/>
              <a:ext cx="1795131" cy="5724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1500" kern="0" dirty="0">
                  <a:solidFill>
                    <a:schemeClr val="bg1"/>
                  </a:solidFill>
                </a:rPr>
                <a:t>ngFabric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22882" y="5529988"/>
              <a:ext cx="1795131" cy="960263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900" kern="0" dirty="0">
                  <a:solidFill>
                    <a:schemeClr val="bg1"/>
                  </a:solidFill>
                </a:rPr>
                <a:t>Community-driven project to build components for Angular-based apps.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1420" y="2985743"/>
              <a:ext cx="1707439" cy="371173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326153" y="5103186"/>
              <a:ext cx="1795131" cy="572464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1500" kern="0" dirty="0">
                  <a:solidFill>
                    <a:schemeClr val="bg1"/>
                  </a:solidFill>
                </a:rPr>
                <a:t>Fabric iOS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326153" y="5544340"/>
              <a:ext cx="1795131" cy="960263"/>
            </a:xfrm>
            <a:prstGeom prst="rect">
              <a:avLst/>
            </a:prstGeom>
            <a:noFill/>
          </p:spPr>
          <p:txBody>
            <a:bodyPr wrap="square" lIns="137160" tIns="109728" rIns="137160" bIns="109728" rtlCol="0">
              <a:sp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900" kern="0" dirty="0">
                  <a:solidFill>
                    <a:schemeClr val="bg1"/>
                  </a:solidFill>
                </a:rPr>
                <a:t>Native Swift colors, type ramp, and components for building iOS apps.</a:t>
              </a:r>
            </a:p>
          </p:txBody>
        </p:sp>
      </p:grp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957C8387-B55D-4E50-89BF-93700E9E2E2D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35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1093" y="2389239"/>
            <a:ext cx="461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6ADE416-9B7C-4EEA-A0D7-DB57233EC3E2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45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Question Button by ricardoma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044" y="2069862"/>
            <a:ext cx="3047834" cy="304783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3646" y="1238864"/>
            <a:ext cx="282062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50" dirty="0"/>
              <a:t>Questions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71129F0-5672-40EF-8E30-8371E2511906}"/>
              </a:ext>
            </a:extLst>
          </p:cNvPr>
          <p:cNvSpPr txBox="1">
            <a:spLocks/>
          </p:cNvSpPr>
          <p:nvPr/>
        </p:nvSpPr>
        <p:spPr>
          <a:xfrm>
            <a:off x="8343331" y="6174043"/>
            <a:ext cx="659641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4067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13BF-B0C4-4274-B1D7-DC2BDE9E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C84-54E7-4D00-8910-FE1F214DA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01B18-FA4D-43B4-A771-D4ED10EC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4098" name="Picture 2" descr="Careful I know React">
            <a:extLst>
              <a:ext uri="{FF2B5EF4-FFF2-40B4-BE49-F238E27FC236}">
                <a16:creationId xmlns:a16="http://schemas.microsoft.com/office/drawing/2014/main" id="{3D31A27C-BB7A-4C2D-81B0-3725004F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92" y="1355243"/>
            <a:ext cx="2581616" cy="39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93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2351-2131-4744-B215-7D06DFEC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97749-6341-41CC-94FF-0B4CC1C7E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F9C5E-E29D-42B6-8681-C8492D7A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47E3325-6D0C-4E8D-966C-0F3DA1C57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78" y="999646"/>
            <a:ext cx="3162356" cy="489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08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24913" y="4421178"/>
            <a:ext cx="64739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spc="-113" dirty="0">
                <a:solidFill>
                  <a:schemeClr val="bg1"/>
                </a:solidFill>
                <a:latin typeface="+mj-lt"/>
                <a:ea typeface="Roboto" panose="02000000000000000000" pitchFamily="2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2463" y="5463454"/>
            <a:ext cx="1491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www.sharepointknight.com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2463" y="5724720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ryan@sharepointknight.com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6038" y="5493047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en-US" sz="9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shrpntknight</a:t>
            </a:r>
            <a:endParaRPr lang="en-US" sz="9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Freeform 184"/>
          <p:cNvSpPr>
            <a:spLocks/>
          </p:cNvSpPr>
          <p:nvPr/>
        </p:nvSpPr>
        <p:spPr bwMode="auto">
          <a:xfrm>
            <a:off x="4874959" y="5524291"/>
            <a:ext cx="193139" cy="156865"/>
          </a:xfrm>
          <a:custGeom>
            <a:avLst/>
            <a:gdLst>
              <a:gd name="T0" fmla="*/ 393 w 393"/>
              <a:gd name="T1" fmla="*/ 38 h 319"/>
              <a:gd name="T2" fmla="*/ 347 w 393"/>
              <a:gd name="T3" fmla="*/ 52 h 319"/>
              <a:gd name="T4" fmla="*/ 359 w 393"/>
              <a:gd name="T5" fmla="*/ 42 h 319"/>
              <a:gd name="T6" fmla="*/ 377 w 393"/>
              <a:gd name="T7" fmla="*/ 20 h 319"/>
              <a:gd name="T8" fmla="*/ 383 w 393"/>
              <a:gd name="T9" fmla="*/ 6 h 319"/>
              <a:gd name="T10" fmla="*/ 345 w 393"/>
              <a:gd name="T11" fmla="*/ 22 h 319"/>
              <a:gd name="T12" fmla="*/ 331 w 393"/>
              <a:gd name="T13" fmla="*/ 26 h 319"/>
              <a:gd name="T14" fmla="*/ 305 w 393"/>
              <a:gd name="T15" fmla="*/ 8 h 319"/>
              <a:gd name="T16" fmla="*/ 273 w 393"/>
              <a:gd name="T17" fmla="*/ 0 h 319"/>
              <a:gd name="T18" fmla="*/ 255 w 393"/>
              <a:gd name="T19" fmla="*/ 2 h 319"/>
              <a:gd name="T20" fmla="*/ 227 w 393"/>
              <a:gd name="T21" fmla="*/ 14 h 319"/>
              <a:gd name="T22" fmla="*/ 205 w 393"/>
              <a:gd name="T23" fmla="*/ 36 h 319"/>
              <a:gd name="T24" fmla="*/ 193 w 393"/>
              <a:gd name="T25" fmla="*/ 64 h 319"/>
              <a:gd name="T26" fmla="*/ 191 w 393"/>
              <a:gd name="T27" fmla="*/ 82 h 319"/>
              <a:gd name="T28" fmla="*/ 193 w 393"/>
              <a:gd name="T29" fmla="*/ 100 h 319"/>
              <a:gd name="T30" fmla="*/ 145 w 393"/>
              <a:gd name="T31" fmla="*/ 92 h 319"/>
              <a:gd name="T32" fmla="*/ 99 w 393"/>
              <a:gd name="T33" fmla="*/ 74 h 319"/>
              <a:gd name="T34" fmla="*/ 62 w 393"/>
              <a:gd name="T35" fmla="*/ 48 h 319"/>
              <a:gd name="T36" fmla="*/ 28 w 393"/>
              <a:gd name="T37" fmla="*/ 16 h 319"/>
              <a:gd name="T38" fmla="*/ 24 w 393"/>
              <a:gd name="T39" fmla="*/ 24 h 319"/>
              <a:gd name="T40" fmla="*/ 18 w 393"/>
              <a:gd name="T41" fmla="*/ 44 h 319"/>
              <a:gd name="T42" fmla="*/ 16 w 393"/>
              <a:gd name="T43" fmla="*/ 56 h 319"/>
              <a:gd name="T44" fmla="*/ 20 w 393"/>
              <a:gd name="T45" fmla="*/ 76 h 319"/>
              <a:gd name="T46" fmla="*/ 26 w 393"/>
              <a:gd name="T47" fmla="*/ 94 h 319"/>
              <a:gd name="T48" fmla="*/ 52 w 393"/>
              <a:gd name="T49" fmla="*/ 124 h 319"/>
              <a:gd name="T50" fmla="*/ 34 w 393"/>
              <a:gd name="T51" fmla="*/ 120 h 319"/>
              <a:gd name="T52" fmla="*/ 16 w 393"/>
              <a:gd name="T53" fmla="*/ 114 h 319"/>
              <a:gd name="T54" fmla="*/ 16 w 393"/>
              <a:gd name="T55" fmla="*/ 114 h 319"/>
              <a:gd name="T56" fmla="*/ 22 w 393"/>
              <a:gd name="T57" fmla="*/ 142 h 319"/>
              <a:gd name="T58" fmla="*/ 34 w 393"/>
              <a:gd name="T59" fmla="*/ 166 h 319"/>
              <a:gd name="T60" fmla="*/ 56 w 393"/>
              <a:gd name="T61" fmla="*/ 183 h 319"/>
              <a:gd name="T62" fmla="*/ 82 w 393"/>
              <a:gd name="T63" fmla="*/ 193 h 319"/>
              <a:gd name="T64" fmla="*/ 70 w 393"/>
              <a:gd name="T65" fmla="*/ 195 h 319"/>
              <a:gd name="T66" fmla="*/ 60 w 393"/>
              <a:gd name="T67" fmla="*/ 195 h 319"/>
              <a:gd name="T68" fmla="*/ 44 w 393"/>
              <a:gd name="T69" fmla="*/ 193 h 319"/>
              <a:gd name="T70" fmla="*/ 56 w 393"/>
              <a:gd name="T71" fmla="*/ 215 h 319"/>
              <a:gd name="T72" fmla="*/ 72 w 393"/>
              <a:gd name="T73" fmla="*/ 233 h 319"/>
              <a:gd name="T74" fmla="*/ 93 w 393"/>
              <a:gd name="T75" fmla="*/ 245 h 319"/>
              <a:gd name="T76" fmla="*/ 119 w 393"/>
              <a:gd name="T77" fmla="*/ 249 h 319"/>
              <a:gd name="T78" fmla="*/ 97 w 393"/>
              <a:gd name="T79" fmla="*/ 265 h 319"/>
              <a:gd name="T80" fmla="*/ 48 w 393"/>
              <a:gd name="T81" fmla="*/ 283 h 319"/>
              <a:gd name="T82" fmla="*/ 20 w 393"/>
              <a:gd name="T83" fmla="*/ 285 h 319"/>
              <a:gd name="T84" fmla="*/ 0 w 393"/>
              <a:gd name="T85" fmla="*/ 283 h 319"/>
              <a:gd name="T86" fmla="*/ 28 w 393"/>
              <a:gd name="T87" fmla="*/ 299 h 319"/>
              <a:gd name="T88" fmla="*/ 89 w 393"/>
              <a:gd name="T89" fmla="*/ 317 h 319"/>
              <a:gd name="T90" fmla="*/ 123 w 393"/>
              <a:gd name="T91" fmla="*/ 319 h 319"/>
              <a:gd name="T92" fmla="*/ 151 w 393"/>
              <a:gd name="T93" fmla="*/ 319 h 319"/>
              <a:gd name="T94" fmla="*/ 199 w 393"/>
              <a:gd name="T95" fmla="*/ 307 h 319"/>
              <a:gd name="T96" fmla="*/ 243 w 393"/>
              <a:gd name="T97" fmla="*/ 287 h 319"/>
              <a:gd name="T98" fmla="*/ 279 w 393"/>
              <a:gd name="T99" fmla="*/ 261 h 319"/>
              <a:gd name="T100" fmla="*/ 307 w 393"/>
              <a:gd name="T101" fmla="*/ 227 h 319"/>
              <a:gd name="T102" fmla="*/ 329 w 393"/>
              <a:gd name="T103" fmla="*/ 191 h 319"/>
              <a:gd name="T104" fmla="*/ 345 w 393"/>
              <a:gd name="T105" fmla="*/ 152 h 319"/>
              <a:gd name="T106" fmla="*/ 353 w 393"/>
              <a:gd name="T107" fmla="*/ 110 h 319"/>
              <a:gd name="T108" fmla="*/ 353 w 393"/>
              <a:gd name="T109" fmla="*/ 90 h 319"/>
              <a:gd name="T110" fmla="*/ 353 w 393"/>
              <a:gd name="T111" fmla="*/ 80 h 319"/>
              <a:gd name="T112" fmla="*/ 375 w 393"/>
              <a:gd name="T113" fmla="*/ 62 h 319"/>
              <a:gd name="T114" fmla="*/ 393 w 393"/>
              <a:gd name="T115" fmla="*/ 3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3" h="319">
                <a:moveTo>
                  <a:pt x="393" y="38"/>
                </a:moveTo>
                <a:lnTo>
                  <a:pt x="393" y="38"/>
                </a:lnTo>
                <a:lnTo>
                  <a:pt x="371" y="46"/>
                </a:lnTo>
                <a:lnTo>
                  <a:pt x="347" y="52"/>
                </a:lnTo>
                <a:lnTo>
                  <a:pt x="347" y="52"/>
                </a:lnTo>
                <a:lnTo>
                  <a:pt x="359" y="42"/>
                </a:lnTo>
                <a:lnTo>
                  <a:pt x="369" y="32"/>
                </a:lnTo>
                <a:lnTo>
                  <a:pt x="377" y="20"/>
                </a:lnTo>
                <a:lnTo>
                  <a:pt x="383" y="6"/>
                </a:lnTo>
                <a:lnTo>
                  <a:pt x="383" y="6"/>
                </a:lnTo>
                <a:lnTo>
                  <a:pt x="357" y="18"/>
                </a:lnTo>
                <a:lnTo>
                  <a:pt x="345" y="22"/>
                </a:lnTo>
                <a:lnTo>
                  <a:pt x="331" y="26"/>
                </a:lnTo>
                <a:lnTo>
                  <a:pt x="331" y="26"/>
                </a:lnTo>
                <a:lnTo>
                  <a:pt x="319" y="16"/>
                </a:lnTo>
                <a:lnTo>
                  <a:pt x="305" y="8"/>
                </a:lnTo>
                <a:lnTo>
                  <a:pt x="289" y="2"/>
                </a:lnTo>
                <a:lnTo>
                  <a:pt x="273" y="0"/>
                </a:lnTo>
                <a:lnTo>
                  <a:pt x="273" y="0"/>
                </a:lnTo>
                <a:lnTo>
                  <a:pt x="255" y="2"/>
                </a:lnTo>
                <a:lnTo>
                  <a:pt x="241" y="6"/>
                </a:lnTo>
                <a:lnTo>
                  <a:pt x="227" y="14"/>
                </a:lnTo>
                <a:lnTo>
                  <a:pt x="215" y="24"/>
                </a:lnTo>
                <a:lnTo>
                  <a:pt x="205" y="36"/>
                </a:lnTo>
                <a:lnTo>
                  <a:pt x="197" y="50"/>
                </a:lnTo>
                <a:lnTo>
                  <a:pt x="193" y="64"/>
                </a:lnTo>
                <a:lnTo>
                  <a:pt x="191" y="82"/>
                </a:lnTo>
                <a:lnTo>
                  <a:pt x="191" y="82"/>
                </a:lnTo>
                <a:lnTo>
                  <a:pt x="193" y="100"/>
                </a:lnTo>
                <a:lnTo>
                  <a:pt x="193" y="100"/>
                </a:lnTo>
                <a:lnTo>
                  <a:pt x="169" y="98"/>
                </a:lnTo>
                <a:lnTo>
                  <a:pt x="145" y="92"/>
                </a:lnTo>
                <a:lnTo>
                  <a:pt x="121" y="84"/>
                </a:lnTo>
                <a:lnTo>
                  <a:pt x="99" y="74"/>
                </a:lnTo>
                <a:lnTo>
                  <a:pt x="80" y="62"/>
                </a:lnTo>
                <a:lnTo>
                  <a:pt x="62" y="48"/>
                </a:lnTo>
                <a:lnTo>
                  <a:pt x="44" y="32"/>
                </a:lnTo>
                <a:lnTo>
                  <a:pt x="28" y="16"/>
                </a:lnTo>
                <a:lnTo>
                  <a:pt x="28" y="16"/>
                </a:lnTo>
                <a:lnTo>
                  <a:pt x="24" y="24"/>
                </a:lnTo>
                <a:lnTo>
                  <a:pt x="20" y="34"/>
                </a:lnTo>
                <a:lnTo>
                  <a:pt x="18" y="44"/>
                </a:lnTo>
                <a:lnTo>
                  <a:pt x="16" y="56"/>
                </a:lnTo>
                <a:lnTo>
                  <a:pt x="16" y="56"/>
                </a:lnTo>
                <a:lnTo>
                  <a:pt x="18" y="66"/>
                </a:lnTo>
                <a:lnTo>
                  <a:pt x="20" y="76"/>
                </a:lnTo>
                <a:lnTo>
                  <a:pt x="22" y="86"/>
                </a:lnTo>
                <a:lnTo>
                  <a:pt x="26" y="94"/>
                </a:lnTo>
                <a:lnTo>
                  <a:pt x="38" y="110"/>
                </a:lnTo>
                <a:lnTo>
                  <a:pt x="52" y="124"/>
                </a:lnTo>
                <a:lnTo>
                  <a:pt x="52" y="124"/>
                </a:lnTo>
                <a:lnTo>
                  <a:pt x="34" y="120"/>
                </a:lnTo>
                <a:lnTo>
                  <a:pt x="16" y="114"/>
                </a:lnTo>
                <a:lnTo>
                  <a:pt x="16" y="114"/>
                </a:lnTo>
                <a:lnTo>
                  <a:pt x="16" y="114"/>
                </a:lnTo>
                <a:lnTo>
                  <a:pt x="16" y="114"/>
                </a:lnTo>
                <a:lnTo>
                  <a:pt x="18" y="128"/>
                </a:lnTo>
                <a:lnTo>
                  <a:pt x="22" y="142"/>
                </a:lnTo>
                <a:lnTo>
                  <a:pt x="26" y="154"/>
                </a:lnTo>
                <a:lnTo>
                  <a:pt x="34" y="166"/>
                </a:lnTo>
                <a:lnTo>
                  <a:pt x="44" y="176"/>
                </a:lnTo>
                <a:lnTo>
                  <a:pt x="56" y="183"/>
                </a:lnTo>
                <a:lnTo>
                  <a:pt x="68" y="189"/>
                </a:lnTo>
                <a:lnTo>
                  <a:pt x="82" y="193"/>
                </a:lnTo>
                <a:lnTo>
                  <a:pt x="82" y="193"/>
                </a:lnTo>
                <a:lnTo>
                  <a:pt x="70" y="195"/>
                </a:lnTo>
                <a:lnTo>
                  <a:pt x="60" y="195"/>
                </a:lnTo>
                <a:lnTo>
                  <a:pt x="60" y="195"/>
                </a:lnTo>
                <a:lnTo>
                  <a:pt x="44" y="193"/>
                </a:lnTo>
                <a:lnTo>
                  <a:pt x="44" y="193"/>
                </a:lnTo>
                <a:lnTo>
                  <a:pt x="50" y="205"/>
                </a:lnTo>
                <a:lnTo>
                  <a:pt x="56" y="215"/>
                </a:lnTo>
                <a:lnTo>
                  <a:pt x="64" y="225"/>
                </a:lnTo>
                <a:lnTo>
                  <a:pt x="72" y="233"/>
                </a:lnTo>
                <a:lnTo>
                  <a:pt x="84" y="241"/>
                </a:lnTo>
                <a:lnTo>
                  <a:pt x="93" y="245"/>
                </a:lnTo>
                <a:lnTo>
                  <a:pt x="107" y="249"/>
                </a:lnTo>
                <a:lnTo>
                  <a:pt x="119" y="249"/>
                </a:lnTo>
                <a:lnTo>
                  <a:pt x="119" y="249"/>
                </a:lnTo>
                <a:lnTo>
                  <a:pt x="97" y="265"/>
                </a:lnTo>
                <a:lnTo>
                  <a:pt x="74" y="275"/>
                </a:lnTo>
                <a:lnTo>
                  <a:pt x="48" y="283"/>
                </a:lnTo>
                <a:lnTo>
                  <a:pt x="34" y="283"/>
                </a:lnTo>
                <a:lnTo>
                  <a:pt x="20" y="285"/>
                </a:lnTo>
                <a:lnTo>
                  <a:pt x="20" y="285"/>
                </a:lnTo>
                <a:lnTo>
                  <a:pt x="0" y="283"/>
                </a:lnTo>
                <a:lnTo>
                  <a:pt x="0" y="283"/>
                </a:lnTo>
                <a:lnTo>
                  <a:pt x="28" y="299"/>
                </a:lnTo>
                <a:lnTo>
                  <a:pt x="58" y="311"/>
                </a:lnTo>
                <a:lnTo>
                  <a:pt x="89" y="317"/>
                </a:lnTo>
                <a:lnTo>
                  <a:pt x="107" y="319"/>
                </a:lnTo>
                <a:lnTo>
                  <a:pt x="123" y="319"/>
                </a:lnTo>
                <a:lnTo>
                  <a:pt x="123" y="319"/>
                </a:lnTo>
                <a:lnTo>
                  <a:pt x="151" y="319"/>
                </a:lnTo>
                <a:lnTo>
                  <a:pt x="175" y="315"/>
                </a:lnTo>
                <a:lnTo>
                  <a:pt x="199" y="307"/>
                </a:lnTo>
                <a:lnTo>
                  <a:pt x="223" y="299"/>
                </a:lnTo>
                <a:lnTo>
                  <a:pt x="243" y="287"/>
                </a:lnTo>
                <a:lnTo>
                  <a:pt x="261" y="275"/>
                </a:lnTo>
                <a:lnTo>
                  <a:pt x="279" y="261"/>
                </a:lnTo>
                <a:lnTo>
                  <a:pt x="295" y="245"/>
                </a:lnTo>
                <a:lnTo>
                  <a:pt x="307" y="227"/>
                </a:lnTo>
                <a:lnTo>
                  <a:pt x="319" y="209"/>
                </a:lnTo>
                <a:lnTo>
                  <a:pt x="329" y="191"/>
                </a:lnTo>
                <a:lnTo>
                  <a:pt x="339" y="172"/>
                </a:lnTo>
                <a:lnTo>
                  <a:pt x="345" y="152"/>
                </a:lnTo>
                <a:lnTo>
                  <a:pt x="349" y="132"/>
                </a:lnTo>
                <a:lnTo>
                  <a:pt x="353" y="110"/>
                </a:lnTo>
                <a:lnTo>
                  <a:pt x="353" y="90"/>
                </a:lnTo>
                <a:lnTo>
                  <a:pt x="353" y="90"/>
                </a:lnTo>
                <a:lnTo>
                  <a:pt x="353" y="80"/>
                </a:lnTo>
                <a:lnTo>
                  <a:pt x="353" y="80"/>
                </a:lnTo>
                <a:lnTo>
                  <a:pt x="365" y="72"/>
                </a:lnTo>
                <a:lnTo>
                  <a:pt x="375" y="62"/>
                </a:lnTo>
                <a:lnTo>
                  <a:pt x="385" y="50"/>
                </a:lnTo>
                <a:lnTo>
                  <a:pt x="393" y="38"/>
                </a:lnTo>
                <a:lnTo>
                  <a:pt x="393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5" name="Freeform 2563"/>
          <p:cNvSpPr>
            <a:spLocks/>
          </p:cNvSpPr>
          <p:nvPr/>
        </p:nvSpPr>
        <p:spPr bwMode="auto">
          <a:xfrm>
            <a:off x="2479393" y="5506122"/>
            <a:ext cx="178102" cy="178102"/>
          </a:xfrm>
          <a:custGeom>
            <a:avLst/>
            <a:gdLst>
              <a:gd name="T0" fmla="*/ 778 w 901"/>
              <a:gd name="T1" fmla="*/ 173 h 901"/>
              <a:gd name="T2" fmla="*/ 751 w 901"/>
              <a:gd name="T3" fmla="*/ 234 h 901"/>
              <a:gd name="T4" fmla="*/ 691 w 901"/>
              <a:gd name="T5" fmla="*/ 292 h 901"/>
              <a:gd name="T6" fmla="*/ 610 w 901"/>
              <a:gd name="T7" fmla="*/ 300 h 901"/>
              <a:gd name="T8" fmla="*/ 553 w 901"/>
              <a:gd name="T9" fmla="*/ 325 h 901"/>
              <a:gd name="T10" fmla="*/ 544 w 901"/>
              <a:gd name="T11" fmla="*/ 337 h 901"/>
              <a:gd name="T12" fmla="*/ 566 w 901"/>
              <a:gd name="T13" fmla="*/ 361 h 901"/>
              <a:gd name="T14" fmla="*/ 596 w 901"/>
              <a:gd name="T15" fmla="*/ 420 h 901"/>
              <a:gd name="T16" fmla="*/ 644 w 901"/>
              <a:gd name="T17" fmla="*/ 417 h 901"/>
              <a:gd name="T18" fmla="*/ 650 w 901"/>
              <a:gd name="T19" fmla="*/ 448 h 901"/>
              <a:gd name="T20" fmla="*/ 601 w 901"/>
              <a:gd name="T21" fmla="*/ 521 h 901"/>
              <a:gd name="T22" fmla="*/ 565 w 901"/>
              <a:gd name="T23" fmla="*/ 568 h 901"/>
              <a:gd name="T24" fmla="*/ 587 w 901"/>
              <a:gd name="T25" fmla="*/ 593 h 901"/>
              <a:gd name="T26" fmla="*/ 588 w 901"/>
              <a:gd name="T27" fmla="*/ 616 h 901"/>
              <a:gd name="T28" fmla="*/ 531 w 901"/>
              <a:gd name="T29" fmla="*/ 657 h 901"/>
              <a:gd name="T30" fmla="*/ 517 w 901"/>
              <a:gd name="T31" fmla="*/ 703 h 901"/>
              <a:gd name="T32" fmla="*/ 467 w 901"/>
              <a:gd name="T33" fmla="*/ 746 h 901"/>
              <a:gd name="T34" fmla="*/ 409 w 901"/>
              <a:gd name="T35" fmla="*/ 753 h 901"/>
              <a:gd name="T36" fmla="*/ 369 w 901"/>
              <a:gd name="T37" fmla="*/ 697 h 901"/>
              <a:gd name="T38" fmla="*/ 362 w 901"/>
              <a:gd name="T39" fmla="*/ 638 h 901"/>
              <a:gd name="T40" fmla="*/ 373 w 901"/>
              <a:gd name="T41" fmla="*/ 595 h 901"/>
              <a:gd name="T42" fmla="*/ 336 w 901"/>
              <a:gd name="T43" fmla="*/ 532 h 901"/>
              <a:gd name="T44" fmla="*/ 309 w 901"/>
              <a:gd name="T45" fmla="*/ 491 h 901"/>
              <a:gd name="T46" fmla="*/ 244 w 901"/>
              <a:gd name="T47" fmla="*/ 488 h 901"/>
              <a:gd name="T48" fmla="*/ 185 w 901"/>
              <a:gd name="T49" fmla="*/ 471 h 901"/>
              <a:gd name="T50" fmla="*/ 167 w 901"/>
              <a:gd name="T51" fmla="*/ 416 h 901"/>
              <a:gd name="T52" fmla="*/ 175 w 901"/>
              <a:gd name="T53" fmla="*/ 357 h 901"/>
              <a:gd name="T54" fmla="*/ 211 w 901"/>
              <a:gd name="T55" fmla="*/ 288 h 901"/>
              <a:gd name="T56" fmla="*/ 253 w 901"/>
              <a:gd name="T57" fmla="*/ 263 h 901"/>
              <a:gd name="T58" fmla="*/ 325 w 901"/>
              <a:gd name="T59" fmla="*/ 258 h 901"/>
              <a:gd name="T60" fmla="*/ 353 w 901"/>
              <a:gd name="T61" fmla="*/ 272 h 901"/>
              <a:gd name="T62" fmla="*/ 381 w 901"/>
              <a:gd name="T63" fmla="*/ 294 h 901"/>
              <a:gd name="T64" fmla="*/ 473 w 901"/>
              <a:gd name="T65" fmla="*/ 285 h 901"/>
              <a:gd name="T66" fmla="*/ 510 w 901"/>
              <a:gd name="T67" fmla="*/ 185 h 901"/>
              <a:gd name="T68" fmla="*/ 492 w 901"/>
              <a:gd name="T69" fmla="*/ 165 h 901"/>
              <a:gd name="T70" fmla="*/ 455 w 901"/>
              <a:gd name="T71" fmla="*/ 175 h 901"/>
              <a:gd name="T72" fmla="*/ 425 w 901"/>
              <a:gd name="T73" fmla="*/ 160 h 901"/>
              <a:gd name="T74" fmla="*/ 413 w 901"/>
              <a:gd name="T75" fmla="*/ 124 h 901"/>
              <a:gd name="T76" fmla="*/ 430 w 901"/>
              <a:gd name="T77" fmla="*/ 93 h 901"/>
              <a:gd name="T78" fmla="*/ 510 w 901"/>
              <a:gd name="T79" fmla="*/ 51 h 901"/>
              <a:gd name="T80" fmla="*/ 608 w 901"/>
              <a:gd name="T81" fmla="*/ 31 h 901"/>
              <a:gd name="T82" fmla="*/ 514 w 901"/>
              <a:gd name="T83" fmla="*/ 5 h 901"/>
              <a:gd name="T84" fmla="*/ 382 w 901"/>
              <a:gd name="T85" fmla="*/ 6 h 901"/>
              <a:gd name="T86" fmla="*/ 255 w 901"/>
              <a:gd name="T87" fmla="*/ 44 h 901"/>
              <a:gd name="T88" fmla="*/ 147 w 901"/>
              <a:gd name="T89" fmla="*/ 118 h 901"/>
              <a:gd name="T90" fmla="*/ 65 w 901"/>
              <a:gd name="T91" fmla="*/ 217 h 901"/>
              <a:gd name="T92" fmla="*/ 14 w 901"/>
              <a:gd name="T93" fmla="*/ 338 h 901"/>
              <a:gd name="T94" fmla="*/ 1 w 901"/>
              <a:gd name="T95" fmla="*/ 474 h 901"/>
              <a:gd name="T96" fmla="*/ 27 w 901"/>
              <a:gd name="T97" fmla="*/ 606 h 901"/>
              <a:gd name="T98" fmla="*/ 90 w 901"/>
              <a:gd name="T99" fmla="*/ 720 h 901"/>
              <a:gd name="T100" fmla="*/ 182 w 901"/>
              <a:gd name="T101" fmla="*/ 812 h 901"/>
              <a:gd name="T102" fmla="*/ 296 w 901"/>
              <a:gd name="T103" fmla="*/ 874 h 901"/>
              <a:gd name="T104" fmla="*/ 427 w 901"/>
              <a:gd name="T105" fmla="*/ 901 h 901"/>
              <a:gd name="T106" fmla="*/ 563 w 901"/>
              <a:gd name="T107" fmla="*/ 886 h 901"/>
              <a:gd name="T108" fmla="*/ 684 w 901"/>
              <a:gd name="T109" fmla="*/ 836 h 901"/>
              <a:gd name="T110" fmla="*/ 784 w 901"/>
              <a:gd name="T111" fmla="*/ 753 h 901"/>
              <a:gd name="T112" fmla="*/ 857 w 901"/>
              <a:gd name="T113" fmla="*/ 645 h 901"/>
              <a:gd name="T114" fmla="*/ 896 w 901"/>
              <a:gd name="T115" fmla="*/ 519 h 901"/>
              <a:gd name="T116" fmla="*/ 896 w 901"/>
              <a:gd name="T117" fmla="*/ 386 h 901"/>
              <a:gd name="T118" fmla="*/ 860 w 901"/>
              <a:gd name="T119" fmla="*/ 264 h 901"/>
              <a:gd name="T120" fmla="*/ 794 w 901"/>
              <a:gd name="T121" fmla="*/ 1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1" h="901">
                <a:moveTo>
                  <a:pt x="781" y="144"/>
                </a:moveTo>
                <a:lnTo>
                  <a:pt x="781" y="148"/>
                </a:lnTo>
                <a:lnTo>
                  <a:pt x="781" y="150"/>
                </a:lnTo>
                <a:lnTo>
                  <a:pt x="781" y="158"/>
                </a:lnTo>
                <a:lnTo>
                  <a:pt x="779" y="165"/>
                </a:lnTo>
                <a:lnTo>
                  <a:pt x="778" y="173"/>
                </a:lnTo>
                <a:lnTo>
                  <a:pt x="775" y="183"/>
                </a:lnTo>
                <a:lnTo>
                  <a:pt x="772" y="192"/>
                </a:lnTo>
                <a:lnTo>
                  <a:pt x="768" y="203"/>
                </a:lnTo>
                <a:lnTo>
                  <a:pt x="763" y="213"/>
                </a:lnTo>
                <a:lnTo>
                  <a:pt x="757" y="224"/>
                </a:lnTo>
                <a:lnTo>
                  <a:pt x="751" y="234"/>
                </a:lnTo>
                <a:lnTo>
                  <a:pt x="744" y="245"/>
                </a:lnTo>
                <a:lnTo>
                  <a:pt x="735" y="255"/>
                </a:lnTo>
                <a:lnTo>
                  <a:pt x="725" y="264"/>
                </a:lnTo>
                <a:lnTo>
                  <a:pt x="716" y="274"/>
                </a:lnTo>
                <a:lnTo>
                  <a:pt x="703" y="283"/>
                </a:lnTo>
                <a:lnTo>
                  <a:pt x="691" y="292"/>
                </a:lnTo>
                <a:lnTo>
                  <a:pt x="678" y="300"/>
                </a:lnTo>
                <a:lnTo>
                  <a:pt x="664" y="296"/>
                </a:lnTo>
                <a:lnTo>
                  <a:pt x="650" y="295"/>
                </a:lnTo>
                <a:lnTo>
                  <a:pt x="636" y="295"/>
                </a:lnTo>
                <a:lnTo>
                  <a:pt x="622" y="297"/>
                </a:lnTo>
                <a:lnTo>
                  <a:pt x="610" y="300"/>
                </a:lnTo>
                <a:lnTo>
                  <a:pt x="598" y="303"/>
                </a:lnTo>
                <a:lnTo>
                  <a:pt x="587" y="306"/>
                </a:lnTo>
                <a:lnTo>
                  <a:pt x="576" y="311"/>
                </a:lnTo>
                <a:lnTo>
                  <a:pt x="567" y="315"/>
                </a:lnTo>
                <a:lnTo>
                  <a:pt x="559" y="321"/>
                </a:lnTo>
                <a:lnTo>
                  <a:pt x="553" y="325"/>
                </a:lnTo>
                <a:lnTo>
                  <a:pt x="547" y="328"/>
                </a:lnTo>
                <a:lnTo>
                  <a:pt x="544" y="332"/>
                </a:lnTo>
                <a:lnTo>
                  <a:pt x="543" y="335"/>
                </a:lnTo>
                <a:lnTo>
                  <a:pt x="543" y="336"/>
                </a:lnTo>
                <a:lnTo>
                  <a:pt x="543" y="336"/>
                </a:lnTo>
                <a:lnTo>
                  <a:pt x="544" y="337"/>
                </a:lnTo>
                <a:lnTo>
                  <a:pt x="545" y="337"/>
                </a:lnTo>
                <a:lnTo>
                  <a:pt x="548" y="338"/>
                </a:lnTo>
                <a:lnTo>
                  <a:pt x="553" y="340"/>
                </a:lnTo>
                <a:lnTo>
                  <a:pt x="556" y="344"/>
                </a:lnTo>
                <a:lnTo>
                  <a:pt x="559" y="349"/>
                </a:lnTo>
                <a:lnTo>
                  <a:pt x="566" y="361"/>
                </a:lnTo>
                <a:lnTo>
                  <a:pt x="571" y="375"/>
                </a:lnTo>
                <a:lnTo>
                  <a:pt x="580" y="401"/>
                </a:lnTo>
                <a:lnTo>
                  <a:pt x="583" y="413"/>
                </a:lnTo>
                <a:lnTo>
                  <a:pt x="587" y="416"/>
                </a:lnTo>
                <a:lnTo>
                  <a:pt x="591" y="419"/>
                </a:lnTo>
                <a:lnTo>
                  <a:pt x="596" y="420"/>
                </a:lnTo>
                <a:lnTo>
                  <a:pt x="600" y="421"/>
                </a:lnTo>
                <a:lnTo>
                  <a:pt x="610" y="421"/>
                </a:lnTo>
                <a:lnTo>
                  <a:pt x="619" y="420"/>
                </a:lnTo>
                <a:lnTo>
                  <a:pt x="634" y="415"/>
                </a:lnTo>
                <a:lnTo>
                  <a:pt x="640" y="413"/>
                </a:lnTo>
                <a:lnTo>
                  <a:pt x="644" y="417"/>
                </a:lnTo>
                <a:lnTo>
                  <a:pt x="647" y="422"/>
                </a:lnTo>
                <a:lnTo>
                  <a:pt x="650" y="427"/>
                </a:lnTo>
                <a:lnTo>
                  <a:pt x="651" y="432"/>
                </a:lnTo>
                <a:lnTo>
                  <a:pt x="651" y="437"/>
                </a:lnTo>
                <a:lnTo>
                  <a:pt x="651" y="443"/>
                </a:lnTo>
                <a:lnTo>
                  <a:pt x="650" y="448"/>
                </a:lnTo>
                <a:lnTo>
                  <a:pt x="648" y="454"/>
                </a:lnTo>
                <a:lnTo>
                  <a:pt x="643" y="465"/>
                </a:lnTo>
                <a:lnTo>
                  <a:pt x="636" y="477"/>
                </a:lnTo>
                <a:lnTo>
                  <a:pt x="629" y="488"/>
                </a:lnTo>
                <a:lnTo>
                  <a:pt x="620" y="499"/>
                </a:lnTo>
                <a:lnTo>
                  <a:pt x="601" y="521"/>
                </a:lnTo>
                <a:lnTo>
                  <a:pt x="582" y="540"/>
                </a:lnTo>
                <a:lnTo>
                  <a:pt x="576" y="547"/>
                </a:lnTo>
                <a:lnTo>
                  <a:pt x="569" y="554"/>
                </a:lnTo>
                <a:lnTo>
                  <a:pt x="566" y="559"/>
                </a:lnTo>
                <a:lnTo>
                  <a:pt x="565" y="564"/>
                </a:lnTo>
                <a:lnTo>
                  <a:pt x="565" y="568"/>
                </a:lnTo>
                <a:lnTo>
                  <a:pt x="566" y="572"/>
                </a:lnTo>
                <a:lnTo>
                  <a:pt x="568" y="574"/>
                </a:lnTo>
                <a:lnTo>
                  <a:pt x="571" y="577"/>
                </a:lnTo>
                <a:lnTo>
                  <a:pt x="578" y="584"/>
                </a:lnTo>
                <a:lnTo>
                  <a:pt x="585" y="589"/>
                </a:lnTo>
                <a:lnTo>
                  <a:pt x="587" y="593"/>
                </a:lnTo>
                <a:lnTo>
                  <a:pt x="590" y="596"/>
                </a:lnTo>
                <a:lnTo>
                  <a:pt x="591" y="599"/>
                </a:lnTo>
                <a:lnTo>
                  <a:pt x="592" y="602"/>
                </a:lnTo>
                <a:lnTo>
                  <a:pt x="592" y="607"/>
                </a:lnTo>
                <a:lnTo>
                  <a:pt x="590" y="611"/>
                </a:lnTo>
                <a:lnTo>
                  <a:pt x="588" y="616"/>
                </a:lnTo>
                <a:lnTo>
                  <a:pt x="583" y="621"/>
                </a:lnTo>
                <a:lnTo>
                  <a:pt x="572" y="631"/>
                </a:lnTo>
                <a:lnTo>
                  <a:pt x="563" y="639"/>
                </a:lnTo>
                <a:lnTo>
                  <a:pt x="553" y="645"/>
                </a:lnTo>
                <a:lnTo>
                  <a:pt x="544" y="651"/>
                </a:lnTo>
                <a:lnTo>
                  <a:pt x="531" y="657"/>
                </a:lnTo>
                <a:lnTo>
                  <a:pt x="526" y="659"/>
                </a:lnTo>
                <a:lnTo>
                  <a:pt x="526" y="667"/>
                </a:lnTo>
                <a:lnTo>
                  <a:pt x="525" y="676"/>
                </a:lnTo>
                <a:lnTo>
                  <a:pt x="524" y="683"/>
                </a:lnTo>
                <a:lnTo>
                  <a:pt x="522" y="690"/>
                </a:lnTo>
                <a:lnTo>
                  <a:pt x="517" y="703"/>
                </a:lnTo>
                <a:lnTo>
                  <a:pt x="511" y="714"/>
                </a:lnTo>
                <a:lnTo>
                  <a:pt x="504" y="722"/>
                </a:lnTo>
                <a:lnTo>
                  <a:pt x="495" y="730"/>
                </a:lnTo>
                <a:lnTo>
                  <a:pt x="487" y="737"/>
                </a:lnTo>
                <a:lnTo>
                  <a:pt x="477" y="742"/>
                </a:lnTo>
                <a:lnTo>
                  <a:pt x="467" y="746"/>
                </a:lnTo>
                <a:lnTo>
                  <a:pt x="457" y="749"/>
                </a:lnTo>
                <a:lnTo>
                  <a:pt x="447" y="751"/>
                </a:lnTo>
                <a:lnTo>
                  <a:pt x="438" y="752"/>
                </a:lnTo>
                <a:lnTo>
                  <a:pt x="423" y="753"/>
                </a:lnTo>
                <a:lnTo>
                  <a:pt x="413" y="753"/>
                </a:lnTo>
                <a:lnTo>
                  <a:pt x="409" y="753"/>
                </a:lnTo>
                <a:lnTo>
                  <a:pt x="405" y="750"/>
                </a:lnTo>
                <a:lnTo>
                  <a:pt x="401" y="747"/>
                </a:lnTo>
                <a:lnTo>
                  <a:pt x="396" y="741"/>
                </a:lnTo>
                <a:lnTo>
                  <a:pt x="386" y="729"/>
                </a:lnTo>
                <a:lnTo>
                  <a:pt x="378" y="714"/>
                </a:lnTo>
                <a:lnTo>
                  <a:pt x="369" y="697"/>
                </a:lnTo>
                <a:lnTo>
                  <a:pt x="362" y="682"/>
                </a:lnTo>
                <a:lnTo>
                  <a:pt x="358" y="668"/>
                </a:lnTo>
                <a:lnTo>
                  <a:pt x="356" y="659"/>
                </a:lnTo>
                <a:lnTo>
                  <a:pt x="357" y="652"/>
                </a:lnTo>
                <a:lnTo>
                  <a:pt x="359" y="645"/>
                </a:lnTo>
                <a:lnTo>
                  <a:pt x="362" y="638"/>
                </a:lnTo>
                <a:lnTo>
                  <a:pt x="365" y="631"/>
                </a:lnTo>
                <a:lnTo>
                  <a:pt x="369" y="623"/>
                </a:lnTo>
                <a:lnTo>
                  <a:pt x="372" y="617"/>
                </a:lnTo>
                <a:lnTo>
                  <a:pt x="374" y="609"/>
                </a:lnTo>
                <a:lnTo>
                  <a:pt x="375" y="602"/>
                </a:lnTo>
                <a:lnTo>
                  <a:pt x="373" y="595"/>
                </a:lnTo>
                <a:lnTo>
                  <a:pt x="369" y="586"/>
                </a:lnTo>
                <a:lnTo>
                  <a:pt x="363" y="576"/>
                </a:lnTo>
                <a:lnTo>
                  <a:pt x="356" y="567"/>
                </a:lnTo>
                <a:lnTo>
                  <a:pt x="342" y="552"/>
                </a:lnTo>
                <a:lnTo>
                  <a:pt x="337" y="545"/>
                </a:lnTo>
                <a:lnTo>
                  <a:pt x="336" y="532"/>
                </a:lnTo>
                <a:lnTo>
                  <a:pt x="335" y="521"/>
                </a:lnTo>
                <a:lnTo>
                  <a:pt x="331" y="512"/>
                </a:lnTo>
                <a:lnTo>
                  <a:pt x="327" y="504"/>
                </a:lnTo>
                <a:lnTo>
                  <a:pt x="323" y="499"/>
                </a:lnTo>
                <a:lnTo>
                  <a:pt x="316" y="495"/>
                </a:lnTo>
                <a:lnTo>
                  <a:pt x="309" y="491"/>
                </a:lnTo>
                <a:lnTo>
                  <a:pt x="302" y="489"/>
                </a:lnTo>
                <a:lnTo>
                  <a:pt x="293" y="487"/>
                </a:lnTo>
                <a:lnTo>
                  <a:pt x="284" y="487"/>
                </a:lnTo>
                <a:lnTo>
                  <a:pt x="275" y="487"/>
                </a:lnTo>
                <a:lnTo>
                  <a:pt x="265" y="487"/>
                </a:lnTo>
                <a:lnTo>
                  <a:pt x="244" y="488"/>
                </a:lnTo>
                <a:lnTo>
                  <a:pt x="223" y="489"/>
                </a:lnTo>
                <a:lnTo>
                  <a:pt x="214" y="488"/>
                </a:lnTo>
                <a:lnTo>
                  <a:pt x="205" y="486"/>
                </a:lnTo>
                <a:lnTo>
                  <a:pt x="197" y="481"/>
                </a:lnTo>
                <a:lnTo>
                  <a:pt x="190" y="477"/>
                </a:lnTo>
                <a:lnTo>
                  <a:pt x="185" y="471"/>
                </a:lnTo>
                <a:lnTo>
                  <a:pt x="180" y="465"/>
                </a:lnTo>
                <a:lnTo>
                  <a:pt x="177" y="458"/>
                </a:lnTo>
                <a:lnTo>
                  <a:pt x="174" y="450"/>
                </a:lnTo>
                <a:lnTo>
                  <a:pt x="169" y="437"/>
                </a:lnTo>
                <a:lnTo>
                  <a:pt x="167" y="425"/>
                </a:lnTo>
                <a:lnTo>
                  <a:pt x="167" y="416"/>
                </a:lnTo>
                <a:lnTo>
                  <a:pt x="166" y="413"/>
                </a:lnTo>
                <a:lnTo>
                  <a:pt x="167" y="408"/>
                </a:lnTo>
                <a:lnTo>
                  <a:pt x="168" y="392"/>
                </a:lnTo>
                <a:lnTo>
                  <a:pt x="169" y="381"/>
                </a:lnTo>
                <a:lnTo>
                  <a:pt x="172" y="370"/>
                </a:lnTo>
                <a:lnTo>
                  <a:pt x="175" y="357"/>
                </a:lnTo>
                <a:lnTo>
                  <a:pt x="178" y="344"/>
                </a:lnTo>
                <a:lnTo>
                  <a:pt x="184" y="330"/>
                </a:lnTo>
                <a:lnTo>
                  <a:pt x="189" y="317"/>
                </a:lnTo>
                <a:lnTo>
                  <a:pt x="197" y="305"/>
                </a:lnTo>
                <a:lnTo>
                  <a:pt x="207" y="293"/>
                </a:lnTo>
                <a:lnTo>
                  <a:pt x="211" y="288"/>
                </a:lnTo>
                <a:lnTo>
                  <a:pt x="218" y="282"/>
                </a:lnTo>
                <a:lnTo>
                  <a:pt x="223" y="278"/>
                </a:lnTo>
                <a:lnTo>
                  <a:pt x="230" y="273"/>
                </a:lnTo>
                <a:lnTo>
                  <a:pt x="237" y="270"/>
                </a:lnTo>
                <a:lnTo>
                  <a:pt x="244" y="267"/>
                </a:lnTo>
                <a:lnTo>
                  <a:pt x="253" y="263"/>
                </a:lnTo>
                <a:lnTo>
                  <a:pt x="261" y="261"/>
                </a:lnTo>
                <a:lnTo>
                  <a:pt x="277" y="259"/>
                </a:lnTo>
                <a:lnTo>
                  <a:pt x="293" y="257"/>
                </a:lnTo>
                <a:lnTo>
                  <a:pt x="305" y="256"/>
                </a:lnTo>
                <a:lnTo>
                  <a:pt x="316" y="257"/>
                </a:lnTo>
                <a:lnTo>
                  <a:pt x="325" y="258"/>
                </a:lnTo>
                <a:lnTo>
                  <a:pt x="332" y="259"/>
                </a:lnTo>
                <a:lnTo>
                  <a:pt x="339" y="261"/>
                </a:lnTo>
                <a:lnTo>
                  <a:pt x="345" y="263"/>
                </a:lnTo>
                <a:lnTo>
                  <a:pt x="348" y="267"/>
                </a:lnTo>
                <a:lnTo>
                  <a:pt x="351" y="269"/>
                </a:lnTo>
                <a:lnTo>
                  <a:pt x="353" y="272"/>
                </a:lnTo>
                <a:lnTo>
                  <a:pt x="354" y="274"/>
                </a:lnTo>
                <a:lnTo>
                  <a:pt x="356" y="279"/>
                </a:lnTo>
                <a:lnTo>
                  <a:pt x="356" y="280"/>
                </a:lnTo>
                <a:lnTo>
                  <a:pt x="363" y="286"/>
                </a:lnTo>
                <a:lnTo>
                  <a:pt x="372" y="291"/>
                </a:lnTo>
                <a:lnTo>
                  <a:pt x="381" y="294"/>
                </a:lnTo>
                <a:lnTo>
                  <a:pt x="390" y="296"/>
                </a:lnTo>
                <a:lnTo>
                  <a:pt x="401" y="297"/>
                </a:lnTo>
                <a:lnTo>
                  <a:pt x="411" y="297"/>
                </a:lnTo>
                <a:lnTo>
                  <a:pt x="421" y="296"/>
                </a:lnTo>
                <a:lnTo>
                  <a:pt x="432" y="294"/>
                </a:lnTo>
                <a:lnTo>
                  <a:pt x="473" y="285"/>
                </a:lnTo>
                <a:lnTo>
                  <a:pt x="507" y="280"/>
                </a:lnTo>
                <a:lnTo>
                  <a:pt x="510" y="260"/>
                </a:lnTo>
                <a:lnTo>
                  <a:pt x="512" y="216"/>
                </a:lnTo>
                <a:lnTo>
                  <a:pt x="512" y="205"/>
                </a:lnTo>
                <a:lnTo>
                  <a:pt x="511" y="194"/>
                </a:lnTo>
                <a:lnTo>
                  <a:pt x="510" y="185"/>
                </a:lnTo>
                <a:lnTo>
                  <a:pt x="507" y="176"/>
                </a:lnTo>
                <a:lnTo>
                  <a:pt x="504" y="170"/>
                </a:lnTo>
                <a:lnTo>
                  <a:pt x="500" y="166"/>
                </a:lnTo>
                <a:lnTo>
                  <a:pt x="498" y="165"/>
                </a:lnTo>
                <a:lnTo>
                  <a:pt x="495" y="165"/>
                </a:lnTo>
                <a:lnTo>
                  <a:pt x="492" y="165"/>
                </a:lnTo>
                <a:lnTo>
                  <a:pt x="489" y="166"/>
                </a:lnTo>
                <a:lnTo>
                  <a:pt x="481" y="170"/>
                </a:lnTo>
                <a:lnTo>
                  <a:pt x="474" y="172"/>
                </a:lnTo>
                <a:lnTo>
                  <a:pt x="468" y="174"/>
                </a:lnTo>
                <a:lnTo>
                  <a:pt x="461" y="175"/>
                </a:lnTo>
                <a:lnTo>
                  <a:pt x="455" y="175"/>
                </a:lnTo>
                <a:lnTo>
                  <a:pt x="449" y="174"/>
                </a:lnTo>
                <a:lnTo>
                  <a:pt x="444" y="173"/>
                </a:lnTo>
                <a:lnTo>
                  <a:pt x="438" y="171"/>
                </a:lnTo>
                <a:lnTo>
                  <a:pt x="433" y="168"/>
                </a:lnTo>
                <a:lnTo>
                  <a:pt x="428" y="164"/>
                </a:lnTo>
                <a:lnTo>
                  <a:pt x="425" y="160"/>
                </a:lnTo>
                <a:lnTo>
                  <a:pt x="421" y="155"/>
                </a:lnTo>
                <a:lnTo>
                  <a:pt x="418" y="150"/>
                </a:lnTo>
                <a:lnTo>
                  <a:pt x="416" y="143"/>
                </a:lnTo>
                <a:lnTo>
                  <a:pt x="414" y="137"/>
                </a:lnTo>
                <a:lnTo>
                  <a:pt x="413" y="129"/>
                </a:lnTo>
                <a:lnTo>
                  <a:pt x="413" y="124"/>
                </a:lnTo>
                <a:lnTo>
                  <a:pt x="414" y="118"/>
                </a:lnTo>
                <a:lnTo>
                  <a:pt x="415" y="112"/>
                </a:lnTo>
                <a:lnTo>
                  <a:pt x="418" y="108"/>
                </a:lnTo>
                <a:lnTo>
                  <a:pt x="422" y="103"/>
                </a:lnTo>
                <a:lnTo>
                  <a:pt x="425" y="98"/>
                </a:lnTo>
                <a:lnTo>
                  <a:pt x="430" y="93"/>
                </a:lnTo>
                <a:lnTo>
                  <a:pt x="436" y="88"/>
                </a:lnTo>
                <a:lnTo>
                  <a:pt x="448" y="79"/>
                </a:lnTo>
                <a:lnTo>
                  <a:pt x="462" y="72"/>
                </a:lnTo>
                <a:lnTo>
                  <a:pt x="477" y="64"/>
                </a:lnTo>
                <a:lnTo>
                  <a:pt x="493" y="57"/>
                </a:lnTo>
                <a:lnTo>
                  <a:pt x="510" y="51"/>
                </a:lnTo>
                <a:lnTo>
                  <a:pt x="526" y="45"/>
                </a:lnTo>
                <a:lnTo>
                  <a:pt x="543" y="41"/>
                </a:lnTo>
                <a:lnTo>
                  <a:pt x="558" y="38"/>
                </a:lnTo>
                <a:lnTo>
                  <a:pt x="583" y="32"/>
                </a:lnTo>
                <a:lnTo>
                  <a:pt x="601" y="30"/>
                </a:lnTo>
                <a:lnTo>
                  <a:pt x="608" y="31"/>
                </a:lnTo>
                <a:lnTo>
                  <a:pt x="614" y="31"/>
                </a:lnTo>
                <a:lnTo>
                  <a:pt x="594" y="24"/>
                </a:lnTo>
                <a:lnTo>
                  <a:pt x="575" y="18"/>
                </a:lnTo>
                <a:lnTo>
                  <a:pt x="555" y="12"/>
                </a:lnTo>
                <a:lnTo>
                  <a:pt x="535" y="8"/>
                </a:lnTo>
                <a:lnTo>
                  <a:pt x="514" y="5"/>
                </a:lnTo>
                <a:lnTo>
                  <a:pt x="493" y="2"/>
                </a:lnTo>
                <a:lnTo>
                  <a:pt x="472" y="1"/>
                </a:lnTo>
                <a:lnTo>
                  <a:pt x="450" y="0"/>
                </a:lnTo>
                <a:lnTo>
                  <a:pt x="427" y="1"/>
                </a:lnTo>
                <a:lnTo>
                  <a:pt x="405" y="2"/>
                </a:lnTo>
                <a:lnTo>
                  <a:pt x="382" y="6"/>
                </a:lnTo>
                <a:lnTo>
                  <a:pt x="360" y="9"/>
                </a:lnTo>
                <a:lnTo>
                  <a:pt x="338" y="15"/>
                </a:lnTo>
                <a:lnTo>
                  <a:pt x="317" y="21"/>
                </a:lnTo>
                <a:lnTo>
                  <a:pt x="296" y="28"/>
                </a:lnTo>
                <a:lnTo>
                  <a:pt x="275" y="35"/>
                </a:lnTo>
                <a:lnTo>
                  <a:pt x="255" y="44"/>
                </a:lnTo>
                <a:lnTo>
                  <a:pt x="236" y="55"/>
                </a:lnTo>
                <a:lnTo>
                  <a:pt x="217" y="65"/>
                </a:lnTo>
                <a:lnTo>
                  <a:pt x="199" y="77"/>
                </a:lnTo>
                <a:lnTo>
                  <a:pt x="182" y="89"/>
                </a:lnTo>
                <a:lnTo>
                  <a:pt x="164" y="104"/>
                </a:lnTo>
                <a:lnTo>
                  <a:pt x="147" y="118"/>
                </a:lnTo>
                <a:lnTo>
                  <a:pt x="132" y="132"/>
                </a:lnTo>
                <a:lnTo>
                  <a:pt x="118" y="148"/>
                </a:lnTo>
                <a:lnTo>
                  <a:pt x="103" y="164"/>
                </a:lnTo>
                <a:lnTo>
                  <a:pt x="90" y="182"/>
                </a:lnTo>
                <a:lnTo>
                  <a:pt x="77" y="199"/>
                </a:lnTo>
                <a:lnTo>
                  <a:pt x="65" y="217"/>
                </a:lnTo>
                <a:lnTo>
                  <a:pt x="55" y="236"/>
                </a:lnTo>
                <a:lnTo>
                  <a:pt x="45" y="256"/>
                </a:lnTo>
                <a:lnTo>
                  <a:pt x="35" y="275"/>
                </a:lnTo>
                <a:lnTo>
                  <a:pt x="27" y="296"/>
                </a:lnTo>
                <a:lnTo>
                  <a:pt x="21" y="317"/>
                </a:lnTo>
                <a:lnTo>
                  <a:pt x="14" y="338"/>
                </a:lnTo>
                <a:lnTo>
                  <a:pt x="9" y="360"/>
                </a:lnTo>
                <a:lnTo>
                  <a:pt x="5" y="382"/>
                </a:lnTo>
                <a:lnTo>
                  <a:pt x="2" y="404"/>
                </a:lnTo>
                <a:lnTo>
                  <a:pt x="1" y="427"/>
                </a:lnTo>
                <a:lnTo>
                  <a:pt x="0" y="450"/>
                </a:lnTo>
                <a:lnTo>
                  <a:pt x="1" y="474"/>
                </a:lnTo>
                <a:lnTo>
                  <a:pt x="2" y="497"/>
                </a:lnTo>
                <a:lnTo>
                  <a:pt x="5" y="519"/>
                </a:lnTo>
                <a:lnTo>
                  <a:pt x="10" y="542"/>
                </a:lnTo>
                <a:lnTo>
                  <a:pt x="14" y="563"/>
                </a:lnTo>
                <a:lnTo>
                  <a:pt x="21" y="585"/>
                </a:lnTo>
                <a:lnTo>
                  <a:pt x="27" y="606"/>
                </a:lnTo>
                <a:lnTo>
                  <a:pt x="35" y="626"/>
                </a:lnTo>
                <a:lnTo>
                  <a:pt x="45" y="645"/>
                </a:lnTo>
                <a:lnTo>
                  <a:pt x="55" y="665"/>
                </a:lnTo>
                <a:lnTo>
                  <a:pt x="65" y="684"/>
                </a:lnTo>
                <a:lnTo>
                  <a:pt x="77" y="703"/>
                </a:lnTo>
                <a:lnTo>
                  <a:pt x="90" y="720"/>
                </a:lnTo>
                <a:lnTo>
                  <a:pt x="103" y="737"/>
                </a:lnTo>
                <a:lnTo>
                  <a:pt x="118" y="753"/>
                </a:lnTo>
                <a:lnTo>
                  <a:pt x="132" y="769"/>
                </a:lnTo>
                <a:lnTo>
                  <a:pt x="147" y="784"/>
                </a:lnTo>
                <a:lnTo>
                  <a:pt x="164" y="798"/>
                </a:lnTo>
                <a:lnTo>
                  <a:pt x="182" y="812"/>
                </a:lnTo>
                <a:lnTo>
                  <a:pt x="199" y="824"/>
                </a:lnTo>
                <a:lnTo>
                  <a:pt x="217" y="836"/>
                </a:lnTo>
                <a:lnTo>
                  <a:pt x="236" y="847"/>
                </a:lnTo>
                <a:lnTo>
                  <a:pt x="255" y="857"/>
                </a:lnTo>
                <a:lnTo>
                  <a:pt x="275" y="866"/>
                </a:lnTo>
                <a:lnTo>
                  <a:pt x="296" y="874"/>
                </a:lnTo>
                <a:lnTo>
                  <a:pt x="317" y="881"/>
                </a:lnTo>
                <a:lnTo>
                  <a:pt x="338" y="886"/>
                </a:lnTo>
                <a:lnTo>
                  <a:pt x="360" y="892"/>
                </a:lnTo>
                <a:lnTo>
                  <a:pt x="382" y="896"/>
                </a:lnTo>
                <a:lnTo>
                  <a:pt x="405" y="899"/>
                </a:lnTo>
                <a:lnTo>
                  <a:pt x="427" y="901"/>
                </a:lnTo>
                <a:lnTo>
                  <a:pt x="450" y="901"/>
                </a:lnTo>
                <a:lnTo>
                  <a:pt x="473" y="901"/>
                </a:lnTo>
                <a:lnTo>
                  <a:pt x="496" y="899"/>
                </a:lnTo>
                <a:lnTo>
                  <a:pt x="520" y="896"/>
                </a:lnTo>
                <a:lnTo>
                  <a:pt x="542" y="892"/>
                </a:lnTo>
                <a:lnTo>
                  <a:pt x="563" y="886"/>
                </a:lnTo>
                <a:lnTo>
                  <a:pt x="585" y="881"/>
                </a:lnTo>
                <a:lnTo>
                  <a:pt x="605" y="874"/>
                </a:lnTo>
                <a:lnTo>
                  <a:pt x="625" y="866"/>
                </a:lnTo>
                <a:lnTo>
                  <a:pt x="646" y="857"/>
                </a:lnTo>
                <a:lnTo>
                  <a:pt x="665" y="847"/>
                </a:lnTo>
                <a:lnTo>
                  <a:pt x="684" y="836"/>
                </a:lnTo>
                <a:lnTo>
                  <a:pt x="702" y="824"/>
                </a:lnTo>
                <a:lnTo>
                  <a:pt x="720" y="812"/>
                </a:lnTo>
                <a:lnTo>
                  <a:pt x="737" y="798"/>
                </a:lnTo>
                <a:lnTo>
                  <a:pt x="753" y="784"/>
                </a:lnTo>
                <a:lnTo>
                  <a:pt x="768" y="769"/>
                </a:lnTo>
                <a:lnTo>
                  <a:pt x="784" y="753"/>
                </a:lnTo>
                <a:lnTo>
                  <a:pt x="798" y="737"/>
                </a:lnTo>
                <a:lnTo>
                  <a:pt x="811" y="720"/>
                </a:lnTo>
                <a:lnTo>
                  <a:pt x="823" y="703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5" y="626"/>
                </a:lnTo>
                <a:lnTo>
                  <a:pt x="874" y="606"/>
                </a:lnTo>
                <a:lnTo>
                  <a:pt x="881" y="585"/>
                </a:lnTo>
                <a:lnTo>
                  <a:pt x="887" y="563"/>
                </a:lnTo>
                <a:lnTo>
                  <a:pt x="892" y="542"/>
                </a:lnTo>
                <a:lnTo>
                  <a:pt x="896" y="519"/>
                </a:lnTo>
                <a:lnTo>
                  <a:pt x="898" y="497"/>
                </a:lnTo>
                <a:lnTo>
                  <a:pt x="901" y="474"/>
                </a:lnTo>
                <a:lnTo>
                  <a:pt x="901" y="450"/>
                </a:lnTo>
                <a:lnTo>
                  <a:pt x="901" y="428"/>
                </a:lnTo>
                <a:lnTo>
                  <a:pt x="899" y="406"/>
                </a:lnTo>
                <a:lnTo>
                  <a:pt x="896" y="386"/>
                </a:lnTo>
                <a:lnTo>
                  <a:pt x="893" y="365"/>
                </a:lnTo>
                <a:lnTo>
                  <a:pt x="888" y="344"/>
                </a:lnTo>
                <a:lnTo>
                  <a:pt x="883" y="323"/>
                </a:lnTo>
                <a:lnTo>
                  <a:pt x="876" y="303"/>
                </a:lnTo>
                <a:lnTo>
                  <a:pt x="869" y="283"/>
                </a:lnTo>
                <a:lnTo>
                  <a:pt x="860" y="264"/>
                </a:lnTo>
                <a:lnTo>
                  <a:pt x="851" y="246"/>
                </a:lnTo>
                <a:lnTo>
                  <a:pt x="841" y="227"/>
                </a:lnTo>
                <a:lnTo>
                  <a:pt x="830" y="209"/>
                </a:lnTo>
                <a:lnTo>
                  <a:pt x="819" y="192"/>
                </a:lnTo>
                <a:lnTo>
                  <a:pt x="807" y="175"/>
                </a:lnTo>
                <a:lnTo>
                  <a:pt x="794" y="160"/>
                </a:lnTo>
                <a:lnTo>
                  <a:pt x="781" y="144"/>
                </a:lnTo>
                <a:lnTo>
                  <a:pt x="781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87173" y="5783994"/>
            <a:ext cx="165311" cy="113159"/>
            <a:chOff x="11037888" y="1400175"/>
            <a:chExt cx="266700" cy="182563"/>
          </a:xfrm>
          <a:solidFill>
            <a:schemeClr val="bg1"/>
          </a:solidFill>
        </p:grpSpPr>
        <p:sp>
          <p:nvSpPr>
            <p:cNvPr id="18" name="Freeform 3506"/>
            <p:cNvSpPr>
              <a:spLocks/>
            </p:cNvSpPr>
            <p:nvPr/>
          </p:nvSpPr>
          <p:spPr bwMode="auto">
            <a:xfrm>
              <a:off x="11037888" y="1411288"/>
              <a:ext cx="266700" cy="171450"/>
            </a:xfrm>
            <a:custGeom>
              <a:avLst/>
              <a:gdLst>
                <a:gd name="T0" fmla="*/ 661 w 673"/>
                <a:gd name="T1" fmla="*/ 0 h 429"/>
                <a:gd name="T2" fmla="*/ 357 w 673"/>
                <a:gd name="T3" fmla="*/ 245 h 429"/>
                <a:gd name="T4" fmla="*/ 354 w 673"/>
                <a:gd name="T5" fmla="*/ 248 h 429"/>
                <a:gd name="T6" fmla="*/ 350 w 673"/>
                <a:gd name="T7" fmla="*/ 248 h 429"/>
                <a:gd name="T8" fmla="*/ 346 w 673"/>
                <a:gd name="T9" fmla="*/ 248 h 429"/>
                <a:gd name="T10" fmla="*/ 342 w 673"/>
                <a:gd name="T11" fmla="*/ 247 h 429"/>
                <a:gd name="T12" fmla="*/ 11 w 673"/>
                <a:gd name="T13" fmla="*/ 6 h 429"/>
                <a:gd name="T14" fmla="*/ 7 w 673"/>
                <a:gd name="T15" fmla="*/ 14 h 429"/>
                <a:gd name="T16" fmla="*/ 3 w 673"/>
                <a:gd name="T17" fmla="*/ 23 h 429"/>
                <a:gd name="T18" fmla="*/ 2 w 673"/>
                <a:gd name="T19" fmla="*/ 33 h 429"/>
                <a:gd name="T20" fmla="*/ 0 w 673"/>
                <a:gd name="T21" fmla="*/ 44 h 429"/>
                <a:gd name="T22" fmla="*/ 0 w 673"/>
                <a:gd name="T23" fmla="*/ 357 h 429"/>
                <a:gd name="T24" fmla="*/ 2 w 673"/>
                <a:gd name="T25" fmla="*/ 365 h 429"/>
                <a:gd name="T26" fmla="*/ 2 w 673"/>
                <a:gd name="T27" fmla="*/ 371 h 429"/>
                <a:gd name="T28" fmla="*/ 4 w 673"/>
                <a:gd name="T29" fmla="*/ 379 h 429"/>
                <a:gd name="T30" fmla="*/ 6 w 673"/>
                <a:gd name="T31" fmla="*/ 385 h 429"/>
                <a:gd name="T32" fmla="*/ 9 w 673"/>
                <a:gd name="T33" fmla="*/ 392 h 429"/>
                <a:gd name="T34" fmla="*/ 12 w 673"/>
                <a:gd name="T35" fmla="*/ 398 h 429"/>
                <a:gd name="T36" fmla="*/ 16 w 673"/>
                <a:gd name="T37" fmla="*/ 403 h 429"/>
                <a:gd name="T38" fmla="*/ 21 w 673"/>
                <a:gd name="T39" fmla="*/ 408 h 429"/>
                <a:gd name="T40" fmla="*/ 26 w 673"/>
                <a:gd name="T41" fmla="*/ 412 h 429"/>
                <a:gd name="T42" fmla="*/ 31 w 673"/>
                <a:gd name="T43" fmla="*/ 417 h 429"/>
                <a:gd name="T44" fmla="*/ 36 w 673"/>
                <a:gd name="T45" fmla="*/ 420 h 429"/>
                <a:gd name="T46" fmla="*/ 43 w 673"/>
                <a:gd name="T47" fmla="*/ 424 h 429"/>
                <a:gd name="T48" fmla="*/ 49 w 673"/>
                <a:gd name="T49" fmla="*/ 425 h 429"/>
                <a:gd name="T50" fmla="*/ 57 w 673"/>
                <a:gd name="T51" fmla="*/ 428 h 429"/>
                <a:gd name="T52" fmla="*/ 63 w 673"/>
                <a:gd name="T53" fmla="*/ 429 h 429"/>
                <a:gd name="T54" fmla="*/ 71 w 673"/>
                <a:gd name="T55" fmla="*/ 429 h 429"/>
                <a:gd name="T56" fmla="*/ 601 w 673"/>
                <a:gd name="T57" fmla="*/ 429 h 429"/>
                <a:gd name="T58" fmla="*/ 609 w 673"/>
                <a:gd name="T59" fmla="*/ 429 h 429"/>
                <a:gd name="T60" fmla="*/ 616 w 673"/>
                <a:gd name="T61" fmla="*/ 428 h 429"/>
                <a:gd name="T62" fmla="*/ 623 w 673"/>
                <a:gd name="T63" fmla="*/ 425 h 429"/>
                <a:gd name="T64" fmla="*/ 630 w 673"/>
                <a:gd name="T65" fmla="*/ 423 h 429"/>
                <a:gd name="T66" fmla="*/ 636 w 673"/>
                <a:gd name="T67" fmla="*/ 420 h 429"/>
                <a:gd name="T68" fmla="*/ 643 w 673"/>
                <a:gd name="T69" fmla="*/ 416 h 429"/>
                <a:gd name="T70" fmla="*/ 648 w 673"/>
                <a:gd name="T71" fmla="*/ 412 h 429"/>
                <a:gd name="T72" fmla="*/ 653 w 673"/>
                <a:gd name="T73" fmla="*/ 407 h 429"/>
                <a:gd name="T74" fmla="*/ 657 w 673"/>
                <a:gd name="T75" fmla="*/ 402 h 429"/>
                <a:gd name="T76" fmla="*/ 662 w 673"/>
                <a:gd name="T77" fmla="*/ 397 h 429"/>
                <a:gd name="T78" fmla="*/ 666 w 673"/>
                <a:gd name="T79" fmla="*/ 390 h 429"/>
                <a:gd name="T80" fmla="*/ 668 w 673"/>
                <a:gd name="T81" fmla="*/ 385 h 429"/>
                <a:gd name="T82" fmla="*/ 671 w 673"/>
                <a:gd name="T83" fmla="*/ 378 h 429"/>
                <a:gd name="T84" fmla="*/ 672 w 673"/>
                <a:gd name="T85" fmla="*/ 371 h 429"/>
                <a:gd name="T86" fmla="*/ 673 w 673"/>
                <a:gd name="T87" fmla="*/ 364 h 429"/>
                <a:gd name="T88" fmla="*/ 673 w 673"/>
                <a:gd name="T89" fmla="*/ 357 h 429"/>
                <a:gd name="T90" fmla="*/ 673 w 673"/>
                <a:gd name="T91" fmla="*/ 44 h 429"/>
                <a:gd name="T92" fmla="*/ 673 w 673"/>
                <a:gd name="T93" fmla="*/ 32 h 429"/>
                <a:gd name="T94" fmla="*/ 671 w 673"/>
                <a:gd name="T95" fmla="*/ 21 h 429"/>
                <a:gd name="T96" fmla="*/ 666 w 673"/>
                <a:gd name="T97" fmla="*/ 10 h 429"/>
                <a:gd name="T98" fmla="*/ 661 w 673"/>
                <a:gd name="T99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3" h="429">
                  <a:moveTo>
                    <a:pt x="661" y="0"/>
                  </a:moveTo>
                  <a:lnTo>
                    <a:pt x="357" y="245"/>
                  </a:lnTo>
                  <a:lnTo>
                    <a:pt x="354" y="248"/>
                  </a:lnTo>
                  <a:lnTo>
                    <a:pt x="350" y="248"/>
                  </a:lnTo>
                  <a:lnTo>
                    <a:pt x="346" y="248"/>
                  </a:lnTo>
                  <a:lnTo>
                    <a:pt x="342" y="247"/>
                  </a:lnTo>
                  <a:lnTo>
                    <a:pt x="11" y="6"/>
                  </a:lnTo>
                  <a:lnTo>
                    <a:pt x="7" y="14"/>
                  </a:lnTo>
                  <a:lnTo>
                    <a:pt x="3" y="23"/>
                  </a:lnTo>
                  <a:lnTo>
                    <a:pt x="2" y="33"/>
                  </a:lnTo>
                  <a:lnTo>
                    <a:pt x="0" y="44"/>
                  </a:lnTo>
                  <a:lnTo>
                    <a:pt x="0" y="357"/>
                  </a:lnTo>
                  <a:lnTo>
                    <a:pt x="2" y="365"/>
                  </a:lnTo>
                  <a:lnTo>
                    <a:pt x="2" y="371"/>
                  </a:lnTo>
                  <a:lnTo>
                    <a:pt x="4" y="379"/>
                  </a:lnTo>
                  <a:lnTo>
                    <a:pt x="6" y="385"/>
                  </a:lnTo>
                  <a:lnTo>
                    <a:pt x="9" y="392"/>
                  </a:lnTo>
                  <a:lnTo>
                    <a:pt x="12" y="398"/>
                  </a:lnTo>
                  <a:lnTo>
                    <a:pt x="16" y="403"/>
                  </a:lnTo>
                  <a:lnTo>
                    <a:pt x="21" y="408"/>
                  </a:lnTo>
                  <a:lnTo>
                    <a:pt x="26" y="412"/>
                  </a:lnTo>
                  <a:lnTo>
                    <a:pt x="31" y="417"/>
                  </a:lnTo>
                  <a:lnTo>
                    <a:pt x="36" y="420"/>
                  </a:lnTo>
                  <a:lnTo>
                    <a:pt x="43" y="424"/>
                  </a:lnTo>
                  <a:lnTo>
                    <a:pt x="49" y="425"/>
                  </a:lnTo>
                  <a:lnTo>
                    <a:pt x="57" y="428"/>
                  </a:lnTo>
                  <a:lnTo>
                    <a:pt x="63" y="429"/>
                  </a:lnTo>
                  <a:lnTo>
                    <a:pt x="71" y="429"/>
                  </a:lnTo>
                  <a:lnTo>
                    <a:pt x="601" y="429"/>
                  </a:lnTo>
                  <a:lnTo>
                    <a:pt x="609" y="429"/>
                  </a:lnTo>
                  <a:lnTo>
                    <a:pt x="616" y="428"/>
                  </a:lnTo>
                  <a:lnTo>
                    <a:pt x="623" y="425"/>
                  </a:lnTo>
                  <a:lnTo>
                    <a:pt x="630" y="423"/>
                  </a:lnTo>
                  <a:lnTo>
                    <a:pt x="636" y="420"/>
                  </a:lnTo>
                  <a:lnTo>
                    <a:pt x="643" y="416"/>
                  </a:lnTo>
                  <a:lnTo>
                    <a:pt x="648" y="412"/>
                  </a:lnTo>
                  <a:lnTo>
                    <a:pt x="653" y="407"/>
                  </a:lnTo>
                  <a:lnTo>
                    <a:pt x="657" y="402"/>
                  </a:lnTo>
                  <a:lnTo>
                    <a:pt x="662" y="397"/>
                  </a:lnTo>
                  <a:lnTo>
                    <a:pt x="666" y="390"/>
                  </a:lnTo>
                  <a:lnTo>
                    <a:pt x="668" y="385"/>
                  </a:lnTo>
                  <a:lnTo>
                    <a:pt x="671" y="378"/>
                  </a:lnTo>
                  <a:lnTo>
                    <a:pt x="672" y="371"/>
                  </a:lnTo>
                  <a:lnTo>
                    <a:pt x="673" y="364"/>
                  </a:lnTo>
                  <a:lnTo>
                    <a:pt x="673" y="357"/>
                  </a:lnTo>
                  <a:lnTo>
                    <a:pt x="673" y="44"/>
                  </a:lnTo>
                  <a:lnTo>
                    <a:pt x="673" y="32"/>
                  </a:lnTo>
                  <a:lnTo>
                    <a:pt x="671" y="21"/>
                  </a:lnTo>
                  <a:lnTo>
                    <a:pt x="666" y="10"/>
                  </a:lnTo>
                  <a:lnTo>
                    <a:pt x="6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9" name="Freeform 3507"/>
            <p:cNvSpPr>
              <a:spLocks/>
            </p:cNvSpPr>
            <p:nvPr/>
          </p:nvSpPr>
          <p:spPr bwMode="auto">
            <a:xfrm>
              <a:off x="11049000" y="1400175"/>
              <a:ext cx="244475" cy="98425"/>
            </a:xfrm>
            <a:custGeom>
              <a:avLst/>
              <a:gdLst>
                <a:gd name="T0" fmla="*/ 617 w 617"/>
                <a:gd name="T1" fmla="*/ 11 h 249"/>
                <a:gd name="T2" fmla="*/ 608 w 617"/>
                <a:gd name="T3" fmla="*/ 6 h 249"/>
                <a:gd name="T4" fmla="*/ 599 w 617"/>
                <a:gd name="T5" fmla="*/ 4 h 249"/>
                <a:gd name="T6" fmla="*/ 587 w 617"/>
                <a:gd name="T7" fmla="*/ 1 h 249"/>
                <a:gd name="T8" fmla="*/ 575 w 617"/>
                <a:gd name="T9" fmla="*/ 0 h 249"/>
                <a:gd name="T10" fmla="*/ 46 w 617"/>
                <a:gd name="T11" fmla="*/ 0 h 249"/>
                <a:gd name="T12" fmla="*/ 34 w 617"/>
                <a:gd name="T13" fmla="*/ 1 h 249"/>
                <a:gd name="T14" fmla="*/ 21 w 617"/>
                <a:gd name="T15" fmla="*/ 4 h 249"/>
                <a:gd name="T16" fmla="*/ 10 w 617"/>
                <a:gd name="T17" fmla="*/ 9 h 249"/>
                <a:gd name="T18" fmla="*/ 0 w 617"/>
                <a:gd name="T19" fmla="*/ 15 h 249"/>
                <a:gd name="T20" fmla="*/ 322 w 617"/>
                <a:gd name="T21" fmla="*/ 249 h 249"/>
                <a:gd name="T22" fmla="*/ 617 w 617"/>
                <a:gd name="T23" fmla="*/ 1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7" h="249">
                  <a:moveTo>
                    <a:pt x="617" y="11"/>
                  </a:moveTo>
                  <a:lnTo>
                    <a:pt x="608" y="6"/>
                  </a:lnTo>
                  <a:lnTo>
                    <a:pt x="599" y="4"/>
                  </a:lnTo>
                  <a:lnTo>
                    <a:pt x="587" y="1"/>
                  </a:lnTo>
                  <a:lnTo>
                    <a:pt x="575" y="0"/>
                  </a:lnTo>
                  <a:lnTo>
                    <a:pt x="46" y="0"/>
                  </a:lnTo>
                  <a:lnTo>
                    <a:pt x="34" y="1"/>
                  </a:lnTo>
                  <a:lnTo>
                    <a:pt x="21" y="4"/>
                  </a:lnTo>
                  <a:lnTo>
                    <a:pt x="10" y="9"/>
                  </a:lnTo>
                  <a:lnTo>
                    <a:pt x="0" y="15"/>
                  </a:lnTo>
                  <a:lnTo>
                    <a:pt x="322" y="249"/>
                  </a:lnTo>
                  <a:lnTo>
                    <a:pt x="6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535823" y="5247126"/>
            <a:ext cx="0" cy="708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75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150" y="3043239"/>
            <a:ext cx="45434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575" dirty="0"/>
              <a:t>Office365 Implementations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575" dirty="0"/>
              <a:t>Custom SharePoint Development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575" dirty="0"/>
              <a:t>Responsive Design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575" dirty="0"/>
              <a:t>Intranet Design/Implementations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558393"/>
            <a:ext cx="4032512" cy="1049276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273F700-956C-4995-AF49-65BB0BC0F450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65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838773" y="2366878"/>
            <a:ext cx="2770663" cy="2830104"/>
            <a:chOff x="471790" y="2591449"/>
            <a:chExt cx="3768294" cy="3849138"/>
          </a:xfrm>
        </p:grpSpPr>
        <p:sp>
          <p:nvSpPr>
            <p:cNvPr id="4" name="Rectangle 3"/>
            <p:cNvSpPr/>
            <p:nvPr/>
          </p:nvSpPr>
          <p:spPr bwMode="auto">
            <a:xfrm>
              <a:off x="471790" y="2593239"/>
              <a:ext cx="3762803" cy="2590800"/>
            </a:xfrm>
            <a:prstGeom prst="rect">
              <a:avLst/>
            </a:prstGeom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34464" tIns="67232" rIns="134464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52790" y="3277416"/>
              <a:ext cx="3387294" cy="1915787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defTabSz="672290">
                <a:lnSpc>
                  <a:spcPct val="90000"/>
                </a:lnSpc>
                <a:spcAft>
                  <a:spcPts val="441"/>
                </a:spcAft>
                <a:defRPr/>
              </a:pPr>
              <a: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Visual Studio Code</a:t>
              </a: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Atom</a:t>
              </a: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Sublime</a:t>
              </a: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endParaRPr lang="en-US" sz="1176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 defTabSz="672290">
                <a:lnSpc>
                  <a:spcPct val="90000"/>
                </a:lnSpc>
                <a:spcAft>
                  <a:spcPts val="441"/>
                </a:spcAft>
                <a:defRPr/>
              </a:pPr>
              <a:r>
                <a:rPr lang="en-US" sz="1176" b="1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and more </a:t>
              </a:r>
              <a:r>
                <a:rPr lang="is-IS" sz="1176" b="1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… your choice!</a:t>
              </a:r>
              <a:endParaRPr lang="en-US" sz="1176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71791" y="2591449"/>
              <a:ext cx="3762802" cy="575828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36159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71" kern="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  Code Editors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090" y="2701589"/>
              <a:ext cx="365760" cy="32004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578" y="6110984"/>
              <a:ext cx="1563067" cy="32960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578" y="5438276"/>
              <a:ext cx="1887594" cy="44413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8725" y="5585402"/>
              <a:ext cx="753481" cy="753481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334717" y="2361632"/>
            <a:ext cx="2926167" cy="2672319"/>
            <a:chOff x="288993" y="2042384"/>
            <a:chExt cx="3979791" cy="363454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37497" y="2042384"/>
              <a:ext cx="3831287" cy="2590800"/>
            </a:xfrm>
            <a:prstGeom prst="rect">
              <a:avLst/>
            </a:prstGeom>
            <a:ln w="3810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34464" tIns="67232" rIns="134464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1" kern="0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1811" y="2735486"/>
              <a:ext cx="2867372" cy="1846021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defTabSz="672290">
                <a:lnSpc>
                  <a:spcPct val="90000"/>
                </a:lnSpc>
                <a:spcAft>
                  <a:spcPts val="441"/>
                </a:spcAft>
                <a:defRPr/>
              </a:pPr>
              <a: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Gulp-based Build Process</a:t>
              </a: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NodeJS/NPM</a:t>
              </a: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176" kern="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SystemJS</a:t>
              </a: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176" kern="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Webpack</a:t>
              </a: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TypeScript</a:t>
              </a: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br>
                <a:rPr lang="en-US" sz="1176" kern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endParaRPr lang="en-US" sz="1176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812" y="2049518"/>
              <a:ext cx="3857972" cy="575828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36159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68557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71" kern="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  Build Process &amp; Tooling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111" y="2130149"/>
              <a:ext cx="356616" cy="41456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5490" y="4734611"/>
              <a:ext cx="419306" cy="94231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8993" y="4980797"/>
              <a:ext cx="1547650" cy="570187"/>
            </a:xfrm>
            <a:prstGeom prst="rect">
              <a:avLst/>
            </a:prstGeom>
          </p:spPr>
        </p:pic>
        <p:pic>
          <p:nvPicPr>
            <p:cNvPr id="33" name="Picture 4" descr="https://upload.wikimedia.org/wikipedia/commons/thumb/d/db/Npm-logo.svg/320px-Npm-logo.svg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643" y="4980797"/>
              <a:ext cx="1161136" cy="449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271595" y="1987237"/>
            <a:ext cx="0" cy="3361593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2" descr="Image result for webpack logo">
            <a:extLst>
              <a:ext uri="{FF2B5EF4-FFF2-40B4-BE49-F238E27FC236}">
                <a16:creationId xmlns:a16="http://schemas.microsoft.com/office/drawing/2014/main" id="{0050DA1E-F206-4106-80AD-341FB07BD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40147" y="4460026"/>
            <a:ext cx="520358" cy="52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7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244E-7 -0.07784 L -6.38244E-7 4.70268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591780" y="3163529"/>
            <a:ext cx="2488790" cy="1095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Build Components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239115" y="3163529"/>
            <a:ext cx="2488790" cy="1095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Re-Render, Don’t Mutate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886450" y="3163529"/>
            <a:ext cx="2488790" cy="1095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Fast Virtual</a:t>
            </a:r>
          </a:p>
          <a:p>
            <a:pPr algn="ctr"/>
            <a:r>
              <a:rPr lang="en-US" sz="2700" dirty="0"/>
              <a:t>DOM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E4B069B-1E17-4DCA-95FF-2E57085D575F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Small, reusable widgets of your application </a:t>
            </a:r>
          </a:p>
          <a:p>
            <a:r>
              <a:rPr lang="en-US" sz="1600" dirty="0"/>
              <a:t>UI layout and the UI logic are tightly coupled </a:t>
            </a:r>
          </a:p>
          <a:p>
            <a:r>
              <a:rPr lang="en-US" sz="1600" dirty="0"/>
              <a:t>Can be individual or have a parent/child relationship </a:t>
            </a:r>
          </a:p>
          <a:p>
            <a:r>
              <a:rPr lang="en-US" sz="1600" dirty="0"/>
              <a:t>Use state for storing data within the component </a:t>
            </a:r>
          </a:p>
          <a:p>
            <a:r>
              <a:rPr lang="en-US" sz="1600" dirty="0"/>
              <a:t>Use props to pass data and events to a child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B88ED-A694-4EBE-81FA-971167BC26B2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5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Need to reference the React libraries</a:t>
            </a:r>
          </a:p>
          <a:p>
            <a:pPr lvl="1"/>
            <a:r>
              <a:rPr lang="en-US" sz="1600" dirty="0"/>
              <a:t>React</a:t>
            </a:r>
          </a:p>
          <a:p>
            <a:pPr lvl="1"/>
            <a:r>
              <a:rPr lang="en-US" sz="1600" dirty="0"/>
              <a:t>React-</a:t>
            </a:r>
            <a:r>
              <a:rPr lang="en-US" sz="1600" dirty="0" err="1"/>
              <a:t>dom</a:t>
            </a:r>
            <a:endParaRPr lang="en-US" sz="1600" dirty="0"/>
          </a:p>
          <a:p>
            <a:r>
              <a:rPr lang="en-US" sz="1600" dirty="0"/>
              <a:t>Your markup is returned from the render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D0747-F3E2-43CD-8685-ED6E6F5C6552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51" y="1290190"/>
            <a:ext cx="800735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Added as part of your </a:t>
            </a:r>
            <a:r>
              <a:rPr lang="en-US" sz="1600" dirty="0" err="1"/>
              <a:t>jsx</a:t>
            </a:r>
            <a:r>
              <a:rPr lang="en-US" sz="1600" dirty="0"/>
              <a:t> or </a:t>
            </a:r>
            <a:r>
              <a:rPr lang="en-US" sz="1600" dirty="0" err="1"/>
              <a:t>tsx</a:t>
            </a:r>
            <a:endParaRPr lang="en-US" sz="1600" dirty="0"/>
          </a:p>
          <a:p>
            <a:r>
              <a:rPr lang="en-US" sz="1600" dirty="0"/>
              <a:t>Per XHTML standard, React assumes lowercase tags are default html</a:t>
            </a:r>
          </a:p>
          <a:p>
            <a:r>
              <a:rPr lang="en-US" sz="1600" dirty="0"/>
              <a:t>Your components are added as mixed case tags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F755A-F16A-4EBB-980A-8E76F82D9EE9}"/>
              </a:ext>
            </a:extLst>
          </p:cNvPr>
          <p:cNvSpPr txBox="1">
            <a:spLocks/>
          </p:cNvSpPr>
          <p:nvPr/>
        </p:nvSpPr>
        <p:spPr>
          <a:xfrm>
            <a:off x="8406152" y="6174043"/>
            <a:ext cx="507650" cy="485318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fld id="{219001E7-44B7-41BC-93FC-562CB9664D4C}" type="slidenum">
              <a:rPr lang="en-US" smtClean="0"/>
              <a:pPr algn="ctr">
                <a:lnSpc>
                  <a:spcPct val="90000"/>
                </a:lnSpc>
                <a:spcBef>
                  <a:spcPct val="0"/>
                </a:spcBef>
              </a:pPr>
              <a:t>8</a:t>
            </a:fld>
            <a:endParaRPr lang="en-US" dirty="0"/>
          </a:p>
        </p:txBody>
      </p:sp>
      <p:pic>
        <p:nvPicPr>
          <p:cNvPr id="1032" name="Picture 8" descr="You did what  in your code">
            <a:extLst>
              <a:ext uri="{FF2B5EF4-FFF2-40B4-BE49-F238E27FC236}">
                <a16:creationId xmlns:a16="http://schemas.microsoft.com/office/drawing/2014/main" id="{F4D6A8BC-44AA-4E23-A451-3986DB3B4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86" y="3398293"/>
            <a:ext cx="4272829" cy="224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in Code">
            <a:extLst>
              <a:ext uri="{FF2B5EF4-FFF2-40B4-BE49-F238E27FC236}">
                <a16:creationId xmlns:a16="http://schemas.microsoft.com/office/drawing/2014/main" id="{7EF95E26-EBF8-4B88-9BD6-43921FEA7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522" y="2894204"/>
            <a:ext cx="4292694" cy="27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1093" y="2389239"/>
            <a:ext cx="461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980002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C20F1D"/>
      </a:accent1>
      <a:accent2>
        <a:srgbClr val="A5A5A5"/>
      </a:accent2>
      <a:accent3>
        <a:srgbClr val="000000"/>
      </a:accent3>
      <a:accent4>
        <a:srgbClr val="BFBFBF"/>
      </a:accent4>
      <a:accent5>
        <a:srgbClr val="A5A5A5"/>
      </a:accent5>
      <a:accent6>
        <a:srgbClr val="595959"/>
      </a:accent6>
      <a:hlink>
        <a:srgbClr val="F36D1B"/>
      </a:hlink>
      <a:folHlink>
        <a:srgbClr val="919191"/>
      </a:folHlink>
    </a:clrScheme>
    <a:fontScheme name="Custom 7">
      <a:majorFont>
        <a:latin typeface="Hevetica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53447"/>
        </a:solidFill>
        <a:ln>
          <a:noFill/>
        </a:ln>
      </a:spPr>
      <a:bodyPr rtlCol="0" anchor="ctr"/>
      <a:lstStyle>
        <a:defPPr algn="ctr">
          <a:defRPr sz="135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harePointKnight Template.potx" id="{851C96D8-AB72-493D-A6CD-F7983EC0B6BB}" vid="{B5FBFF8E-2F24-4947-8F91-8958628CB5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602</Words>
  <Application>Microsoft Office PowerPoint</Application>
  <PresentationFormat>On-screen Show (4:3)</PresentationFormat>
  <Paragraphs>142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Calibri</vt:lpstr>
      <vt:lpstr>Courier New</vt:lpstr>
      <vt:lpstr>Gotham Book</vt:lpstr>
      <vt:lpstr>Hevetica</vt:lpstr>
      <vt:lpstr>Open Sans</vt:lpstr>
      <vt:lpstr>Open Sans Light</vt:lpstr>
      <vt:lpstr>Roboto</vt:lpstr>
      <vt:lpstr>Segoe UI</vt:lpstr>
      <vt:lpstr>Segoe UI Semilight</vt:lpstr>
      <vt:lpstr>Times New Roman</vt:lpstr>
      <vt:lpstr>Wingdings</vt:lpstr>
      <vt:lpstr>1_Office Theme</vt:lpstr>
      <vt:lpstr>Not Sure how you Should React</vt:lpstr>
      <vt:lpstr>About Me</vt:lpstr>
      <vt:lpstr>PowerPoint Presentation</vt:lpstr>
      <vt:lpstr>Tooling</vt:lpstr>
      <vt:lpstr>React Key Components</vt:lpstr>
      <vt:lpstr>REACT Components</vt:lpstr>
      <vt:lpstr>React Basics</vt:lpstr>
      <vt:lpstr>Markup in React</vt:lpstr>
      <vt:lpstr>PowerPoint Presentation</vt:lpstr>
      <vt:lpstr>Props and State</vt:lpstr>
      <vt:lpstr>Lifecycle</vt:lpstr>
      <vt:lpstr>DOM Events</vt:lpstr>
      <vt:lpstr>Conditional Rendering</vt:lpstr>
      <vt:lpstr>Lists of Items</vt:lpstr>
      <vt:lpstr>Forms and Output</vt:lpstr>
      <vt:lpstr>React and SharePoint</vt:lpstr>
      <vt:lpstr>Thinking in React</vt:lpstr>
      <vt:lpstr>PowerPoint Presentation</vt:lpstr>
      <vt:lpstr>Office UI Fabric</vt:lpstr>
      <vt:lpstr>Fabric and its sub-projects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DamiCreative</dc:creator>
  <cp:lastModifiedBy>Ryan Schouten</cp:lastModifiedBy>
  <cp:revision>214</cp:revision>
  <dcterms:created xsi:type="dcterms:W3CDTF">2017-05-04T09:45:03Z</dcterms:created>
  <dcterms:modified xsi:type="dcterms:W3CDTF">2017-08-11T18:28:03Z</dcterms:modified>
</cp:coreProperties>
</file>