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8" r:id="rId4"/>
    <p:sldId id="275" r:id="rId5"/>
    <p:sldId id="276" r:id="rId6"/>
    <p:sldId id="281" r:id="rId7"/>
    <p:sldId id="282" r:id="rId8"/>
    <p:sldId id="284" r:id="rId9"/>
    <p:sldId id="285" r:id="rId10"/>
    <p:sldId id="283" r:id="rId11"/>
    <p:sldId id="286" r:id="rId12"/>
    <p:sldId id="287" r:id="rId13"/>
    <p:sldId id="288" r:id="rId14"/>
    <p:sldId id="280" r:id="rId15"/>
    <p:sldId id="289" r:id="rId16"/>
    <p:sldId id="277" r:id="rId17"/>
    <p:sldId id="278" r:id="rId18"/>
    <p:sldId id="266" r:id="rId19"/>
    <p:sldId id="259" r:id="rId20"/>
    <p:sldId id="26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884C-D94F-4A8C-A7CE-5E6392C2575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F508-AA60-4C36-99C6-120C422A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yan.schouten@itg-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d.cc/s/zN7K" TargetMode="External"/><Relationship Id="rId2" Type="http://schemas.openxmlformats.org/officeDocument/2006/relationships/hyperlink" Target="https://crowd.cc/spfdc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Not Sure how you Should React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SharePpoint</a:t>
            </a:r>
            <a:r>
              <a:rPr lang="en-US" dirty="0"/>
              <a:t> Fest DC 2017</a:t>
            </a:r>
          </a:p>
        </p:txBody>
      </p:sp>
      <p:pic>
        <p:nvPicPr>
          <p:cNvPr id="4" name="Content Placeholder 3" descr="File:React.js logo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" y="435078"/>
            <a:ext cx="1973310" cy="19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we add to our markup are not the standard HTML events</a:t>
            </a:r>
          </a:p>
          <a:p>
            <a:r>
              <a:rPr lang="en-US" dirty="0"/>
              <a:t>Events are </a:t>
            </a:r>
            <a:r>
              <a:rPr lang="en-US" dirty="0" err="1"/>
              <a:t>camelCased</a:t>
            </a:r>
            <a:r>
              <a:rPr lang="en-US" dirty="0"/>
              <a:t> not lowercased like HTML </a:t>
            </a:r>
            <a:r>
              <a:rPr lang="en-US" dirty="0" err="1"/>
              <a:t>onclick</a:t>
            </a:r>
            <a:r>
              <a:rPr lang="en-US" dirty="0"/>
              <a:t> vs </a:t>
            </a:r>
            <a:r>
              <a:rPr lang="en-US" dirty="0" err="1"/>
              <a:t>onClick</a:t>
            </a:r>
            <a:endParaRPr lang="en-US" dirty="0"/>
          </a:p>
          <a:p>
            <a:r>
              <a:rPr lang="en-US" dirty="0"/>
              <a:t>You pass in the function to the event handler not a string</a:t>
            </a:r>
          </a:p>
        </p:txBody>
      </p:sp>
    </p:spTree>
    <p:extLst>
      <p:ext uri="{BB962C8B-B14F-4D97-AF65-F5344CB8AC3E}">
        <p14:creationId xmlns:p14="http://schemas.microsoft.com/office/powerpoint/2010/main" val="379013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</a:t>
            </a:r>
          </a:p>
          <a:p>
            <a:pPr lvl="1"/>
            <a:r>
              <a:rPr lang="en-US" dirty="0"/>
              <a:t>Store element as variable</a:t>
            </a:r>
          </a:p>
          <a:p>
            <a:pPr lvl="2"/>
            <a:r>
              <a:rPr lang="en-US" dirty="0"/>
              <a:t>Null elements will not be loaded</a:t>
            </a:r>
          </a:p>
          <a:p>
            <a:pPr lvl="1"/>
            <a:r>
              <a:rPr lang="en-US" dirty="0"/>
              <a:t>Inline if</a:t>
            </a:r>
          </a:p>
          <a:p>
            <a:pPr lvl="2"/>
            <a:r>
              <a:rPr lang="en-US" dirty="0"/>
              <a:t>Must use following syntax</a:t>
            </a:r>
          </a:p>
          <a:p>
            <a:pPr lvl="3"/>
            <a:r>
              <a:rPr lang="en-US" dirty="0"/>
              <a:t>Condition &amp;&amp; &lt;element&gt;</a:t>
            </a:r>
          </a:p>
          <a:p>
            <a:pPr lvl="1"/>
            <a:r>
              <a:rPr lang="en-US" dirty="0"/>
              <a:t>Tertiary operator</a:t>
            </a:r>
          </a:p>
          <a:p>
            <a:pPr lvl="2"/>
            <a:r>
              <a:rPr lang="en-US" dirty="0"/>
              <a:t>(condition)?&lt;element1 /&gt;:&lt;element2 /&gt;</a:t>
            </a:r>
          </a:p>
        </p:txBody>
      </p:sp>
    </p:spTree>
    <p:extLst>
      <p:ext uri="{BB962C8B-B14F-4D97-AF65-F5344CB8AC3E}">
        <p14:creationId xmlns:p14="http://schemas.microsoft.com/office/powerpoint/2010/main" val="36851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JavaScript map command</a:t>
            </a:r>
          </a:p>
          <a:p>
            <a:pPr lvl="1"/>
            <a:r>
              <a:rPr lang="en-US" dirty="0" err="1"/>
              <a:t>Object.map</a:t>
            </a:r>
            <a:r>
              <a:rPr lang="en-US" dirty="0"/>
              <a:t>((item) =&gt; { return &lt;element /&gt; })</a:t>
            </a:r>
          </a:p>
          <a:p>
            <a:r>
              <a:rPr lang="en-US" dirty="0"/>
              <a:t>Make sure you add a key attribute to help React with rendering and handling changes</a:t>
            </a:r>
          </a:p>
          <a:p>
            <a:pPr lvl="1"/>
            <a:r>
              <a:rPr lang="en-US" dirty="0" err="1"/>
              <a:t>Object.map</a:t>
            </a:r>
            <a:r>
              <a:rPr lang="en-US" dirty="0"/>
              <a:t>((item) =&gt; { return &lt;element key={item.ID} /&gt; })</a:t>
            </a:r>
          </a:p>
          <a:p>
            <a:r>
              <a:rPr lang="en-US" dirty="0"/>
              <a:t>Keys must be unique among siblings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onChange</a:t>
            </a:r>
            <a:r>
              <a:rPr lang="en-US" dirty="0"/>
              <a:t> event to get the changed values</a:t>
            </a:r>
          </a:p>
          <a:p>
            <a:r>
              <a:rPr lang="en-US" dirty="0"/>
              <a:t>Output content using {}</a:t>
            </a:r>
          </a:p>
        </p:txBody>
      </p:sp>
    </p:spTree>
    <p:extLst>
      <p:ext uri="{BB962C8B-B14F-4D97-AF65-F5344CB8AC3E}">
        <p14:creationId xmlns:p14="http://schemas.microsoft.com/office/powerpoint/2010/main" val="148090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external resources in your HTML file</a:t>
            </a:r>
          </a:p>
          <a:p>
            <a:r>
              <a:rPr lang="en-US" dirty="0"/>
              <a:t>Load HTML file in content editor</a:t>
            </a:r>
          </a:p>
          <a:p>
            <a:r>
              <a:rPr lang="en-US" dirty="0"/>
              <a:t>Use the SP-PNP-JS library for working with SharePoint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things into reusable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3020"/>
            <a:ext cx="9285432" cy="413024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00996" y="3071004"/>
            <a:ext cx="9080740" cy="349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00996" y="4566249"/>
            <a:ext cx="2265872" cy="18460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10642" y="3117011"/>
            <a:ext cx="6579079" cy="3352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4513" y="3168770"/>
            <a:ext cx="2254370" cy="13514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8543" y="3214777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1417" y="3424687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85666" y="3654727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1417" y="3873265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02919" y="4097554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7168" y="4304586"/>
            <a:ext cx="2030084" cy="1955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UI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9237" y="982662"/>
            <a:ext cx="5486400" cy="5410200"/>
            <a:chOff x="6599237" y="1212851"/>
            <a:chExt cx="5486400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6599237" y="1212851"/>
              <a:ext cx="2677507" cy="3981497"/>
              <a:chOff x="274637" y="2125662"/>
              <a:chExt cx="3657600" cy="543891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274637" y="2125662"/>
                <a:ext cx="3657600" cy="3655277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56" tIns="146304" rIns="186556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Fonts, icons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r="42951"/>
              <a:stretch/>
            </p:blipFill>
            <p:spPr>
              <a:xfrm>
                <a:off x="503237" y="2910669"/>
                <a:ext cx="1856548" cy="391491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l="54707"/>
              <a:stretch/>
            </p:blipFill>
            <p:spPr>
              <a:xfrm>
                <a:off x="2242537" y="3649662"/>
                <a:ext cx="1473958" cy="3914913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9416757" y="1212851"/>
              <a:ext cx="2668880" cy="2675805"/>
              <a:chOff x="3932237" y="2125278"/>
              <a:chExt cx="3657600" cy="3657600"/>
            </a:xfrm>
          </p:grpSpPr>
          <p:sp>
            <p:nvSpPr>
              <p:cNvPr id="10" name="Rectangle 9"/>
              <p:cNvSpPr>
                <a:spLocks/>
              </p:cNvSpPr>
              <p:nvPr/>
            </p:nvSpPr>
            <p:spPr bwMode="auto">
              <a:xfrm>
                <a:off x="3932237" y="2125278"/>
                <a:ext cx="3657600" cy="365760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56" tIns="146304" rIns="186556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Colors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946" y="2910669"/>
                <a:ext cx="2618182" cy="2327988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096572" y="4026737"/>
              <a:ext cx="2597214" cy="2596314"/>
              <a:chOff x="7583795" y="2125278"/>
              <a:chExt cx="3658868" cy="36576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583795" y="2125278"/>
                <a:ext cx="3658868" cy="365760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56" tIns="146304" rIns="186556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Components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3905" y="3270294"/>
                <a:ext cx="2964689" cy="1597831"/>
              </a:xfrm>
              <a:prstGeom prst="rect">
                <a:avLst/>
              </a:prstGeom>
            </p:spPr>
          </p:pic>
        </p:grpSp>
      </p:grpSp>
      <p:sp>
        <p:nvSpPr>
          <p:cNvPr id="26" name="Text Placeholder 1"/>
          <p:cNvSpPr txBox="1">
            <a:spLocks/>
          </p:cNvSpPr>
          <p:nvPr/>
        </p:nvSpPr>
        <p:spPr>
          <a:xfrm>
            <a:off x="420796" y="2408781"/>
            <a:ext cx="5482380" cy="3586088"/>
          </a:xfrm>
          <a:prstGeom prst="rect">
            <a:avLst/>
          </a:prstGeom>
        </p:spPr>
        <p:txBody>
          <a:bodyPr vert="horz" wrap="square" lIns="182776" tIns="93207" rIns="149133" bIns="93207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Front end experiences for SharePoint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Powers OOB experiences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Available out of the box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Design web part seamlessly</a:t>
            </a:r>
          </a:p>
          <a:p>
            <a:pPr marL="0" marR="0" lvl="0" indent="0" algn="l" defTabSz="9316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1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Office UI Fabric React for rich set of reusable controls</a:t>
            </a:r>
          </a:p>
        </p:txBody>
      </p:sp>
    </p:spTree>
    <p:extLst>
      <p:ext uri="{BB962C8B-B14F-4D97-AF65-F5344CB8AC3E}">
        <p14:creationId xmlns:p14="http://schemas.microsoft.com/office/powerpoint/2010/main" val="7174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and its sub-projects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0977" y="1612273"/>
            <a:ext cx="10300114" cy="4878731"/>
            <a:chOff x="1821170" y="1818750"/>
            <a:chExt cx="10300114" cy="4878731"/>
          </a:xfrm>
        </p:grpSpPr>
        <p:sp>
          <p:nvSpPr>
            <p:cNvPr id="5" name="TextBox 4"/>
            <p:cNvSpPr txBox="1"/>
            <p:nvPr/>
          </p:nvSpPr>
          <p:spPr>
            <a:xfrm>
              <a:off x="2043489" y="5216056"/>
              <a:ext cx="36939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412"/>
            <a:stretch/>
          </p:blipFill>
          <p:spPr>
            <a:xfrm>
              <a:off x="1821170" y="1818750"/>
              <a:ext cx="8587409" cy="48787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96099" y="5088834"/>
              <a:ext cx="189276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Fabric 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6098" y="5607948"/>
              <a:ext cx="2210145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Core elements of the design language including icons, colors, type, and the grid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847" y="5088834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Fabric React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0847" y="5529988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Robust, up-to-date components built with the React framework.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81864" y="5088834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Fabric 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1864" y="5529988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Simple, visuals-focused components that you can extend, rework, and build on.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2881" y="5088834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ngFabric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2881" y="5529988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Community-driven project to build components for Angular-based apps.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1420" y="2985743"/>
              <a:ext cx="1707439" cy="37117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326154" y="5103186"/>
              <a:ext cx="179513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Fabric iOS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26154" y="5544340"/>
              <a:ext cx="1795130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Native Swift colors, type ramp, and components for building iOS apps.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3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23" y="2042652"/>
            <a:ext cx="615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34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Question Button by ricardoma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91" y="1616815"/>
            <a:ext cx="4063779" cy="406377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4860" y="508819"/>
            <a:ext cx="3760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331406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174419"/>
            <a:ext cx="2617839" cy="26178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723968" y="508820"/>
            <a:ext cx="71750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Ryan Schouten</a:t>
            </a:r>
          </a:p>
          <a:p>
            <a:endParaRPr lang="en-US" dirty="0"/>
          </a:p>
          <a:p>
            <a:r>
              <a:rPr lang="en-US" dirty="0"/>
              <a:t>Utah SharePoint User Group President</a:t>
            </a:r>
          </a:p>
          <a:p>
            <a:endParaRPr lang="en-US" dirty="0"/>
          </a:p>
          <a:p>
            <a:r>
              <a:rPr lang="en-US" dirty="0"/>
              <a:t>Worked with SharePoint for 10 years</a:t>
            </a:r>
          </a:p>
          <a:p>
            <a:r>
              <a:rPr lang="en-US" dirty="0"/>
              <a:t>I have experience with SharePoint 2003 – 2016</a:t>
            </a:r>
          </a:p>
          <a:p>
            <a:r>
              <a:rPr lang="en-US" dirty="0"/>
              <a:t>I have worked with </a:t>
            </a:r>
            <a:r>
              <a:rPr lang="en-US" dirty="0" err="1"/>
              <a:t>ASP.Net</a:t>
            </a:r>
            <a:r>
              <a:rPr lang="en-US" dirty="0"/>
              <a:t> for 15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207" y="3325761"/>
            <a:ext cx="3325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  <a:p>
            <a:r>
              <a:rPr lang="en-US" dirty="0">
                <a:hlinkClick r:id="rId3"/>
              </a:rPr>
              <a:t>Ryan@sharepointknight.com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24" y="3630669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31" y="3337775"/>
            <a:ext cx="1524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29" y="3328250"/>
            <a:ext cx="1524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4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Thank your for attending SharePoint Fest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4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33046" y="740650"/>
            <a:ext cx="8564315" cy="5963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6178838"/>
            <a:ext cx="9144000" cy="678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6237" y="10955"/>
            <a:ext cx="3840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000" kern="30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Rockwell" pitchFamily="18" charset="0"/>
              </a:rPr>
              <a:t>Surveys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290965" y="202981"/>
            <a:ext cx="0" cy="39930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3046" y="740651"/>
            <a:ext cx="8564315" cy="96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90855" y="6270971"/>
            <a:ext cx="0" cy="499265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8169870" y="6356351"/>
            <a:ext cx="2133600" cy="365125"/>
          </a:xfrm>
        </p:spPr>
        <p:txBody>
          <a:bodyPr/>
          <a:lstStyle/>
          <a:p>
            <a:pPr defTabSz="914400"/>
            <a:fld id="{A9ED3ADD-7DE1-476D-98AF-452DDE8572DE}" type="slidenum">
              <a:rPr lang="en-US" sz="160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ckwell" pitchFamily="18" charset="0"/>
              </a:rPr>
              <a:pPr defTabSz="914400"/>
              <a:t>21</a:t>
            </a:fld>
            <a:endParaRPr lang="en-US" sz="160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316" y="909910"/>
            <a:ext cx="816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600" kern="3000" spc="30" dirty="0">
                <a:solidFill>
                  <a:srgbClr val="1F497D">
                    <a:lumMod val="20000"/>
                    <a:lumOff val="80000"/>
                  </a:srgbClr>
                </a:solidFill>
                <a:latin typeface="Rockwell" pitchFamily="18" charset="0"/>
              </a:rPr>
              <a:t>Feedback Please!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54030" y="6270971"/>
            <a:ext cx="0" cy="499265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9856" y="1864959"/>
            <a:ext cx="5184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Session Surveys via Event App</a:t>
            </a:r>
          </a:p>
          <a:p>
            <a:pPr lvl="1"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Select “Schedule” -&gt; Select Session               -&gt; Scroll to “Session Survey”</a:t>
            </a:r>
          </a:p>
          <a:p>
            <a:pPr defTabSz="914400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Download the App:</a:t>
            </a:r>
          </a:p>
          <a:p>
            <a:pPr lvl="1"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Event URL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2"/>
              </a:rPr>
              <a:t>https://crowd.cc/spfdc17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lvl="1"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Your App URL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https://crowd.cc/s/zN7K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</a:t>
            </a:r>
          </a:p>
          <a:p>
            <a:pPr lvl="1"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Or search for “SharePoint Fest” in                           App Store</a:t>
            </a:r>
          </a:p>
          <a:p>
            <a:pPr defTabSz="914400"/>
            <a:endParaRPr lang="en-US" sz="1200" kern="3000" spc="3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58" y="6292556"/>
            <a:ext cx="460860" cy="5074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95" y="143172"/>
            <a:ext cx="460860" cy="5074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252560" y="202980"/>
            <a:ext cx="46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i="1" kern="3000" spc="3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itchFamily="18" charset="0"/>
              </a:rPr>
              <a:t>Learn from the Top SharePoint Experts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88070" y="6249161"/>
            <a:ext cx="172996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kern="3000" spc="30" dirty="0">
                <a:solidFill>
                  <a:prstClr val="white">
                    <a:lumMod val="95000"/>
                  </a:prstClr>
                </a:solidFill>
                <a:latin typeface="Myriad Pro Light" panose="020B0603030403020204" pitchFamily="34" charset="0"/>
              </a:rPr>
              <a:t>SharePoint Fest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77353" y="6499638"/>
            <a:ext cx="841577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sz="1400" i="1" kern="3000" spc="30" dirty="0">
                <a:solidFill>
                  <a:prstClr val="white">
                    <a:lumMod val="95000"/>
                  </a:prstClr>
                </a:solidFill>
                <a:latin typeface="Cambria" pitchFamily="18" charset="0"/>
              </a:rPr>
              <a:t>DC 2017</a:t>
            </a:r>
          </a:p>
        </p:txBody>
      </p:sp>
      <p:sp>
        <p:nvSpPr>
          <p:cNvPr id="37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352166" y="6379134"/>
            <a:ext cx="2052544" cy="286926"/>
          </a:xfrm>
        </p:spPr>
        <p:txBody>
          <a:bodyPr anchor="t"/>
          <a:lstStyle/>
          <a:p>
            <a:pPr algn="l" defTabSz="914400"/>
            <a:r>
              <a:rPr lang="en-US" sz="1000" kern="3000" spc="3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WWW.SHAREPOINTFEST.COM  </a:t>
            </a:r>
            <a:endParaRPr lang="en-US" sz="1000" dirty="0">
              <a:solidFill>
                <a:prstClr val="black">
                  <a:tint val="7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01148" y="1776665"/>
            <a:ext cx="2199274" cy="4285648"/>
            <a:chOff x="6177148" y="1776665"/>
            <a:chExt cx="2199274" cy="428564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7148" y="1776665"/>
              <a:ext cx="2199274" cy="428564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" t="1790" b="2432"/>
            <a:stretch/>
          </p:blipFill>
          <p:spPr>
            <a:xfrm>
              <a:off x="6377035" y="2315255"/>
              <a:ext cx="1774825" cy="3110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8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14652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6649"/>
            <a:ext cx="5376683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65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89039" y="3075039"/>
            <a:ext cx="3318387" cy="14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 Components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318819" y="3075039"/>
            <a:ext cx="3318387" cy="14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Re-Render, Don’t Mutate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848599" y="3075039"/>
            <a:ext cx="3318387" cy="14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Fast Virtual</a:t>
            </a:r>
          </a:p>
          <a:p>
            <a:pPr algn="ctr"/>
            <a:r>
              <a:rPr lang="en-US" sz="36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745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reusable widgets of your application </a:t>
            </a:r>
          </a:p>
          <a:p>
            <a:r>
              <a:rPr lang="en-US" dirty="0"/>
              <a:t>UI layout and the UI logic are tightly coupled </a:t>
            </a:r>
          </a:p>
          <a:p>
            <a:r>
              <a:rPr lang="en-US" dirty="0"/>
              <a:t>Can be individual or have a parent/child relationship </a:t>
            </a:r>
          </a:p>
          <a:p>
            <a:r>
              <a:rPr lang="en-US" dirty="0"/>
              <a:t>Use state for storing data within the component </a:t>
            </a:r>
          </a:p>
          <a:p>
            <a:r>
              <a:rPr lang="en-US" dirty="0"/>
              <a:t>Use props to pass data and events to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80875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reference the React libraries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React-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Your markup is returned from the render method</a:t>
            </a:r>
          </a:p>
        </p:txBody>
      </p:sp>
    </p:spTree>
    <p:extLst>
      <p:ext uri="{BB962C8B-B14F-4D97-AF65-F5344CB8AC3E}">
        <p14:creationId xmlns:p14="http://schemas.microsoft.com/office/powerpoint/2010/main" val="753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as part of your </a:t>
            </a:r>
            <a:r>
              <a:rPr lang="en-US" dirty="0" err="1"/>
              <a:t>jsx</a:t>
            </a:r>
            <a:r>
              <a:rPr lang="en-US" dirty="0"/>
              <a:t> or </a:t>
            </a:r>
            <a:r>
              <a:rPr lang="en-US" dirty="0" err="1"/>
              <a:t>tsx</a:t>
            </a:r>
            <a:endParaRPr lang="en-US" dirty="0"/>
          </a:p>
          <a:p>
            <a:r>
              <a:rPr lang="en-US" dirty="0"/>
              <a:t>Per XHTML standard, React assumes lowercase tags are default html</a:t>
            </a:r>
          </a:p>
          <a:p>
            <a:r>
              <a:rPr lang="en-US" dirty="0"/>
              <a:t>Your components are added as mixed case tags</a:t>
            </a:r>
          </a:p>
        </p:txBody>
      </p:sp>
    </p:spTree>
    <p:extLst>
      <p:ext uri="{BB962C8B-B14F-4D97-AF65-F5344CB8AC3E}">
        <p14:creationId xmlns:p14="http://schemas.microsoft.com/office/powerpoint/2010/main" val="328930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  <a:p>
            <a:pPr lvl="1"/>
            <a:r>
              <a:rPr lang="en-US" dirty="0"/>
              <a:t>Using props to pass data to your components</a:t>
            </a:r>
          </a:p>
          <a:p>
            <a:pPr lvl="1"/>
            <a:r>
              <a:rPr lang="en-US" dirty="0"/>
              <a:t>Props are read-only</a:t>
            </a:r>
          </a:p>
          <a:p>
            <a:r>
              <a:rPr lang="en-US" dirty="0"/>
              <a:t>State</a:t>
            </a:r>
          </a:p>
          <a:p>
            <a:pPr lvl="1"/>
            <a:r>
              <a:rPr lang="en-US" dirty="0"/>
              <a:t>State allows us to receive/work with changeable data</a:t>
            </a:r>
          </a:p>
          <a:p>
            <a:pPr lvl="1"/>
            <a:r>
              <a:rPr lang="en-US" dirty="0"/>
              <a:t>Set initial state in constructor</a:t>
            </a:r>
          </a:p>
          <a:p>
            <a:pPr lvl="1"/>
            <a:r>
              <a:rPr lang="en-US" dirty="0"/>
              <a:t>Do not update directly use </a:t>
            </a:r>
            <a:r>
              <a:rPr lang="en-US" dirty="0" err="1"/>
              <a:t>setState</a:t>
            </a:r>
            <a:endParaRPr lang="en-US" dirty="0"/>
          </a:p>
          <a:p>
            <a:pPr lvl="1"/>
            <a:r>
              <a:rPr lang="en-US" dirty="0"/>
              <a:t>Updates are merged</a:t>
            </a:r>
          </a:p>
        </p:txBody>
      </p:sp>
    </p:spTree>
    <p:extLst>
      <p:ext uri="{BB962C8B-B14F-4D97-AF65-F5344CB8AC3E}">
        <p14:creationId xmlns:p14="http://schemas.microsoft.com/office/powerpoint/2010/main" val="423245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</a:t>
            </a:r>
          </a:p>
          <a:p>
            <a:pPr lvl="1"/>
            <a:r>
              <a:rPr lang="en-US" dirty="0"/>
              <a:t>Used to set initial state</a:t>
            </a:r>
          </a:p>
          <a:p>
            <a:pPr lvl="1"/>
            <a:r>
              <a:rPr lang="en-US" dirty="0"/>
              <a:t>Best Practice don’t load external data here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Used to setup component and load external data</a:t>
            </a:r>
          </a:p>
          <a:p>
            <a:r>
              <a:rPr lang="en-US" dirty="0" err="1"/>
              <a:t>compononentWillUnmount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Used for clean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704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683</TotalTime>
  <Words>637</Words>
  <Application>Microsoft Office PowerPoint</Application>
  <PresentationFormat>Widescreen</PresentationFormat>
  <Paragraphs>136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</vt:lpstr>
      <vt:lpstr>Gill Sans MT</vt:lpstr>
      <vt:lpstr>Myriad Pro Light</vt:lpstr>
      <vt:lpstr>Rockwell</vt:lpstr>
      <vt:lpstr>Segoe UI</vt:lpstr>
      <vt:lpstr>Segoe UI Semilight</vt:lpstr>
      <vt:lpstr>Gallery</vt:lpstr>
      <vt:lpstr>Not Sure how you Should React</vt:lpstr>
      <vt:lpstr>PowerPoint Presentation</vt:lpstr>
      <vt:lpstr>PowerPoint Presentation</vt:lpstr>
      <vt:lpstr>REACt key Components</vt:lpstr>
      <vt:lpstr>REACT Components</vt:lpstr>
      <vt:lpstr>React Basics</vt:lpstr>
      <vt:lpstr>Markup in React</vt:lpstr>
      <vt:lpstr>Props and State</vt:lpstr>
      <vt:lpstr>Lifecycle</vt:lpstr>
      <vt:lpstr>DOM Events</vt:lpstr>
      <vt:lpstr>Conditional Rendering</vt:lpstr>
      <vt:lpstr>Lists of Items</vt:lpstr>
      <vt:lpstr>Forms and Output</vt:lpstr>
      <vt:lpstr>React and SharePoint</vt:lpstr>
      <vt:lpstr>Thinking in React</vt:lpstr>
      <vt:lpstr>Office UI Fabric</vt:lpstr>
      <vt:lpstr>Fabric and its sub-projects</vt:lpstr>
      <vt:lpstr>PowerPoint Presentation</vt:lpstr>
      <vt:lpstr>PowerPoint Presentation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Schouten</dc:creator>
  <cp:lastModifiedBy>Ryan Schouten</cp:lastModifiedBy>
  <cp:revision>28</cp:revision>
  <dcterms:created xsi:type="dcterms:W3CDTF">2016-10-18T02:48:03Z</dcterms:created>
  <dcterms:modified xsi:type="dcterms:W3CDTF">2017-04-19T17:15:23Z</dcterms:modified>
</cp:coreProperties>
</file>