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31" r:id="rId1"/>
  </p:sldMasterIdLst>
  <p:notesMasterIdLst>
    <p:notesMasterId r:id="rId42"/>
  </p:notesMasterIdLst>
  <p:handoutMasterIdLst>
    <p:handoutMasterId r:id="rId43"/>
  </p:handoutMasterIdLst>
  <p:sldIdLst>
    <p:sldId id="259" r:id="rId2"/>
    <p:sldId id="384" r:id="rId3"/>
    <p:sldId id="385" r:id="rId4"/>
    <p:sldId id="386" r:id="rId5"/>
    <p:sldId id="387" r:id="rId6"/>
    <p:sldId id="388" r:id="rId7"/>
    <p:sldId id="389" r:id="rId8"/>
    <p:sldId id="390" r:id="rId9"/>
    <p:sldId id="391" r:id="rId10"/>
    <p:sldId id="392" r:id="rId11"/>
    <p:sldId id="393" r:id="rId12"/>
    <p:sldId id="394" r:id="rId13"/>
    <p:sldId id="395" r:id="rId14"/>
    <p:sldId id="382" r:id="rId15"/>
    <p:sldId id="314" r:id="rId16"/>
    <p:sldId id="356" r:id="rId17"/>
    <p:sldId id="347" r:id="rId18"/>
    <p:sldId id="348" r:id="rId19"/>
    <p:sldId id="357" r:id="rId20"/>
    <p:sldId id="381" r:id="rId21"/>
    <p:sldId id="358" r:id="rId22"/>
    <p:sldId id="362" r:id="rId23"/>
    <p:sldId id="363" r:id="rId24"/>
    <p:sldId id="364" r:id="rId25"/>
    <p:sldId id="365" r:id="rId26"/>
    <p:sldId id="366" r:id="rId27"/>
    <p:sldId id="367" r:id="rId28"/>
    <p:sldId id="368" r:id="rId29"/>
    <p:sldId id="370" r:id="rId30"/>
    <p:sldId id="371" r:id="rId31"/>
    <p:sldId id="372" r:id="rId32"/>
    <p:sldId id="374" r:id="rId33"/>
    <p:sldId id="376" r:id="rId34"/>
    <p:sldId id="378" r:id="rId35"/>
    <p:sldId id="380" r:id="rId36"/>
    <p:sldId id="377" r:id="rId37"/>
    <p:sldId id="379" r:id="rId38"/>
    <p:sldId id="261" r:id="rId39"/>
    <p:sldId id="342" r:id="rId40"/>
    <p:sldId id="360" r:id="rId41"/>
  </p:sldIdLst>
  <p:sldSz cx="12192000" cy="6858000"/>
  <p:notesSz cx="6858000" cy="9144000"/>
  <p:defaultTextStyle>
    <a:defPPr>
      <a:defRPr lang="en-US"/>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66"/>
    <a:srgbClr val="00CC00"/>
    <a:srgbClr val="FFCC00"/>
    <a:srgbClr val="0066FF"/>
    <a:srgbClr val="FF66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7" autoAdjust="0"/>
    <p:restoredTop sz="67785" autoAdjust="0"/>
  </p:normalViewPr>
  <p:slideViewPr>
    <p:cSldViewPr>
      <p:cViewPr varScale="1">
        <p:scale>
          <a:sx n="82" d="100"/>
          <a:sy n="82" d="100"/>
        </p:scale>
        <p:origin x="936" y="90"/>
      </p:cViewPr>
      <p:guideLst>
        <p:guide orient="horz" pos="2160"/>
        <p:guide pos="3840"/>
      </p:guideLst>
    </p:cSldViewPr>
  </p:slideViewPr>
  <p:outlineViewPr>
    <p:cViewPr>
      <p:scale>
        <a:sx n="33" d="100"/>
        <a:sy n="33" d="100"/>
      </p:scale>
      <p:origin x="0" y="-14028"/>
    </p:cViewPr>
  </p:outlineViewPr>
  <p:notesTextViewPr>
    <p:cViewPr>
      <p:scale>
        <a:sx n="100" d="100"/>
        <a:sy n="100" d="100"/>
      </p:scale>
      <p:origin x="0" y="0"/>
    </p:cViewPr>
  </p:notesTextViewPr>
  <p:sorterViewPr>
    <p:cViewPr varScale="1">
      <p:scale>
        <a:sx n="1" d="1"/>
        <a:sy n="1" d="1"/>
      </p:scale>
      <p:origin x="0" y="0"/>
    </p:cViewPr>
  </p:sorterViewPr>
  <p:notesViewPr>
    <p:cSldViewPr>
      <p:cViewPr>
        <p:scale>
          <a:sx n="100" d="100"/>
          <a:sy n="100" d="100"/>
        </p:scale>
        <p:origin x="-864" y="21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3938F53-7E76-42F5-859B-57CF62C50E6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618D8047-9BBD-4925-8A89-65141781E6C0}">
      <dgm:prSet phldrT="[Text]"/>
      <dgm:spPr/>
      <dgm:t>
        <a:bodyPr/>
        <a:lstStyle/>
        <a:p>
          <a:r>
            <a:rPr lang="en-US" dirty="0" smtClean="0"/>
            <a:t>Sales</a:t>
          </a:r>
          <a:endParaRPr lang="en-US" dirty="0"/>
        </a:p>
      </dgm:t>
    </dgm:pt>
    <dgm:pt modelId="{B0EBF174-7ABC-48B4-9A2C-E9165F4C94FB}" type="parTrans" cxnId="{1C9394C4-720C-4199-A9CD-E527152B1D8C}">
      <dgm:prSet/>
      <dgm:spPr/>
      <dgm:t>
        <a:bodyPr/>
        <a:lstStyle/>
        <a:p>
          <a:endParaRPr lang="en-US"/>
        </a:p>
      </dgm:t>
    </dgm:pt>
    <dgm:pt modelId="{C8750F9C-0457-43A6-874B-4EDEE66D8F57}" type="sibTrans" cxnId="{1C9394C4-720C-4199-A9CD-E527152B1D8C}">
      <dgm:prSet/>
      <dgm:spPr/>
      <dgm:t>
        <a:bodyPr/>
        <a:lstStyle/>
        <a:p>
          <a:endParaRPr lang="en-US"/>
        </a:p>
      </dgm:t>
    </dgm:pt>
    <dgm:pt modelId="{CF08CD74-2103-4DB3-9318-87F9EBE86C87}" type="asst">
      <dgm:prSet phldrT="[Text]"/>
      <dgm:spPr/>
      <dgm:t>
        <a:bodyPr/>
        <a:lstStyle/>
        <a:p>
          <a:r>
            <a:rPr lang="en-US" dirty="0" smtClean="0"/>
            <a:t>Delivery</a:t>
          </a:r>
          <a:br>
            <a:rPr lang="en-US" dirty="0" smtClean="0"/>
          </a:br>
          <a:r>
            <a:rPr lang="en-US" dirty="0" smtClean="0"/>
            <a:t>Executive</a:t>
          </a:r>
          <a:endParaRPr lang="en-US" dirty="0"/>
        </a:p>
      </dgm:t>
    </dgm:pt>
    <dgm:pt modelId="{D8E5C5D5-213A-49D7-8951-86DF4510F3F6}" type="parTrans" cxnId="{DBF7D13B-5B12-46E5-9DBA-DA7F12E183CC}">
      <dgm:prSet/>
      <dgm:spPr/>
      <dgm:t>
        <a:bodyPr/>
        <a:lstStyle/>
        <a:p>
          <a:endParaRPr lang="en-US"/>
        </a:p>
      </dgm:t>
    </dgm:pt>
    <dgm:pt modelId="{5434843A-9454-415F-963F-AA7DCCCC9DF1}" type="sibTrans" cxnId="{DBF7D13B-5B12-46E5-9DBA-DA7F12E183CC}">
      <dgm:prSet/>
      <dgm:spPr/>
      <dgm:t>
        <a:bodyPr/>
        <a:lstStyle/>
        <a:p>
          <a:endParaRPr lang="en-US"/>
        </a:p>
      </dgm:t>
    </dgm:pt>
    <dgm:pt modelId="{0F35BB03-6FC8-4960-BB24-7C18349E6097}" type="asst">
      <dgm:prSet phldrT="[Text]"/>
      <dgm:spPr/>
      <dgm:t>
        <a:bodyPr/>
        <a:lstStyle/>
        <a:p>
          <a:r>
            <a:rPr lang="en-US" dirty="0" smtClean="0"/>
            <a:t>Strategy</a:t>
          </a:r>
          <a:endParaRPr lang="en-US" dirty="0"/>
        </a:p>
      </dgm:t>
    </dgm:pt>
    <dgm:pt modelId="{C0F9CD08-A8B6-4699-A35D-94ACCC673DDE}" type="parTrans" cxnId="{3201C2B8-25E2-459B-A893-C217D5B83666}">
      <dgm:prSet/>
      <dgm:spPr/>
      <dgm:t>
        <a:bodyPr/>
        <a:lstStyle/>
        <a:p>
          <a:endParaRPr lang="en-US"/>
        </a:p>
      </dgm:t>
    </dgm:pt>
    <dgm:pt modelId="{A11F8857-7A34-4438-B357-71F817B1A45C}" type="sibTrans" cxnId="{3201C2B8-25E2-459B-A893-C217D5B83666}">
      <dgm:prSet/>
      <dgm:spPr/>
      <dgm:t>
        <a:bodyPr/>
        <a:lstStyle/>
        <a:p>
          <a:endParaRPr lang="en-US"/>
        </a:p>
      </dgm:t>
    </dgm:pt>
    <dgm:pt modelId="{294E1A72-318E-4284-9E59-23A741B00355}" type="asst">
      <dgm:prSet phldrT="[Text]"/>
      <dgm:spPr/>
      <dgm:t>
        <a:bodyPr/>
        <a:lstStyle/>
        <a:p>
          <a:r>
            <a:rPr lang="en-US" dirty="0" smtClean="0"/>
            <a:t>Delivery </a:t>
          </a:r>
          <a:br>
            <a:rPr lang="en-US" dirty="0" smtClean="0"/>
          </a:br>
          <a:r>
            <a:rPr lang="en-US" dirty="0" smtClean="0"/>
            <a:t>Lead</a:t>
          </a:r>
          <a:endParaRPr lang="en-US" dirty="0"/>
        </a:p>
      </dgm:t>
    </dgm:pt>
    <dgm:pt modelId="{51D20835-E033-4927-8725-8218BFE25065}" type="parTrans" cxnId="{863304B4-F3BA-424E-B0A0-F93A0C112040}">
      <dgm:prSet/>
      <dgm:spPr/>
      <dgm:t>
        <a:bodyPr/>
        <a:lstStyle/>
        <a:p>
          <a:endParaRPr lang="en-US"/>
        </a:p>
      </dgm:t>
    </dgm:pt>
    <dgm:pt modelId="{EC70EBFD-534B-40E2-A1AC-8801F08D7590}" type="sibTrans" cxnId="{863304B4-F3BA-424E-B0A0-F93A0C112040}">
      <dgm:prSet/>
      <dgm:spPr/>
      <dgm:t>
        <a:bodyPr/>
        <a:lstStyle/>
        <a:p>
          <a:endParaRPr lang="en-US"/>
        </a:p>
      </dgm:t>
    </dgm:pt>
    <dgm:pt modelId="{D384808C-45B8-4E5A-9762-B00615E8D09D}" type="asst">
      <dgm:prSet phldrT="[Text]"/>
      <dgm:spPr/>
      <dgm:t>
        <a:bodyPr/>
        <a:lstStyle/>
        <a:p>
          <a:r>
            <a:rPr lang="en-US" altLang="en-US" dirty="0" smtClean="0"/>
            <a:t>Paid Media </a:t>
          </a:r>
          <a:endParaRPr lang="en-US" dirty="0"/>
        </a:p>
      </dgm:t>
    </dgm:pt>
    <dgm:pt modelId="{AAAD0E65-586A-4AD0-B99A-CAD691A7B684}" type="parTrans" cxnId="{B154F04A-CFB0-4A26-86F3-70FE2FC73533}">
      <dgm:prSet/>
      <dgm:spPr/>
      <dgm:t>
        <a:bodyPr/>
        <a:lstStyle/>
        <a:p>
          <a:endParaRPr lang="en-US"/>
        </a:p>
      </dgm:t>
    </dgm:pt>
    <dgm:pt modelId="{B4911F42-7E41-44B8-8ABE-5BD6BBAAEAEC}" type="sibTrans" cxnId="{B154F04A-CFB0-4A26-86F3-70FE2FC73533}">
      <dgm:prSet/>
      <dgm:spPr/>
      <dgm:t>
        <a:bodyPr/>
        <a:lstStyle/>
        <a:p>
          <a:endParaRPr lang="en-US"/>
        </a:p>
      </dgm:t>
    </dgm:pt>
    <dgm:pt modelId="{40EC8BEA-2EF0-4763-B2E9-D387DB3A1FBE}">
      <dgm:prSet/>
      <dgm:spPr/>
      <dgm:t>
        <a:bodyPr/>
        <a:lstStyle/>
        <a:p>
          <a:r>
            <a:rPr lang="en-US" altLang="en-US" dirty="0" smtClean="0"/>
            <a:t>Design / Development</a:t>
          </a:r>
        </a:p>
      </dgm:t>
    </dgm:pt>
    <dgm:pt modelId="{C0A08477-27F1-453C-B216-70FC5C56069B}" type="parTrans" cxnId="{8C65366A-597D-4DF5-AADB-4FBDB1A39DBE}">
      <dgm:prSet/>
      <dgm:spPr/>
      <dgm:t>
        <a:bodyPr/>
        <a:lstStyle/>
        <a:p>
          <a:endParaRPr lang="en-US"/>
        </a:p>
      </dgm:t>
    </dgm:pt>
    <dgm:pt modelId="{D22903DD-4490-4220-98BF-F5901CBD3C75}" type="sibTrans" cxnId="{8C65366A-597D-4DF5-AADB-4FBDB1A39DBE}">
      <dgm:prSet/>
      <dgm:spPr/>
      <dgm:t>
        <a:bodyPr/>
        <a:lstStyle/>
        <a:p>
          <a:endParaRPr lang="en-US"/>
        </a:p>
      </dgm:t>
    </dgm:pt>
    <dgm:pt modelId="{A11B41B4-26C6-4643-AEDB-010A39758EB8}">
      <dgm:prSet/>
      <dgm:spPr/>
      <dgm:t>
        <a:bodyPr/>
        <a:lstStyle/>
        <a:p>
          <a:r>
            <a:rPr lang="en-US" altLang="en-US" dirty="0" smtClean="0"/>
            <a:t>SEO / Local</a:t>
          </a:r>
        </a:p>
      </dgm:t>
    </dgm:pt>
    <dgm:pt modelId="{769805FB-9A82-4AFA-854D-C2F1E1F1F3FF}" type="parTrans" cxnId="{A7188ED4-BAEB-4822-88E3-E28265DAB4BB}">
      <dgm:prSet/>
      <dgm:spPr/>
      <dgm:t>
        <a:bodyPr/>
        <a:lstStyle/>
        <a:p>
          <a:endParaRPr lang="en-US"/>
        </a:p>
      </dgm:t>
    </dgm:pt>
    <dgm:pt modelId="{70B794BD-0912-4BD9-A067-8E61E1F0ED25}" type="sibTrans" cxnId="{A7188ED4-BAEB-4822-88E3-E28265DAB4BB}">
      <dgm:prSet/>
      <dgm:spPr/>
      <dgm:t>
        <a:bodyPr/>
        <a:lstStyle/>
        <a:p>
          <a:endParaRPr lang="en-US"/>
        </a:p>
      </dgm:t>
    </dgm:pt>
    <dgm:pt modelId="{C09C50F6-9450-4906-ADDD-4021233FFEC6}">
      <dgm:prSet/>
      <dgm:spPr/>
      <dgm:t>
        <a:bodyPr/>
        <a:lstStyle/>
        <a:p>
          <a:r>
            <a:rPr lang="en-US" altLang="en-US" dirty="0" smtClean="0"/>
            <a:t>Social</a:t>
          </a:r>
        </a:p>
      </dgm:t>
    </dgm:pt>
    <dgm:pt modelId="{7E2A8C17-024D-4E65-B3AB-C66537A6D0B2}" type="parTrans" cxnId="{CB114ABF-FAF0-4C79-8C80-356A81E8BB36}">
      <dgm:prSet/>
      <dgm:spPr/>
      <dgm:t>
        <a:bodyPr/>
        <a:lstStyle/>
        <a:p>
          <a:endParaRPr lang="en-US"/>
        </a:p>
      </dgm:t>
    </dgm:pt>
    <dgm:pt modelId="{84B4A22C-5A86-4FF6-A609-51F09CDB39FC}" type="sibTrans" cxnId="{CB114ABF-FAF0-4C79-8C80-356A81E8BB36}">
      <dgm:prSet/>
      <dgm:spPr/>
      <dgm:t>
        <a:bodyPr/>
        <a:lstStyle/>
        <a:p>
          <a:endParaRPr lang="en-US"/>
        </a:p>
      </dgm:t>
    </dgm:pt>
    <dgm:pt modelId="{96D662D3-A0D4-4CE8-ADBE-A8E2B0C62C29}">
      <dgm:prSet/>
      <dgm:spPr/>
      <dgm:t>
        <a:bodyPr/>
        <a:lstStyle/>
        <a:p>
          <a:r>
            <a:rPr lang="en-US" altLang="en-US" dirty="0" smtClean="0"/>
            <a:t>Content</a:t>
          </a:r>
        </a:p>
      </dgm:t>
    </dgm:pt>
    <dgm:pt modelId="{D4F72BE8-61BF-44D9-B0AA-C26030DD2518}" type="parTrans" cxnId="{DC35A5E4-F7DE-4DA9-877F-55001247E419}">
      <dgm:prSet/>
      <dgm:spPr/>
      <dgm:t>
        <a:bodyPr/>
        <a:lstStyle/>
        <a:p>
          <a:endParaRPr lang="en-US"/>
        </a:p>
      </dgm:t>
    </dgm:pt>
    <dgm:pt modelId="{9C6088A0-2E06-4262-BC5D-B3A775B47301}" type="sibTrans" cxnId="{DC35A5E4-F7DE-4DA9-877F-55001247E419}">
      <dgm:prSet/>
      <dgm:spPr/>
      <dgm:t>
        <a:bodyPr/>
        <a:lstStyle/>
        <a:p>
          <a:endParaRPr lang="en-US"/>
        </a:p>
      </dgm:t>
    </dgm:pt>
    <dgm:pt modelId="{D04B26CF-E1F0-4C96-B85B-35E5904F1CAB}">
      <dgm:prSet/>
      <dgm:spPr/>
      <dgm:t>
        <a:bodyPr/>
        <a:lstStyle/>
        <a:p>
          <a:r>
            <a:rPr lang="en-US" altLang="en-US" dirty="0" smtClean="0"/>
            <a:t>Analytics</a:t>
          </a:r>
        </a:p>
      </dgm:t>
    </dgm:pt>
    <dgm:pt modelId="{BC373C92-7877-4633-B48F-D273DEABE1F8}" type="parTrans" cxnId="{300A8050-896F-4B3F-979C-DC4ECB66F218}">
      <dgm:prSet/>
      <dgm:spPr/>
      <dgm:t>
        <a:bodyPr/>
        <a:lstStyle/>
        <a:p>
          <a:endParaRPr lang="en-US"/>
        </a:p>
      </dgm:t>
    </dgm:pt>
    <dgm:pt modelId="{333A7E9F-CA7F-4434-915D-3117EE1CE5BF}" type="sibTrans" cxnId="{300A8050-896F-4B3F-979C-DC4ECB66F218}">
      <dgm:prSet/>
      <dgm:spPr/>
      <dgm:t>
        <a:bodyPr/>
        <a:lstStyle/>
        <a:p>
          <a:endParaRPr lang="en-US"/>
        </a:p>
      </dgm:t>
    </dgm:pt>
    <dgm:pt modelId="{5D028FB7-69CC-4B65-8B8F-E3A060ED0067}">
      <dgm:prSet/>
      <dgm:spPr/>
      <dgm:t>
        <a:bodyPr/>
        <a:lstStyle/>
        <a:p>
          <a:r>
            <a:rPr lang="en-US" altLang="en-US" dirty="0" smtClean="0"/>
            <a:t>CRO</a:t>
          </a:r>
        </a:p>
      </dgm:t>
    </dgm:pt>
    <dgm:pt modelId="{1CD3CCB8-751F-4F14-A68F-098BA1D1F644}" type="parTrans" cxnId="{9B3F8B2C-F0A0-4DCD-AA8D-1F89071745C3}">
      <dgm:prSet/>
      <dgm:spPr/>
      <dgm:t>
        <a:bodyPr/>
        <a:lstStyle/>
        <a:p>
          <a:endParaRPr lang="en-US"/>
        </a:p>
      </dgm:t>
    </dgm:pt>
    <dgm:pt modelId="{31935836-B791-4489-8DD0-DF328B705F45}" type="sibTrans" cxnId="{9B3F8B2C-F0A0-4DCD-AA8D-1F89071745C3}">
      <dgm:prSet/>
      <dgm:spPr/>
      <dgm:t>
        <a:bodyPr/>
        <a:lstStyle/>
        <a:p>
          <a:endParaRPr lang="en-US"/>
        </a:p>
      </dgm:t>
    </dgm:pt>
    <dgm:pt modelId="{93553728-838E-45CE-A395-E0EC3B847D38}" type="pres">
      <dgm:prSet presAssocID="{F3938F53-7E76-42F5-859B-57CF62C50E6F}" presName="hierChild1" presStyleCnt="0">
        <dgm:presLayoutVars>
          <dgm:chPref val="1"/>
          <dgm:dir/>
          <dgm:animOne val="branch"/>
          <dgm:animLvl val="lvl"/>
          <dgm:resizeHandles/>
        </dgm:presLayoutVars>
      </dgm:prSet>
      <dgm:spPr/>
      <dgm:t>
        <a:bodyPr/>
        <a:lstStyle/>
        <a:p>
          <a:endParaRPr lang="en-US"/>
        </a:p>
      </dgm:t>
    </dgm:pt>
    <dgm:pt modelId="{2C04459A-004C-47AD-AC78-A4ED120076D5}" type="pres">
      <dgm:prSet presAssocID="{618D8047-9BBD-4925-8A89-65141781E6C0}" presName="hierRoot1" presStyleCnt="0"/>
      <dgm:spPr/>
    </dgm:pt>
    <dgm:pt modelId="{D81814CA-7F17-4D61-AA5A-71984BCF4002}" type="pres">
      <dgm:prSet presAssocID="{618D8047-9BBD-4925-8A89-65141781E6C0}" presName="composite" presStyleCnt="0"/>
      <dgm:spPr/>
    </dgm:pt>
    <dgm:pt modelId="{677F3444-5B4B-43C3-8E13-96E4EBBAB5CB}" type="pres">
      <dgm:prSet presAssocID="{618D8047-9BBD-4925-8A89-65141781E6C0}" presName="background" presStyleLbl="node0" presStyleIdx="0" presStyleCnt="3"/>
      <dgm:spPr/>
    </dgm:pt>
    <dgm:pt modelId="{B6E1CC38-B8B5-438A-BAA2-32AAA8283477}" type="pres">
      <dgm:prSet presAssocID="{618D8047-9BBD-4925-8A89-65141781E6C0}" presName="text" presStyleLbl="fgAcc0" presStyleIdx="0" presStyleCnt="3">
        <dgm:presLayoutVars>
          <dgm:chPref val="3"/>
        </dgm:presLayoutVars>
      </dgm:prSet>
      <dgm:spPr/>
      <dgm:t>
        <a:bodyPr/>
        <a:lstStyle/>
        <a:p>
          <a:endParaRPr lang="en-US"/>
        </a:p>
      </dgm:t>
    </dgm:pt>
    <dgm:pt modelId="{7A31C99D-7BBF-4ACB-8630-7A6A51E5D081}" type="pres">
      <dgm:prSet presAssocID="{618D8047-9BBD-4925-8A89-65141781E6C0}" presName="hierChild2" presStyleCnt="0"/>
      <dgm:spPr/>
    </dgm:pt>
    <dgm:pt modelId="{D05AB92F-3042-4C3F-9C7E-342C7EB849EF}" type="pres">
      <dgm:prSet presAssocID="{CF08CD74-2103-4DB3-9318-87F9EBE86C87}" presName="hierRoot1" presStyleCnt="0"/>
      <dgm:spPr/>
    </dgm:pt>
    <dgm:pt modelId="{62800EA3-E44E-4C33-A340-F8CD9F56CEBF}" type="pres">
      <dgm:prSet presAssocID="{CF08CD74-2103-4DB3-9318-87F9EBE86C87}" presName="composite" presStyleCnt="0"/>
      <dgm:spPr/>
    </dgm:pt>
    <dgm:pt modelId="{3B9BCDFA-122A-4200-8004-E1369BC3785B}" type="pres">
      <dgm:prSet presAssocID="{CF08CD74-2103-4DB3-9318-87F9EBE86C87}" presName="background" presStyleLbl="node0" presStyleIdx="1" presStyleCnt="3"/>
      <dgm:spPr/>
    </dgm:pt>
    <dgm:pt modelId="{41374074-D11D-47D1-B9EA-58A1E92E1E45}" type="pres">
      <dgm:prSet presAssocID="{CF08CD74-2103-4DB3-9318-87F9EBE86C87}" presName="text" presStyleLbl="fgAcc0" presStyleIdx="1" presStyleCnt="3">
        <dgm:presLayoutVars>
          <dgm:chPref val="3"/>
        </dgm:presLayoutVars>
      </dgm:prSet>
      <dgm:spPr/>
      <dgm:t>
        <a:bodyPr/>
        <a:lstStyle/>
        <a:p>
          <a:endParaRPr lang="en-US"/>
        </a:p>
      </dgm:t>
    </dgm:pt>
    <dgm:pt modelId="{51E87578-9FC7-43F7-B688-EEBC37CFCA6B}" type="pres">
      <dgm:prSet presAssocID="{CF08CD74-2103-4DB3-9318-87F9EBE86C87}" presName="hierChild2" presStyleCnt="0"/>
      <dgm:spPr/>
    </dgm:pt>
    <dgm:pt modelId="{9C2D82F9-F431-494F-9088-16F360E7DD36}" type="pres">
      <dgm:prSet presAssocID="{51D20835-E033-4927-8725-8218BFE25065}" presName="Name10" presStyleLbl="parChTrans1D2" presStyleIdx="0" presStyleCnt="1"/>
      <dgm:spPr/>
      <dgm:t>
        <a:bodyPr/>
        <a:lstStyle/>
        <a:p>
          <a:endParaRPr lang="en-US"/>
        </a:p>
      </dgm:t>
    </dgm:pt>
    <dgm:pt modelId="{3C6410A0-DD5D-4C9B-AD85-BFF42FBBE066}" type="pres">
      <dgm:prSet presAssocID="{294E1A72-318E-4284-9E59-23A741B00355}" presName="hierRoot2" presStyleCnt="0"/>
      <dgm:spPr/>
    </dgm:pt>
    <dgm:pt modelId="{50E658C1-BCA5-4A10-ADA1-FE22E7BD0995}" type="pres">
      <dgm:prSet presAssocID="{294E1A72-318E-4284-9E59-23A741B00355}" presName="composite2" presStyleCnt="0"/>
      <dgm:spPr/>
    </dgm:pt>
    <dgm:pt modelId="{65F59157-A430-47E2-B30E-5450049241E7}" type="pres">
      <dgm:prSet presAssocID="{294E1A72-318E-4284-9E59-23A741B00355}" presName="background2" presStyleLbl="asst0" presStyleIdx="0" presStyleCnt="2"/>
      <dgm:spPr/>
    </dgm:pt>
    <dgm:pt modelId="{4EE2D9F6-A128-45AA-9067-E3342A9D5FED}" type="pres">
      <dgm:prSet presAssocID="{294E1A72-318E-4284-9E59-23A741B00355}" presName="text2" presStyleLbl="fgAcc2" presStyleIdx="0" presStyleCnt="1">
        <dgm:presLayoutVars>
          <dgm:chPref val="3"/>
        </dgm:presLayoutVars>
      </dgm:prSet>
      <dgm:spPr/>
      <dgm:t>
        <a:bodyPr/>
        <a:lstStyle/>
        <a:p>
          <a:endParaRPr lang="en-US"/>
        </a:p>
      </dgm:t>
    </dgm:pt>
    <dgm:pt modelId="{C8E20D0B-DE43-4DA3-A4EF-464476AD920F}" type="pres">
      <dgm:prSet presAssocID="{294E1A72-318E-4284-9E59-23A741B00355}" presName="hierChild3" presStyleCnt="0"/>
      <dgm:spPr/>
    </dgm:pt>
    <dgm:pt modelId="{9EACF8E8-3A4A-49C7-AD60-1D570581FB8C}" type="pres">
      <dgm:prSet presAssocID="{AAAD0E65-586A-4AD0-B99A-CAD691A7B684}" presName="Name17" presStyleLbl="parChTrans1D3" presStyleIdx="0" presStyleCnt="7"/>
      <dgm:spPr/>
      <dgm:t>
        <a:bodyPr/>
        <a:lstStyle/>
        <a:p>
          <a:endParaRPr lang="en-US"/>
        </a:p>
      </dgm:t>
    </dgm:pt>
    <dgm:pt modelId="{3603A405-8D89-4F59-A210-DA8B020CFA9A}" type="pres">
      <dgm:prSet presAssocID="{D384808C-45B8-4E5A-9762-B00615E8D09D}" presName="hierRoot3" presStyleCnt="0"/>
      <dgm:spPr/>
    </dgm:pt>
    <dgm:pt modelId="{B6DB518A-21B2-4D2B-9FE8-05E0FF4929E6}" type="pres">
      <dgm:prSet presAssocID="{D384808C-45B8-4E5A-9762-B00615E8D09D}" presName="composite3" presStyleCnt="0"/>
      <dgm:spPr/>
    </dgm:pt>
    <dgm:pt modelId="{A12042A8-D9EE-411D-A220-1486AB506E38}" type="pres">
      <dgm:prSet presAssocID="{D384808C-45B8-4E5A-9762-B00615E8D09D}" presName="background3" presStyleLbl="asst0" presStyleIdx="1" presStyleCnt="2"/>
      <dgm:spPr/>
    </dgm:pt>
    <dgm:pt modelId="{66AF0473-F27B-494C-B6AA-C526D0E94F45}" type="pres">
      <dgm:prSet presAssocID="{D384808C-45B8-4E5A-9762-B00615E8D09D}" presName="text3" presStyleLbl="fgAcc3" presStyleIdx="0" presStyleCnt="7">
        <dgm:presLayoutVars>
          <dgm:chPref val="3"/>
        </dgm:presLayoutVars>
      </dgm:prSet>
      <dgm:spPr/>
      <dgm:t>
        <a:bodyPr/>
        <a:lstStyle/>
        <a:p>
          <a:endParaRPr lang="en-US"/>
        </a:p>
      </dgm:t>
    </dgm:pt>
    <dgm:pt modelId="{E2BDCEE9-E136-4D7F-8283-8D53DBBE4795}" type="pres">
      <dgm:prSet presAssocID="{D384808C-45B8-4E5A-9762-B00615E8D09D}" presName="hierChild4" presStyleCnt="0"/>
      <dgm:spPr/>
    </dgm:pt>
    <dgm:pt modelId="{184DA0AA-D34D-43F5-B2DA-9546CCA355DE}" type="pres">
      <dgm:prSet presAssocID="{C0A08477-27F1-453C-B216-70FC5C56069B}" presName="Name17" presStyleLbl="parChTrans1D3" presStyleIdx="1" presStyleCnt="7"/>
      <dgm:spPr/>
      <dgm:t>
        <a:bodyPr/>
        <a:lstStyle/>
        <a:p>
          <a:endParaRPr lang="en-US"/>
        </a:p>
      </dgm:t>
    </dgm:pt>
    <dgm:pt modelId="{9CBE892C-6D03-4736-A852-0FA57953AFE2}" type="pres">
      <dgm:prSet presAssocID="{40EC8BEA-2EF0-4763-B2E9-D387DB3A1FBE}" presName="hierRoot3" presStyleCnt="0"/>
      <dgm:spPr/>
    </dgm:pt>
    <dgm:pt modelId="{4AFE2FA1-5F8E-423F-A28A-F74F7C087D0E}" type="pres">
      <dgm:prSet presAssocID="{40EC8BEA-2EF0-4763-B2E9-D387DB3A1FBE}" presName="composite3" presStyleCnt="0"/>
      <dgm:spPr/>
    </dgm:pt>
    <dgm:pt modelId="{5E72174C-B8F8-4EA1-9C8D-D4ADFB3C53C3}" type="pres">
      <dgm:prSet presAssocID="{40EC8BEA-2EF0-4763-B2E9-D387DB3A1FBE}" presName="background3" presStyleLbl="node3" presStyleIdx="0" presStyleCnt="6"/>
      <dgm:spPr/>
    </dgm:pt>
    <dgm:pt modelId="{0F6CC3C0-7C7C-4511-A059-E9614C2EFDD9}" type="pres">
      <dgm:prSet presAssocID="{40EC8BEA-2EF0-4763-B2E9-D387DB3A1FBE}" presName="text3" presStyleLbl="fgAcc3" presStyleIdx="1" presStyleCnt="7">
        <dgm:presLayoutVars>
          <dgm:chPref val="3"/>
        </dgm:presLayoutVars>
      </dgm:prSet>
      <dgm:spPr/>
      <dgm:t>
        <a:bodyPr/>
        <a:lstStyle/>
        <a:p>
          <a:endParaRPr lang="en-US"/>
        </a:p>
      </dgm:t>
    </dgm:pt>
    <dgm:pt modelId="{05B6C7AE-823E-4115-8F4A-00C6AB5985D1}" type="pres">
      <dgm:prSet presAssocID="{40EC8BEA-2EF0-4763-B2E9-D387DB3A1FBE}" presName="hierChild4" presStyleCnt="0"/>
      <dgm:spPr/>
    </dgm:pt>
    <dgm:pt modelId="{5EFB4291-D923-4213-B7CB-1BDF48447F32}" type="pres">
      <dgm:prSet presAssocID="{769805FB-9A82-4AFA-854D-C2F1E1F1F3FF}" presName="Name17" presStyleLbl="parChTrans1D3" presStyleIdx="2" presStyleCnt="7"/>
      <dgm:spPr/>
      <dgm:t>
        <a:bodyPr/>
        <a:lstStyle/>
        <a:p>
          <a:endParaRPr lang="en-US"/>
        </a:p>
      </dgm:t>
    </dgm:pt>
    <dgm:pt modelId="{5BDC1081-AE22-46F4-91B6-6D6DF226A5AF}" type="pres">
      <dgm:prSet presAssocID="{A11B41B4-26C6-4643-AEDB-010A39758EB8}" presName="hierRoot3" presStyleCnt="0"/>
      <dgm:spPr/>
    </dgm:pt>
    <dgm:pt modelId="{DE0503A1-9D0A-4480-847E-90B8808EC8F3}" type="pres">
      <dgm:prSet presAssocID="{A11B41B4-26C6-4643-AEDB-010A39758EB8}" presName="composite3" presStyleCnt="0"/>
      <dgm:spPr/>
    </dgm:pt>
    <dgm:pt modelId="{7A57DCD5-7047-4015-BCFC-AD7941A80B38}" type="pres">
      <dgm:prSet presAssocID="{A11B41B4-26C6-4643-AEDB-010A39758EB8}" presName="background3" presStyleLbl="node3" presStyleIdx="1" presStyleCnt="6"/>
      <dgm:spPr/>
    </dgm:pt>
    <dgm:pt modelId="{49AE9531-C42D-44ED-B799-9B92E2A96511}" type="pres">
      <dgm:prSet presAssocID="{A11B41B4-26C6-4643-AEDB-010A39758EB8}" presName="text3" presStyleLbl="fgAcc3" presStyleIdx="2" presStyleCnt="7">
        <dgm:presLayoutVars>
          <dgm:chPref val="3"/>
        </dgm:presLayoutVars>
      </dgm:prSet>
      <dgm:spPr/>
      <dgm:t>
        <a:bodyPr/>
        <a:lstStyle/>
        <a:p>
          <a:endParaRPr lang="en-US"/>
        </a:p>
      </dgm:t>
    </dgm:pt>
    <dgm:pt modelId="{8A61D9E2-B51A-4DBE-AA06-1D3ACD11E60D}" type="pres">
      <dgm:prSet presAssocID="{A11B41B4-26C6-4643-AEDB-010A39758EB8}" presName="hierChild4" presStyleCnt="0"/>
      <dgm:spPr/>
    </dgm:pt>
    <dgm:pt modelId="{7AA370F4-F80B-495C-8ACF-BED020206C2F}" type="pres">
      <dgm:prSet presAssocID="{7E2A8C17-024D-4E65-B3AB-C66537A6D0B2}" presName="Name17" presStyleLbl="parChTrans1D3" presStyleIdx="3" presStyleCnt="7"/>
      <dgm:spPr/>
      <dgm:t>
        <a:bodyPr/>
        <a:lstStyle/>
        <a:p>
          <a:endParaRPr lang="en-US"/>
        </a:p>
      </dgm:t>
    </dgm:pt>
    <dgm:pt modelId="{909C868A-BA60-45D7-AC5C-D26C13D3EF3A}" type="pres">
      <dgm:prSet presAssocID="{C09C50F6-9450-4906-ADDD-4021233FFEC6}" presName="hierRoot3" presStyleCnt="0"/>
      <dgm:spPr/>
    </dgm:pt>
    <dgm:pt modelId="{29543BAB-66EE-4DC6-8AD7-909495D8947E}" type="pres">
      <dgm:prSet presAssocID="{C09C50F6-9450-4906-ADDD-4021233FFEC6}" presName="composite3" presStyleCnt="0"/>
      <dgm:spPr/>
    </dgm:pt>
    <dgm:pt modelId="{06D35EBE-40BA-4BBA-85B1-E1CAE6E48A7E}" type="pres">
      <dgm:prSet presAssocID="{C09C50F6-9450-4906-ADDD-4021233FFEC6}" presName="background3" presStyleLbl="node3" presStyleIdx="2" presStyleCnt="6"/>
      <dgm:spPr/>
    </dgm:pt>
    <dgm:pt modelId="{C7DE644E-114D-4EBE-BF58-E6E3CA794458}" type="pres">
      <dgm:prSet presAssocID="{C09C50F6-9450-4906-ADDD-4021233FFEC6}" presName="text3" presStyleLbl="fgAcc3" presStyleIdx="3" presStyleCnt="7">
        <dgm:presLayoutVars>
          <dgm:chPref val="3"/>
        </dgm:presLayoutVars>
      </dgm:prSet>
      <dgm:spPr/>
      <dgm:t>
        <a:bodyPr/>
        <a:lstStyle/>
        <a:p>
          <a:endParaRPr lang="en-US"/>
        </a:p>
      </dgm:t>
    </dgm:pt>
    <dgm:pt modelId="{C26C5F70-5009-4EB9-B159-2378A6E2EF1D}" type="pres">
      <dgm:prSet presAssocID="{C09C50F6-9450-4906-ADDD-4021233FFEC6}" presName="hierChild4" presStyleCnt="0"/>
      <dgm:spPr/>
    </dgm:pt>
    <dgm:pt modelId="{C83328E7-5433-4A29-9BBB-749D6D32EE8B}" type="pres">
      <dgm:prSet presAssocID="{D4F72BE8-61BF-44D9-B0AA-C26030DD2518}" presName="Name17" presStyleLbl="parChTrans1D3" presStyleIdx="4" presStyleCnt="7"/>
      <dgm:spPr/>
      <dgm:t>
        <a:bodyPr/>
        <a:lstStyle/>
        <a:p>
          <a:endParaRPr lang="en-US"/>
        </a:p>
      </dgm:t>
    </dgm:pt>
    <dgm:pt modelId="{83B29846-D650-49A9-AA81-B0AF4CC27611}" type="pres">
      <dgm:prSet presAssocID="{96D662D3-A0D4-4CE8-ADBE-A8E2B0C62C29}" presName="hierRoot3" presStyleCnt="0"/>
      <dgm:spPr/>
    </dgm:pt>
    <dgm:pt modelId="{AEDBD272-8DAB-439E-BC19-5BF692B36268}" type="pres">
      <dgm:prSet presAssocID="{96D662D3-A0D4-4CE8-ADBE-A8E2B0C62C29}" presName="composite3" presStyleCnt="0"/>
      <dgm:spPr/>
    </dgm:pt>
    <dgm:pt modelId="{03E3E6BB-47BB-4DF8-8DFB-9CAB2DE87E56}" type="pres">
      <dgm:prSet presAssocID="{96D662D3-A0D4-4CE8-ADBE-A8E2B0C62C29}" presName="background3" presStyleLbl="node3" presStyleIdx="3" presStyleCnt="6"/>
      <dgm:spPr/>
    </dgm:pt>
    <dgm:pt modelId="{459616B8-68BA-4622-97D7-4F3422FA885A}" type="pres">
      <dgm:prSet presAssocID="{96D662D3-A0D4-4CE8-ADBE-A8E2B0C62C29}" presName="text3" presStyleLbl="fgAcc3" presStyleIdx="4" presStyleCnt="7">
        <dgm:presLayoutVars>
          <dgm:chPref val="3"/>
        </dgm:presLayoutVars>
      </dgm:prSet>
      <dgm:spPr/>
      <dgm:t>
        <a:bodyPr/>
        <a:lstStyle/>
        <a:p>
          <a:endParaRPr lang="en-US"/>
        </a:p>
      </dgm:t>
    </dgm:pt>
    <dgm:pt modelId="{079F6B40-78FD-4633-8636-C413010CC5BB}" type="pres">
      <dgm:prSet presAssocID="{96D662D3-A0D4-4CE8-ADBE-A8E2B0C62C29}" presName="hierChild4" presStyleCnt="0"/>
      <dgm:spPr/>
    </dgm:pt>
    <dgm:pt modelId="{F1B51E4B-30B9-41E8-82C5-183AB8672D03}" type="pres">
      <dgm:prSet presAssocID="{BC373C92-7877-4633-B48F-D273DEABE1F8}" presName="Name17" presStyleLbl="parChTrans1D3" presStyleIdx="5" presStyleCnt="7"/>
      <dgm:spPr/>
      <dgm:t>
        <a:bodyPr/>
        <a:lstStyle/>
        <a:p>
          <a:endParaRPr lang="en-US"/>
        </a:p>
      </dgm:t>
    </dgm:pt>
    <dgm:pt modelId="{D0DBCE4B-F238-4EFE-9B26-41C3BD4EC580}" type="pres">
      <dgm:prSet presAssocID="{D04B26CF-E1F0-4C96-B85B-35E5904F1CAB}" presName="hierRoot3" presStyleCnt="0"/>
      <dgm:spPr/>
    </dgm:pt>
    <dgm:pt modelId="{06DA2AE4-D7CC-43F9-AA43-3299BB051D6C}" type="pres">
      <dgm:prSet presAssocID="{D04B26CF-E1F0-4C96-B85B-35E5904F1CAB}" presName="composite3" presStyleCnt="0"/>
      <dgm:spPr/>
    </dgm:pt>
    <dgm:pt modelId="{DBA8671A-B39C-4754-AB30-5A34DC4EA3D6}" type="pres">
      <dgm:prSet presAssocID="{D04B26CF-E1F0-4C96-B85B-35E5904F1CAB}" presName="background3" presStyleLbl="node3" presStyleIdx="4" presStyleCnt="6"/>
      <dgm:spPr/>
    </dgm:pt>
    <dgm:pt modelId="{1713AAB0-512D-4014-AB38-B46036ACC4A6}" type="pres">
      <dgm:prSet presAssocID="{D04B26CF-E1F0-4C96-B85B-35E5904F1CAB}" presName="text3" presStyleLbl="fgAcc3" presStyleIdx="5" presStyleCnt="7">
        <dgm:presLayoutVars>
          <dgm:chPref val="3"/>
        </dgm:presLayoutVars>
      </dgm:prSet>
      <dgm:spPr/>
      <dgm:t>
        <a:bodyPr/>
        <a:lstStyle/>
        <a:p>
          <a:endParaRPr lang="en-US"/>
        </a:p>
      </dgm:t>
    </dgm:pt>
    <dgm:pt modelId="{C2A5A249-E9A3-4E46-9AEC-DC20153EC7A4}" type="pres">
      <dgm:prSet presAssocID="{D04B26CF-E1F0-4C96-B85B-35E5904F1CAB}" presName="hierChild4" presStyleCnt="0"/>
      <dgm:spPr/>
    </dgm:pt>
    <dgm:pt modelId="{73A244CC-8E8B-47A3-910D-AA1925583AB4}" type="pres">
      <dgm:prSet presAssocID="{1CD3CCB8-751F-4F14-A68F-098BA1D1F644}" presName="Name17" presStyleLbl="parChTrans1D3" presStyleIdx="6" presStyleCnt="7"/>
      <dgm:spPr/>
      <dgm:t>
        <a:bodyPr/>
        <a:lstStyle/>
        <a:p>
          <a:endParaRPr lang="en-US"/>
        </a:p>
      </dgm:t>
    </dgm:pt>
    <dgm:pt modelId="{DECE6C74-9872-4B8C-9CBE-98D6820C1AF2}" type="pres">
      <dgm:prSet presAssocID="{5D028FB7-69CC-4B65-8B8F-E3A060ED0067}" presName="hierRoot3" presStyleCnt="0"/>
      <dgm:spPr/>
    </dgm:pt>
    <dgm:pt modelId="{54DDDCC7-2DB0-46FD-A2B7-D22CE4A1AA81}" type="pres">
      <dgm:prSet presAssocID="{5D028FB7-69CC-4B65-8B8F-E3A060ED0067}" presName="composite3" presStyleCnt="0"/>
      <dgm:spPr/>
    </dgm:pt>
    <dgm:pt modelId="{9CA31550-E1C4-4FAA-AE43-927A5FD8C142}" type="pres">
      <dgm:prSet presAssocID="{5D028FB7-69CC-4B65-8B8F-E3A060ED0067}" presName="background3" presStyleLbl="node3" presStyleIdx="5" presStyleCnt="6"/>
      <dgm:spPr/>
    </dgm:pt>
    <dgm:pt modelId="{363B8920-BDA5-4BCA-B711-4BC5DECF6B21}" type="pres">
      <dgm:prSet presAssocID="{5D028FB7-69CC-4B65-8B8F-E3A060ED0067}" presName="text3" presStyleLbl="fgAcc3" presStyleIdx="6" presStyleCnt="7">
        <dgm:presLayoutVars>
          <dgm:chPref val="3"/>
        </dgm:presLayoutVars>
      </dgm:prSet>
      <dgm:spPr/>
      <dgm:t>
        <a:bodyPr/>
        <a:lstStyle/>
        <a:p>
          <a:endParaRPr lang="en-US"/>
        </a:p>
      </dgm:t>
    </dgm:pt>
    <dgm:pt modelId="{5BCD2B28-2002-4612-9BBC-22CD20FD5D92}" type="pres">
      <dgm:prSet presAssocID="{5D028FB7-69CC-4B65-8B8F-E3A060ED0067}" presName="hierChild4" presStyleCnt="0"/>
      <dgm:spPr/>
    </dgm:pt>
    <dgm:pt modelId="{479A2A50-C6D4-4ACA-A9F9-987D09AF31EE}" type="pres">
      <dgm:prSet presAssocID="{0F35BB03-6FC8-4960-BB24-7C18349E6097}" presName="hierRoot1" presStyleCnt="0"/>
      <dgm:spPr/>
    </dgm:pt>
    <dgm:pt modelId="{5491F4CC-406B-4B37-865E-40AC624215D4}" type="pres">
      <dgm:prSet presAssocID="{0F35BB03-6FC8-4960-BB24-7C18349E6097}" presName="composite" presStyleCnt="0"/>
      <dgm:spPr/>
    </dgm:pt>
    <dgm:pt modelId="{BA46303C-7BB0-403C-A535-8919B85FF614}" type="pres">
      <dgm:prSet presAssocID="{0F35BB03-6FC8-4960-BB24-7C18349E6097}" presName="background" presStyleLbl="node0" presStyleIdx="2" presStyleCnt="3"/>
      <dgm:spPr/>
    </dgm:pt>
    <dgm:pt modelId="{F0D1E560-B721-407F-9DF1-99A7E20B35FD}" type="pres">
      <dgm:prSet presAssocID="{0F35BB03-6FC8-4960-BB24-7C18349E6097}" presName="text" presStyleLbl="fgAcc0" presStyleIdx="2" presStyleCnt="3">
        <dgm:presLayoutVars>
          <dgm:chPref val="3"/>
        </dgm:presLayoutVars>
      </dgm:prSet>
      <dgm:spPr/>
      <dgm:t>
        <a:bodyPr/>
        <a:lstStyle/>
        <a:p>
          <a:endParaRPr lang="en-US"/>
        </a:p>
      </dgm:t>
    </dgm:pt>
    <dgm:pt modelId="{F1C58245-4953-4112-9334-7E58E3C8BE3D}" type="pres">
      <dgm:prSet presAssocID="{0F35BB03-6FC8-4960-BB24-7C18349E6097}" presName="hierChild2" presStyleCnt="0"/>
      <dgm:spPr/>
    </dgm:pt>
  </dgm:ptLst>
  <dgm:cxnLst>
    <dgm:cxn modelId="{3201C2B8-25E2-459B-A893-C217D5B83666}" srcId="{F3938F53-7E76-42F5-859B-57CF62C50E6F}" destId="{0F35BB03-6FC8-4960-BB24-7C18349E6097}" srcOrd="2" destOrd="0" parTransId="{C0F9CD08-A8B6-4699-A35D-94ACCC673DDE}" sibTransId="{A11F8857-7A34-4438-B357-71F817B1A45C}"/>
    <dgm:cxn modelId="{8C65366A-597D-4DF5-AADB-4FBDB1A39DBE}" srcId="{294E1A72-318E-4284-9E59-23A741B00355}" destId="{40EC8BEA-2EF0-4763-B2E9-D387DB3A1FBE}" srcOrd="1" destOrd="0" parTransId="{C0A08477-27F1-453C-B216-70FC5C56069B}" sibTransId="{D22903DD-4490-4220-98BF-F5901CBD3C75}"/>
    <dgm:cxn modelId="{45CCB13F-864B-48D2-AE77-ABEA945A8320}" type="presOf" srcId="{C0A08477-27F1-453C-B216-70FC5C56069B}" destId="{184DA0AA-D34D-43F5-B2DA-9546CCA355DE}" srcOrd="0" destOrd="0" presId="urn:microsoft.com/office/officeart/2005/8/layout/hierarchy1"/>
    <dgm:cxn modelId="{AE625A30-BDD3-4F38-968F-ABC971DE6A34}" type="presOf" srcId="{D384808C-45B8-4E5A-9762-B00615E8D09D}" destId="{66AF0473-F27B-494C-B6AA-C526D0E94F45}" srcOrd="0" destOrd="0" presId="urn:microsoft.com/office/officeart/2005/8/layout/hierarchy1"/>
    <dgm:cxn modelId="{1C9394C4-720C-4199-A9CD-E527152B1D8C}" srcId="{F3938F53-7E76-42F5-859B-57CF62C50E6F}" destId="{618D8047-9BBD-4925-8A89-65141781E6C0}" srcOrd="0" destOrd="0" parTransId="{B0EBF174-7ABC-48B4-9A2C-E9165F4C94FB}" sibTransId="{C8750F9C-0457-43A6-874B-4EDEE66D8F57}"/>
    <dgm:cxn modelId="{8716CDD1-CB54-443D-9F39-39C618153429}" type="presOf" srcId="{1CD3CCB8-751F-4F14-A68F-098BA1D1F644}" destId="{73A244CC-8E8B-47A3-910D-AA1925583AB4}" srcOrd="0" destOrd="0" presId="urn:microsoft.com/office/officeart/2005/8/layout/hierarchy1"/>
    <dgm:cxn modelId="{834CBC05-068D-4163-B246-8C68EC0442FA}" type="presOf" srcId="{AAAD0E65-586A-4AD0-B99A-CAD691A7B684}" destId="{9EACF8E8-3A4A-49C7-AD60-1D570581FB8C}" srcOrd="0" destOrd="0" presId="urn:microsoft.com/office/officeart/2005/8/layout/hierarchy1"/>
    <dgm:cxn modelId="{CB114ABF-FAF0-4C79-8C80-356A81E8BB36}" srcId="{294E1A72-318E-4284-9E59-23A741B00355}" destId="{C09C50F6-9450-4906-ADDD-4021233FFEC6}" srcOrd="3" destOrd="0" parTransId="{7E2A8C17-024D-4E65-B3AB-C66537A6D0B2}" sibTransId="{84B4A22C-5A86-4FF6-A609-51F09CDB39FC}"/>
    <dgm:cxn modelId="{EB551C26-78FC-460B-B66C-4D6518E7D1F0}" type="presOf" srcId="{CF08CD74-2103-4DB3-9318-87F9EBE86C87}" destId="{41374074-D11D-47D1-B9EA-58A1E92E1E45}" srcOrd="0" destOrd="0" presId="urn:microsoft.com/office/officeart/2005/8/layout/hierarchy1"/>
    <dgm:cxn modelId="{8C32ED57-1962-4642-ACAB-8B2B5071EFEC}" type="presOf" srcId="{96D662D3-A0D4-4CE8-ADBE-A8E2B0C62C29}" destId="{459616B8-68BA-4622-97D7-4F3422FA885A}" srcOrd="0" destOrd="0" presId="urn:microsoft.com/office/officeart/2005/8/layout/hierarchy1"/>
    <dgm:cxn modelId="{C3E41560-84EC-45BC-B303-41635F295697}" type="presOf" srcId="{D04B26CF-E1F0-4C96-B85B-35E5904F1CAB}" destId="{1713AAB0-512D-4014-AB38-B46036ACC4A6}" srcOrd="0" destOrd="0" presId="urn:microsoft.com/office/officeart/2005/8/layout/hierarchy1"/>
    <dgm:cxn modelId="{DC35A5E4-F7DE-4DA9-877F-55001247E419}" srcId="{294E1A72-318E-4284-9E59-23A741B00355}" destId="{96D662D3-A0D4-4CE8-ADBE-A8E2B0C62C29}" srcOrd="4" destOrd="0" parTransId="{D4F72BE8-61BF-44D9-B0AA-C26030DD2518}" sibTransId="{9C6088A0-2E06-4262-BC5D-B3A775B47301}"/>
    <dgm:cxn modelId="{42AC889D-F3CC-4ABE-A8A6-AB477EE76427}" type="presOf" srcId="{618D8047-9BBD-4925-8A89-65141781E6C0}" destId="{B6E1CC38-B8B5-438A-BAA2-32AAA8283477}" srcOrd="0" destOrd="0" presId="urn:microsoft.com/office/officeart/2005/8/layout/hierarchy1"/>
    <dgm:cxn modelId="{300A8050-896F-4B3F-979C-DC4ECB66F218}" srcId="{294E1A72-318E-4284-9E59-23A741B00355}" destId="{D04B26CF-E1F0-4C96-B85B-35E5904F1CAB}" srcOrd="5" destOrd="0" parTransId="{BC373C92-7877-4633-B48F-D273DEABE1F8}" sibTransId="{333A7E9F-CA7F-4434-915D-3117EE1CE5BF}"/>
    <dgm:cxn modelId="{A7188ED4-BAEB-4822-88E3-E28265DAB4BB}" srcId="{294E1A72-318E-4284-9E59-23A741B00355}" destId="{A11B41B4-26C6-4643-AEDB-010A39758EB8}" srcOrd="2" destOrd="0" parTransId="{769805FB-9A82-4AFA-854D-C2F1E1F1F3FF}" sibTransId="{70B794BD-0912-4BD9-A067-8E61E1F0ED25}"/>
    <dgm:cxn modelId="{B154F04A-CFB0-4A26-86F3-70FE2FC73533}" srcId="{294E1A72-318E-4284-9E59-23A741B00355}" destId="{D384808C-45B8-4E5A-9762-B00615E8D09D}" srcOrd="0" destOrd="0" parTransId="{AAAD0E65-586A-4AD0-B99A-CAD691A7B684}" sibTransId="{B4911F42-7E41-44B8-8ABE-5BD6BBAAEAEC}"/>
    <dgm:cxn modelId="{9B3F8B2C-F0A0-4DCD-AA8D-1F89071745C3}" srcId="{294E1A72-318E-4284-9E59-23A741B00355}" destId="{5D028FB7-69CC-4B65-8B8F-E3A060ED0067}" srcOrd="6" destOrd="0" parTransId="{1CD3CCB8-751F-4F14-A68F-098BA1D1F644}" sibTransId="{31935836-B791-4489-8DD0-DF328B705F45}"/>
    <dgm:cxn modelId="{32915C20-17CE-4C8E-8377-11F446337FA3}" type="presOf" srcId="{5D028FB7-69CC-4B65-8B8F-E3A060ED0067}" destId="{363B8920-BDA5-4BCA-B711-4BC5DECF6B21}" srcOrd="0" destOrd="0" presId="urn:microsoft.com/office/officeart/2005/8/layout/hierarchy1"/>
    <dgm:cxn modelId="{6243A42E-053F-4B29-8575-B41E84475D33}" type="presOf" srcId="{51D20835-E033-4927-8725-8218BFE25065}" destId="{9C2D82F9-F431-494F-9088-16F360E7DD36}" srcOrd="0" destOrd="0" presId="urn:microsoft.com/office/officeart/2005/8/layout/hierarchy1"/>
    <dgm:cxn modelId="{863304B4-F3BA-424E-B0A0-F93A0C112040}" srcId="{CF08CD74-2103-4DB3-9318-87F9EBE86C87}" destId="{294E1A72-318E-4284-9E59-23A741B00355}" srcOrd="0" destOrd="0" parTransId="{51D20835-E033-4927-8725-8218BFE25065}" sibTransId="{EC70EBFD-534B-40E2-A1AC-8801F08D7590}"/>
    <dgm:cxn modelId="{8E7F2344-F980-491E-8CEA-D881AD47B472}" type="presOf" srcId="{294E1A72-318E-4284-9E59-23A741B00355}" destId="{4EE2D9F6-A128-45AA-9067-E3342A9D5FED}" srcOrd="0" destOrd="0" presId="urn:microsoft.com/office/officeart/2005/8/layout/hierarchy1"/>
    <dgm:cxn modelId="{4DB5F23F-D8C8-4B81-AEF2-47EB4D7D49B6}" type="presOf" srcId="{F3938F53-7E76-42F5-859B-57CF62C50E6F}" destId="{93553728-838E-45CE-A395-E0EC3B847D38}" srcOrd="0" destOrd="0" presId="urn:microsoft.com/office/officeart/2005/8/layout/hierarchy1"/>
    <dgm:cxn modelId="{C5031050-6AA2-40D0-BA75-DCED504B4E72}" type="presOf" srcId="{0F35BB03-6FC8-4960-BB24-7C18349E6097}" destId="{F0D1E560-B721-407F-9DF1-99A7E20B35FD}" srcOrd="0" destOrd="0" presId="urn:microsoft.com/office/officeart/2005/8/layout/hierarchy1"/>
    <dgm:cxn modelId="{DBF7D13B-5B12-46E5-9DBA-DA7F12E183CC}" srcId="{F3938F53-7E76-42F5-859B-57CF62C50E6F}" destId="{CF08CD74-2103-4DB3-9318-87F9EBE86C87}" srcOrd="1" destOrd="0" parTransId="{D8E5C5D5-213A-49D7-8951-86DF4510F3F6}" sibTransId="{5434843A-9454-415F-963F-AA7DCCCC9DF1}"/>
    <dgm:cxn modelId="{FD382772-CE85-4719-ABB2-51FA414A82C3}" type="presOf" srcId="{769805FB-9A82-4AFA-854D-C2F1E1F1F3FF}" destId="{5EFB4291-D923-4213-B7CB-1BDF48447F32}" srcOrd="0" destOrd="0" presId="urn:microsoft.com/office/officeart/2005/8/layout/hierarchy1"/>
    <dgm:cxn modelId="{67918963-1603-4E42-87CD-E0CC46687E45}" type="presOf" srcId="{7E2A8C17-024D-4E65-B3AB-C66537A6D0B2}" destId="{7AA370F4-F80B-495C-8ACF-BED020206C2F}" srcOrd="0" destOrd="0" presId="urn:microsoft.com/office/officeart/2005/8/layout/hierarchy1"/>
    <dgm:cxn modelId="{3DD7F74A-3992-4DD1-9B30-8BA9087AE4FD}" type="presOf" srcId="{BC373C92-7877-4633-B48F-D273DEABE1F8}" destId="{F1B51E4B-30B9-41E8-82C5-183AB8672D03}" srcOrd="0" destOrd="0" presId="urn:microsoft.com/office/officeart/2005/8/layout/hierarchy1"/>
    <dgm:cxn modelId="{3896950B-1AE9-4854-B3AD-78824B2DB83A}" type="presOf" srcId="{40EC8BEA-2EF0-4763-B2E9-D387DB3A1FBE}" destId="{0F6CC3C0-7C7C-4511-A059-E9614C2EFDD9}" srcOrd="0" destOrd="0" presId="urn:microsoft.com/office/officeart/2005/8/layout/hierarchy1"/>
    <dgm:cxn modelId="{1C017CC3-72C3-4037-A6AB-8C3433A8F561}" type="presOf" srcId="{D4F72BE8-61BF-44D9-B0AA-C26030DD2518}" destId="{C83328E7-5433-4A29-9BBB-749D6D32EE8B}" srcOrd="0" destOrd="0" presId="urn:microsoft.com/office/officeart/2005/8/layout/hierarchy1"/>
    <dgm:cxn modelId="{2BD67DDE-4410-4176-A611-2637BBC1BAB4}" type="presOf" srcId="{C09C50F6-9450-4906-ADDD-4021233FFEC6}" destId="{C7DE644E-114D-4EBE-BF58-E6E3CA794458}" srcOrd="0" destOrd="0" presId="urn:microsoft.com/office/officeart/2005/8/layout/hierarchy1"/>
    <dgm:cxn modelId="{F63B1C5F-0AB9-4876-9DB2-EFB8D224C451}" type="presOf" srcId="{A11B41B4-26C6-4643-AEDB-010A39758EB8}" destId="{49AE9531-C42D-44ED-B799-9B92E2A96511}" srcOrd="0" destOrd="0" presId="urn:microsoft.com/office/officeart/2005/8/layout/hierarchy1"/>
    <dgm:cxn modelId="{53E7AB95-A305-48D2-9045-69E24D525FC9}" type="presParOf" srcId="{93553728-838E-45CE-A395-E0EC3B847D38}" destId="{2C04459A-004C-47AD-AC78-A4ED120076D5}" srcOrd="0" destOrd="0" presId="urn:microsoft.com/office/officeart/2005/8/layout/hierarchy1"/>
    <dgm:cxn modelId="{B3A2C7C9-1F45-46C7-A676-75A68F2587E1}" type="presParOf" srcId="{2C04459A-004C-47AD-AC78-A4ED120076D5}" destId="{D81814CA-7F17-4D61-AA5A-71984BCF4002}" srcOrd="0" destOrd="0" presId="urn:microsoft.com/office/officeart/2005/8/layout/hierarchy1"/>
    <dgm:cxn modelId="{4091C765-5994-41C8-9612-3E270CF0BFEE}" type="presParOf" srcId="{D81814CA-7F17-4D61-AA5A-71984BCF4002}" destId="{677F3444-5B4B-43C3-8E13-96E4EBBAB5CB}" srcOrd="0" destOrd="0" presId="urn:microsoft.com/office/officeart/2005/8/layout/hierarchy1"/>
    <dgm:cxn modelId="{7D4538E2-114F-4112-88B4-D1C6F4CA3A38}" type="presParOf" srcId="{D81814CA-7F17-4D61-AA5A-71984BCF4002}" destId="{B6E1CC38-B8B5-438A-BAA2-32AAA8283477}" srcOrd="1" destOrd="0" presId="urn:microsoft.com/office/officeart/2005/8/layout/hierarchy1"/>
    <dgm:cxn modelId="{D30E0BC4-F7F0-4AB9-AE94-4F6614FC5AA9}" type="presParOf" srcId="{2C04459A-004C-47AD-AC78-A4ED120076D5}" destId="{7A31C99D-7BBF-4ACB-8630-7A6A51E5D081}" srcOrd="1" destOrd="0" presId="urn:microsoft.com/office/officeart/2005/8/layout/hierarchy1"/>
    <dgm:cxn modelId="{4B7FFE56-89ED-484F-AB82-E0CF8F0FDE3D}" type="presParOf" srcId="{93553728-838E-45CE-A395-E0EC3B847D38}" destId="{D05AB92F-3042-4C3F-9C7E-342C7EB849EF}" srcOrd="1" destOrd="0" presId="urn:microsoft.com/office/officeart/2005/8/layout/hierarchy1"/>
    <dgm:cxn modelId="{A77EEDCB-19B4-45F5-B9BC-F32289CFB176}" type="presParOf" srcId="{D05AB92F-3042-4C3F-9C7E-342C7EB849EF}" destId="{62800EA3-E44E-4C33-A340-F8CD9F56CEBF}" srcOrd="0" destOrd="0" presId="urn:microsoft.com/office/officeart/2005/8/layout/hierarchy1"/>
    <dgm:cxn modelId="{D039394B-6E59-4A44-9604-96DAE0F9CB7E}" type="presParOf" srcId="{62800EA3-E44E-4C33-A340-F8CD9F56CEBF}" destId="{3B9BCDFA-122A-4200-8004-E1369BC3785B}" srcOrd="0" destOrd="0" presId="urn:microsoft.com/office/officeart/2005/8/layout/hierarchy1"/>
    <dgm:cxn modelId="{7893B711-EEB5-465F-8B4F-4BCD88EBB761}" type="presParOf" srcId="{62800EA3-E44E-4C33-A340-F8CD9F56CEBF}" destId="{41374074-D11D-47D1-B9EA-58A1E92E1E45}" srcOrd="1" destOrd="0" presId="urn:microsoft.com/office/officeart/2005/8/layout/hierarchy1"/>
    <dgm:cxn modelId="{79D2BE79-9C79-4EBE-9433-B32774651956}" type="presParOf" srcId="{D05AB92F-3042-4C3F-9C7E-342C7EB849EF}" destId="{51E87578-9FC7-43F7-B688-EEBC37CFCA6B}" srcOrd="1" destOrd="0" presId="urn:microsoft.com/office/officeart/2005/8/layout/hierarchy1"/>
    <dgm:cxn modelId="{9DD1BF08-B117-439B-B780-B2CFBAEBBD27}" type="presParOf" srcId="{51E87578-9FC7-43F7-B688-EEBC37CFCA6B}" destId="{9C2D82F9-F431-494F-9088-16F360E7DD36}" srcOrd="0" destOrd="0" presId="urn:microsoft.com/office/officeart/2005/8/layout/hierarchy1"/>
    <dgm:cxn modelId="{F5977EBF-F3E6-4CD3-8AC1-7B2706B989F3}" type="presParOf" srcId="{51E87578-9FC7-43F7-B688-EEBC37CFCA6B}" destId="{3C6410A0-DD5D-4C9B-AD85-BFF42FBBE066}" srcOrd="1" destOrd="0" presId="urn:microsoft.com/office/officeart/2005/8/layout/hierarchy1"/>
    <dgm:cxn modelId="{F9C2979E-7174-4C38-B6FC-5891629A11E2}" type="presParOf" srcId="{3C6410A0-DD5D-4C9B-AD85-BFF42FBBE066}" destId="{50E658C1-BCA5-4A10-ADA1-FE22E7BD0995}" srcOrd="0" destOrd="0" presId="urn:microsoft.com/office/officeart/2005/8/layout/hierarchy1"/>
    <dgm:cxn modelId="{AE27A11D-8731-427D-AF3E-903B19B20C6F}" type="presParOf" srcId="{50E658C1-BCA5-4A10-ADA1-FE22E7BD0995}" destId="{65F59157-A430-47E2-B30E-5450049241E7}" srcOrd="0" destOrd="0" presId="urn:microsoft.com/office/officeart/2005/8/layout/hierarchy1"/>
    <dgm:cxn modelId="{25C0D585-2D6B-47AD-B280-945CF122365F}" type="presParOf" srcId="{50E658C1-BCA5-4A10-ADA1-FE22E7BD0995}" destId="{4EE2D9F6-A128-45AA-9067-E3342A9D5FED}" srcOrd="1" destOrd="0" presId="urn:microsoft.com/office/officeart/2005/8/layout/hierarchy1"/>
    <dgm:cxn modelId="{A1ED1E79-BD86-44B1-921A-1125BEA05E4F}" type="presParOf" srcId="{3C6410A0-DD5D-4C9B-AD85-BFF42FBBE066}" destId="{C8E20D0B-DE43-4DA3-A4EF-464476AD920F}" srcOrd="1" destOrd="0" presId="urn:microsoft.com/office/officeart/2005/8/layout/hierarchy1"/>
    <dgm:cxn modelId="{99E0415E-67E7-4373-941A-4DF4499E2D29}" type="presParOf" srcId="{C8E20D0B-DE43-4DA3-A4EF-464476AD920F}" destId="{9EACF8E8-3A4A-49C7-AD60-1D570581FB8C}" srcOrd="0" destOrd="0" presId="urn:microsoft.com/office/officeart/2005/8/layout/hierarchy1"/>
    <dgm:cxn modelId="{F075A4A0-DC13-4737-8A42-3BBC78F9DDFA}" type="presParOf" srcId="{C8E20D0B-DE43-4DA3-A4EF-464476AD920F}" destId="{3603A405-8D89-4F59-A210-DA8B020CFA9A}" srcOrd="1" destOrd="0" presId="urn:microsoft.com/office/officeart/2005/8/layout/hierarchy1"/>
    <dgm:cxn modelId="{7BECECFD-7B90-4F85-9E4E-7EB3900A077F}" type="presParOf" srcId="{3603A405-8D89-4F59-A210-DA8B020CFA9A}" destId="{B6DB518A-21B2-4D2B-9FE8-05E0FF4929E6}" srcOrd="0" destOrd="0" presId="urn:microsoft.com/office/officeart/2005/8/layout/hierarchy1"/>
    <dgm:cxn modelId="{3AAC374C-47FE-46A7-A6F2-6C66EB590BC1}" type="presParOf" srcId="{B6DB518A-21B2-4D2B-9FE8-05E0FF4929E6}" destId="{A12042A8-D9EE-411D-A220-1486AB506E38}" srcOrd="0" destOrd="0" presId="urn:microsoft.com/office/officeart/2005/8/layout/hierarchy1"/>
    <dgm:cxn modelId="{E4692D4C-40A3-494C-B028-5A0C0700FAFA}" type="presParOf" srcId="{B6DB518A-21B2-4D2B-9FE8-05E0FF4929E6}" destId="{66AF0473-F27B-494C-B6AA-C526D0E94F45}" srcOrd="1" destOrd="0" presId="urn:microsoft.com/office/officeart/2005/8/layout/hierarchy1"/>
    <dgm:cxn modelId="{0CDB99C9-C422-4EB4-8D98-014A230BA860}" type="presParOf" srcId="{3603A405-8D89-4F59-A210-DA8B020CFA9A}" destId="{E2BDCEE9-E136-4D7F-8283-8D53DBBE4795}" srcOrd="1" destOrd="0" presId="urn:microsoft.com/office/officeart/2005/8/layout/hierarchy1"/>
    <dgm:cxn modelId="{622EE888-DDF0-4AE3-8F26-B7D8EF3E0963}" type="presParOf" srcId="{C8E20D0B-DE43-4DA3-A4EF-464476AD920F}" destId="{184DA0AA-D34D-43F5-B2DA-9546CCA355DE}" srcOrd="2" destOrd="0" presId="urn:microsoft.com/office/officeart/2005/8/layout/hierarchy1"/>
    <dgm:cxn modelId="{05BC1B61-6ACF-4EAC-93E3-4BEC03AB09AF}" type="presParOf" srcId="{C8E20D0B-DE43-4DA3-A4EF-464476AD920F}" destId="{9CBE892C-6D03-4736-A852-0FA57953AFE2}" srcOrd="3" destOrd="0" presId="urn:microsoft.com/office/officeart/2005/8/layout/hierarchy1"/>
    <dgm:cxn modelId="{DBCEDB18-19AA-4792-8B4F-2F0A4CB88612}" type="presParOf" srcId="{9CBE892C-6D03-4736-A852-0FA57953AFE2}" destId="{4AFE2FA1-5F8E-423F-A28A-F74F7C087D0E}" srcOrd="0" destOrd="0" presId="urn:microsoft.com/office/officeart/2005/8/layout/hierarchy1"/>
    <dgm:cxn modelId="{57D96BC3-0D5A-4081-94C5-A1DB2AA2B03B}" type="presParOf" srcId="{4AFE2FA1-5F8E-423F-A28A-F74F7C087D0E}" destId="{5E72174C-B8F8-4EA1-9C8D-D4ADFB3C53C3}" srcOrd="0" destOrd="0" presId="urn:microsoft.com/office/officeart/2005/8/layout/hierarchy1"/>
    <dgm:cxn modelId="{ABF29BEF-0CD6-46A9-A127-8D9919212BA5}" type="presParOf" srcId="{4AFE2FA1-5F8E-423F-A28A-F74F7C087D0E}" destId="{0F6CC3C0-7C7C-4511-A059-E9614C2EFDD9}" srcOrd="1" destOrd="0" presId="urn:microsoft.com/office/officeart/2005/8/layout/hierarchy1"/>
    <dgm:cxn modelId="{C33C2E57-5BE9-4711-B986-9248B5676BAD}" type="presParOf" srcId="{9CBE892C-6D03-4736-A852-0FA57953AFE2}" destId="{05B6C7AE-823E-4115-8F4A-00C6AB5985D1}" srcOrd="1" destOrd="0" presId="urn:microsoft.com/office/officeart/2005/8/layout/hierarchy1"/>
    <dgm:cxn modelId="{2FC2798C-52C0-492C-86FE-10C2D5B70532}" type="presParOf" srcId="{C8E20D0B-DE43-4DA3-A4EF-464476AD920F}" destId="{5EFB4291-D923-4213-B7CB-1BDF48447F32}" srcOrd="4" destOrd="0" presId="urn:microsoft.com/office/officeart/2005/8/layout/hierarchy1"/>
    <dgm:cxn modelId="{B0E9C73C-EB4B-45A1-87CD-3566AAB819BC}" type="presParOf" srcId="{C8E20D0B-DE43-4DA3-A4EF-464476AD920F}" destId="{5BDC1081-AE22-46F4-91B6-6D6DF226A5AF}" srcOrd="5" destOrd="0" presId="urn:microsoft.com/office/officeart/2005/8/layout/hierarchy1"/>
    <dgm:cxn modelId="{5CD4C05E-F749-4B58-9C44-2978D1DF2B10}" type="presParOf" srcId="{5BDC1081-AE22-46F4-91B6-6D6DF226A5AF}" destId="{DE0503A1-9D0A-4480-847E-90B8808EC8F3}" srcOrd="0" destOrd="0" presId="urn:microsoft.com/office/officeart/2005/8/layout/hierarchy1"/>
    <dgm:cxn modelId="{F984D312-80CF-40BF-A69A-8691BC7F76BD}" type="presParOf" srcId="{DE0503A1-9D0A-4480-847E-90B8808EC8F3}" destId="{7A57DCD5-7047-4015-BCFC-AD7941A80B38}" srcOrd="0" destOrd="0" presId="urn:microsoft.com/office/officeart/2005/8/layout/hierarchy1"/>
    <dgm:cxn modelId="{BAE4C649-A0C7-40B9-86BA-11FF39EBCD8D}" type="presParOf" srcId="{DE0503A1-9D0A-4480-847E-90B8808EC8F3}" destId="{49AE9531-C42D-44ED-B799-9B92E2A96511}" srcOrd="1" destOrd="0" presId="urn:microsoft.com/office/officeart/2005/8/layout/hierarchy1"/>
    <dgm:cxn modelId="{ECEB4EA7-C2EA-4A15-A3B8-D1A8FEBF652A}" type="presParOf" srcId="{5BDC1081-AE22-46F4-91B6-6D6DF226A5AF}" destId="{8A61D9E2-B51A-4DBE-AA06-1D3ACD11E60D}" srcOrd="1" destOrd="0" presId="urn:microsoft.com/office/officeart/2005/8/layout/hierarchy1"/>
    <dgm:cxn modelId="{4CF244BE-4714-4472-A54B-017ACC6D7D61}" type="presParOf" srcId="{C8E20D0B-DE43-4DA3-A4EF-464476AD920F}" destId="{7AA370F4-F80B-495C-8ACF-BED020206C2F}" srcOrd="6" destOrd="0" presId="urn:microsoft.com/office/officeart/2005/8/layout/hierarchy1"/>
    <dgm:cxn modelId="{DDBFD37F-AC9C-4CE3-9DDF-36BEFB51ADC9}" type="presParOf" srcId="{C8E20D0B-DE43-4DA3-A4EF-464476AD920F}" destId="{909C868A-BA60-45D7-AC5C-D26C13D3EF3A}" srcOrd="7" destOrd="0" presId="urn:microsoft.com/office/officeart/2005/8/layout/hierarchy1"/>
    <dgm:cxn modelId="{7A20B1AD-64B2-4D3F-9754-19572EDA6317}" type="presParOf" srcId="{909C868A-BA60-45D7-AC5C-D26C13D3EF3A}" destId="{29543BAB-66EE-4DC6-8AD7-909495D8947E}" srcOrd="0" destOrd="0" presId="urn:microsoft.com/office/officeart/2005/8/layout/hierarchy1"/>
    <dgm:cxn modelId="{974203FB-20E9-4AF2-BFD0-C4A38E8AEFD3}" type="presParOf" srcId="{29543BAB-66EE-4DC6-8AD7-909495D8947E}" destId="{06D35EBE-40BA-4BBA-85B1-E1CAE6E48A7E}" srcOrd="0" destOrd="0" presId="urn:microsoft.com/office/officeart/2005/8/layout/hierarchy1"/>
    <dgm:cxn modelId="{8D22221E-8B81-451B-9727-C63D529E2D15}" type="presParOf" srcId="{29543BAB-66EE-4DC6-8AD7-909495D8947E}" destId="{C7DE644E-114D-4EBE-BF58-E6E3CA794458}" srcOrd="1" destOrd="0" presId="urn:microsoft.com/office/officeart/2005/8/layout/hierarchy1"/>
    <dgm:cxn modelId="{D3E146EE-21EF-42C3-B5A0-DAE172EA4F30}" type="presParOf" srcId="{909C868A-BA60-45D7-AC5C-D26C13D3EF3A}" destId="{C26C5F70-5009-4EB9-B159-2378A6E2EF1D}" srcOrd="1" destOrd="0" presId="urn:microsoft.com/office/officeart/2005/8/layout/hierarchy1"/>
    <dgm:cxn modelId="{AFDF12F3-0616-4315-A541-6911B37BDA82}" type="presParOf" srcId="{C8E20D0B-DE43-4DA3-A4EF-464476AD920F}" destId="{C83328E7-5433-4A29-9BBB-749D6D32EE8B}" srcOrd="8" destOrd="0" presId="urn:microsoft.com/office/officeart/2005/8/layout/hierarchy1"/>
    <dgm:cxn modelId="{4B8ADBD1-0FEB-4FA9-9EE8-1DB252C06E93}" type="presParOf" srcId="{C8E20D0B-DE43-4DA3-A4EF-464476AD920F}" destId="{83B29846-D650-49A9-AA81-B0AF4CC27611}" srcOrd="9" destOrd="0" presId="urn:microsoft.com/office/officeart/2005/8/layout/hierarchy1"/>
    <dgm:cxn modelId="{919C620F-E581-48D4-B72A-229E512364B3}" type="presParOf" srcId="{83B29846-D650-49A9-AA81-B0AF4CC27611}" destId="{AEDBD272-8DAB-439E-BC19-5BF692B36268}" srcOrd="0" destOrd="0" presId="urn:microsoft.com/office/officeart/2005/8/layout/hierarchy1"/>
    <dgm:cxn modelId="{62602C7D-9BA6-43E5-91DE-F29BFC7BE1CE}" type="presParOf" srcId="{AEDBD272-8DAB-439E-BC19-5BF692B36268}" destId="{03E3E6BB-47BB-4DF8-8DFB-9CAB2DE87E56}" srcOrd="0" destOrd="0" presId="urn:microsoft.com/office/officeart/2005/8/layout/hierarchy1"/>
    <dgm:cxn modelId="{A2E73642-77DA-4F46-93A4-7C7B8A1EBEFA}" type="presParOf" srcId="{AEDBD272-8DAB-439E-BC19-5BF692B36268}" destId="{459616B8-68BA-4622-97D7-4F3422FA885A}" srcOrd="1" destOrd="0" presId="urn:microsoft.com/office/officeart/2005/8/layout/hierarchy1"/>
    <dgm:cxn modelId="{92FCAC59-93AC-43B2-B372-6C4FDD505B8E}" type="presParOf" srcId="{83B29846-D650-49A9-AA81-B0AF4CC27611}" destId="{079F6B40-78FD-4633-8636-C413010CC5BB}" srcOrd="1" destOrd="0" presId="urn:microsoft.com/office/officeart/2005/8/layout/hierarchy1"/>
    <dgm:cxn modelId="{80998E9B-E196-4F00-B92C-BDAE50ADC0E2}" type="presParOf" srcId="{C8E20D0B-DE43-4DA3-A4EF-464476AD920F}" destId="{F1B51E4B-30B9-41E8-82C5-183AB8672D03}" srcOrd="10" destOrd="0" presId="urn:microsoft.com/office/officeart/2005/8/layout/hierarchy1"/>
    <dgm:cxn modelId="{C75C732C-3B3F-4C0B-B083-E94EF1052E6D}" type="presParOf" srcId="{C8E20D0B-DE43-4DA3-A4EF-464476AD920F}" destId="{D0DBCE4B-F238-4EFE-9B26-41C3BD4EC580}" srcOrd="11" destOrd="0" presId="urn:microsoft.com/office/officeart/2005/8/layout/hierarchy1"/>
    <dgm:cxn modelId="{3D434A95-F6F0-482B-8C23-2FF1A27F51D1}" type="presParOf" srcId="{D0DBCE4B-F238-4EFE-9B26-41C3BD4EC580}" destId="{06DA2AE4-D7CC-43F9-AA43-3299BB051D6C}" srcOrd="0" destOrd="0" presId="urn:microsoft.com/office/officeart/2005/8/layout/hierarchy1"/>
    <dgm:cxn modelId="{3B408A93-0BE8-443F-BDA3-DF1F906AF2DF}" type="presParOf" srcId="{06DA2AE4-D7CC-43F9-AA43-3299BB051D6C}" destId="{DBA8671A-B39C-4754-AB30-5A34DC4EA3D6}" srcOrd="0" destOrd="0" presId="urn:microsoft.com/office/officeart/2005/8/layout/hierarchy1"/>
    <dgm:cxn modelId="{C4ED328F-A387-48BD-B233-DD87E0EBEAE7}" type="presParOf" srcId="{06DA2AE4-D7CC-43F9-AA43-3299BB051D6C}" destId="{1713AAB0-512D-4014-AB38-B46036ACC4A6}" srcOrd="1" destOrd="0" presId="urn:microsoft.com/office/officeart/2005/8/layout/hierarchy1"/>
    <dgm:cxn modelId="{D4CBD2D1-50C4-453A-96C5-DC3261191394}" type="presParOf" srcId="{D0DBCE4B-F238-4EFE-9B26-41C3BD4EC580}" destId="{C2A5A249-E9A3-4E46-9AEC-DC20153EC7A4}" srcOrd="1" destOrd="0" presId="urn:microsoft.com/office/officeart/2005/8/layout/hierarchy1"/>
    <dgm:cxn modelId="{9ABD43B2-D9B6-46A1-A582-F1B6AEAF777A}" type="presParOf" srcId="{C8E20D0B-DE43-4DA3-A4EF-464476AD920F}" destId="{73A244CC-8E8B-47A3-910D-AA1925583AB4}" srcOrd="12" destOrd="0" presId="urn:microsoft.com/office/officeart/2005/8/layout/hierarchy1"/>
    <dgm:cxn modelId="{34B973B9-F67D-43E2-AE67-E7C2EFE70FCE}" type="presParOf" srcId="{C8E20D0B-DE43-4DA3-A4EF-464476AD920F}" destId="{DECE6C74-9872-4B8C-9CBE-98D6820C1AF2}" srcOrd="13" destOrd="0" presId="urn:microsoft.com/office/officeart/2005/8/layout/hierarchy1"/>
    <dgm:cxn modelId="{D3CCB875-ED0B-4E51-B43E-9F11008EEE9F}" type="presParOf" srcId="{DECE6C74-9872-4B8C-9CBE-98D6820C1AF2}" destId="{54DDDCC7-2DB0-46FD-A2B7-D22CE4A1AA81}" srcOrd="0" destOrd="0" presId="urn:microsoft.com/office/officeart/2005/8/layout/hierarchy1"/>
    <dgm:cxn modelId="{C0588FB6-A265-4EBD-B72F-FA9024D3EEB6}" type="presParOf" srcId="{54DDDCC7-2DB0-46FD-A2B7-D22CE4A1AA81}" destId="{9CA31550-E1C4-4FAA-AE43-927A5FD8C142}" srcOrd="0" destOrd="0" presId="urn:microsoft.com/office/officeart/2005/8/layout/hierarchy1"/>
    <dgm:cxn modelId="{685052F9-352E-49C4-A39B-2247DAED4CB0}" type="presParOf" srcId="{54DDDCC7-2DB0-46FD-A2B7-D22CE4A1AA81}" destId="{363B8920-BDA5-4BCA-B711-4BC5DECF6B21}" srcOrd="1" destOrd="0" presId="urn:microsoft.com/office/officeart/2005/8/layout/hierarchy1"/>
    <dgm:cxn modelId="{47DF5E7B-E0FE-4806-82B1-CF38FBBB29E5}" type="presParOf" srcId="{DECE6C74-9872-4B8C-9CBE-98D6820C1AF2}" destId="{5BCD2B28-2002-4612-9BBC-22CD20FD5D92}" srcOrd="1" destOrd="0" presId="urn:microsoft.com/office/officeart/2005/8/layout/hierarchy1"/>
    <dgm:cxn modelId="{37460B51-F281-4ED4-8292-41243439F76A}" type="presParOf" srcId="{93553728-838E-45CE-A395-E0EC3B847D38}" destId="{479A2A50-C6D4-4ACA-A9F9-987D09AF31EE}" srcOrd="2" destOrd="0" presId="urn:microsoft.com/office/officeart/2005/8/layout/hierarchy1"/>
    <dgm:cxn modelId="{B55DCBF0-25C8-4307-A8A1-5AA2D0AE60C7}" type="presParOf" srcId="{479A2A50-C6D4-4ACA-A9F9-987D09AF31EE}" destId="{5491F4CC-406B-4B37-865E-40AC624215D4}" srcOrd="0" destOrd="0" presId="urn:microsoft.com/office/officeart/2005/8/layout/hierarchy1"/>
    <dgm:cxn modelId="{F939DBFD-AE60-4C87-ACC6-8BD0AACB9B9C}" type="presParOf" srcId="{5491F4CC-406B-4B37-865E-40AC624215D4}" destId="{BA46303C-7BB0-403C-A535-8919B85FF614}" srcOrd="0" destOrd="0" presId="urn:microsoft.com/office/officeart/2005/8/layout/hierarchy1"/>
    <dgm:cxn modelId="{AB1D9161-9B83-4030-AB86-36E8B5B127E1}" type="presParOf" srcId="{5491F4CC-406B-4B37-865E-40AC624215D4}" destId="{F0D1E560-B721-407F-9DF1-99A7E20B35FD}" srcOrd="1" destOrd="0" presId="urn:microsoft.com/office/officeart/2005/8/layout/hierarchy1"/>
    <dgm:cxn modelId="{CEDC3A53-680E-4F5F-BA7C-0CF648D9AB7D}" type="presParOf" srcId="{479A2A50-C6D4-4ACA-A9F9-987D09AF31EE}" destId="{F1C58245-4953-4112-9334-7E58E3C8BE3D}"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C5B46B-90F9-4255-86EE-00943EF516BF}" type="doc">
      <dgm:prSet loTypeId="urn:microsoft.com/office/officeart/2005/8/layout/cycle2" loCatId="cycle" qsTypeId="urn:microsoft.com/office/officeart/2005/8/quickstyle/simple4" qsCatId="simple" csTypeId="urn:microsoft.com/office/officeart/2005/8/colors/colorful2" csCatId="colorful" phldr="1"/>
      <dgm:spPr/>
      <dgm:t>
        <a:bodyPr/>
        <a:lstStyle/>
        <a:p>
          <a:endParaRPr lang="en-US"/>
        </a:p>
      </dgm:t>
    </dgm:pt>
    <dgm:pt modelId="{85E971C6-2FBC-4C2B-A218-DF1BCA9334FD}">
      <dgm:prSet phldrT="[Text]"/>
      <dgm:spPr/>
      <dgm:t>
        <a:bodyPr/>
        <a:lstStyle/>
        <a:p>
          <a:r>
            <a:rPr lang="en-US" dirty="0" smtClean="0"/>
            <a:t>Future</a:t>
          </a:r>
          <a:endParaRPr lang="en-US" dirty="0"/>
        </a:p>
      </dgm:t>
    </dgm:pt>
    <dgm:pt modelId="{943ACF46-A40A-44BD-A48B-0AA4E8F9BC99}" type="parTrans" cxnId="{367C15C1-5D69-4FA7-B70F-E3D5C38C805D}">
      <dgm:prSet/>
      <dgm:spPr/>
      <dgm:t>
        <a:bodyPr/>
        <a:lstStyle/>
        <a:p>
          <a:endParaRPr lang="en-US"/>
        </a:p>
      </dgm:t>
    </dgm:pt>
    <dgm:pt modelId="{DFFAAD77-E788-4BCF-961F-ED09B026C3FA}" type="sibTrans" cxnId="{367C15C1-5D69-4FA7-B70F-E3D5C38C805D}">
      <dgm:prSet/>
      <dgm:spPr/>
      <dgm:t>
        <a:bodyPr/>
        <a:lstStyle/>
        <a:p>
          <a:endParaRPr lang="en-US" dirty="0"/>
        </a:p>
      </dgm:t>
    </dgm:pt>
    <dgm:pt modelId="{EA1BD800-4001-4FDD-97A0-9B322971908F}">
      <dgm:prSet phldrT="[Text]"/>
      <dgm:spPr/>
      <dgm:t>
        <a:bodyPr/>
        <a:lstStyle/>
        <a:p>
          <a:r>
            <a:rPr lang="en-US" dirty="0" smtClean="0"/>
            <a:t>Solution Definition</a:t>
          </a:r>
          <a:endParaRPr lang="en-US" dirty="0"/>
        </a:p>
      </dgm:t>
    </dgm:pt>
    <dgm:pt modelId="{F1C83091-9457-4244-AD77-7A730BD5D87F}" type="parTrans" cxnId="{A873498A-8C8C-4CC1-869F-0F32850D9C24}">
      <dgm:prSet/>
      <dgm:spPr/>
      <dgm:t>
        <a:bodyPr/>
        <a:lstStyle/>
        <a:p>
          <a:endParaRPr lang="en-US"/>
        </a:p>
      </dgm:t>
    </dgm:pt>
    <dgm:pt modelId="{2A12E0BA-33EF-46A7-A7B4-F32157B0B814}" type="sibTrans" cxnId="{A873498A-8C8C-4CC1-869F-0F32850D9C24}">
      <dgm:prSet/>
      <dgm:spPr/>
      <dgm:t>
        <a:bodyPr/>
        <a:lstStyle/>
        <a:p>
          <a:endParaRPr lang="en-US" dirty="0"/>
        </a:p>
      </dgm:t>
    </dgm:pt>
    <dgm:pt modelId="{9A04828F-3ED7-449B-841D-9073D46110F5}">
      <dgm:prSet phldrT="[Text]"/>
      <dgm:spPr/>
      <dgm:t>
        <a:bodyPr/>
        <a:lstStyle/>
        <a:p>
          <a:r>
            <a:rPr lang="en-US" dirty="0" smtClean="0"/>
            <a:t>Proposed</a:t>
          </a:r>
          <a:endParaRPr lang="en-US" dirty="0"/>
        </a:p>
      </dgm:t>
    </dgm:pt>
    <dgm:pt modelId="{C9E42B71-33DE-4962-B2C6-B020F805948F}" type="parTrans" cxnId="{B05625FD-211E-4AE5-83FE-019246DE7802}">
      <dgm:prSet/>
      <dgm:spPr/>
      <dgm:t>
        <a:bodyPr/>
        <a:lstStyle/>
        <a:p>
          <a:endParaRPr lang="en-US"/>
        </a:p>
      </dgm:t>
    </dgm:pt>
    <dgm:pt modelId="{51F22714-61C2-4C91-85EA-1E16B39294BC}" type="sibTrans" cxnId="{B05625FD-211E-4AE5-83FE-019246DE7802}">
      <dgm:prSet/>
      <dgm:spPr/>
      <dgm:t>
        <a:bodyPr/>
        <a:lstStyle/>
        <a:p>
          <a:endParaRPr lang="en-US" dirty="0"/>
        </a:p>
      </dgm:t>
    </dgm:pt>
    <dgm:pt modelId="{93159F45-A888-4AF5-BB4F-7C97C6EE2C44}">
      <dgm:prSet phldrT="[Text]"/>
      <dgm:spPr/>
      <dgm:t>
        <a:bodyPr/>
        <a:lstStyle/>
        <a:p>
          <a:r>
            <a:rPr lang="en-US" dirty="0" smtClean="0"/>
            <a:t>Scheduled</a:t>
          </a:r>
          <a:endParaRPr lang="en-US" dirty="0"/>
        </a:p>
      </dgm:t>
    </dgm:pt>
    <dgm:pt modelId="{DA873EDC-2DD9-4130-8B9D-8005447E452B}" type="parTrans" cxnId="{B27A865E-D1EE-438D-92D6-2519D2B118F9}">
      <dgm:prSet/>
      <dgm:spPr/>
      <dgm:t>
        <a:bodyPr/>
        <a:lstStyle/>
        <a:p>
          <a:endParaRPr lang="en-US"/>
        </a:p>
      </dgm:t>
    </dgm:pt>
    <dgm:pt modelId="{B2A5579B-C3A4-4A0D-9956-E3C38829EEC3}" type="sibTrans" cxnId="{B27A865E-D1EE-438D-92D6-2519D2B118F9}">
      <dgm:prSet/>
      <dgm:spPr/>
      <dgm:t>
        <a:bodyPr/>
        <a:lstStyle/>
        <a:p>
          <a:endParaRPr lang="en-US" dirty="0"/>
        </a:p>
      </dgm:t>
    </dgm:pt>
    <dgm:pt modelId="{E38FAE15-8C74-4F6F-9307-95916EA08A08}">
      <dgm:prSet phldrT="[Text]"/>
      <dgm:spPr/>
      <dgm:t>
        <a:bodyPr/>
        <a:lstStyle/>
        <a:p>
          <a:r>
            <a:rPr lang="en-US" dirty="0" smtClean="0"/>
            <a:t>Active</a:t>
          </a:r>
          <a:endParaRPr lang="en-US" dirty="0"/>
        </a:p>
      </dgm:t>
    </dgm:pt>
    <dgm:pt modelId="{3316AA05-7A34-4CCB-A57B-45C76E68D906}" type="parTrans" cxnId="{A3EE9CC1-F614-4EFA-854F-661D9E3EAA91}">
      <dgm:prSet/>
      <dgm:spPr/>
      <dgm:t>
        <a:bodyPr/>
        <a:lstStyle/>
        <a:p>
          <a:endParaRPr lang="en-US"/>
        </a:p>
      </dgm:t>
    </dgm:pt>
    <dgm:pt modelId="{AA5B2A97-09A0-4AE5-A690-3A19E3AFD578}" type="sibTrans" cxnId="{A3EE9CC1-F614-4EFA-854F-661D9E3EAA91}">
      <dgm:prSet/>
      <dgm:spPr/>
      <dgm:t>
        <a:bodyPr/>
        <a:lstStyle/>
        <a:p>
          <a:endParaRPr lang="en-US" dirty="0"/>
        </a:p>
      </dgm:t>
    </dgm:pt>
    <dgm:pt modelId="{BD75E30B-C081-46A7-973B-55ACE1BDBABD}">
      <dgm:prSet phldrT="[Text]"/>
      <dgm:spPr/>
      <dgm:t>
        <a:bodyPr/>
        <a:lstStyle/>
        <a:p>
          <a:r>
            <a:rPr lang="en-US" dirty="0" smtClean="0"/>
            <a:t>Complete</a:t>
          </a:r>
          <a:endParaRPr lang="en-US" dirty="0"/>
        </a:p>
      </dgm:t>
    </dgm:pt>
    <dgm:pt modelId="{D29AEF6C-959C-4793-8874-3B1EB5B94C7D}" type="parTrans" cxnId="{816BAD90-08EF-41B4-B2F1-515DA4E15039}">
      <dgm:prSet/>
      <dgm:spPr/>
      <dgm:t>
        <a:bodyPr/>
        <a:lstStyle/>
        <a:p>
          <a:endParaRPr lang="en-US"/>
        </a:p>
      </dgm:t>
    </dgm:pt>
    <dgm:pt modelId="{7CFC04E3-ABA5-42BE-9A32-D6050C47AF74}" type="sibTrans" cxnId="{816BAD90-08EF-41B4-B2F1-515DA4E15039}">
      <dgm:prSet/>
      <dgm:spPr/>
      <dgm:t>
        <a:bodyPr/>
        <a:lstStyle/>
        <a:p>
          <a:endParaRPr lang="en-US" dirty="0"/>
        </a:p>
      </dgm:t>
    </dgm:pt>
    <dgm:pt modelId="{D81FA309-FC73-4562-802A-020DE233DF4D}" type="pres">
      <dgm:prSet presAssocID="{E3C5B46B-90F9-4255-86EE-00943EF516BF}" presName="cycle" presStyleCnt="0">
        <dgm:presLayoutVars>
          <dgm:dir/>
          <dgm:resizeHandles val="exact"/>
        </dgm:presLayoutVars>
      </dgm:prSet>
      <dgm:spPr/>
      <dgm:t>
        <a:bodyPr/>
        <a:lstStyle/>
        <a:p>
          <a:endParaRPr lang="en-US"/>
        </a:p>
      </dgm:t>
    </dgm:pt>
    <dgm:pt modelId="{265C516A-BBD4-46EE-9D86-AD3596735871}" type="pres">
      <dgm:prSet presAssocID="{85E971C6-2FBC-4C2B-A218-DF1BCA9334FD}" presName="node" presStyleLbl="node1" presStyleIdx="0" presStyleCnt="6">
        <dgm:presLayoutVars>
          <dgm:bulletEnabled val="1"/>
        </dgm:presLayoutVars>
      </dgm:prSet>
      <dgm:spPr/>
      <dgm:t>
        <a:bodyPr/>
        <a:lstStyle/>
        <a:p>
          <a:endParaRPr lang="en-US"/>
        </a:p>
      </dgm:t>
    </dgm:pt>
    <dgm:pt modelId="{A42D4F22-2857-4247-87DF-BC8A1E021ED3}" type="pres">
      <dgm:prSet presAssocID="{DFFAAD77-E788-4BCF-961F-ED09B026C3FA}" presName="sibTrans" presStyleLbl="sibTrans2D1" presStyleIdx="0" presStyleCnt="6"/>
      <dgm:spPr/>
      <dgm:t>
        <a:bodyPr/>
        <a:lstStyle/>
        <a:p>
          <a:endParaRPr lang="en-US"/>
        </a:p>
      </dgm:t>
    </dgm:pt>
    <dgm:pt modelId="{26987641-22A7-48D6-ABD1-161C1A1477D0}" type="pres">
      <dgm:prSet presAssocID="{DFFAAD77-E788-4BCF-961F-ED09B026C3FA}" presName="connectorText" presStyleLbl="sibTrans2D1" presStyleIdx="0" presStyleCnt="6"/>
      <dgm:spPr/>
      <dgm:t>
        <a:bodyPr/>
        <a:lstStyle/>
        <a:p>
          <a:endParaRPr lang="en-US"/>
        </a:p>
      </dgm:t>
    </dgm:pt>
    <dgm:pt modelId="{25B31AF7-BF13-40D3-B5B8-56B134AFC019}" type="pres">
      <dgm:prSet presAssocID="{EA1BD800-4001-4FDD-97A0-9B322971908F}" presName="node" presStyleLbl="node1" presStyleIdx="1" presStyleCnt="6">
        <dgm:presLayoutVars>
          <dgm:bulletEnabled val="1"/>
        </dgm:presLayoutVars>
      </dgm:prSet>
      <dgm:spPr/>
      <dgm:t>
        <a:bodyPr/>
        <a:lstStyle/>
        <a:p>
          <a:endParaRPr lang="en-US"/>
        </a:p>
      </dgm:t>
    </dgm:pt>
    <dgm:pt modelId="{2BAD21E4-3D77-41C9-93F2-074A444D8105}" type="pres">
      <dgm:prSet presAssocID="{2A12E0BA-33EF-46A7-A7B4-F32157B0B814}" presName="sibTrans" presStyleLbl="sibTrans2D1" presStyleIdx="1" presStyleCnt="6"/>
      <dgm:spPr/>
      <dgm:t>
        <a:bodyPr/>
        <a:lstStyle/>
        <a:p>
          <a:endParaRPr lang="en-US"/>
        </a:p>
      </dgm:t>
    </dgm:pt>
    <dgm:pt modelId="{5F4FCC7C-36AA-4F9B-85F7-1AD14957F8CA}" type="pres">
      <dgm:prSet presAssocID="{2A12E0BA-33EF-46A7-A7B4-F32157B0B814}" presName="connectorText" presStyleLbl="sibTrans2D1" presStyleIdx="1" presStyleCnt="6"/>
      <dgm:spPr/>
      <dgm:t>
        <a:bodyPr/>
        <a:lstStyle/>
        <a:p>
          <a:endParaRPr lang="en-US"/>
        </a:p>
      </dgm:t>
    </dgm:pt>
    <dgm:pt modelId="{0AB0872C-CD6D-4866-AAC1-D1E233ED7714}" type="pres">
      <dgm:prSet presAssocID="{9A04828F-3ED7-449B-841D-9073D46110F5}" presName="node" presStyleLbl="node1" presStyleIdx="2" presStyleCnt="6">
        <dgm:presLayoutVars>
          <dgm:bulletEnabled val="1"/>
        </dgm:presLayoutVars>
      </dgm:prSet>
      <dgm:spPr/>
      <dgm:t>
        <a:bodyPr/>
        <a:lstStyle/>
        <a:p>
          <a:endParaRPr lang="en-US"/>
        </a:p>
      </dgm:t>
    </dgm:pt>
    <dgm:pt modelId="{9CC9E81E-95ED-4302-88BE-90461F04702A}" type="pres">
      <dgm:prSet presAssocID="{51F22714-61C2-4C91-85EA-1E16B39294BC}" presName="sibTrans" presStyleLbl="sibTrans2D1" presStyleIdx="2" presStyleCnt="6"/>
      <dgm:spPr/>
      <dgm:t>
        <a:bodyPr/>
        <a:lstStyle/>
        <a:p>
          <a:endParaRPr lang="en-US"/>
        </a:p>
      </dgm:t>
    </dgm:pt>
    <dgm:pt modelId="{BE489216-6F81-4A58-B4AC-963DD49D828D}" type="pres">
      <dgm:prSet presAssocID="{51F22714-61C2-4C91-85EA-1E16B39294BC}" presName="connectorText" presStyleLbl="sibTrans2D1" presStyleIdx="2" presStyleCnt="6"/>
      <dgm:spPr/>
      <dgm:t>
        <a:bodyPr/>
        <a:lstStyle/>
        <a:p>
          <a:endParaRPr lang="en-US"/>
        </a:p>
      </dgm:t>
    </dgm:pt>
    <dgm:pt modelId="{7E93BBE7-2AB8-4CAA-9DAA-D8F8FE1A6424}" type="pres">
      <dgm:prSet presAssocID="{93159F45-A888-4AF5-BB4F-7C97C6EE2C44}" presName="node" presStyleLbl="node1" presStyleIdx="3" presStyleCnt="6">
        <dgm:presLayoutVars>
          <dgm:bulletEnabled val="1"/>
        </dgm:presLayoutVars>
      </dgm:prSet>
      <dgm:spPr/>
      <dgm:t>
        <a:bodyPr/>
        <a:lstStyle/>
        <a:p>
          <a:endParaRPr lang="en-US"/>
        </a:p>
      </dgm:t>
    </dgm:pt>
    <dgm:pt modelId="{6CF08B92-6842-4C19-AF12-8F82254CC157}" type="pres">
      <dgm:prSet presAssocID="{B2A5579B-C3A4-4A0D-9956-E3C38829EEC3}" presName="sibTrans" presStyleLbl="sibTrans2D1" presStyleIdx="3" presStyleCnt="6"/>
      <dgm:spPr/>
      <dgm:t>
        <a:bodyPr/>
        <a:lstStyle/>
        <a:p>
          <a:endParaRPr lang="en-US"/>
        </a:p>
      </dgm:t>
    </dgm:pt>
    <dgm:pt modelId="{BECB4DD1-2B60-4DF0-9664-0DB1A8816CA4}" type="pres">
      <dgm:prSet presAssocID="{B2A5579B-C3A4-4A0D-9956-E3C38829EEC3}" presName="connectorText" presStyleLbl="sibTrans2D1" presStyleIdx="3" presStyleCnt="6"/>
      <dgm:spPr/>
      <dgm:t>
        <a:bodyPr/>
        <a:lstStyle/>
        <a:p>
          <a:endParaRPr lang="en-US"/>
        </a:p>
      </dgm:t>
    </dgm:pt>
    <dgm:pt modelId="{76AC9E50-F63B-4351-AB71-FD5FC7430E9E}" type="pres">
      <dgm:prSet presAssocID="{E38FAE15-8C74-4F6F-9307-95916EA08A08}" presName="node" presStyleLbl="node1" presStyleIdx="4" presStyleCnt="6">
        <dgm:presLayoutVars>
          <dgm:bulletEnabled val="1"/>
        </dgm:presLayoutVars>
      </dgm:prSet>
      <dgm:spPr/>
      <dgm:t>
        <a:bodyPr/>
        <a:lstStyle/>
        <a:p>
          <a:endParaRPr lang="en-US"/>
        </a:p>
      </dgm:t>
    </dgm:pt>
    <dgm:pt modelId="{9C067784-FDDF-43CE-958D-DB7EE7FBFC11}" type="pres">
      <dgm:prSet presAssocID="{AA5B2A97-09A0-4AE5-A690-3A19E3AFD578}" presName="sibTrans" presStyleLbl="sibTrans2D1" presStyleIdx="4" presStyleCnt="6"/>
      <dgm:spPr/>
      <dgm:t>
        <a:bodyPr/>
        <a:lstStyle/>
        <a:p>
          <a:endParaRPr lang="en-US"/>
        </a:p>
      </dgm:t>
    </dgm:pt>
    <dgm:pt modelId="{1642A80E-F26E-4930-9121-ABD2928D6531}" type="pres">
      <dgm:prSet presAssocID="{AA5B2A97-09A0-4AE5-A690-3A19E3AFD578}" presName="connectorText" presStyleLbl="sibTrans2D1" presStyleIdx="4" presStyleCnt="6"/>
      <dgm:spPr/>
      <dgm:t>
        <a:bodyPr/>
        <a:lstStyle/>
        <a:p>
          <a:endParaRPr lang="en-US"/>
        </a:p>
      </dgm:t>
    </dgm:pt>
    <dgm:pt modelId="{D8D5C458-98E2-4C51-BA7F-40C51D7EA216}" type="pres">
      <dgm:prSet presAssocID="{BD75E30B-C081-46A7-973B-55ACE1BDBABD}" presName="node" presStyleLbl="node1" presStyleIdx="5" presStyleCnt="6">
        <dgm:presLayoutVars>
          <dgm:bulletEnabled val="1"/>
        </dgm:presLayoutVars>
      </dgm:prSet>
      <dgm:spPr/>
      <dgm:t>
        <a:bodyPr/>
        <a:lstStyle/>
        <a:p>
          <a:endParaRPr lang="en-US"/>
        </a:p>
      </dgm:t>
    </dgm:pt>
    <dgm:pt modelId="{15082311-3A60-42B8-BFF3-5E1D267CF8DE}" type="pres">
      <dgm:prSet presAssocID="{7CFC04E3-ABA5-42BE-9A32-D6050C47AF74}" presName="sibTrans" presStyleLbl="sibTrans2D1" presStyleIdx="5" presStyleCnt="6"/>
      <dgm:spPr/>
      <dgm:t>
        <a:bodyPr/>
        <a:lstStyle/>
        <a:p>
          <a:endParaRPr lang="en-US"/>
        </a:p>
      </dgm:t>
    </dgm:pt>
    <dgm:pt modelId="{A141141C-A795-42AD-8588-16119CDC5643}" type="pres">
      <dgm:prSet presAssocID="{7CFC04E3-ABA5-42BE-9A32-D6050C47AF74}" presName="connectorText" presStyleLbl="sibTrans2D1" presStyleIdx="5" presStyleCnt="6"/>
      <dgm:spPr/>
      <dgm:t>
        <a:bodyPr/>
        <a:lstStyle/>
        <a:p>
          <a:endParaRPr lang="en-US"/>
        </a:p>
      </dgm:t>
    </dgm:pt>
  </dgm:ptLst>
  <dgm:cxnLst>
    <dgm:cxn modelId="{367C15C1-5D69-4FA7-B70F-E3D5C38C805D}" srcId="{E3C5B46B-90F9-4255-86EE-00943EF516BF}" destId="{85E971C6-2FBC-4C2B-A218-DF1BCA9334FD}" srcOrd="0" destOrd="0" parTransId="{943ACF46-A40A-44BD-A48B-0AA4E8F9BC99}" sibTransId="{DFFAAD77-E788-4BCF-961F-ED09B026C3FA}"/>
    <dgm:cxn modelId="{1B2E30AC-2B87-4AC2-B293-EB410B19ACC7}" type="presOf" srcId="{9A04828F-3ED7-449B-841D-9073D46110F5}" destId="{0AB0872C-CD6D-4866-AAC1-D1E233ED7714}" srcOrd="0" destOrd="0" presId="urn:microsoft.com/office/officeart/2005/8/layout/cycle2"/>
    <dgm:cxn modelId="{A3EE9CC1-F614-4EFA-854F-661D9E3EAA91}" srcId="{E3C5B46B-90F9-4255-86EE-00943EF516BF}" destId="{E38FAE15-8C74-4F6F-9307-95916EA08A08}" srcOrd="4" destOrd="0" parTransId="{3316AA05-7A34-4CCB-A57B-45C76E68D906}" sibTransId="{AA5B2A97-09A0-4AE5-A690-3A19E3AFD578}"/>
    <dgm:cxn modelId="{FC1BD3E3-6086-4C27-B83E-3CB2A403EAEE}" type="presOf" srcId="{DFFAAD77-E788-4BCF-961F-ED09B026C3FA}" destId="{A42D4F22-2857-4247-87DF-BC8A1E021ED3}" srcOrd="0" destOrd="0" presId="urn:microsoft.com/office/officeart/2005/8/layout/cycle2"/>
    <dgm:cxn modelId="{593077CE-DAEE-4C85-8056-090DAA9EAB8C}" type="presOf" srcId="{B2A5579B-C3A4-4A0D-9956-E3C38829EEC3}" destId="{BECB4DD1-2B60-4DF0-9664-0DB1A8816CA4}" srcOrd="1" destOrd="0" presId="urn:microsoft.com/office/officeart/2005/8/layout/cycle2"/>
    <dgm:cxn modelId="{B27A865E-D1EE-438D-92D6-2519D2B118F9}" srcId="{E3C5B46B-90F9-4255-86EE-00943EF516BF}" destId="{93159F45-A888-4AF5-BB4F-7C97C6EE2C44}" srcOrd="3" destOrd="0" parTransId="{DA873EDC-2DD9-4130-8B9D-8005447E452B}" sibTransId="{B2A5579B-C3A4-4A0D-9956-E3C38829EEC3}"/>
    <dgm:cxn modelId="{D89FFF6A-C8C1-40B6-933A-44A26FB958D1}" type="presOf" srcId="{7CFC04E3-ABA5-42BE-9A32-D6050C47AF74}" destId="{15082311-3A60-42B8-BFF3-5E1D267CF8DE}" srcOrd="0" destOrd="0" presId="urn:microsoft.com/office/officeart/2005/8/layout/cycle2"/>
    <dgm:cxn modelId="{8870FCD0-7F06-4B2B-ADC9-D60ED6AC30DB}" type="presOf" srcId="{BD75E30B-C081-46A7-973B-55ACE1BDBABD}" destId="{D8D5C458-98E2-4C51-BA7F-40C51D7EA216}" srcOrd="0" destOrd="0" presId="urn:microsoft.com/office/officeart/2005/8/layout/cycle2"/>
    <dgm:cxn modelId="{A873498A-8C8C-4CC1-869F-0F32850D9C24}" srcId="{E3C5B46B-90F9-4255-86EE-00943EF516BF}" destId="{EA1BD800-4001-4FDD-97A0-9B322971908F}" srcOrd="1" destOrd="0" parTransId="{F1C83091-9457-4244-AD77-7A730BD5D87F}" sibTransId="{2A12E0BA-33EF-46A7-A7B4-F32157B0B814}"/>
    <dgm:cxn modelId="{1664058D-8BEB-48EA-ABB8-81CD4A561B7F}" type="presOf" srcId="{AA5B2A97-09A0-4AE5-A690-3A19E3AFD578}" destId="{1642A80E-F26E-4930-9121-ABD2928D6531}" srcOrd="1" destOrd="0" presId="urn:microsoft.com/office/officeart/2005/8/layout/cycle2"/>
    <dgm:cxn modelId="{816BAD90-08EF-41B4-B2F1-515DA4E15039}" srcId="{E3C5B46B-90F9-4255-86EE-00943EF516BF}" destId="{BD75E30B-C081-46A7-973B-55ACE1BDBABD}" srcOrd="5" destOrd="0" parTransId="{D29AEF6C-959C-4793-8874-3B1EB5B94C7D}" sibTransId="{7CFC04E3-ABA5-42BE-9A32-D6050C47AF74}"/>
    <dgm:cxn modelId="{FEB5FEC3-4879-4070-82D7-5D549DF7853E}" type="presOf" srcId="{EA1BD800-4001-4FDD-97A0-9B322971908F}" destId="{25B31AF7-BF13-40D3-B5B8-56B134AFC019}" srcOrd="0" destOrd="0" presId="urn:microsoft.com/office/officeart/2005/8/layout/cycle2"/>
    <dgm:cxn modelId="{0A716CF5-43AC-4A50-B585-074CF263BAE0}" type="presOf" srcId="{51F22714-61C2-4C91-85EA-1E16B39294BC}" destId="{BE489216-6F81-4A58-B4AC-963DD49D828D}" srcOrd="1" destOrd="0" presId="urn:microsoft.com/office/officeart/2005/8/layout/cycle2"/>
    <dgm:cxn modelId="{4C3182D7-CE56-4267-AFBD-7DAE2A6A3B8B}" type="presOf" srcId="{2A12E0BA-33EF-46A7-A7B4-F32157B0B814}" destId="{5F4FCC7C-36AA-4F9B-85F7-1AD14957F8CA}" srcOrd="1" destOrd="0" presId="urn:microsoft.com/office/officeart/2005/8/layout/cycle2"/>
    <dgm:cxn modelId="{E7BCF562-C918-4299-B91F-CC22A0BE1EBC}" type="presOf" srcId="{DFFAAD77-E788-4BCF-961F-ED09B026C3FA}" destId="{26987641-22A7-48D6-ABD1-161C1A1477D0}" srcOrd="1" destOrd="0" presId="urn:microsoft.com/office/officeart/2005/8/layout/cycle2"/>
    <dgm:cxn modelId="{B05625FD-211E-4AE5-83FE-019246DE7802}" srcId="{E3C5B46B-90F9-4255-86EE-00943EF516BF}" destId="{9A04828F-3ED7-449B-841D-9073D46110F5}" srcOrd="2" destOrd="0" parTransId="{C9E42B71-33DE-4962-B2C6-B020F805948F}" sibTransId="{51F22714-61C2-4C91-85EA-1E16B39294BC}"/>
    <dgm:cxn modelId="{5B348EDE-EF43-4B56-B5EB-6AFCA237F19C}" type="presOf" srcId="{AA5B2A97-09A0-4AE5-A690-3A19E3AFD578}" destId="{9C067784-FDDF-43CE-958D-DB7EE7FBFC11}" srcOrd="0" destOrd="0" presId="urn:microsoft.com/office/officeart/2005/8/layout/cycle2"/>
    <dgm:cxn modelId="{441CAA3D-ACAE-4A67-BFA4-679F6ABF78C8}" type="presOf" srcId="{93159F45-A888-4AF5-BB4F-7C97C6EE2C44}" destId="{7E93BBE7-2AB8-4CAA-9DAA-D8F8FE1A6424}" srcOrd="0" destOrd="0" presId="urn:microsoft.com/office/officeart/2005/8/layout/cycle2"/>
    <dgm:cxn modelId="{78F487BD-8A05-4D73-9122-C31E47535F3E}" type="presOf" srcId="{2A12E0BA-33EF-46A7-A7B4-F32157B0B814}" destId="{2BAD21E4-3D77-41C9-93F2-074A444D8105}" srcOrd="0" destOrd="0" presId="urn:microsoft.com/office/officeart/2005/8/layout/cycle2"/>
    <dgm:cxn modelId="{30DAA6AA-DBD0-4A64-81C3-56DB1E9A5B32}" type="presOf" srcId="{51F22714-61C2-4C91-85EA-1E16B39294BC}" destId="{9CC9E81E-95ED-4302-88BE-90461F04702A}" srcOrd="0" destOrd="0" presId="urn:microsoft.com/office/officeart/2005/8/layout/cycle2"/>
    <dgm:cxn modelId="{485F7F5A-83EA-406C-943F-97CEAC22F06A}" type="presOf" srcId="{7CFC04E3-ABA5-42BE-9A32-D6050C47AF74}" destId="{A141141C-A795-42AD-8588-16119CDC5643}" srcOrd="1" destOrd="0" presId="urn:microsoft.com/office/officeart/2005/8/layout/cycle2"/>
    <dgm:cxn modelId="{4BB591F1-6103-4C78-A4A2-FE0147F548A5}" type="presOf" srcId="{E3C5B46B-90F9-4255-86EE-00943EF516BF}" destId="{D81FA309-FC73-4562-802A-020DE233DF4D}" srcOrd="0" destOrd="0" presId="urn:microsoft.com/office/officeart/2005/8/layout/cycle2"/>
    <dgm:cxn modelId="{BB82CF36-9BF7-4E2B-BE7A-BBADBE2C35C1}" type="presOf" srcId="{E38FAE15-8C74-4F6F-9307-95916EA08A08}" destId="{76AC9E50-F63B-4351-AB71-FD5FC7430E9E}" srcOrd="0" destOrd="0" presId="urn:microsoft.com/office/officeart/2005/8/layout/cycle2"/>
    <dgm:cxn modelId="{9E58EC30-621F-4BFB-8DC9-4EF5776657BB}" type="presOf" srcId="{B2A5579B-C3A4-4A0D-9956-E3C38829EEC3}" destId="{6CF08B92-6842-4C19-AF12-8F82254CC157}" srcOrd="0" destOrd="0" presId="urn:microsoft.com/office/officeart/2005/8/layout/cycle2"/>
    <dgm:cxn modelId="{2ED02CE1-760D-43EB-A3A4-50698CBAE70A}" type="presOf" srcId="{85E971C6-2FBC-4C2B-A218-DF1BCA9334FD}" destId="{265C516A-BBD4-46EE-9D86-AD3596735871}" srcOrd="0" destOrd="0" presId="urn:microsoft.com/office/officeart/2005/8/layout/cycle2"/>
    <dgm:cxn modelId="{C6B8E262-D63C-43B7-B975-0C92DC279EF1}" type="presParOf" srcId="{D81FA309-FC73-4562-802A-020DE233DF4D}" destId="{265C516A-BBD4-46EE-9D86-AD3596735871}" srcOrd="0" destOrd="0" presId="urn:microsoft.com/office/officeart/2005/8/layout/cycle2"/>
    <dgm:cxn modelId="{2C8B0F3C-8EE7-4FE7-BA1D-FF8F1D918FD7}" type="presParOf" srcId="{D81FA309-FC73-4562-802A-020DE233DF4D}" destId="{A42D4F22-2857-4247-87DF-BC8A1E021ED3}" srcOrd="1" destOrd="0" presId="urn:microsoft.com/office/officeart/2005/8/layout/cycle2"/>
    <dgm:cxn modelId="{06B46FA8-29E2-4D55-9D19-8CF8327079AF}" type="presParOf" srcId="{A42D4F22-2857-4247-87DF-BC8A1E021ED3}" destId="{26987641-22A7-48D6-ABD1-161C1A1477D0}" srcOrd="0" destOrd="0" presId="urn:microsoft.com/office/officeart/2005/8/layout/cycle2"/>
    <dgm:cxn modelId="{96CE9B2D-A479-409B-8598-96C4A9E8D665}" type="presParOf" srcId="{D81FA309-FC73-4562-802A-020DE233DF4D}" destId="{25B31AF7-BF13-40D3-B5B8-56B134AFC019}" srcOrd="2" destOrd="0" presId="urn:microsoft.com/office/officeart/2005/8/layout/cycle2"/>
    <dgm:cxn modelId="{8B50EB48-5CCA-4067-8B2C-511E614D04C1}" type="presParOf" srcId="{D81FA309-FC73-4562-802A-020DE233DF4D}" destId="{2BAD21E4-3D77-41C9-93F2-074A444D8105}" srcOrd="3" destOrd="0" presId="urn:microsoft.com/office/officeart/2005/8/layout/cycle2"/>
    <dgm:cxn modelId="{9CCE3720-51B4-4560-B4DD-D86EEF5B0854}" type="presParOf" srcId="{2BAD21E4-3D77-41C9-93F2-074A444D8105}" destId="{5F4FCC7C-36AA-4F9B-85F7-1AD14957F8CA}" srcOrd="0" destOrd="0" presId="urn:microsoft.com/office/officeart/2005/8/layout/cycle2"/>
    <dgm:cxn modelId="{AA69262A-DE82-41A1-9645-C639EED9C271}" type="presParOf" srcId="{D81FA309-FC73-4562-802A-020DE233DF4D}" destId="{0AB0872C-CD6D-4866-AAC1-D1E233ED7714}" srcOrd="4" destOrd="0" presId="urn:microsoft.com/office/officeart/2005/8/layout/cycle2"/>
    <dgm:cxn modelId="{FEA94F51-4155-4C8D-A1A7-366D49CFD7F3}" type="presParOf" srcId="{D81FA309-FC73-4562-802A-020DE233DF4D}" destId="{9CC9E81E-95ED-4302-88BE-90461F04702A}" srcOrd="5" destOrd="0" presId="urn:microsoft.com/office/officeart/2005/8/layout/cycle2"/>
    <dgm:cxn modelId="{DA31E85F-84D1-4520-A894-9986E10F963F}" type="presParOf" srcId="{9CC9E81E-95ED-4302-88BE-90461F04702A}" destId="{BE489216-6F81-4A58-B4AC-963DD49D828D}" srcOrd="0" destOrd="0" presId="urn:microsoft.com/office/officeart/2005/8/layout/cycle2"/>
    <dgm:cxn modelId="{7D1F2B85-2BB8-4164-BFAD-ECB077B87F55}" type="presParOf" srcId="{D81FA309-FC73-4562-802A-020DE233DF4D}" destId="{7E93BBE7-2AB8-4CAA-9DAA-D8F8FE1A6424}" srcOrd="6" destOrd="0" presId="urn:microsoft.com/office/officeart/2005/8/layout/cycle2"/>
    <dgm:cxn modelId="{3D7DD883-79CD-459C-BE39-7B5B67B67BA1}" type="presParOf" srcId="{D81FA309-FC73-4562-802A-020DE233DF4D}" destId="{6CF08B92-6842-4C19-AF12-8F82254CC157}" srcOrd="7" destOrd="0" presId="urn:microsoft.com/office/officeart/2005/8/layout/cycle2"/>
    <dgm:cxn modelId="{FBA2717A-268A-45BB-B8D7-D2B79D42926C}" type="presParOf" srcId="{6CF08B92-6842-4C19-AF12-8F82254CC157}" destId="{BECB4DD1-2B60-4DF0-9664-0DB1A8816CA4}" srcOrd="0" destOrd="0" presId="urn:microsoft.com/office/officeart/2005/8/layout/cycle2"/>
    <dgm:cxn modelId="{32B9BC91-9521-48BE-83A5-EA47EAA59DFC}" type="presParOf" srcId="{D81FA309-FC73-4562-802A-020DE233DF4D}" destId="{76AC9E50-F63B-4351-AB71-FD5FC7430E9E}" srcOrd="8" destOrd="0" presId="urn:microsoft.com/office/officeart/2005/8/layout/cycle2"/>
    <dgm:cxn modelId="{1BA8DD8E-3D97-49AF-9793-BA62D1ACC4E8}" type="presParOf" srcId="{D81FA309-FC73-4562-802A-020DE233DF4D}" destId="{9C067784-FDDF-43CE-958D-DB7EE7FBFC11}" srcOrd="9" destOrd="0" presId="urn:microsoft.com/office/officeart/2005/8/layout/cycle2"/>
    <dgm:cxn modelId="{7098DC1B-0A22-48DB-9510-B8A8425AF9CD}" type="presParOf" srcId="{9C067784-FDDF-43CE-958D-DB7EE7FBFC11}" destId="{1642A80E-F26E-4930-9121-ABD2928D6531}" srcOrd="0" destOrd="0" presId="urn:microsoft.com/office/officeart/2005/8/layout/cycle2"/>
    <dgm:cxn modelId="{23332C6E-CDD3-49E2-9A8B-2E16BB3DF89E}" type="presParOf" srcId="{D81FA309-FC73-4562-802A-020DE233DF4D}" destId="{D8D5C458-98E2-4C51-BA7F-40C51D7EA216}" srcOrd="10" destOrd="0" presId="urn:microsoft.com/office/officeart/2005/8/layout/cycle2"/>
    <dgm:cxn modelId="{A87ED366-CD4B-422D-B4D8-151CFA15C5A1}" type="presParOf" srcId="{D81FA309-FC73-4562-802A-020DE233DF4D}" destId="{15082311-3A60-42B8-BFF3-5E1D267CF8DE}" srcOrd="11" destOrd="0" presId="urn:microsoft.com/office/officeart/2005/8/layout/cycle2"/>
    <dgm:cxn modelId="{7683B8C7-10A1-494F-9A93-410EE7B84EAA}" type="presParOf" srcId="{15082311-3A60-42B8-BFF3-5E1D267CF8DE}" destId="{A141141C-A795-42AD-8588-16119CDC5643}"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3C5B46B-90F9-4255-86EE-00943EF516BF}" type="doc">
      <dgm:prSet loTypeId="urn:microsoft.com/office/officeart/2005/8/layout/cycle2" loCatId="cycle" qsTypeId="urn:microsoft.com/office/officeart/2005/8/quickstyle/simple4" qsCatId="simple" csTypeId="urn:microsoft.com/office/officeart/2005/8/colors/colorful2" csCatId="colorful" phldr="1"/>
      <dgm:spPr/>
      <dgm:t>
        <a:bodyPr/>
        <a:lstStyle/>
        <a:p>
          <a:endParaRPr lang="en-US"/>
        </a:p>
      </dgm:t>
    </dgm:pt>
    <dgm:pt modelId="{85E971C6-2FBC-4C2B-A218-DF1BCA9334FD}">
      <dgm:prSet phldrT="[Text]"/>
      <dgm:spPr/>
      <dgm:t>
        <a:bodyPr/>
        <a:lstStyle/>
        <a:p>
          <a:r>
            <a:rPr lang="en-US" dirty="0" smtClean="0"/>
            <a:t>Identify / Receive</a:t>
          </a:r>
          <a:endParaRPr lang="en-US" dirty="0"/>
        </a:p>
      </dgm:t>
    </dgm:pt>
    <dgm:pt modelId="{943ACF46-A40A-44BD-A48B-0AA4E8F9BC99}" type="parTrans" cxnId="{367C15C1-5D69-4FA7-B70F-E3D5C38C805D}">
      <dgm:prSet/>
      <dgm:spPr/>
      <dgm:t>
        <a:bodyPr/>
        <a:lstStyle/>
        <a:p>
          <a:endParaRPr lang="en-US"/>
        </a:p>
      </dgm:t>
    </dgm:pt>
    <dgm:pt modelId="{DFFAAD77-E788-4BCF-961F-ED09B026C3FA}" type="sibTrans" cxnId="{367C15C1-5D69-4FA7-B70F-E3D5C38C805D}">
      <dgm:prSet/>
      <dgm:spPr/>
      <dgm:t>
        <a:bodyPr/>
        <a:lstStyle/>
        <a:p>
          <a:endParaRPr lang="en-US" dirty="0"/>
        </a:p>
      </dgm:t>
    </dgm:pt>
    <dgm:pt modelId="{9A04828F-3ED7-449B-841D-9073D46110F5}">
      <dgm:prSet phldrT="[Text]"/>
      <dgm:spPr/>
      <dgm:t>
        <a:bodyPr/>
        <a:lstStyle/>
        <a:p>
          <a:r>
            <a:rPr lang="en-US" dirty="0" smtClean="0"/>
            <a:t>Assign</a:t>
          </a:r>
          <a:endParaRPr lang="en-US" dirty="0"/>
        </a:p>
      </dgm:t>
    </dgm:pt>
    <dgm:pt modelId="{C9E42B71-33DE-4962-B2C6-B020F805948F}" type="parTrans" cxnId="{B05625FD-211E-4AE5-83FE-019246DE7802}">
      <dgm:prSet/>
      <dgm:spPr/>
      <dgm:t>
        <a:bodyPr/>
        <a:lstStyle/>
        <a:p>
          <a:endParaRPr lang="en-US"/>
        </a:p>
      </dgm:t>
    </dgm:pt>
    <dgm:pt modelId="{51F22714-61C2-4C91-85EA-1E16B39294BC}" type="sibTrans" cxnId="{B05625FD-211E-4AE5-83FE-019246DE7802}">
      <dgm:prSet/>
      <dgm:spPr/>
      <dgm:t>
        <a:bodyPr/>
        <a:lstStyle/>
        <a:p>
          <a:endParaRPr lang="en-US" dirty="0"/>
        </a:p>
      </dgm:t>
    </dgm:pt>
    <dgm:pt modelId="{93159F45-A888-4AF5-BB4F-7C97C6EE2C44}">
      <dgm:prSet phldrT="[Text]"/>
      <dgm:spPr/>
      <dgm:t>
        <a:bodyPr/>
        <a:lstStyle/>
        <a:p>
          <a:r>
            <a:rPr lang="en-US" dirty="0" smtClean="0"/>
            <a:t>Monitor</a:t>
          </a:r>
          <a:endParaRPr lang="en-US" dirty="0"/>
        </a:p>
      </dgm:t>
    </dgm:pt>
    <dgm:pt modelId="{DA873EDC-2DD9-4130-8B9D-8005447E452B}" type="parTrans" cxnId="{B27A865E-D1EE-438D-92D6-2519D2B118F9}">
      <dgm:prSet/>
      <dgm:spPr/>
      <dgm:t>
        <a:bodyPr/>
        <a:lstStyle/>
        <a:p>
          <a:endParaRPr lang="en-US"/>
        </a:p>
      </dgm:t>
    </dgm:pt>
    <dgm:pt modelId="{B2A5579B-C3A4-4A0D-9956-E3C38829EEC3}" type="sibTrans" cxnId="{B27A865E-D1EE-438D-92D6-2519D2B118F9}">
      <dgm:prSet/>
      <dgm:spPr/>
      <dgm:t>
        <a:bodyPr/>
        <a:lstStyle/>
        <a:p>
          <a:endParaRPr lang="en-US" dirty="0"/>
        </a:p>
      </dgm:t>
    </dgm:pt>
    <dgm:pt modelId="{E38FAE15-8C74-4F6F-9307-95916EA08A08}">
      <dgm:prSet phldrT="[Text]"/>
      <dgm:spPr/>
      <dgm:t>
        <a:bodyPr/>
        <a:lstStyle/>
        <a:p>
          <a:r>
            <a:rPr lang="en-US" dirty="0" smtClean="0"/>
            <a:t>Close/ Complete</a:t>
          </a:r>
          <a:endParaRPr lang="en-US" dirty="0"/>
        </a:p>
      </dgm:t>
    </dgm:pt>
    <dgm:pt modelId="{3316AA05-7A34-4CCB-A57B-45C76E68D906}" type="parTrans" cxnId="{A3EE9CC1-F614-4EFA-854F-661D9E3EAA91}">
      <dgm:prSet/>
      <dgm:spPr/>
      <dgm:t>
        <a:bodyPr/>
        <a:lstStyle/>
        <a:p>
          <a:endParaRPr lang="en-US"/>
        </a:p>
      </dgm:t>
    </dgm:pt>
    <dgm:pt modelId="{AA5B2A97-09A0-4AE5-A690-3A19E3AFD578}" type="sibTrans" cxnId="{A3EE9CC1-F614-4EFA-854F-661D9E3EAA91}">
      <dgm:prSet/>
      <dgm:spPr/>
      <dgm:t>
        <a:bodyPr/>
        <a:lstStyle/>
        <a:p>
          <a:endParaRPr lang="en-US" dirty="0"/>
        </a:p>
      </dgm:t>
    </dgm:pt>
    <dgm:pt modelId="{9A3E762E-1EF8-4AC0-94E9-84172DC9C14E}">
      <dgm:prSet phldrT="[Text]"/>
      <dgm:spPr/>
      <dgm:t>
        <a:bodyPr/>
        <a:lstStyle/>
        <a:p>
          <a:r>
            <a:rPr lang="en-US" dirty="0" smtClean="0"/>
            <a:t>Review / Estimate</a:t>
          </a:r>
          <a:endParaRPr lang="en-US" dirty="0"/>
        </a:p>
      </dgm:t>
    </dgm:pt>
    <dgm:pt modelId="{8BC4D943-5D5E-4F2C-8615-969616FEC537}" type="parTrans" cxnId="{92E48098-5864-45A7-97FD-DC2B12E14C54}">
      <dgm:prSet/>
      <dgm:spPr/>
      <dgm:t>
        <a:bodyPr/>
        <a:lstStyle/>
        <a:p>
          <a:endParaRPr lang="en-US"/>
        </a:p>
      </dgm:t>
    </dgm:pt>
    <dgm:pt modelId="{11379224-0965-4812-A3D0-081DE1799F0F}" type="sibTrans" cxnId="{92E48098-5864-45A7-97FD-DC2B12E14C54}">
      <dgm:prSet/>
      <dgm:spPr/>
      <dgm:t>
        <a:bodyPr/>
        <a:lstStyle/>
        <a:p>
          <a:endParaRPr lang="en-US" dirty="0"/>
        </a:p>
      </dgm:t>
    </dgm:pt>
    <dgm:pt modelId="{D81FA309-FC73-4562-802A-020DE233DF4D}" type="pres">
      <dgm:prSet presAssocID="{E3C5B46B-90F9-4255-86EE-00943EF516BF}" presName="cycle" presStyleCnt="0">
        <dgm:presLayoutVars>
          <dgm:dir/>
          <dgm:resizeHandles val="exact"/>
        </dgm:presLayoutVars>
      </dgm:prSet>
      <dgm:spPr/>
      <dgm:t>
        <a:bodyPr/>
        <a:lstStyle/>
        <a:p>
          <a:endParaRPr lang="en-US"/>
        </a:p>
      </dgm:t>
    </dgm:pt>
    <dgm:pt modelId="{265C516A-BBD4-46EE-9D86-AD3596735871}" type="pres">
      <dgm:prSet presAssocID="{85E971C6-2FBC-4C2B-A218-DF1BCA9334FD}" presName="node" presStyleLbl="node1" presStyleIdx="0" presStyleCnt="5">
        <dgm:presLayoutVars>
          <dgm:bulletEnabled val="1"/>
        </dgm:presLayoutVars>
      </dgm:prSet>
      <dgm:spPr/>
      <dgm:t>
        <a:bodyPr/>
        <a:lstStyle/>
        <a:p>
          <a:endParaRPr lang="en-US"/>
        </a:p>
      </dgm:t>
    </dgm:pt>
    <dgm:pt modelId="{A42D4F22-2857-4247-87DF-BC8A1E021ED3}" type="pres">
      <dgm:prSet presAssocID="{DFFAAD77-E788-4BCF-961F-ED09B026C3FA}" presName="sibTrans" presStyleLbl="sibTrans2D1" presStyleIdx="0" presStyleCnt="5"/>
      <dgm:spPr/>
      <dgm:t>
        <a:bodyPr/>
        <a:lstStyle/>
        <a:p>
          <a:endParaRPr lang="en-US"/>
        </a:p>
      </dgm:t>
    </dgm:pt>
    <dgm:pt modelId="{26987641-22A7-48D6-ABD1-161C1A1477D0}" type="pres">
      <dgm:prSet presAssocID="{DFFAAD77-E788-4BCF-961F-ED09B026C3FA}" presName="connectorText" presStyleLbl="sibTrans2D1" presStyleIdx="0" presStyleCnt="5"/>
      <dgm:spPr/>
      <dgm:t>
        <a:bodyPr/>
        <a:lstStyle/>
        <a:p>
          <a:endParaRPr lang="en-US"/>
        </a:p>
      </dgm:t>
    </dgm:pt>
    <dgm:pt modelId="{898B7477-7DE5-4CB2-B174-9341FA85187C}" type="pres">
      <dgm:prSet presAssocID="{9A3E762E-1EF8-4AC0-94E9-84172DC9C14E}" presName="node" presStyleLbl="node1" presStyleIdx="1" presStyleCnt="5">
        <dgm:presLayoutVars>
          <dgm:bulletEnabled val="1"/>
        </dgm:presLayoutVars>
      </dgm:prSet>
      <dgm:spPr/>
      <dgm:t>
        <a:bodyPr/>
        <a:lstStyle/>
        <a:p>
          <a:endParaRPr lang="en-US"/>
        </a:p>
      </dgm:t>
    </dgm:pt>
    <dgm:pt modelId="{AEBC3110-9A9C-4397-A127-4AB54A628B7B}" type="pres">
      <dgm:prSet presAssocID="{11379224-0965-4812-A3D0-081DE1799F0F}" presName="sibTrans" presStyleLbl="sibTrans2D1" presStyleIdx="1" presStyleCnt="5"/>
      <dgm:spPr/>
      <dgm:t>
        <a:bodyPr/>
        <a:lstStyle/>
        <a:p>
          <a:endParaRPr lang="en-US"/>
        </a:p>
      </dgm:t>
    </dgm:pt>
    <dgm:pt modelId="{F283E3C3-00DF-438C-8190-1266A39F1195}" type="pres">
      <dgm:prSet presAssocID="{11379224-0965-4812-A3D0-081DE1799F0F}" presName="connectorText" presStyleLbl="sibTrans2D1" presStyleIdx="1" presStyleCnt="5"/>
      <dgm:spPr/>
      <dgm:t>
        <a:bodyPr/>
        <a:lstStyle/>
        <a:p>
          <a:endParaRPr lang="en-US"/>
        </a:p>
      </dgm:t>
    </dgm:pt>
    <dgm:pt modelId="{0AB0872C-CD6D-4866-AAC1-D1E233ED7714}" type="pres">
      <dgm:prSet presAssocID="{9A04828F-3ED7-449B-841D-9073D46110F5}" presName="node" presStyleLbl="node1" presStyleIdx="2" presStyleCnt="5">
        <dgm:presLayoutVars>
          <dgm:bulletEnabled val="1"/>
        </dgm:presLayoutVars>
      </dgm:prSet>
      <dgm:spPr/>
      <dgm:t>
        <a:bodyPr/>
        <a:lstStyle/>
        <a:p>
          <a:endParaRPr lang="en-US"/>
        </a:p>
      </dgm:t>
    </dgm:pt>
    <dgm:pt modelId="{9CC9E81E-95ED-4302-88BE-90461F04702A}" type="pres">
      <dgm:prSet presAssocID="{51F22714-61C2-4C91-85EA-1E16B39294BC}" presName="sibTrans" presStyleLbl="sibTrans2D1" presStyleIdx="2" presStyleCnt="5"/>
      <dgm:spPr/>
      <dgm:t>
        <a:bodyPr/>
        <a:lstStyle/>
        <a:p>
          <a:endParaRPr lang="en-US"/>
        </a:p>
      </dgm:t>
    </dgm:pt>
    <dgm:pt modelId="{BE489216-6F81-4A58-B4AC-963DD49D828D}" type="pres">
      <dgm:prSet presAssocID="{51F22714-61C2-4C91-85EA-1E16B39294BC}" presName="connectorText" presStyleLbl="sibTrans2D1" presStyleIdx="2" presStyleCnt="5"/>
      <dgm:spPr/>
      <dgm:t>
        <a:bodyPr/>
        <a:lstStyle/>
        <a:p>
          <a:endParaRPr lang="en-US"/>
        </a:p>
      </dgm:t>
    </dgm:pt>
    <dgm:pt modelId="{7E93BBE7-2AB8-4CAA-9DAA-D8F8FE1A6424}" type="pres">
      <dgm:prSet presAssocID="{93159F45-A888-4AF5-BB4F-7C97C6EE2C44}" presName="node" presStyleLbl="node1" presStyleIdx="3" presStyleCnt="5">
        <dgm:presLayoutVars>
          <dgm:bulletEnabled val="1"/>
        </dgm:presLayoutVars>
      </dgm:prSet>
      <dgm:spPr/>
      <dgm:t>
        <a:bodyPr/>
        <a:lstStyle/>
        <a:p>
          <a:endParaRPr lang="en-US"/>
        </a:p>
      </dgm:t>
    </dgm:pt>
    <dgm:pt modelId="{6CF08B92-6842-4C19-AF12-8F82254CC157}" type="pres">
      <dgm:prSet presAssocID="{B2A5579B-C3A4-4A0D-9956-E3C38829EEC3}" presName="sibTrans" presStyleLbl="sibTrans2D1" presStyleIdx="3" presStyleCnt="5"/>
      <dgm:spPr/>
      <dgm:t>
        <a:bodyPr/>
        <a:lstStyle/>
        <a:p>
          <a:endParaRPr lang="en-US"/>
        </a:p>
      </dgm:t>
    </dgm:pt>
    <dgm:pt modelId="{BECB4DD1-2B60-4DF0-9664-0DB1A8816CA4}" type="pres">
      <dgm:prSet presAssocID="{B2A5579B-C3A4-4A0D-9956-E3C38829EEC3}" presName="connectorText" presStyleLbl="sibTrans2D1" presStyleIdx="3" presStyleCnt="5"/>
      <dgm:spPr/>
      <dgm:t>
        <a:bodyPr/>
        <a:lstStyle/>
        <a:p>
          <a:endParaRPr lang="en-US"/>
        </a:p>
      </dgm:t>
    </dgm:pt>
    <dgm:pt modelId="{76AC9E50-F63B-4351-AB71-FD5FC7430E9E}" type="pres">
      <dgm:prSet presAssocID="{E38FAE15-8C74-4F6F-9307-95916EA08A08}" presName="node" presStyleLbl="node1" presStyleIdx="4" presStyleCnt="5">
        <dgm:presLayoutVars>
          <dgm:bulletEnabled val="1"/>
        </dgm:presLayoutVars>
      </dgm:prSet>
      <dgm:spPr/>
      <dgm:t>
        <a:bodyPr/>
        <a:lstStyle/>
        <a:p>
          <a:endParaRPr lang="en-US"/>
        </a:p>
      </dgm:t>
    </dgm:pt>
    <dgm:pt modelId="{9C067784-FDDF-43CE-958D-DB7EE7FBFC11}" type="pres">
      <dgm:prSet presAssocID="{AA5B2A97-09A0-4AE5-A690-3A19E3AFD578}" presName="sibTrans" presStyleLbl="sibTrans2D1" presStyleIdx="4" presStyleCnt="5"/>
      <dgm:spPr/>
      <dgm:t>
        <a:bodyPr/>
        <a:lstStyle/>
        <a:p>
          <a:endParaRPr lang="en-US"/>
        </a:p>
      </dgm:t>
    </dgm:pt>
    <dgm:pt modelId="{1642A80E-F26E-4930-9121-ABD2928D6531}" type="pres">
      <dgm:prSet presAssocID="{AA5B2A97-09A0-4AE5-A690-3A19E3AFD578}" presName="connectorText" presStyleLbl="sibTrans2D1" presStyleIdx="4" presStyleCnt="5"/>
      <dgm:spPr/>
      <dgm:t>
        <a:bodyPr/>
        <a:lstStyle/>
        <a:p>
          <a:endParaRPr lang="en-US"/>
        </a:p>
      </dgm:t>
    </dgm:pt>
  </dgm:ptLst>
  <dgm:cxnLst>
    <dgm:cxn modelId="{367C15C1-5D69-4FA7-B70F-E3D5C38C805D}" srcId="{E3C5B46B-90F9-4255-86EE-00943EF516BF}" destId="{85E971C6-2FBC-4C2B-A218-DF1BCA9334FD}" srcOrd="0" destOrd="0" parTransId="{943ACF46-A40A-44BD-A48B-0AA4E8F9BC99}" sibTransId="{DFFAAD77-E788-4BCF-961F-ED09B026C3FA}"/>
    <dgm:cxn modelId="{A3EE9CC1-F614-4EFA-854F-661D9E3EAA91}" srcId="{E3C5B46B-90F9-4255-86EE-00943EF516BF}" destId="{E38FAE15-8C74-4F6F-9307-95916EA08A08}" srcOrd="4" destOrd="0" parTransId="{3316AA05-7A34-4CCB-A57B-45C76E68D906}" sibTransId="{AA5B2A97-09A0-4AE5-A690-3A19E3AFD578}"/>
    <dgm:cxn modelId="{4E071B34-988C-4383-A34A-06D2938AF93E}" type="presOf" srcId="{51F22714-61C2-4C91-85EA-1E16B39294BC}" destId="{9CC9E81E-95ED-4302-88BE-90461F04702A}" srcOrd="0" destOrd="0" presId="urn:microsoft.com/office/officeart/2005/8/layout/cycle2"/>
    <dgm:cxn modelId="{B27A865E-D1EE-438D-92D6-2519D2B118F9}" srcId="{E3C5B46B-90F9-4255-86EE-00943EF516BF}" destId="{93159F45-A888-4AF5-BB4F-7C97C6EE2C44}" srcOrd="3" destOrd="0" parTransId="{DA873EDC-2DD9-4130-8B9D-8005447E452B}" sibTransId="{B2A5579B-C3A4-4A0D-9956-E3C38829EEC3}"/>
    <dgm:cxn modelId="{27EA60B8-AEC2-45DE-A826-36FE2A5F6DE9}" type="presOf" srcId="{E3C5B46B-90F9-4255-86EE-00943EF516BF}" destId="{D81FA309-FC73-4562-802A-020DE233DF4D}" srcOrd="0" destOrd="0" presId="urn:microsoft.com/office/officeart/2005/8/layout/cycle2"/>
    <dgm:cxn modelId="{B05625FD-211E-4AE5-83FE-019246DE7802}" srcId="{E3C5B46B-90F9-4255-86EE-00943EF516BF}" destId="{9A04828F-3ED7-449B-841D-9073D46110F5}" srcOrd="2" destOrd="0" parTransId="{C9E42B71-33DE-4962-B2C6-B020F805948F}" sibTransId="{51F22714-61C2-4C91-85EA-1E16B39294BC}"/>
    <dgm:cxn modelId="{E6D54093-7F73-42E1-9303-14E23807CD0F}" type="presOf" srcId="{AA5B2A97-09A0-4AE5-A690-3A19E3AFD578}" destId="{1642A80E-F26E-4930-9121-ABD2928D6531}" srcOrd="1" destOrd="0" presId="urn:microsoft.com/office/officeart/2005/8/layout/cycle2"/>
    <dgm:cxn modelId="{E9CB08BC-EF5C-4BD4-92ED-51977CE3E490}" type="presOf" srcId="{B2A5579B-C3A4-4A0D-9956-E3C38829EEC3}" destId="{BECB4DD1-2B60-4DF0-9664-0DB1A8816CA4}" srcOrd="1" destOrd="0" presId="urn:microsoft.com/office/officeart/2005/8/layout/cycle2"/>
    <dgm:cxn modelId="{92E48098-5864-45A7-97FD-DC2B12E14C54}" srcId="{E3C5B46B-90F9-4255-86EE-00943EF516BF}" destId="{9A3E762E-1EF8-4AC0-94E9-84172DC9C14E}" srcOrd="1" destOrd="0" parTransId="{8BC4D943-5D5E-4F2C-8615-969616FEC537}" sibTransId="{11379224-0965-4812-A3D0-081DE1799F0F}"/>
    <dgm:cxn modelId="{31ECDF5E-9141-4E30-8AB7-586205583060}" type="presOf" srcId="{B2A5579B-C3A4-4A0D-9956-E3C38829EEC3}" destId="{6CF08B92-6842-4C19-AF12-8F82254CC157}" srcOrd="0" destOrd="0" presId="urn:microsoft.com/office/officeart/2005/8/layout/cycle2"/>
    <dgm:cxn modelId="{05DE26F5-DCFF-4E39-8A67-0D50F9BB26D5}" type="presOf" srcId="{9A04828F-3ED7-449B-841D-9073D46110F5}" destId="{0AB0872C-CD6D-4866-AAC1-D1E233ED7714}" srcOrd="0" destOrd="0" presId="urn:microsoft.com/office/officeart/2005/8/layout/cycle2"/>
    <dgm:cxn modelId="{CC07AC80-F9CD-42AC-A40D-FEACABD07709}" type="presOf" srcId="{DFFAAD77-E788-4BCF-961F-ED09B026C3FA}" destId="{A42D4F22-2857-4247-87DF-BC8A1E021ED3}" srcOrd="0" destOrd="0" presId="urn:microsoft.com/office/officeart/2005/8/layout/cycle2"/>
    <dgm:cxn modelId="{EDBCA602-F64F-4277-B902-C23AB241038D}" type="presOf" srcId="{DFFAAD77-E788-4BCF-961F-ED09B026C3FA}" destId="{26987641-22A7-48D6-ABD1-161C1A1477D0}" srcOrd="1" destOrd="0" presId="urn:microsoft.com/office/officeart/2005/8/layout/cycle2"/>
    <dgm:cxn modelId="{C4853187-742A-4858-8710-7978E0847AA8}" type="presOf" srcId="{11379224-0965-4812-A3D0-081DE1799F0F}" destId="{AEBC3110-9A9C-4397-A127-4AB54A628B7B}" srcOrd="0" destOrd="0" presId="urn:microsoft.com/office/officeart/2005/8/layout/cycle2"/>
    <dgm:cxn modelId="{9A2BAF99-B42A-43C6-901F-A64A500E7804}" type="presOf" srcId="{85E971C6-2FBC-4C2B-A218-DF1BCA9334FD}" destId="{265C516A-BBD4-46EE-9D86-AD3596735871}" srcOrd="0" destOrd="0" presId="urn:microsoft.com/office/officeart/2005/8/layout/cycle2"/>
    <dgm:cxn modelId="{60BC9B91-6BFE-41AF-9513-47F2F5F355EA}" type="presOf" srcId="{AA5B2A97-09A0-4AE5-A690-3A19E3AFD578}" destId="{9C067784-FDDF-43CE-958D-DB7EE7FBFC11}" srcOrd="0" destOrd="0" presId="urn:microsoft.com/office/officeart/2005/8/layout/cycle2"/>
    <dgm:cxn modelId="{725AB401-FEDF-4788-B985-A9D312608661}" type="presOf" srcId="{9A3E762E-1EF8-4AC0-94E9-84172DC9C14E}" destId="{898B7477-7DE5-4CB2-B174-9341FA85187C}" srcOrd="0" destOrd="0" presId="urn:microsoft.com/office/officeart/2005/8/layout/cycle2"/>
    <dgm:cxn modelId="{B9B88D49-CD74-490B-B333-EBF80CF0A565}" type="presOf" srcId="{51F22714-61C2-4C91-85EA-1E16B39294BC}" destId="{BE489216-6F81-4A58-B4AC-963DD49D828D}" srcOrd="1" destOrd="0" presId="urn:microsoft.com/office/officeart/2005/8/layout/cycle2"/>
    <dgm:cxn modelId="{B6BAFCDD-7489-4001-848F-99A7509CA64E}" type="presOf" srcId="{E38FAE15-8C74-4F6F-9307-95916EA08A08}" destId="{76AC9E50-F63B-4351-AB71-FD5FC7430E9E}" srcOrd="0" destOrd="0" presId="urn:microsoft.com/office/officeart/2005/8/layout/cycle2"/>
    <dgm:cxn modelId="{6FCC497E-BC9B-4E00-886C-3AF0FC02CB78}" type="presOf" srcId="{11379224-0965-4812-A3D0-081DE1799F0F}" destId="{F283E3C3-00DF-438C-8190-1266A39F1195}" srcOrd="1" destOrd="0" presId="urn:microsoft.com/office/officeart/2005/8/layout/cycle2"/>
    <dgm:cxn modelId="{88CF595A-691A-4D7E-B314-D198243F0013}" type="presOf" srcId="{93159F45-A888-4AF5-BB4F-7C97C6EE2C44}" destId="{7E93BBE7-2AB8-4CAA-9DAA-D8F8FE1A6424}" srcOrd="0" destOrd="0" presId="urn:microsoft.com/office/officeart/2005/8/layout/cycle2"/>
    <dgm:cxn modelId="{44DF17B0-86FC-4864-9B9D-B5B964A74B35}" type="presParOf" srcId="{D81FA309-FC73-4562-802A-020DE233DF4D}" destId="{265C516A-BBD4-46EE-9D86-AD3596735871}" srcOrd="0" destOrd="0" presId="urn:microsoft.com/office/officeart/2005/8/layout/cycle2"/>
    <dgm:cxn modelId="{21A351DD-CD04-42D6-82CE-598C8516416E}" type="presParOf" srcId="{D81FA309-FC73-4562-802A-020DE233DF4D}" destId="{A42D4F22-2857-4247-87DF-BC8A1E021ED3}" srcOrd="1" destOrd="0" presId="urn:microsoft.com/office/officeart/2005/8/layout/cycle2"/>
    <dgm:cxn modelId="{34BAC0B6-D936-4423-92C6-608134BB4830}" type="presParOf" srcId="{A42D4F22-2857-4247-87DF-BC8A1E021ED3}" destId="{26987641-22A7-48D6-ABD1-161C1A1477D0}" srcOrd="0" destOrd="0" presId="urn:microsoft.com/office/officeart/2005/8/layout/cycle2"/>
    <dgm:cxn modelId="{B46FBDC6-E4C5-471B-96FB-169E0EDD3C98}" type="presParOf" srcId="{D81FA309-FC73-4562-802A-020DE233DF4D}" destId="{898B7477-7DE5-4CB2-B174-9341FA85187C}" srcOrd="2" destOrd="0" presId="urn:microsoft.com/office/officeart/2005/8/layout/cycle2"/>
    <dgm:cxn modelId="{BFCDE15F-5B58-493E-A407-1D1C713FC05A}" type="presParOf" srcId="{D81FA309-FC73-4562-802A-020DE233DF4D}" destId="{AEBC3110-9A9C-4397-A127-4AB54A628B7B}" srcOrd="3" destOrd="0" presId="urn:microsoft.com/office/officeart/2005/8/layout/cycle2"/>
    <dgm:cxn modelId="{B54EB516-90B7-4D53-A59E-14466AD77AC2}" type="presParOf" srcId="{AEBC3110-9A9C-4397-A127-4AB54A628B7B}" destId="{F283E3C3-00DF-438C-8190-1266A39F1195}" srcOrd="0" destOrd="0" presId="urn:microsoft.com/office/officeart/2005/8/layout/cycle2"/>
    <dgm:cxn modelId="{4010B683-78B0-44CA-B8AA-68894049D69E}" type="presParOf" srcId="{D81FA309-FC73-4562-802A-020DE233DF4D}" destId="{0AB0872C-CD6D-4866-AAC1-D1E233ED7714}" srcOrd="4" destOrd="0" presId="urn:microsoft.com/office/officeart/2005/8/layout/cycle2"/>
    <dgm:cxn modelId="{5DE60095-724F-4600-8BA9-6BE347991963}" type="presParOf" srcId="{D81FA309-FC73-4562-802A-020DE233DF4D}" destId="{9CC9E81E-95ED-4302-88BE-90461F04702A}" srcOrd="5" destOrd="0" presId="urn:microsoft.com/office/officeart/2005/8/layout/cycle2"/>
    <dgm:cxn modelId="{E98F8F4B-E204-4B17-BE8D-CA1880B91E40}" type="presParOf" srcId="{9CC9E81E-95ED-4302-88BE-90461F04702A}" destId="{BE489216-6F81-4A58-B4AC-963DD49D828D}" srcOrd="0" destOrd="0" presId="urn:microsoft.com/office/officeart/2005/8/layout/cycle2"/>
    <dgm:cxn modelId="{BED5993E-F944-4D90-9928-B12339C0B98F}" type="presParOf" srcId="{D81FA309-FC73-4562-802A-020DE233DF4D}" destId="{7E93BBE7-2AB8-4CAA-9DAA-D8F8FE1A6424}" srcOrd="6" destOrd="0" presId="urn:microsoft.com/office/officeart/2005/8/layout/cycle2"/>
    <dgm:cxn modelId="{F2847601-ACEC-4506-AF5E-11480A0DD65D}" type="presParOf" srcId="{D81FA309-FC73-4562-802A-020DE233DF4D}" destId="{6CF08B92-6842-4C19-AF12-8F82254CC157}" srcOrd="7" destOrd="0" presId="urn:microsoft.com/office/officeart/2005/8/layout/cycle2"/>
    <dgm:cxn modelId="{72D569A7-E61C-4C0B-B887-9161E5B3FABA}" type="presParOf" srcId="{6CF08B92-6842-4C19-AF12-8F82254CC157}" destId="{BECB4DD1-2B60-4DF0-9664-0DB1A8816CA4}" srcOrd="0" destOrd="0" presId="urn:microsoft.com/office/officeart/2005/8/layout/cycle2"/>
    <dgm:cxn modelId="{D7997C8B-1E35-4CE7-A4D8-EE9CFD472723}" type="presParOf" srcId="{D81FA309-FC73-4562-802A-020DE233DF4D}" destId="{76AC9E50-F63B-4351-AB71-FD5FC7430E9E}" srcOrd="8" destOrd="0" presId="urn:microsoft.com/office/officeart/2005/8/layout/cycle2"/>
    <dgm:cxn modelId="{7ACA9F8E-349F-4A31-A05D-B42A33054E3E}" type="presParOf" srcId="{D81FA309-FC73-4562-802A-020DE233DF4D}" destId="{9C067784-FDDF-43CE-958D-DB7EE7FBFC11}" srcOrd="9" destOrd="0" presId="urn:microsoft.com/office/officeart/2005/8/layout/cycle2"/>
    <dgm:cxn modelId="{73CDC522-440E-453C-81C1-2D34520E5606}" type="presParOf" srcId="{9C067784-FDDF-43CE-958D-DB7EE7FBFC11}" destId="{1642A80E-F26E-4930-9121-ABD2928D6531}"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34505B6-86AF-4F3A-9C7A-EC3FFD7AF34B}" type="doc">
      <dgm:prSet loTypeId="urn:microsoft.com/office/officeart/2005/8/layout/hProcess6" loCatId="process" qsTypeId="urn:microsoft.com/office/officeart/2005/8/quickstyle/simple1" qsCatId="simple" csTypeId="urn:microsoft.com/office/officeart/2005/8/colors/accent1_2" csCatId="accent1" phldr="1"/>
      <dgm:spPr/>
      <dgm:t>
        <a:bodyPr/>
        <a:lstStyle/>
        <a:p>
          <a:endParaRPr lang="en-US"/>
        </a:p>
      </dgm:t>
    </dgm:pt>
    <dgm:pt modelId="{DA28D4B4-93DB-474D-B5FD-0BCF1A25F6D4}">
      <dgm:prSet phldrT="[Text]"/>
      <dgm:spPr>
        <a:solidFill>
          <a:schemeClr val="accent6"/>
        </a:solidFill>
      </dgm:spPr>
      <dgm:t>
        <a:bodyPr/>
        <a:lstStyle/>
        <a:p>
          <a:r>
            <a:rPr lang="en-US" dirty="0" smtClean="0"/>
            <a:t>Create</a:t>
          </a:r>
          <a:endParaRPr lang="en-US" dirty="0"/>
        </a:p>
      </dgm:t>
    </dgm:pt>
    <dgm:pt modelId="{3786FFF3-A276-415C-AA58-98AA1B23E670}" type="parTrans" cxnId="{4EE6AC01-9F93-4FD7-97E0-0DB2F2F13BCB}">
      <dgm:prSet/>
      <dgm:spPr/>
      <dgm:t>
        <a:bodyPr/>
        <a:lstStyle/>
        <a:p>
          <a:endParaRPr lang="en-US"/>
        </a:p>
      </dgm:t>
    </dgm:pt>
    <dgm:pt modelId="{93F5490F-013A-404F-81E6-27BB279C820C}" type="sibTrans" cxnId="{4EE6AC01-9F93-4FD7-97E0-0DB2F2F13BCB}">
      <dgm:prSet/>
      <dgm:spPr/>
      <dgm:t>
        <a:bodyPr/>
        <a:lstStyle/>
        <a:p>
          <a:endParaRPr lang="en-US"/>
        </a:p>
      </dgm:t>
    </dgm:pt>
    <dgm:pt modelId="{992DE705-ABA9-4B9C-829E-33CECE256A33}">
      <dgm:prSet phldrT="[Text]"/>
      <dgm:spPr/>
      <dgm:t>
        <a:bodyPr/>
        <a:lstStyle/>
        <a:p>
          <a:r>
            <a:rPr lang="en-US" dirty="0" smtClean="0"/>
            <a:t>Assignment</a:t>
          </a:r>
          <a:endParaRPr lang="en-US" dirty="0"/>
        </a:p>
      </dgm:t>
    </dgm:pt>
    <dgm:pt modelId="{DB54AF9B-D0B2-465E-A5A3-AF07E04DEB9E}" type="parTrans" cxnId="{30178907-F482-4FC8-913F-0AA26B0990A1}">
      <dgm:prSet/>
      <dgm:spPr/>
      <dgm:t>
        <a:bodyPr/>
        <a:lstStyle/>
        <a:p>
          <a:endParaRPr lang="en-US"/>
        </a:p>
      </dgm:t>
    </dgm:pt>
    <dgm:pt modelId="{0FA94558-385E-40D6-B125-CAD429DA6E58}" type="sibTrans" cxnId="{30178907-F482-4FC8-913F-0AA26B0990A1}">
      <dgm:prSet/>
      <dgm:spPr/>
      <dgm:t>
        <a:bodyPr/>
        <a:lstStyle/>
        <a:p>
          <a:endParaRPr lang="en-US"/>
        </a:p>
      </dgm:t>
    </dgm:pt>
    <dgm:pt modelId="{C1E76AC5-746F-4DA3-8DCB-BC4D7C2AFAA3}">
      <dgm:prSet phldrT="[Text]"/>
      <dgm:spPr/>
      <dgm:t>
        <a:bodyPr/>
        <a:lstStyle/>
        <a:p>
          <a:r>
            <a:rPr lang="en-US" dirty="0" smtClean="0"/>
            <a:t>Estimate Effort / Schedule</a:t>
          </a:r>
          <a:endParaRPr lang="en-US" dirty="0"/>
        </a:p>
      </dgm:t>
    </dgm:pt>
    <dgm:pt modelId="{1ABAEC8A-8C79-4900-ABB3-8DEB129D3AB7}" type="parTrans" cxnId="{EE784613-29D3-4388-BE21-59D357455A13}">
      <dgm:prSet/>
      <dgm:spPr/>
      <dgm:t>
        <a:bodyPr/>
        <a:lstStyle/>
        <a:p>
          <a:endParaRPr lang="en-US"/>
        </a:p>
      </dgm:t>
    </dgm:pt>
    <dgm:pt modelId="{B7358064-7CA0-42F4-A774-040895DF3551}" type="sibTrans" cxnId="{EE784613-29D3-4388-BE21-59D357455A13}">
      <dgm:prSet/>
      <dgm:spPr/>
      <dgm:t>
        <a:bodyPr/>
        <a:lstStyle/>
        <a:p>
          <a:endParaRPr lang="en-US"/>
        </a:p>
      </dgm:t>
    </dgm:pt>
    <dgm:pt modelId="{5D9BBDB3-1F43-4549-A3AA-0E66BF0937F4}">
      <dgm:prSet phldrT="[Text]"/>
      <dgm:spPr/>
      <dgm:t>
        <a:bodyPr/>
        <a:lstStyle/>
        <a:p>
          <a:r>
            <a:rPr lang="en-US" dirty="0" smtClean="0"/>
            <a:t>Accept</a:t>
          </a:r>
          <a:endParaRPr lang="en-US" dirty="0"/>
        </a:p>
      </dgm:t>
    </dgm:pt>
    <dgm:pt modelId="{E60624A3-F4C0-4A69-B883-5AF6C7B42D2C}" type="parTrans" cxnId="{D7700C81-C2CF-42B7-B0E5-1F3FC6843C8C}">
      <dgm:prSet/>
      <dgm:spPr/>
      <dgm:t>
        <a:bodyPr/>
        <a:lstStyle/>
        <a:p>
          <a:endParaRPr lang="en-US"/>
        </a:p>
      </dgm:t>
    </dgm:pt>
    <dgm:pt modelId="{A55C83CA-A5C5-4DA7-9536-49B39055E6FB}" type="sibTrans" cxnId="{D7700C81-C2CF-42B7-B0E5-1F3FC6843C8C}">
      <dgm:prSet/>
      <dgm:spPr/>
      <dgm:t>
        <a:bodyPr/>
        <a:lstStyle/>
        <a:p>
          <a:endParaRPr lang="en-US"/>
        </a:p>
      </dgm:t>
    </dgm:pt>
    <dgm:pt modelId="{3ECD3A11-EC6B-4482-B4A2-C406A8E23CB4}">
      <dgm:prSet phldrT="[Text]"/>
      <dgm:spPr/>
      <dgm:t>
        <a:bodyPr/>
        <a:lstStyle/>
        <a:p>
          <a:r>
            <a:rPr lang="en-US" dirty="0" smtClean="0"/>
            <a:t>Confirm Assignment</a:t>
          </a:r>
          <a:endParaRPr lang="en-US" dirty="0"/>
        </a:p>
      </dgm:t>
    </dgm:pt>
    <dgm:pt modelId="{431927BB-D170-4AB8-B8EC-6F05D7B38151}" type="parTrans" cxnId="{50268F76-08C1-42FB-B177-53AB9EB8857C}">
      <dgm:prSet/>
      <dgm:spPr/>
      <dgm:t>
        <a:bodyPr/>
        <a:lstStyle/>
        <a:p>
          <a:endParaRPr lang="en-US"/>
        </a:p>
      </dgm:t>
    </dgm:pt>
    <dgm:pt modelId="{B52870DD-B479-44BB-A107-72602DB7540D}" type="sibTrans" cxnId="{50268F76-08C1-42FB-B177-53AB9EB8857C}">
      <dgm:prSet/>
      <dgm:spPr/>
      <dgm:t>
        <a:bodyPr/>
        <a:lstStyle/>
        <a:p>
          <a:endParaRPr lang="en-US"/>
        </a:p>
      </dgm:t>
    </dgm:pt>
    <dgm:pt modelId="{0B8D76F8-114A-4A7C-9BD9-885F0BB63FB7}">
      <dgm:prSet phldrT="[Text]"/>
      <dgm:spPr/>
      <dgm:t>
        <a:bodyPr/>
        <a:lstStyle/>
        <a:p>
          <a:r>
            <a:rPr lang="en-US" dirty="0" smtClean="0"/>
            <a:t>Validate Schedule</a:t>
          </a:r>
          <a:endParaRPr lang="en-US" dirty="0"/>
        </a:p>
      </dgm:t>
    </dgm:pt>
    <dgm:pt modelId="{ECE64427-1D03-43AE-95F5-6638229F4AA9}" type="parTrans" cxnId="{00764C16-6858-4D00-A2F1-33796EF9A16B}">
      <dgm:prSet/>
      <dgm:spPr/>
      <dgm:t>
        <a:bodyPr/>
        <a:lstStyle/>
        <a:p>
          <a:endParaRPr lang="en-US"/>
        </a:p>
      </dgm:t>
    </dgm:pt>
    <dgm:pt modelId="{D7E394D5-EC2C-486D-BD18-53AF059223EB}" type="sibTrans" cxnId="{00764C16-6858-4D00-A2F1-33796EF9A16B}">
      <dgm:prSet/>
      <dgm:spPr/>
      <dgm:t>
        <a:bodyPr/>
        <a:lstStyle/>
        <a:p>
          <a:endParaRPr lang="en-US"/>
        </a:p>
      </dgm:t>
    </dgm:pt>
    <dgm:pt modelId="{1F99CB59-75C5-4EFD-9100-B869B11547BC}">
      <dgm:prSet phldrT="[Text]"/>
      <dgm:spPr/>
      <dgm:t>
        <a:bodyPr/>
        <a:lstStyle/>
        <a:p>
          <a:r>
            <a:rPr lang="en-US" dirty="0" smtClean="0"/>
            <a:t>Work</a:t>
          </a:r>
          <a:endParaRPr lang="en-US" dirty="0"/>
        </a:p>
      </dgm:t>
    </dgm:pt>
    <dgm:pt modelId="{95A8F910-AFA1-40D6-821F-44D47ACB6148}" type="parTrans" cxnId="{2A5DCDEA-16D7-45A6-B4FA-7201000EF30D}">
      <dgm:prSet/>
      <dgm:spPr/>
      <dgm:t>
        <a:bodyPr/>
        <a:lstStyle/>
        <a:p>
          <a:endParaRPr lang="en-US"/>
        </a:p>
      </dgm:t>
    </dgm:pt>
    <dgm:pt modelId="{CAB10120-33D8-4BFA-B066-31AFF4C102D7}" type="sibTrans" cxnId="{2A5DCDEA-16D7-45A6-B4FA-7201000EF30D}">
      <dgm:prSet/>
      <dgm:spPr/>
      <dgm:t>
        <a:bodyPr/>
        <a:lstStyle/>
        <a:p>
          <a:endParaRPr lang="en-US"/>
        </a:p>
      </dgm:t>
    </dgm:pt>
    <dgm:pt modelId="{B4483E47-A36E-43AA-A74F-AB3929883425}">
      <dgm:prSet phldrT="[Text]"/>
      <dgm:spPr/>
      <dgm:t>
        <a:bodyPr/>
        <a:lstStyle/>
        <a:p>
          <a:r>
            <a:rPr lang="en-US" dirty="0" smtClean="0"/>
            <a:t>Add Hours Worked</a:t>
          </a:r>
          <a:endParaRPr lang="en-US" dirty="0"/>
        </a:p>
      </dgm:t>
    </dgm:pt>
    <dgm:pt modelId="{12A353D7-3795-4DC3-BB76-496DAF2199BF}" type="parTrans" cxnId="{7960B2CB-DBA7-4D39-8C54-1AF9F772FAEE}">
      <dgm:prSet/>
      <dgm:spPr/>
      <dgm:t>
        <a:bodyPr/>
        <a:lstStyle/>
        <a:p>
          <a:endParaRPr lang="en-US"/>
        </a:p>
      </dgm:t>
    </dgm:pt>
    <dgm:pt modelId="{D238D113-9596-4077-993A-7842705A5AB9}" type="sibTrans" cxnId="{7960B2CB-DBA7-4D39-8C54-1AF9F772FAEE}">
      <dgm:prSet/>
      <dgm:spPr/>
      <dgm:t>
        <a:bodyPr/>
        <a:lstStyle/>
        <a:p>
          <a:endParaRPr lang="en-US"/>
        </a:p>
      </dgm:t>
    </dgm:pt>
    <dgm:pt modelId="{3A6B5CE9-EEA1-4E99-9DEB-93AA0C92E85E}">
      <dgm:prSet phldrT="[Text]"/>
      <dgm:spPr/>
      <dgm:t>
        <a:bodyPr/>
        <a:lstStyle/>
        <a:p>
          <a:r>
            <a:rPr lang="en-US" dirty="0" smtClean="0"/>
            <a:t>Assign Back to Creator</a:t>
          </a:r>
          <a:endParaRPr lang="en-US" dirty="0"/>
        </a:p>
      </dgm:t>
    </dgm:pt>
    <dgm:pt modelId="{F239D124-01DE-4C3A-9635-13A16335511E}" type="parTrans" cxnId="{803C2F45-813B-4713-8953-9B779959ACC5}">
      <dgm:prSet/>
      <dgm:spPr/>
      <dgm:t>
        <a:bodyPr/>
        <a:lstStyle/>
        <a:p>
          <a:endParaRPr lang="en-US"/>
        </a:p>
      </dgm:t>
    </dgm:pt>
    <dgm:pt modelId="{002BD362-4023-4110-9827-24B632D4DA18}" type="sibTrans" cxnId="{803C2F45-813B-4713-8953-9B779959ACC5}">
      <dgm:prSet/>
      <dgm:spPr/>
      <dgm:t>
        <a:bodyPr/>
        <a:lstStyle/>
        <a:p>
          <a:endParaRPr lang="en-US"/>
        </a:p>
      </dgm:t>
    </dgm:pt>
    <dgm:pt modelId="{C813F0F8-7665-4A80-9408-1F4027FC9804}">
      <dgm:prSet phldrT="[Text]"/>
      <dgm:spPr>
        <a:solidFill>
          <a:schemeClr val="accent6"/>
        </a:solidFill>
      </dgm:spPr>
      <dgm:t>
        <a:bodyPr/>
        <a:lstStyle/>
        <a:p>
          <a:r>
            <a:rPr lang="en-US" dirty="0" smtClean="0"/>
            <a:t>Close</a:t>
          </a:r>
          <a:endParaRPr lang="en-US" dirty="0"/>
        </a:p>
      </dgm:t>
    </dgm:pt>
    <dgm:pt modelId="{134AC163-AD2A-49E7-9122-A07EAB6442A8}" type="parTrans" cxnId="{3DA36B14-ECD6-42EE-A53C-9A67A40EC756}">
      <dgm:prSet/>
      <dgm:spPr/>
      <dgm:t>
        <a:bodyPr/>
        <a:lstStyle/>
        <a:p>
          <a:endParaRPr lang="en-US"/>
        </a:p>
      </dgm:t>
    </dgm:pt>
    <dgm:pt modelId="{A4CC9ACC-898E-4B08-A7C3-2D78AC3CC2FA}" type="sibTrans" cxnId="{3DA36B14-ECD6-42EE-A53C-9A67A40EC756}">
      <dgm:prSet/>
      <dgm:spPr/>
      <dgm:t>
        <a:bodyPr/>
        <a:lstStyle/>
        <a:p>
          <a:endParaRPr lang="en-US"/>
        </a:p>
      </dgm:t>
    </dgm:pt>
    <dgm:pt modelId="{D018AD78-96E1-4D6B-BA96-556804A2EDDA}">
      <dgm:prSet phldrT="[Text]"/>
      <dgm:spPr/>
      <dgm:t>
        <a:bodyPr/>
        <a:lstStyle/>
        <a:p>
          <a:r>
            <a:rPr lang="en-US" dirty="0" smtClean="0"/>
            <a:t>Validate Task is Done</a:t>
          </a:r>
          <a:endParaRPr lang="en-US" dirty="0"/>
        </a:p>
      </dgm:t>
    </dgm:pt>
    <dgm:pt modelId="{55912819-9F19-41B9-B680-EAA0ED907CE0}" type="parTrans" cxnId="{6D16CB30-4A23-4A13-87F1-91C1046F88AB}">
      <dgm:prSet/>
      <dgm:spPr/>
      <dgm:t>
        <a:bodyPr/>
        <a:lstStyle/>
        <a:p>
          <a:endParaRPr lang="en-US"/>
        </a:p>
      </dgm:t>
    </dgm:pt>
    <dgm:pt modelId="{96F3F5E5-F62A-426D-9458-00194DB914B1}" type="sibTrans" cxnId="{6D16CB30-4A23-4A13-87F1-91C1046F88AB}">
      <dgm:prSet/>
      <dgm:spPr/>
      <dgm:t>
        <a:bodyPr/>
        <a:lstStyle/>
        <a:p>
          <a:endParaRPr lang="en-US"/>
        </a:p>
      </dgm:t>
    </dgm:pt>
    <dgm:pt modelId="{046CCDE3-12E0-4A9A-BA04-42CFD0B5F946}">
      <dgm:prSet phldrT="[Text]"/>
      <dgm:spPr/>
      <dgm:t>
        <a:bodyPr/>
        <a:lstStyle/>
        <a:p>
          <a:r>
            <a:rPr lang="en-US" dirty="0" smtClean="0"/>
            <a:t>Add Hours Worked</a:t>
          </a:r>
          <a:endParaRPr lang="en-US" dirty="0"/>
        </a:p>
      </dgm:t>
    </dgm:pt>
    <dgm:pt modelId="{3EA9E102-7856-4101-A7F5-13A8C36568C1}" type="parTrans" cxnId="{55762BFD-C438-42AD-97A5-399588EA838E}">
      <dgm:prSet/>
      <dgm:spPr/>
      <dgm:t>
        <a:bodyPr/>
        <a:lstStyle/>
        <a:p>
          <a:endParaRPr lang="en-US"/>
        </a:p>
      </dgm:t>
    </dgm:pt>
    <dgm:pt modelId="{C3CEEFCD-5C63-4697-A548-C0899A85515F}" type="sibTrans" cxnId="{55762BFD-C438-42AD-97A5-399588EA838E}">
      <dgm:prSet/>
      <dgm:spPr/>
      <dgm:t>
        <a:bodyPr/>
        <a:lstStyle/>
        <a:p>
          <a:endParaRPr lang="en-US"/>
        </a:p>
      </dgm:t>
    </dgm:pt>
    <dgm:pt modelId="{E80B48BC-4ED6-43B6-A236-6FED6618ADEA}">
      <dgm:prSet phldrT="[Text]"/>
      <dgm:spPr/>
      <dgm:t>
        <a:bodyPr/>
        <a:lstStyle/>
        <a:p>
          <a:r>
            <a:rPr lang="en-US" dirty="0" smtClean="0"/>
            <a:t>Review Dependencies</a:t>
          </a:r>
          <a:endParaRPr lang="en-US" dirty="0"/>
        </a:p>
      </dgm:t>
    </dgm:pt>
    <dgm:pt modelId="{48849881-5E57-4FA0-9AA5-39EDCDF39D95}" type="parTrans" cxnId="{A023220B-09EB-4B11-A49F-39E6F568914E}">
      <dgm:prSet/>
      <dgm:spPr/>
      <dgm:t>
        <a:bodyPr/>
        <a:lstStyle/>
        <a:p>
          <a:endParaRPr lang="en-US"/>
        </a:p>
      </dgm:t>
    </dgm:pt>
    <dgm:pt modelId="{7026E4B7-EEFA-4717-BC4E-22B15B757268}" type="sibTrans" cxnId="{A023220B-09EB-4B11-A49F-39E6F568914E}">
      <dgm:prSet/>
      <dgm:spPr/>
      <dgm:t>
        <a:bodyPr/>
        <a:lstStyle/>
        <a:p>
          <a:endParaRPr lang="en-US"/>
        </a:p>
      </dgm:t>
    </dgm:pt>
    <dgm:pt modelId="{314E9373-6A09-464C-AE77-6C640EA8617F}">
      <dgm:prSet phldrT="[Text]"/>
      <dgm:spPr/>
      <dgm:t>
        <a:bodyPr/>
        <a:lstStyle/>
        <a:p>
          <a:r>
            <a:rPr lang="en-US" dirty="0" smtClean="0"/>
            <a:t>Mark as Complete</a:t>
          </a:r>
          <a:endParaRPr lang="en-US" dirty="0"/>
        </a:p>
      </dgm:t>
    </dgm:pt>
    <dgm:pt modelId="{5B10C98B-AFBB-4380-9B0E-E411DEDD2A9C}" type="parTrans" cxnId="{E50287C8-6025-42D7-9F83-1C72A9DC73C0}">
      <dgm:prSet/>
      <dgm:spPr/>
      <dgm:t>
        <a:bodyPr/>
        <a:lstStyle/>
        <a:p>
          <a:endParaRPr lang="en-US"/>
        </a:p>
      </dgm:t>
    </dgm:pt>
    <dgm:pt modelId="{B69312A1-AB42-412A-9D18-716AB953261E}" type="sibTrans" cxnId="{E50287C8-6025-42D7-9F83-1C72A9DC73C0}">
      <dgm:prSet/>
      <dgm:spPr/>
      <dgm:t>
        <a:bodyPr/>
        <a:lstStyle/>
        <a:p>
          <a:endParaRPr lang="en-US"/>
        </a:p>
      </dgm:t>
    </dgm:pt>
    <dgm:pt modelId="{6126FE55-1B1A-4EA1-9159-071EC99076AF}" type="pres">
      <dgm:prSet presAssocID="{134505B6-86AF-4F3A-9C7A-EC3FFD7AF34B}" presName="theList" presStyleCnt="0">
        <dgm:presLayoutVars>
          <dgm:dir/>
          <dgm:animLvl val="lvl"/>
          <dgm:resizeHandles val="exact"/>
        </dgm:presLayoutVars>
      </dgm:prSet>
      <dgm:spPr/>
      <dgm:t>
        <a:bodyPr/>
        <a:lstStyle/>
        <a:p>
          <a:endParaRPr lang="en-US"/>
        </a:p>
      </dgm:t>
    </dgm:pt>
    <dgm:pt modelId="{8EEE1C73-25F4-4E60-9303-30226A45F09F}" type="pres">
      <dgm:prSet presAssocID="{DA28D4B4-93DB-474D-B5FD-0BCF1A25F6D4}" presName="compNode" presStyleCnt="0"/>
      <dgm:spPr/>
    </dgm:pt>
    <dgm:pt modelId="{33F75F89-05F6-4EEF-A87C-D97D9386DBC6}" type="pres">
      <dgm:prSet presAssocID="{DA28D4B4-93DB-474D-B5FD-0BCF1A25F6D4}" presName="noGeometry" presStyleCnt="0"/>
      <dgm:spPr/>
    </dgm:pt>
    <dgm:pt modelId="{1FA8D48B-188F-4A13-86F9-A35ABBC14152}" type="pres">
      <dgm:prSet presAssocID="{DA28D4B4-93DB-474D-B5FD-0BCF1A25F6D4}" presName="childTextVisible" presStyleLbl="bgAccFollowNode1" presStyleIdx="0" presStyleCnt="4">
        <dgm:presLayoutVars>
          <dgm:bulletEnabled val="1"/>
        </dgm:presLayoutVars>
      </dgm:prSet>
      <dgm:spPr/>
      <dgm:t>
        <a:bodyPr/>
        <a:lstStyle/>
        <a:p>
          <a:endParaRPr lang="en-US"/>
        </a:p>
      </dgm:t>
    </dgm:pt>
    <dgm:pt modelId="{6690EEA6-DA1B-4DDA-8E0D-84CCDF03987D}" type="pres">
      <dgm:prSet presAssocID="{DA28D4B4-93DB-474D-B5FD-0BCF1A25F6D4}" presName="childTextHidden" presStyleLbl="bgAccFollowNode1" presStyleIdx="0" presStyleCnt="4"/>
      <dgm:spPr/>
      <dgm:t>
        <a:bodyPr/>
        <a:lstStyle/>
        <a:p>
          <a:endParaRPr lang="en-US"/>
        </a:p>
      </dgm:t>
    </dgm:pt>
    <dgm:pt modelId="{19934FA4-07FB-487E-A1B1-EE58796998F1}" type="pres">
      <dgm:prSet presAssocID="{DA28D4B4-93DB-474D-B5FD-0BCF1A25F6D4}" presName="parentText" presStyleLbl="node1" presStyleIdx="0" presStyleCnt="4">
        <dgm:presLayoutVars>
          <dgm:chMax val="1"/>
          <dgm:bulletEnabled val="1"/>
        </dgm:presLayoutVars>
      </dgm:prSet>
      <dgm:spPr/>
      <dgm:t>
        <a:bodyPr/>
        <a:lstStyle/>
        <a:p>
          <a:endParaRPr lang="en-US"/>
        </a:p>
      </dgm:t>
    </dgm:pt>
    <dgm:pt modelId="{02EB1A68-7489-440C-BFE4-5EA8F3DEAAD1}" type="pres">
      <dgm:prSet presAssocID="{DA28D4B4-93DB-474D-B5FD-0BCF1A25F6D4}" presName="aSpace" presStyleCnt="0"/>
      <dgm:spPr/>
    </dgm:pt>
    <dgm:pt modelId="{07CE4245-D82D-4A7B-8E9A-03F393E1803A}" type="pres">
      <dgm:prSet presAssocID="{5D9BBDB3-1F43-4549-A3AA-0E66BF0937F4}" presName="compNode" presStyleCnt="0"/>
      <dgm:spPr/>
    </dgm:pt>
    <dgm:pt modelId="{C71FEA0F-401B-4BC5-BDD1-06A19CB913F2}" type="pres">
      <dgm:prSet presAssocID="{5D9BBDB3-1F43-4549-A3AA-0E66BF0937F4}" presName="noGeometry" presStyleCnt="0"/>
      <dgm:spPr/>
    </dgm:pt>
    <dgm:pt modelId="{72B467E4-F0C7-4009-8622-A702FADE093D}" type="pres">
      <dgm:prSet presAssocID="{5D9BBDB3-1F43-4549-A3AA-0E66BF0937F4}" presName="childTextVisible" presStyleLbl="bgAccFollowNode1" presStyleIdx="1" presStyleCnt="4">
        <dgm:presLayoutVars>
          <dgm:bulletEnabled val="1"/>
        </dgm:presLayoutVars>
      </dgm:prSet>
      <dgm:spPr/>
      <dgm:t>
        <a:bodyPr/>
        <a:lstStyle/>
        <a:p>
          <a:endParaRPr lang="en-US"/>
        </a:p>
      </dgm:t>
    </dgm:pt>
    <dgm:pt modelId="{352342FF-CCA4-4D8A-A9B1-75AC37ED29E4}" type="pres">
      <dgm:prSet presAssocID="{5D9BBDB3-1F43-4549-A3AA-0E66BF0937F4}" presName="childTextHidden" presStyleLbl="bgAccFollowNode1" presStyleIdx="1" presStyleCnt="4"/>
      <dgm:spPr/>
      <dgm:t>
        <a:bodyPr/>
        <a:lstStyle/>
        <a:p>
          <a:endParaRPr lang="en-US"/>
        </a:p>
      </dgm:t>
    </dgm:pt>
    <dgm:pt modelId="{53EB42B4-4AEE-4780-8E82-5BF031616BCD}" type="pres">
      <dgm:prSet presAssocID="{5D9BBDB3-1F43-4549-A3AA-0E66BF0937F4}" presName="parentText" presStyleLbl="node1" presStyleIdx="1" presStyleCnt="4">
        <dgm:presLayoutVars>
          <dgm:chMax val="1"/>
          <dgm:bulletEnabled val="1"/>
        </dgm:presLayoutVars>
      </dgm:prSet>
      <dgm:spPr/>
      <dgm:t>
        <a:bodyPr/>
        <a:lstStyle/>
        <a:p>
          <a:endParaRPr lang="en-US"/>
        </a:p>
      </dgm:t>
    </dgm:pt>
    <dgm:pt modelId="{A8A09920-4000-48AE-BFEC-4F06DA0B9B88}" type="pres">
      <dgm:prSet presAssocID="{5D9BBDB3-1F43-4549-A3AA-0E66BF0937F4}" presName="aSpace" presStyleCnt="0"/>
      <dgm:spPr/>
    </dgm:pt>
    <dgm:pt modelId="{C04F2B62-BB17-412D-BB22-35354C1C7FF0}" type="pres">
      <dgm:prSet presAssocID="{1F99CB59-75C5-4EFD-9100-B869B11547BC}" presName="compNode" presStyleCnt="0"/>
      <dgm:spPr/>
    </dgm:pt>
    <dgm:pt modelId="{00888736-C67F-45F2-9BFC-F1F846B80F8B}" type="pres">
      <dgm:prSet presAssocID="{1F99CB59-75C5-4EFD-9100-B869B11547BC}" presName="noGeometry" presStyleCnt="0"/>
      <dgm:spPr/>
    </dgm:pt>
    <dgm:pt modelId="{BE60812C-33C9-444F-9514-27853FD538CC}" type="pres">
      <dgm:prSet presAssocID="{1F99CB59-75C5-4EFD-9100-B869B11547BC}" presName="childTextVisible" presStyleLbl="bgAccFollowNode1" presStyleIdx="2" presStyleCnt="4">
        <dgm:presLayoutVars>
          <dgm:bulletEnabled val="1"/>
        </dgm:presLayoutVars>
      </dgm:prSet>
      <dgm:spPr/>
      <dgm:t>
        <a:bodyPr/>
        <a:lstStyle/>
        <a:p>
          <a:endParaRPr lang="en-US"/>
        </a:p>
      </dgm:t>
    </dgm:pt>
    <dgm:pt modelId="{89AE08F3-423A-42CB-8202-C52314ED1B45}" type="pres">
      <dgm:prSet presAssocID="{1F99CB59-75C5-4EFD-9100-B869B11547BC}" presName="childTextHidden" presStyleLbl="bgAccFollowNode1" presStyleIdx="2" presStyleCnt="4"/>
      <dgm:spPr/>
      <dgm:t>
        <a:bodyPr/>
        <a:lstStyle/>
        <a:p>
          <a:endParaRPr lang="en-US"/>
        </a:p>
      </dgm:t>
    </dgm:pt>
    <dgm:pt modelId="{9978DF0D-320E-4330-ACF5-734E468443EA}" type="pres">
      <dgm:prSet presAssocID="{1F99CB59-75C5-4EFD-9100-B869B11547BC}" presName="parentText" presStyleLbl="node1" presStyleIdx="2" presStyleCnt="4">
        <dgm:presLayoutVars>
          <dgm:chMax val="1"/>
          <dgm:bulletEnabled val="1"/>
        </dgm:presLayoutVars>
      </dgm:prSet>
      <dgm:spPr/>
      <dgm:t>
        <a:bodyPr/>
        <a:lstStyle/>
        <a:p>
          <a:endParaRPr lang="en-US"/>
        </a:p>
      </dgm:t>
    </dgm:pt>
    <dgm:pt modelId="{77F279ED-51FC-4C9F-952C-F333BBDBA076}" type="pres">
      <dgm:prSet presAssocID="{1F99CB59-75C5-4EFD-9100-B869B11547BC}" presName="aSpace" presStyleCnt="0"/>
      <dgm:spPr/>
    </dgm:pt>
    <dgm:pt modelId="{750F8FCC-F7E4-4F6C-9ACB-502E07F36D13}" type="pres">
      <dgm:prSet presAssocID="{C813F0F8-7665-4A80-9408-1F4027FC9804}" presName="compNode" presStyleCnt="0"/>
      <dgm:spPr/>
    </dgm:pt>
    <dgm:pt modelId="{9CB9FEFE-17E2-4E1E-A36B-55442BC89933}" type="pres">
      <dgm:prSet presAssocID="{C813F0F8-7665-4A80-9408-1F4027FC9804}" presName="noGeometry" presStyleCnt="0"/>
      <dgm:spPr/>
    </dgm:pt>
    <dgm:pt modelId="{F460BB10-DEFA-4737-8383-B802C4586E5B}" type="pres">
      <dgm:prSet presAssocID="{C813F0F8-7665-4A80-9408-1F4027FC9804}" presName="childTextVisible" presStyleLbl="bgAccFollowNode1" presStyleIdx="3" presStyleCnt="4">
        <dgm:presLayoutVars>
          <dgm:bulletEnabled val="1"/>
        </dgm:presLayoutVars>
      </dgm:prSet>
      <dgm:spPr/>
      <dgm:t>
        <a:bodyPr/>
        <a:lstStyle/>
        <a:p>
          <a:endParaRPr lang="en-US"/>
        </a:p>
      </dgm:t>
    </dgm:pt>
    <dgm:pt modelId="{07554696-8E82-43CF-A770-8B7CF07FBCED}" type="pres">
      <dgm:prSet presAssocID="{C813F0F8-7665-4A80-9408-1F4027FC9804}" presName="childTextHidden" presStyleLbl="bgAccFollowNode1" presStyleIdx="3" presStyleCnt="4"/>
      <dgm:spPr/>
      <dgm:t>
        <a:bodyPr/>
        <a:lstStyle/>
        <a:p>
          <a:endParaRPr lang="en-US"/>
        </a:p>
      </dgm:t>
    </dgm:pt>
    <dgm:pt modelId="{CB8F513A-FA1D-4720-A7E3-A78425698F71}" type="pres">
      <dgm:prSet presAssocID="{C813F0F8-7665-4A80-9408-1F4027FC9804}" presName="parentText" presStyleLbl="node1" presStyleIdx="3" presStyleCnt="4">
        <dgm:presLayoutVars>
          <dgm:chMax val="1"/>
          <dgm:bulletEnabled val="1"/>
        </dgm:presLayoutVars>
      </dgm:prSet>
      <dgm:spPr/>
      <dgm:t>
        <a:bodyPr/>
        <a:lstStyle/>
        <a:p>
          <a:endParaRPr lang="en-US"/>
        </a:p>
      </dgm:t>
    </dgm:pt>
  </dgm:ptLst>
  <dgm:cxnLst>
    <dgm:cxn modelId="{356C54D4-EB06-48F3-853C-FDAD64FDF4D5}" type="presOf" srcId="{E80B48BC-4ED6-43B6-A236-6FED6618ADEA}" destId="{F460BB10-DEFA-4737-8383-B802C4586E5B}" srcOrd="0" destOrd="2" presId="urn:microsoft.com/office/officeart/2005/8/layout/hProcess6"/>
    <dgm:cxn modelId="{3DA36B14-ECD6-42EE-A53C-9A67A40EC756}" srcId="{134505B6-86AF-4F3A-9C7A-EC3FFD7AF34B}" destId="{C813F0F8-7665-4A80-9408-1F4027FC9804}" srcOrd="3" destOrd="0" parTransId="{134AC163-AD2A-49E7-9122-A07EAB6442A8}" sibTransId="{A4CC9ACC-898E-4B08-A7C3-2D78AC3CC2FA}"/>
    <dgm:cxn modelId="{49484344-7189-4EEB-A3B1-6587EE425C80}" type="presOf" srcId="{C1E76AC5-746F-4DA3-8DCB-BC4D7C2AFAA3}" destId="{6690EEA6-DA1B-4DDA-8E0D-84CCDF03987D}" srcOrd="1" destOrd="1" presId="urn:microsoft.com/office/officeart/2005/8/layout/hProcess6"/>
    <dgm:cxn modelId="{9C97F9DD-9713-48B6-9008-2FB9EF80E0EA}" type="presOf" srcId="{3ECD3A11-EC6B-4482-B4A2-C406A8E23CB4}" destId="{72B467E4-F0C7-4009-8622-A702FADE093D}" srcOrd="0" destOrd="0" presId="urn:microsoft.com/office/officeart/2005/8/layout/hProcess6"/>
    <dgm:cxn modelId="{73D07DEA-719F-43E3-AEE7-34C637FFF5D0}" type="presOf" srcId="{314E9373-6A09-464C-AE77-6C640EA8617F}" destId="{07554696-8E82-43CF-A770-8B7CF07FBCED}" srcOrd="1" destOrd="3" presId="urn:microsoft.com/office/officeart/2005/8/layout/hProcess6"/>
    <dgm:cxn modelId="{50FA1A82-67A5-4A57-8DC3-F4D1EFF54A29}" type="presOf" srcId="{134505B6-86AF-4F3A-9C7A-EC3FFD7AF34B}" destId="{6126FE55-1B1A-4EA1-9159-071EC99076AF}" srcOrd="0" destOrd="0" presId="urn:microsoft.com/office/officeart/2005/8/layout/hProcess6"/>
    <dgm:cxn modelId="{CF169611-0875-45E4-801C-A27D47839404}" type="presOf" srcId="{E80B48BC-4ED6-43B6-A236-6FED6618ADEA}" destId="{07554696-8E82-43CF-A770-8B7CF07FBCED}" srcOrd="1" destOrd="2" presId="urn:microsoft.com/office/officeart/2005/8/layout/hProcess6"/>
    <dgm:cxn modelId="{5B54DFE0-0895-42B8-B8A7-24B37582387C}" type="presOf" srcId="{3A6B5CE9-EEA1-4E99-9DEB-93AA0C92E85E}" destId="{89AE08F3-423A-42CB-8202-C52314ED1B45}" srcOrd="1" destOrd="1" presId="urn:microsoft.com/office/officeart/2005/8/layout/hProcess6"/>
    <dgm:cxn modelId="{3CE38617-3190-4246-865D-025DFFE3F49A}" type="presOf" srcId="{D018AD78-96E1-4D6B-BA96-556804A2EDDA}" destId="{F460BB10-DEFA-4737-8383-B802C4586E5B}" srcOrd="0" destOrd="0" presId="urn:microsoft.com/office/officeart/2005/8/layout/hProcess6"/>
    <dgm:cxn modelId="{D7700C81-C2CF-42B7-B0E5-1F3FC6843C8C}" srcId="{134505B6-86AF-4F3A-9C7A-EC3FFD7AF34B}" destId="{5D9BBDB3-1F43-4549-A3AA-0E66BF0937F4}" srcOrd="1" destOrd="0" parTransId="{E60624A3-F4C0-4A69-B883-5AF6C7B42D2C}" sibTransId="{A55C83CA-A5C5-4DA7-9536-49B39055E6FB}"/>
    <dgm:cxn modelId="{EE784613-29D3-4388-BE21-59D357455A13}" srcId="{DA28D4B4-93DB-474D-B5FD-0BCF1A25F6D4}" destId="{C1E76AC5-746F-4DA3-8DCB-BC4D7C2AFAA3}" srcOrd="1" destOrd="0" parTransId="{1ABAEC8A-8C79-4900-ABB3-8DEB129D3AB7}" sibTransId="{B7358064-7CA0-42F4-A774-040895DF3551}"/>
    <dgm:cxn modelId="{F2A1C063-8098-4429-98C8-88FA93494275}" type="presOf" srcId="{DA28D4B4-93DB-474D-B5FD-0BCF1A25F6D4}" destId="{19934FA4-07FB-487E-A1B1-EE58796998F1}" srcOrd="0" destOrd="0" presId="urn:microsoft.com/office/officeart/2005/8/layout/hProcess6"/>
    <dgm:cxn modelId="{AF47525B-68E8-4B92-87F4-5A0996237F76}" type="presOf" srcId="{0B8D76F8-114A-4A7C-9BD9-885F0BB63FB7}" destId="{352342FF-CCA4-4D8A-A9B1-75AC37ED29E4}" srcOrd="1" destOrd="1" presId="urn:microsoft.com/office/officeart/2005/8/layout/hProcess6"/>
    <dgm:cxn modelId="{414D1FC8-DA50-4C0D-95D2-3D1462915BBC}" type="presOf" srcId="{3A6B5CE9-EEA1-4E99-9DEB-93AA0C92E85E}" destId="{BE60812C-33C9-444F-9514-27853FD538CC}" srcOrd="0" destOrd="1" presId="urn:microsoft.com/office/officeart/2005/8/layout/hProcess6"/>
    <dgm:cxn modelId="{50268F76-08C1-42FB-B177-53AB9EB8857C}" srcId="{5D9BBDB3-1F43-4549-A3AA-0E66BF0937F4}" destId="{3ECD3A11-EC6B-4482-B4A2-C406A8E23CB4}" srcOrd="0" destOrd="0" parTransId="{431927BB-D170-4AB8-B8EC-6F05D7B38151}" sibTransId="{B52870DD-B479-44BB-A107-72602DB7540D}"/>
    <dgm:cxn modelId="{E6031D24-93D8-4365-BECD-E12F75876F18}" type="presOf" srcId="{314E9373-6A09-464C-AE77-6C640EA8617F}" destId="{F460BB10-DEFA-4737-8383-B802C4586E5B}" srcOrd="0" destOrd="3" presId="urn:microsoft.com/office/officeart/2005/8/layout/hProcess6"/>
    <dgm:cxn modelId="{37A0483C-5280-4739-9138-63EA5FC82361}" type="presOf" srcId="{D018AD78-96E1-4D6B-BA96-556804A2EDDA}" destId="{07554696-8E82-43CF-A770-8B7CF07FBCED}" srcOrd="1" destOrd="0" presId="urn:microsoft.com/office/officeart/2005/8/layout/hProcess6"/>
    <dgm:cxn modelId="{D4CD6288-DB9A-4650-AF8E-8C4BF1579B15}" type="presOf" srcId="{3ECD3A11-EC6B-4482-B4A2-C406A8E23CB4}" destId="{352342FF-CCA4-4D8A-A9B1-75AC37ED29E4}" srcOrd="1" destOrd="0" presId="urn:microsoft.com/office/officeart/2005/8/layout/hProcess6"/>
    <dgm:cxn modelId="{8861B944-A55B-4FC6-B5B8-7030F8C93110}" type="presOf" srcId="{046CCDE3-12E0-4A9A-BA04-42CFD0B5F946}" destId="{07554696-8E82-43CF-A770-8B7CF07FBCED}" srcOrd="1" destOrd="1" presId="urn:microsoft.com/office/officeart/2005/8/layout/hProcess6"/>
    <dgm:cxn modelId="{FE5ABBB4-5286-4BDA-A5A7-E72F4AC401CD}" type="presOf" srcId="{992DE705-ABA9-4B9C-829E-33CECE256A33}" destId="{6690EEA6-DA1B-4DDA-8E0D-84CCDF03987D}" srcOrd="1" destOrd="0" presId="urn:microsoft.com/office/officeart/2005/8/layout/hProcess6"/>
    <dgm:cxn modelId="{D4C8EEE7-8D61-41D3-99E1-551E8F60B2F9}" type="presOf" srcId="{046CCDE3-12E0-4A9A-BA04-42CFD0B5F946}" destId="{F460BB10-DEFA-4737-8383-B802C4586E5B}" srcOrd="0" destOrd="1" presId="urn:microsoft.com/office/officeart/2005/8/layout/hProcess6"/>
    <dgm:cxn modelId="{E50287C8-6025-42D7-9F83-1C72A9DC73C0}" srcId="{C813F0F8-7665-4A80-9408-1F4027FC9804}" destId="{314E9373-6A09-464C-AE77-6C640EA8617F}" srcOrd="3" destOrd="0" parTransId="{5B10C98B-AFBB-4380-9B0E-E411DEDD2A9C}" sibTransId="{B69312A1-AB42-412A-9D18-716AB953261E}"/>
    <dgm:cxn modelId="{4EE6AC01-9F93-4FD7-97E0-0DB2F2F13BCB}" srcId="{134505B6-86AF-4F3A-9C7A-EC3FFD7AF34B}" destId="{DA28D4B4-93DB-474D-B5FD-0BCF1A25F6D4}" srcOrd="0" destOrd="0" parTransId="{3786FFF3-A276-415C-AA58-98AA1B23E670}" sibTransId="{93F5490F-013A-404F-81E6-27BB279C820C}"/>
    <dgm:cxn modelId="{7960B2CB-DBA7-4D39-8C54-1AF9F772FAEE}" srcId="{1F99CB59-75C5-4EFD-9100-B869B11547BC}" destId="{B4483E47-A36E-43AA-A74F-AB3929883425}" srcOrd="0" destOrd="0" parTransId="{12A353D7-3795-4DC3-BB76-496DAF2199BF}" sibTransId="{D238D113-9596-4077-993A-7842705A5AB9}"/>
    <dgm:cxn modelId="{30178907-F482-4FC8-913F-0AA26B0990A1}" srcId="{DA28D4B4-93DB-474D-B5FD-0BCF1A25F6D4}" destId="{992DE705-ABA9-4B9C-829E-33CECE256A33}" srcOrd="0" destOrd="0" parTransId="{DB54AF9B-D0B2-465E-A5A3-AF07E04DEB9E}" sibTransId="{0FA94558-385E-40D6-B125-CAD429DA6E58}"/>
    <dgm:cxn modelId="{6D16CB30-4A23-4A13-87F1-91C1046F88AB}" srcId="{C813F0F8-7665-4A80-9408-1F4027FC9804}" destId="{D018AD78-96E1-4D6B-BA96-556804A2EDDA}" srcOrd="0" destOrd="0" parTransId="{55912819-9F19-41B9-B680-EAA0ED907CE0}" sibTransId="{96F3F5E5-F62A-426D-9458-00194DB914B1}"/>
    <dgm:cxn modelId="{23CBD239-8F7A-4C10-9B95-B1BE76032176}" type="presOf" srcId="{5D9BBDB3-1F43-4549-A3AA-0E66BF0937F4}" destId="{53EB42B4-4AEE-4780-8E82-5BF031616BCD}" srcOrd="0" destOrd="0" presId="urn:microsoft.com/office/officeart/2005/8/layout/hProcess6"/>
    <dgm:cxn modelId="{803C2F45-813B-4713-8953-9B779959ACC5}" srcId="{1F99CB59-75C5-4EFD-9100-B869B11547BC}" destId="{3A6B5CE9-EEA1-4E99-9DEB-93AA0C92E85E}" srcOrd="1" destOrd="0" parTransId="{F239D124-01DE-4C3A-9635-13A16335511E}" sibTransId="{002BD362-4023-4110-9827-24B632D4DA18}"/>
    <dgm:cxn modelId="{55762BFD-C438-42AD-97A5-399588EA838E}" srcId="{C813F0F8-7665-4A80-9408-1F4027FC9804}" destId="{046CCDE3-12E0-4A9A-BA04-42CFD0B5F946}" srcOrd="1" destOrd="0" parTransId="{3EA9E102-7856-4101-A7F5-13A8C36568C1}" sibTransId="{C3CEEFCD-5C63-4697-A548-C0899A85515F}"/>
    <dgm:cxn modelId="{687C7C36-B245-40B4-9BAD-B5BE4549E3AA}" type="presOf" srcId="{B4483E47-A36E-43AA-A74F-AB3929883425}" destId="{BE60812C-33C9-444F-9514-27853FD538CC}" srcOrd="0" destOrd="0" presId="urn:microsoft.com/office/officeart/2005/8/layout/hProcess6"/>
    <dgm:cxn modelId="{E8ACD583-FF58-4B0E-82F5-58657E784309}" type="presOf" srcId="{C1E76AC5-746F-4DA3-8DCB-BC4D7C2AFAA3}" destId="{1FA8D48B-188F-4A13-86F9-A35ABBC14152}" srcOrd="0" destOrd="1" presId="urn:microsoft.com/office/officeart/2005/8/layout/hProcess6"/>
    <dgm:cxn modelId="{2085EFAC-323D-4BF0-8486-4F3AC57AC40B}" type="presOf" srcId="{992DE705-ABA9-4B9C-829E-33CECE256A33}" destId="{1FA8D48B-188F-4A13-86F9-A35ABBC14152}" srcOrd="0" destOrd="0" presId="urn:microsoft.com/office/officeart/2005/8/layout/hProcess6"/>
    <dgm:cxn modelId="{00764C16-6858-4D00-A2F1-33796EF9A16B}" srcId="{5D9BBDB3-1F43-4549-A3AA-0E66BF0937F4}" destId="{0B8D76F8-114A-4A7C-9BD9-885F0BB63FB7}" srcOrd="1" destOrd="0" parTransId="{ECE64427-1D03-43AE-95F5-6638229F4AA9}" sibTransId="{D7E394D5-EC2C-486D-BD18-53AF059223EB}"/>
    <dgm:cxn modelId="{DF0E4360-DBBC-4702-BAD5-4364B1F7236D}" type="presOf" srcId="{0B8D76F8-114A-4A7C-9BD9-885F0BB63FB7}" destId="{72B467E4-F0C7-4009-8622-A702FADE093D}" srcOrd="0" destOrd="1" presId="urn:microsoft.com/office/officeart/2005/8/layout/hProcess6"/>
    <dgm:cxn modelId="{2A5DCDEA-16D7-45A6-B4FA-7201000EF30D}" srcId="{134505B6-86AF-4F3A-9C7A-EC3FFD7AF34B}" destId="{1F99CB59-75C5-4EFD-9100-B869B11547BC}" srcOrd="2" destOrd="0" parTransId="{95A8F910-AFA1-40D6-821F-44D47ACB6148}" sibTransId="{CAB10120-33D8-4BFA-B066-31AFF4C102D7}"/>
    <dgm:cxn modelId="{EA3E4208-2761-4259-88A4-0C95B0873577}" type="presOf" srcId="{1F99CB59-75C5-4EFD-9100-B869B11547BC}" destId="{9978DF0D-320E-4330-ACF5-734E468443EA}" srcOrd="0" destOrd="0" presId="urn:microsoft.com/office/officeart/2005/8/layout/hProcess6"/>
    <dgm:cxn modelId="{A023220B-09EB-4B11-A49F-39E6F568914E}" srcId="{C813F0F8-7665-4A80-9408-1F4027FC9804}" destId="{E80B48BC-4ED6-43B6-A236-6FED6618ADEA}" srcOrd="2" destOrd="0" parTransId="{48849881-5E57-4FA0-9AA5-39EDCDF39D95}" sibTransId="{7026E4B7-EEFA-4717-BC4E-22B15B757268}"/>
    <dgm:cxn modelId="{45FAB472-94AD-4029-A5C4-B9F06FC5F6AB}" type="presOf" srcId="{B4483E47-A36E-43AA-A74F-AB3929883425}" destId="{89AE08F3-423A-42CB-8202-C52314ED1B45}" srcOrd="1" destOrd="0" presId="urn:microsoft.com/office/officeart/2005/8/layout/hProcess6"/>
    <dgm:cxn modelId="{9C907DC8-53AC-42A5-A524-69624915580B}" type="presOf" srcId="{C813F0F8-7665-4A80-9408-1F4027FC9804}" destId="{CB8F513A-FA1D-4720-A7E3-A78425698F71}" srcOrd="0" destOrd="0" presId="urn:microsoft.com/office/officeart/2005/8/layout/hProcess6"/>
    <dgm:cxn modelId="{B7B80F26-8BB0-4732-B010-0265D5B0733D}" type="presParOf" srcId="{6126FE55-1B1A-4EA1-9159-071EC99076AF}" destId="{8EEE1C73-25F4-4E60-9303-30226A45F09F}" srcOrd="0" destOrd="0" presId="urn:microsoft.com/office/officeart/2005/8/layout/hProcess6"/>
    <dgm:cxn modelId="{4B3F39D1-ACD0-4FB1-819D-595D538CC95F}" type="presParOf" srcId="{8EEE1C73-25F4-4E60-9303-30226A45F09F}" destId="{33F75F89-05F6-4EEF-A87C-D97D9386DBC6}" srcOrd="0" destOrd="0" presId="urn:microsoft.com/office/officeart/2005/8/layout/hProcess6"/>
    <dgm:cxn modelId="{C0EA2F41-E9B8-4F43-A077-DAAC8074390B}" type="presParOf" srcId="{8EEE1C73-25F4-4E60-9303-30226A45F09F}" destId="{1FA8D48B-188F-4A13-86F9-A35ABBC14152}" srcOrd="1" destOrd="0" presId="urn:microsoft.com/office/officeart/2005/8/layout/hProcess6"/>
    <dgm:cxn modelId="{686DFE23-3DF6-49B8-A0EC-D8C50ED524D4}" type="presParOf" srcId="{8EEE1C73-25F4-4E60-9303-30226A45F09F}" destId="{6690EEA6-DA1B-4DDA-8E0D-84CCDF03987D}" srcOrd="2" destOrd="0" presId="urn:microsoft.com/office/officeart/2005/8/layout/hProcess6"/>
    <dgm:cxn modelId="{3515D91A-9AE0-470F-A744-019228864AFC}" type="presParOf" srcId="{8EEE1C73-25F4-4E60-9303-30226A45F09F}" destId="{19934FA4-07FB-487E-A1B1-EE58796998F1}" srcOrd="3" destOrd="0" presId="urn:microsoft.com/office/officeart/2005/8/layout/hProcess6"/>
    <dgm:cxn modelId="{A3A35A5E-FC81-46AC-95B6-AA70865BDEF4}" type="presParOf" srcId="{6126FE55-1B1A-4EA1-9159-071EC99076AF}" destId="{02EB1A68-7489-440C-BFE4-5EA8F3DEAAD1}" srcOrd="1" destOrd="0" presId="urn:microsoft.com/office/officeart/2005/8/layout/hProcess6"/>
    <dgm:cxn modelId="{6773D62C-FAC5-4783-A685-A30E809E8D0D}" type="presParOf" srcId="{6126FE55-1B1A-4EA1-9159-071EC99076AF}" destId="{07CE4245-D82D-4A7B-8E9A-03F393E1803A}" srcOrd="2" destOrd="0" presId="urn:microsoft.com/office/officeart/2005/8/layout/hProcess6"/>
    <dgm:cxn modelId="{BF5BA99A-8519-4177-AF9D-E6FD51240862}" type="presParOf" srcId="{07CE4245-D82D-4A7B-8E9A-03F393E1803A}" destId="{C71FEA0F-401B-4BC5-BDD1-06A19CB913F2}" srcOrd="0" destOrd="0" presId="urn:microsoft.com/office/officeart/2005/8/layout/hProcess6"/>
    <dgm:cxn modelId="{5C8F76E2-11A6-4C6F-8DB8-AA0BAE6CF5B6}" type="presParOf" srcId="{07CE4245-D82D-4A7B-8E9A-03F393E1803A}" destId="{72B467E4-F0C7-4009-8622-A702FADE093D}" srcOrd="1" destOrd="0" presId="urn:microsoft.com/office/officeart/2005/8/layout/hProcess6"/>
    <dgm:cxn modelId="{CB52B52F-9098-41C9-B9E4-A9615A45B959}" type="presParOf" srcId="{07CE4245-D82D-4A7B-8E9A-03F393E1803A}" destId="{352342FF-CCA4-4D8A-A9B1-75AC37ED29E4}" srcOrd="2" destOrd="0" presId="urn:microsoft.com/office/officeart/2005/8/layout/hProcess6"/>
    <dgm:cxn modelId="{0E5EF674-DF16-4EAA-8044-120EE3A70D35}" type="presParOf" srcId="{07CE4245-D82D-4A7B-8E9A-03F393E1803A}" destId="{53EB42B4-4AEE-4780-8E82-5BF031616BCD}" srcOrd="3" destOrd="0" presId="urn:microsoft.com/office/officeart/2005/8/layout/hProcess6"/>
    <dgm:cxn modelId="{769DBFB4-0097-4CA1-A9E7-C1108622D1B0}" type="presParOf" srcId="{6126FE55-1B1A-4EA1-9159-071EC99076AF}" destId="{A8A09920-4000-48AE-BFEC-4F06DA0B9B88}" srcOrd="3" destOrd="0" presId="urn:microsoft.com/office/officeart/2005/8/layout/hProcess6"/>
    <dgm:cxn modelId="{EC09F653-D06D-4B3E-8B2A-EF19000B7190}" type="presParOf" srcId="{6126FE55-1B1A-4EA1-9159-071EC99076AF}" destId="{C04F2B62-BB17-412D-BB22-35354C1C7FF0}" srcOrd="4" destOrd="0" presId="urn:microsoft.com/office/officeart/2005/8/layout/hProcess6"/>
    <dgm:cxn modelId="{C6E84470-9E7E-4A70-B3E8-EC783A1F08AC}" type="presParOf" srcId="{C04F2B62-BB17-412D-BB22-35354C1C7FF0}" destId="{00888736-C67F-45F2-9BFC-F1F846B80F8B}" srcOrd="0" destOrd="0" presId="urn:microsoft.com/office/officeart/2005/8/layout/hProcess6"/>
    <dgm:cxn modelId="{8A46756B-4153-4DD2-825F-B1EA6AFB1066}" type="presParOf" srcId="{C04F2B62-BB17-412D-BB22-35354C1C7FF0}" destId="{BE60812C-33C9-444F-9514-27853FD538CC}" srcOrd="1" destOrd="0" presId="urn:microsoft.com/office/officeart/2005/8/layout/hProcess6"/>
    <dgm:cxn modelId="{DCB3B3BA-A64B-4AE3-93A0-9AA5CF99BA59}" type="presParOf" srcId="{C04F2B62-BB17-412D-BB22-35354C1C7FF0}" destId="{89AE08F3-423A-42CB-8202-C52314ED1B45}" srcOrd="2" destOrd="0" presId="urn:microsoft.com/office/officeart/2005/8/layout/hProcess6"/>
    <dgm:cxn modelId="{C9073F3C-0DBA-4DFE-A00F-32B603B8C446}" type="presParOf" srcId="{C04F2B62-BB17-412D-BB22-35354C1C7FF0}" destId="{9978DF0D-320E-4330-ACF5-734E468443EA}" srcOrd="3" destOrd="0" presId="urn:microsoft.com/office/officeart/2005/8/layout/hProcess6"/>
    <dgm:cxn modelId="{9C50CBED-FF83-44C2-ABD2-C53EB3877D7D}" type="presParOf" srcId="{6126FE55-1B1A-4EA1-9159-071EC99076AF}" destId="{77F279ED-51FC-4C9F-952C-F333BBDBA076}" srcOrd="5" destOrd="0" presId="urn:microsoft.com/office/officeart/2005/8/layout/hProcess6"/>
    <dgm:cxn modelId="{79D22F0E-7A0C-4956-B91C-0304FD8787C2}" type="presParOf" srcId="{6126FE55-1B1A-4EA1-9159-071EC99076AF}" destId="{750F8FCC-F7E4-4F6C-9ACB-502E07F36D13}" srcOrd="6" destOrd="0" presId="urn:microsoft.com/office/officeart/2005/8/layout/hProcess6"/>
    <dgm:cxn modelId="{00CE7297-04DC-4D57-962A-28E035BA8462}" type="presParOf" srcId="{750F8FCC-F7E4-4F6C-9ACB-502E07F36D13}" destId="{9CB9FEFE-17E2-4E1E-A36B-55442BC89933}" srcOrd="0" destOrd="0" presId="urn:microsoft.com/office/officeart/2005/8/layout/hProcess6"/>
    <dgm:cxn modelId="{907B7AA7-AB4B-4A6E-831D-287BFD658E17}" type="presParOf" srcId="{750F8FCC-F7E4-4F6C-9ACB-502E07F36D13}" destId="{F460BB10-DEFA-4737-8383-B802C4586E5B}" srcOrd="1" destOrd="0" presId="urn:microsoft.com/office/officeart/2005/8/layout/hProcess6"/>
    <dgm:cxn modelId="{8CFADE4F-5741-488D-8645-B63DB242DD2D}" type="presParOf" srcId="{750F8FCC-F7E4-4F6C-9ACB-502E07F36D13}" destId="{07554696-8E82-43CF-A770-8B7CF07FBCED}" srcOrd="2" destOrd="0" presId="urn:microsoft.com/office/officeart/2005/8/layout/hProcess6"/>
    <dgm:cxn modelId="{9E951DCC-88E4-4037-9399-6031A33D73E0}" type="presParOf" srcId="{750F8FCC-F7E4-4F6C-9ACB-502E07F36D13}" destId="{CB8F513A-FA1D-4720-A7E3-A78425698F71}" srcOrd="3" destOrd="0" presId="urn:microsoft.com/office/officeart/2005/8/layout/hProcess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244CC-8E8B-47A3-910D-AA1925583AB4}">
      <dsp:nvSpPr>
        <dsp:cNvPr id="0" name=""/>
        <dsp:cNvSpPr/>
      </dsp:nvSpPr>
      <dsp:spPr>
        <a:xfrm>
          <a:off x="4474348" y="3258183"/>
          <a:ext cx="3930413" cy="311753"/>
        </a:xfrm>
        <a:custGeom>
          <a:avLst/>
          <a:gdLst/>
          <a:ahLst/>
          <a:cxnLst/>
          <a:rect l="0" t="0" r="0" b="0"/>
          <a:pathLst>
            <a:path>
              <a:moveTo>
                <a:pt x="0" y="0"/>
              </a:moveTo>
              <a:lnTo>
                <a:pt x="0" y="212450"/>
              </a:lnTo>
              <a:lnTo>
                <a:pt x="3930413" y="212450"/>
              </a:lnTo>
              <a:lnTo>
                <a:pt x="3930413"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B51E4B-30B9-41E8-82C5-183AB8672D03}">
      <dsp:nvSpPr>
        <dsp:cNvPr id="0" name=""/>
        <dsp:cNvSpPr/>
      </dsp:nvSpPr>
      <dsp:spPr>
        <a:xfrm>
          <a:off x="4474348" y="3258183"/>
          <a:ext cx="2620275" cy="311753"/>
        </a:xfrm>
        <a:custGeom>
          <a:avLst/>
          <a:gdLst/>
          <a:ahLst/>
          <a:cxnLst/>
          <a:rect l="0" t="0" r="0" b="0"/>
          <a:pathLst>
            <a:path>
              <a:moveTo>
                <a:pt x="0" y="0"/>
              </a:moveTo>
              <a:lnTo>
                <a:pt x="0" y="212450"/>
              </a:lnTo>
              <a:lnTo>
                <a:pt x="2620275" y="212450"/>
              </a:lnTo>
              <a:lnTo>
                <a:pt x="2620275"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83328E7-5433-4A29-9BBB-749D6D32EE8B}">
      <dsp:nvSpPr>
        <dsp:cNvPr id="0" name=""/>
        <dsp:cNvSpPr/>
      </dsp:nvSpPr>
      <dsp:spPr>
        <a:xfrm>
          <a:off x="4474348" y="3258183"/>
          <a:ext cx="1310137" cy="311753"/>
        </a:xfrm>
        <a:custGeom>
          <a:avLst/>
          <a:gdLst/>
          <a:ahLst/>
          <a:cxnLst/>
          <a:rect l="0" t="0" r="0" b="0"/>
          <a:pathLst>
            <a:path>
              <a:moveTo>
                <a:pt x="0" y="0"/>
              </a:moveTo>
              <a:lnTo>
                <a:pt x="0" y="212450"/>
              </a:lnTo>
              <a:lnTo>
                <a:pt x="1310137" y="212450"/>
              </a:lnTo>
              <a:lnTo>
                <a:pt x="1310137"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370F4-F80B-495C-8ACF-BED020206C2F}">
      <dsp:nvSpPr>
        <dsp:cNvPr id="0" name=""/>
        <dsp:cNvSpPr/>
      </dsp:nvSpPr>
      <dsp:spPr>
        <a:xfrm>
          <a:off x="4428628" y="3258183"/>
          <a:ext cx="91440" cy="311753"/>
        </a:xfrm>
        <a:custGeom>
          <a:avLst/>
          <a:gdLst/>
          <a:ahLst/>
          <a:cxnLst/>
          <a:rect l="0" t="0" r="0" b="0"/>
          <a:pathLst>
            <a:path>
              <a:moveTo>
                <a:pt x="45720" y="0"/>
              </a:moveTo>
              <a:lnTo>
                <a:pt x="45720"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FB4291-D923-4213-B7CB-1BDF48447F32}">
      <dsp:nvSpPr>
        <dsp:cNvPr id="0" name=""/>
        <dsp:cNvSpPr/>
      </dsp:nvSpPr>
      <dsp:spPr>
        <a:xfrm>
          <a:off x="3164210" y="3258183"/>
          <a:ext cx="1310137" cy="311753"/>
        </a:xfrm>
        <a:custGeom>
          <a:avLst/>
          <a:gdLst/>
          <a:ahLst/>
          <a:cxnLst/>
          <a:rect l="0" t="0" r="0" b="0"/>
          <a:pathLst>
            <a:path>
              <a:moveTo>
                <a:pt x="1310137" y="0"/>
              </a:moveTo>
              <a:lnTo>
                <a:pt x="1310137" y="212450"/>
              </a:lnTo>
              <a:lnTo>
                <a:pt x="0" y="212450"/>
              </a:lnTo>
              <a:lnTo>
                <a:pt x="0"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4DA0AA-D34D-43F5-B2DA-9546CCA355DE}">
      <dsp:nvSpPr>
        <dsp:cNvPr id="0" name=""/>
        <dsp:cNvSpPr/>
      </dsp:nvSpPr>
      <dsp:spPr>
        <a:xfrm>
          <a:off x="1854072" y="3258183"/>
          <a:ext cx="2620275" cy="311753"/>
        </a:xfrm>
        <a:custGeom>
          <a:avLst/>
          <a:gdLst/>
          <a:ahLst/>
          <a:cxnLst/>
          <a:rect l="0" t="0" r="0" b="0"/>
          <a:pathLst>
            <a:path>
              <a:moveTo>
                <a:pt x="2620275" y="0"/>
              </a:moveTo>
              <a:lnTo>
                <a:pt x="2620275" y="212450"/>
              </a:lnTo>
              <a:lnTo>
                <a:pt x="0" y="212450"/>
              </a:lnTo>
              <a:lnTo>
                <a:pt x="0"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ACF8E8-3A4A-49C7-AD60-1D570581FB8C}">
      <dsp:nvSpPr>
        <dsp:cNvPr id="0" name=""/>
        <dsp:cNvSpPr/>
      </dsp:nvSpPr>
      <dsp:spPr>
        <a:xfrm>
          <a:off x="543935" y="3258183"/>
          <a:ext cx="3930413" cy="311753"/>
        </a:xfrm>
        <a:custGeom>
          <a:avLst/>
          <a:gdLst/>
          <a:ahLst/>
          <a:cxnLst/>
          <a:rect l="0" t="0" r="0" b="0"/>
          <a:pathLst>
            <a:path>
              <a:moveTo>
                <a:pt x="3930413" y="0"/>
              </a:moveTo>
              <a:lnTo>
                <a:pt x="3930413" y="212450"/>
              </a:lnTo>
              <a:lnTo>
                <a:pt x="0" y="212450"/>
              </a:lnTo>
              <a:lnTo>
                <a:pt x="0" y="311753"/>
              </a:lnTo>
            </a:path>
          </a:pathLst>
        </a:custGeom>
        <a:noFill/>
        <a:ln w="1905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2D82F9-F431-494F-9088-16F360E7DD36}">
      <dsp:nvSpPr>
        <dsp:cNvPr id="0" name=""/>
        <dsp:cNvSpPr/>
      </dsp:nvSpPr>
      <dsp:spPr>
        <a:xfrm>
          <a:off x="4428628" y="2265754"/>
          <a:ext cx="91440" cy="311753"/>
        </a:xfrm>
        <a:custGeom>
          <a:avLst/>
          <a:gdLst/>
          <a:ahLst/>
          <a:cxnLst/>
          <a:rect l="0" t="0" r="0" b="0"/>
          <a:pathLst>
            <a:path>
              <a:moveTo>
                <a:pt x="45720" y="0"/>
              </a:moveTo>
              <a:lnTo>
                <a:pt x="45720" y="31175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7F3444-5B4B-43C3-8E13-96E4EBBAB5CB}">
      <dsp:nvSpPr>
        <dsp:cNvPr id="0" name=""/>
        <dsp:cNvSpPr/>
      </dsp:nvSpPr>
      <dsp:spPr>
        <a:xfrm>
          <a:off x="2628245" y="1585078"/>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E1CC38-B8B5-438A-BAA2-32AAA8283477}">
      <dsp:nvSpPr>
        <dsp:cNvPr id="0" name=""/>
        <dsp:cNvSpPr/>
      </dsp:nvSpPr>
      <dsp:spPr>
        <a:xfrm>
          <a:off x="2747348" y="1698226"/>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Sales</a:t>
          </a:r>
          <a:endParaRPr lang="en-US" sz="1300" kern="1200" dirty="0"/>
        </a:p>
      </dsp:txBody>
      <dsp:txXfrm>
        <a:off x="2767284" y="1718162"/>
        <a:ext cx="1032058" cy="640804"/>
      </dsp:txXfrm>
    </dsp:sp>
    <dsp:sp modelId="{3B9BCDFA-122A-4200-8004-E1369BC3785B}">
      <dsp:nvSpPr>
        <dsp:cNvPr id="0" name=""/>
        <dsp:cNvSpPr/>
      </dsp:nvSpPr>
      <dsp:spPr>
        <a:xfrm>
          <a:off x="3938382" y="1585078"/>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1374074-D11D-47D1-B9EA-58A1E92E1E45}">
      <dsp:nvSpPr>
        <dsp:cNvPr id="0" name=""/>
        <dsp:cNvSpPr/>
      </dsp:nvSpPr>
      <dsp:spPr>
        <a:xfrm>
          <a:off x="4057486" y="1698226"/>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Delivery</a:t>
          </a:r>
          <a:br>
            <a:rPr lang="en-US" sz="1300" kern="1200" dirty="0" smtClean="0"/>
          </a:br>
          <a:r>
            <a:rPr lang="en-US" sz="1300" kern="1200" dirty="0" smtClean="0"/>
            <a:t>Executive</a:t>
          </a:r>
          <a:endParaRPr lang="en-US" sz="1300" kern="1200" dirty="0"/>
        </a:p>
      </dsp:txBody>
      <dsp:txXfrm>
        <a:off x="4077422" y="1718162"/>
        <a:ext cx="1032058" cy="640804"/>
      </dsp:txXfrm>
    </dsp:sp>
    <dsp:sp modelId="{65F59157-A430-47E2-B30E-5450049241E7}">
      <dsp:nvSpPr>
        <dsp:cNvPr id="0" name=""/>
        <dsp:cNvSpPr/>
      </dsp:nvSpPr>
      <dsp:spPr>
        <a:xfrm>
          <a:off x="3938382" y="257750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E2D9F6-A128-45AA-9067-E3342A9D5FED}">
      <dsp:nvSpPr>
        <dsp:cNvPr id="0" name=""/>
        <dsp:cNvSpPr/>
      </dsp:nvSpPr>
      <dsp:spPr>
        <a:xfrm>
          <a:off x="4057486" y="2690656"/>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Delivery </a:t>
          </a:r>
          <a:br>
            <a:rPr lang="en-US" sz="1300" kern="1200" dirty="0" smtClean="0"/>
          </a:br>
          <a:r>
            <a:rPr lang="en-US" sz="1300" kern="1200" dirty="0" smtClean="0"/>
            <a:t>Lead</a:t>
          </a:r>
          <a:endParaRPr lang="en-US" sz="1300" kern="1200" dirty="0"/>
        </a:p>
      </dsp:txBody>
      <dsp:txXfrm>
        <a:off x="4077422" y="2710592"/>
        <a:ext cx="1032058" cy="640804"/>
      </dsp:txXfrm>
    </dsp:sp>
    <dsp:sp modelId="{A12042A8-D9EE-411D-A220-1486AB506E38}">
      <dsp:nvSpPr>
        <dsp:cNvPr id="0" name=""/>
        <dsp:cNvSpPr/>
      </dsp:nvSpPr>
      <dsp:spPr>
        <a:xfrm>
          <a:off x="7969"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AF0473-F27B-494C-B6AA-C526D0E94F45}">
      <dsp:nvSpPr>
        <dsp:cNvPr id="0" name=""/>
        <dsp:cNvSpPr/>
      </dsp:nvSpPr>
      <dsp:spPr>
        <a:xfrm>
          <a:off x="127073"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Paid Media </a:t>
          </a:r>
          <a:endParaRPr lang="en-US" sz="1300" kern="1200" dirty="0"/>
        </a:p>
      </dsp:txBody>
      <dsp:txXfrm>
        <a:off x="147009" y="3703021"/>
        <a:ext cx="1032058" cy="640804"/>
      </dsp:txXfrm>
    </dsp:sp>
    <dsp:sp modelId="{5E72174C-B8F8-4EA1-9C8D-D4ADFB3C53C3}">
      <dsp:nvSpPr>
        <dsp:cNvPr id="0" name=""/>
        <dsp:cNvSpPr/>
      </dsp:nvSpPr>
      <dsp:spPr>
        <a:xfrm>
          <a:off x="1318107"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6CC3C0-7C7C-4511-A059-E9614C2EFDD9}">
      <dsp:nvSpPr>
        <dsp:cNvPr id="0" name=""/>
        <dsp:cNvSpPr/>
      </dsp:nvSpPr>
      <dsp:spPr>
        <a:xfrm>
          <a:off x="1437210"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Design / Development</a:t>
          </a:r>
        </a:p>
      </dsp:txBody>
      <dsp:txXfrm>
        <a:off x="1457146" y="3703021"/>
        <a:ext cx="1032058" cy="640804"/>
      </dsp:txXfrm>
    </dsp:sp>
    <dsp:sp modelId="{7A57DCD5-7047-4015-BCFC-AD7941A80B38}">
      <dsp:nvSpPr>
        <dsp:cNvPr id="0" name=""/>
        <dsp:cNvSpPr/>
      </dsp:nvSpPr>
      <dsp:spPr>
        <a:xfrm>
          <a:off x="2628245"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E9531-C42D-44ED-B799-9B92E2A96511}">
      <dsp:nvSpPr>
        <dsp:cNvPr id="0" name=""/>
        <dsp:cNvSpPr/>
      </dsp:nvSpPr>
      <dsp:spPr>
        <a:xfrm>
          <a:off x="2747348"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SEO / Local</a:t>
          </a:r>
        </a:p>
      </dsp:txBody>
      <dsp:txXfrm>
        <a:off x="2767284" y="3703021"/>
        <a:ext cx="1032058" cy="640804"/>
      </dsp:txXfrm>
    </dsp:sp>
    <dsp:sp modelId="{06D35EBE-40BA-4BBA-85B1-E1CAE6E48A7E}">
      <dsp:nvSpPr>
        <dsp:cNvPr id="0" name=""/>
        <dsp:cNvSpPr/>
      </dsp:nvSpPr>
      <dsp:spPr>
        <a:xfrm>
          <a:off x="3938382"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DE644E-114D-4EBE-BF58-E6E3CA794458}">
      <dsp:nvSpPr>
        <dsp:cNvPr id="0" name=""/>
        <dsp:cNvSpPr/>
      </dsp:nvSpPr>
      <dsp:spPr>
        <a:xfrm>
          <a:off x="4057486"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Social</a:t>
          </a:r>
        </a:p>
      </dsp:txBody>
      <dsp:txXfrm>
        <a:off x="4077422" y="3703021"/>
        <a:ext cx="1032058" cy="640804"/>
      </dsp:txXfrm>
    </dsp:sp>
    <dsp:sp modelId="{03E3E6BB-47BB-4DF8-8DFB-9CAB2DE87E56}">
      <dsp:nvSpPr>
        <dsp:cNvPr id="0" name=""/>
        <dsp:cNvSpPr/>
      </dsp:nvSpPr>
      <dsp:spPr>
        <a:xfrm>
          <a:off x="5248520"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9616B8-68BA-4622-97D7-4F3422FA885A}">
      <dsp:nvSpPr>
        <dsp:cNvPr id="0" name=""/>
        <dsp:cNvSpPr/>
      </dsp:nvSpPr>
      <dsp:spPr>
        <a:xfrm>
          <a:off x="5367623"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Content</a:t>
          </a:r>
        </a:p>
      </dsp:txBody>
      <dsp:txXfrm>
        <a:off x="5387559" y="3703021"/>
        <a:ext cx="1032058" cy="640804"/>
      </dsp:txXfrm>
    </dsp:sp>
    <dsp:sp modelId="{DBA8671A-B39C-4754-AB30-5A34DC4EA3D6}">
      <dsp:nvSpPr>
        <dsp:cNvPr id="0" name=""/>
        <dsp:cNvSpPr/>
      </dsp:nvSpPr>
      <dsp:spPr>
        <a:xfrm>
          <a:off x="6558658"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13AAB0-512D-4014-AB38-B46036ACC4A6}">
      <dsp:nvSpPr>
        <dsp:cNvPr id="0" name=""/>
        <dsp:cNvSpPr/>
      </dsp:nvSpPr>
      <dsp:spPr>
        <a:xfrm>
          <a:off x="6677761"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Analytics</a:t>
          </a:r>
        </a:p>
      </dsp:txBody>
      <dsp:txXfrm>
        <a:off x="6697697" y="3703021"/>
        <a:ext cx="1032058" cy="640804"/>
      </dsp:txXfrm>
    </dsp:sp>
    <dsp:sp modelId="{9CA31550-E1C4-4FAA-AE43-927A5FD8C142}">
      <dsp:nvSpPr>
        <dsp:cNvPr id="0" name=""/>
        <dsp:cNvSpPr/>
      </dsp:nvSpPr>
      <dsp:spPr>
        <a:xfrm>
          <a:off x="7868795" y="3569937"/>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63B8920-BDA5-4BCA-B711-4BC5DECF6B21}">
      <dsp:nvSpPr>
        <dsp:cNvPr id="0" name=""/>
        <dsp:cNvSpPr/>
      </dsp:nvSpPr>
      <dsp:spPr>
        <a:xfrm>
          <a:off x="7987899" y="3683085"/>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altLang="en-US" sz="1300" kern="1200" dirty="0" smtClean="0"/>
            <a:t>CRO</a:t>
          </a:r>
        </a:p>
      </dsp:txBody>
      <dsp:txXfrm>
        <a:off x="8007835" y="3703021"/>
        <a:ext cx="1032058" cy="640804"/>
      </dsp:txXfrm>
    </dsp:sp>
    <dsp:sp modelId="{BA46303C-7BB0-403C-A535-8919B85FF614}">
      <dsp:nvSpPr>
        <dsp:cNvPr id="0" name=""/>
        <dsp:cNvSpPr/>
      </dsp:nvSpPr>
      <dsp:spPr>
        <a:xfrm>
          <a:off x="5248520" y="1585078"/>
          <a:ext cx="1071930" cy="6806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D1E560-B721-407F-9DF1-99A7E20B35FD}">
      <dsp:nvSpPr>
        <dsp:cNvPr id="0" name=""/>
        <dsp:cNvSpPr/>
      </dsp:nvSpPr>
      <dsp:spPr>
        <a:xfrm>
          <a:off x="5367623" y="1698226"/>
          <a:ext cx="1071930" cy="6806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smtClean="0"/>
            <a:t>Strategy</a:t>
          </a:r>
          <a:endParaRPr lang="en-US" sz="1300" kern="1200" dirty="0"/>
        </a:p>
      </dsp:txBody>
      <dsp:txXfrm>
        <a:off x="5387559" y="1718162"/>
        <a:ext cx="1032058" cy="640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C516A-BBD4-46EE-9D86-AD3596735871}">
      <dsp:nvSpPr>
        <dsp:cNvPr id="0" name=""/>
        <dsp:cNvSpPr/>
      </dsp:nvSpPr>
      <dsp:spPr>
        <a:xfrm>
          <a:off x="1972195" y="914"/>
          <a:ext cx="1237208" cy="1237208"/>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Future</a:t>
          </a:r>
          <a:endParaRPr lang="en-US" sz="1500" kern="1200" dirty="0"/>
        </a:p>
      </dsp:txBody>
      <dsp:txXfrm>
        <a:off x="2153380" y="182099"/>
        <a:ext cx="874838" cy="874838"/>
      </dsp:txXfrm>
    </dsp:sp>
    <dsp:sp modelId="{A42D4F22-2857-4247-87DF-BC8A1E021ED3}">
      <dsp:nvSpPr>
        <dsp:cNvPr id="0" name=""/>
        <dsp:cNvSpPr/>
      </dsp:nvSpPr>
      <dsp:spPr>
        <a:xfrm rot="1800000">
          <a:off x="3222605" y="870336"/>
          <a:ext cx="328479" cy="417557"/>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3229206" y="929211"/>
        <a:ext cx="229935" cy="250535"/>
      </dsp:txXfrm>
    </dsp:sp>
    <dsp:sp modelId="{25B31AF7-BF13-40D3-B5B8-56B134AFC019}">
      <dsp:nvSpPr>
        <dsp:cNvPr id="0" name=""/>
        <dsp:cNvSpPr/>
      </dsp:nvSpPr>
      <dsp:spPr>
        <a:xfrm>
          <a:off x="3580389" y="929405"/>
          <a:ext cx="1237208" cy="1237208"/>
        </a:xfrm>
        <a:prstGeom prst="ellipse">
          <a:avLst/>
        </a:prstGeom>
        <a:gradFill rotWithShape="0">
          <a:gsLst>
            <a:gs pos="0">
              <a:schemeClr val="accent2">
                <a:hueOff val="-357124"/>
                <a:satOff val="7027"/>
                <a:lumOff val="1255"/>
                <a:alphaOff val="0"/>
              </a:schemeClr>
            </a:gs>
            <a:gs pos="90000">
              <a:schemeClr val="accent2">
                <a:hueOff val="-357124"/>
                <a:satOff val="7027"/>
                <a:lumOff val="1255"/>
                <a:alphaOff val="0"/>
                <a:shade val="100000"/>
                <a:satMod val="105000"/>
              </a:schemeClr>
            </a:gs>
            <a:gs pos="100000">
              <a:schemeClr val="accent2">
                <a:hueOff val="-357124"/>
                <a:satOff val="7027"/>
                <a:lumOff val="125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Solution Definition</a:t>
          </a:r>
          <a:endParaRPr lang="en-US" sz="1500" kern="1200" dirty="0"/>
        </a:p>
      </dsp:txBody>
      <dsp:txXfrm>
        <a:off x="3761574" y="1110590"/>
        <a:ext cx="874838" cy="874838"/>
      </dsp:txXfrm>
    </dsp:sp>
    <dsp:sp modelId="{2BAD21E4-3D77-41C9-93F2-074A444D8105}">
      <dsp:nvSpPr>
        <dsp:cNvPr id="0" name=""/>
        <dsp:cNvSpPr/>
      </dsp:nvSpPr>
      <dsp:spPr>
        <a:xfrm rot="5400000">
          <a:off x="4034753" y="2258424"/>
          <a:ext cx="328479" cy="417557"/>
        </a:xfrm>
        <a:prstGeom prst="rightArrow">
          <a:avLst>
            <a:gd name="adj1" fmla="val 60000"/>
            <a:gd name="adj2" fmla="val 50000"/>
          </a:avLst>
        </a:prstGeom>
        <a:gradFill rotWithShape="0">
          <a:gsLst>
            <a:gs pos="0">
              <a:schemeClr val="accent2">
                <a:hueOff val="-357124"/>
                <a:satOff val="7027"/>
                <a:lumOff val="1255"/>
                <a:alphaOff val="0"/>
              </a:schemeClr>
            </a:gs>
            <a:gs pos="90000">
              <a:schemeClr val="accent2">
                <a:hueOff val="-357124"/>
                <a:satOff val="7027"/>
                <a:lumOff val="1255"/>
                <a:alphaOff val="0"/>
                <a:shade val="100000"/>
                <a:satMod val="105000"/>
              </a:schemeClr>
            </a:gs>
            <a:gs pos="100000">
              <a:schemeClr val="accent2">
                <a:hueOff val="-357124"/>
                <a:satOff val="7027"/>
                <a:lumOff val="125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4084025" y="2292663"/>
        <a:ext cx="229935" cy="250535"/>
      </dsp:txXfrm>
    </dsp:sp>
    <dsp:sp modelId="{0AB0872C-CD6D-4866-AAC1-D1E233ED7714}">
      <dsp:nvSpPr>
        <dsp:cNvPr id="0" name=""/>
        <dsp:cNvSpPr/>
      </dsp:nvSpPr>
      <dsp:spPr>
        <a:xfrm>
          <a:off x="3580389" y="2786386"/>
          <a:ext cx="1237208" cy="1237208"/>
        </a:xfrm>
        <a:prstGeom prst="ellipse">
          <a:avLst/>
        </a:prstGeom>
        <a:gradFill rotWithShape="0">
          <a:gsLst>
            <a:gs pos="0">
              <a:schemeClr val="accent2">
                <a:hueOff val="-714248"/>
                <a:satOff val="14054"/>
                <a:lumOff val="2510"/>
                <a:alphaOff val="0"/>
              </a:schemeClr>
            </a:gs>
            <a:gs pos="90000">
              <a:schemeClr val="accent2">
                <a:hueOff val="-714248"/>
                <a:satOff val="14054"/>
                <a:lumOff val="2510"/>
                <a:alphaOff val="0"/>
                <a:shade val="100000"/>
                <a:satMod val="105000"/>
              </a:schemeClr>
            </a:gs>
            <a:gs pos="100000">
              <a:schemeClr val="accent2">
                <a:hueOff val="-714248"/>
                <a:satOff val="14054"/>
                <a:lumOff val="251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Proposed</a:t>
          </a:r>
          <a:endParaRPr lang="en-US" sz="1500" kern="1200" dirty="0"/>
        </a:p>
      </dsp:txBody>
      <dsp:txXfrm>
        <a:off x="3761574" y="2967571"/>
        <a:ext cx="874838" cy="874838"/>
      </dsp:txXfrm>
    </dsp:sp>
    <dsp:sp modelId="{9CC9E81E-95ED-4302-88BE-90461F04702A}">
      <dsp:nvSpPr>
        <dsp:cNvPr id="0" name=""/>
        <dsp:cNvSpPr/>
      </dsp:nvSpPr>
      <dsp:spPr>
        <a:xfrm rot="9000000">
          <a:off x="3238707" y="3655809"/>
          <a:ext cx="328479" cy="417557"/>
        </a:xfrm>
        <a:prstGeom prst="rightArrow">
          <a:avLst>
            <a:gd name="adj1" fmla="val 60000"/>
            <a:gd name="adj2" fmla="val 50000"/>
          </a:avLst>
        </a:prstGeom>
        <a:gradFill rotWithShape="0">
          <a:gsLst>
            <a:gs pos="0">
              <a:schemeClr val="accent2">
                <a:hueOff val="-714248"/>
                <a:satOff val="14054"/>
                <a:lumOff val="2510"/>
                <a:alphaOff val="0"/>
              </a:schemeClr>
            </a:gs>
            <a:gs pos="90000">
              <a:schemeClr val="accent2">
                <a:hueOff val="-714248"/>
                <a:satOff val="14054"/>
                <a:lumOff val="2510"/>
                <a:alphaOff val="0"/>
                <a:shade val="100000"/>
                <a:satMod val="105000"/>
              </a:schemeClr>
            </a:gs>
            <a:gs pos="100000">
              <a:schemeClr val="accent2">
                <a:hueOff val="-714248"/>
                <a:satOff val="14054"/>
                <a:lumOff val="251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10800000">
        <a:off x="3330650" y="3714684"/>
        <a:ext cx="229935" cy="250535"/>
      </dsp:txXfrm>
    </dsp:sp>
    <dsp:sp modelId="{7E93BBE7-2AB8-4CAA-9DAA-D8F8FE1A6424}">
      <dsp:nvSpPr>
        <dsp:cNvPr id="0" name=""/>
        <dsp:cNvSpPr/>
      </dsp:nvSpPr>
      <dsp:spPr>
        <a:xfrm>
          <a:off x="1972195" y="3714877"/>
          <a:ext cx="1237208" cy="1237208"/>
        </a:xfrm>
        <a:prstGeom prst="ellipse">
          <a:avLst/>
        </a:prstGeom>
        <a:gradFill rotWithShape="0">
          <a:gsLst>
            <a:gs pos="0">
              <a:schemeClr val="accent2">
                <a:hueOff val="-1071372"/>
                <a:satOff val="21082"/>
                <a:lumOff val="3764"/>
                <a:alphaOff val="0"/>
              </a:schemeClr>
            </a:gs>
            <a:gs pos="90000">
              <a:schemeClr val="accent2">
                <a:hueOff val="-1071372"/>
                <a:satOff val="21082"/>
                <a:lumOff val="3764"/>
                <a:alphaOff val="0"/>
                <a:shade val="100000"/>
                <a:satMod val="105000"/>
              </a:schemeClr>
            </a:gs>
            <a:gs pos="100000">
              <a:schemeClr val="accent2">
                <a:hueOff val="-1071372"/>
                <a:satOff val="21082"/>
                <a:lumOff val="376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Scheduled</a:t>
          </a:r>
          <a:endParaRPr lang="en-US" sz="1500" kern="1200" dirty="0"/>
        </a:p>
      </dsp:txBody>
      <dsp:txXfrm>
        <a:off x="2153380" y="3896062"/>
        <a:ext cx="874838" cy="874838"/>
      </dsp:txXfrm>
    </dsp:sp>
    <dsp:sp modelId="{6CF08B92-6842-4C19-AF12-8F82254CC157}">
      <dsp:nvSpPr>
        <dsp:cNvPr id="0" name=""/>
        <dsp:cNvSpPr/>
      </dsp:nvSpPr>
      <dsp:spPr>
        <a:xfrm rot="12600000">
          <a:off x="1630514" y="3665105"/>
          <a:ext cx="328479" cy="417557"/>
        </a:xfrm>
        <a:prstGeom prst="rightArrow">
          <a:avLst>
            <a:gd name="adj1" fmla="val 60000"/>
            <a:gd name="adj2" fmla="val 50000"/>
          </a:avLst>
        </a:prstGeom>
        <a:gradFill rotWithShape="0">
          <a:gsLst>
            <a:gs pos="0">
              <a:schemeClr val="accent2">
                <a:hueOff val="-1071372"/>
                <a:satOff val="21082"/>
                <a:lumOff val="3764"/>
                <a:alphaOff val="0"/>
              </a:schemeClr>
            </a:gs>
            <a:gs pos="90000">
              <a:schemeClr val="accent2">
                <a:hueOff val="-1071372"/>
                <a:satOff val="21082"/>
                <a:lumOff val="3764"/>
                <a:alphaOff val="0"/>
                <a:shade val="100000"/>
                <a:satMod val="105000"/>
              </a:schemeClr>
            </a:gs>
            <a:gs pos="100000">
              <a:schemeClr val="accent2">
                <a:hueOff val="-1071372"/>
                <a:satOff val="21082"/>
                <a:lumOff val="376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rot="10800000">
        <a:off x="1722457" y="3773252"/>
        <a:ext cx="229935" cy="250535"/>
      </dsp:txXfrm>
    </dsp:sp>
    <dsp:sp modelId="{76AC9E50-F63B-4351-AB71-FD5FC7430E9E}">
      <dsp:nvSpPr>
        <dsp:cNvPr id="0" name=""/>
        <dsp:cNvSpPr/>
      </dsp:nvSpPr>
      <dsp:spPr>
        <a:xfrm>
          <a:off x="364002" y="2786386"/>
          <a:ext cx="1237208" cy="1237208"/>
        </a:xfrm>
        <a:prstGeom prst="ellipse">
          <a:avLst/>
        </a:prstGeom>
        <a:gradFill rotWithShape="0">
          <a:gsLst>
            <a:gs pos="0">
              <a:schemeClr val="accent2">
                <a:hueOff val="-1428496"/>
                <a:satOff val="28109"/>
                <a:lumOff val="5019"/>
                <a:alphaOff val="0"/>
              </a:schemeClr>
            </a:gs>
            <a:gs pos="90000">
              <a:schemeClr val="accent2">
                <a:hueOff val="-1428496"/>
                <a:satOff val="28109"/>
                <a:lumOff val="5019"/>
                <a:alphaOff val="0"/>
                <a:shade val="100000"/>
                <a:satMod val="105000"/>
              </a:schemeClr>
            </a:gs>
            <a:gs pos="100000">
              <a:schemeClr val="accent2">
                <a:hueOff val="-1428496"/>
                <a:satOff val="28109"/>
                <a:lumOff val="5019"/>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Active</a:t>
          </a:r>
          <a:endParaRPr lang="en-US" sz="1500" kern="1200" dirty="0"/>
        </a:p>
      </dsp:txBody>
      <dsp:txXfrm>
        <a:off x="545187" y="2967571"/>
        <a:ext cx="874838" cy="874838"/>
      </dsp:txXfrm>
    </dsp:sp>
    <dsp:sp modelId="{9C067784-FDDF-43CE-958D-DB7EE7FBFC11}">
      <dsp:nvSpPr>
        <dsp:cNvPr id="0" name=""/>
        <dsp:cNvSpPr/>
      </dsp:nvSpPr>
      <dsp:spPr>
        <a:xfrm rot="16200000">
          <a:off x="818366" y="2277017"/>
          <a:ext cx="328479" cy="417557"/>
        </a:xfrm>
        <a:prstGeom prst="rightArrow">
          <a:avLst>
            <a:gd name="adj1" fmla="val 60000"/>
            <a:gd name="adj2" fmla="val 50000"/>
          </a:avLst>
        </a:prstGeom>
        <a:gradFill rotWithShape="0">
          <a:gsLst>
            <a:gs pos="0">
              <a:schemeClr val="accent2">
                <a:hueOff val="-1428496"/>
                <a:satOff val="28109"/>
                <a:lumOff val="5019"/>
                <a:alphaOff val="0"/>
              </a:schemeClr>
            </a:gs>
            <a:gs pos="90000">
              <a:schemeClr val="accent2">
                <a:hueOff val="-1428496"/>
                <a:satOff val="28109"/>
                <a:lumOff val="5019"/>
                <a:alphaOff val="0"/>
                <a:shade val="100000"/>
                <a:satMod val="105000"/>
              </a:schemeClr>
            </a:gs>
            <a:gs pos="100000">
              <a:schemeClr val="accent2">
                <a:hueOff val="-1428496"/>
                <a:satOff val="28109"/>
                <a:lumOff val="5019"/>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867638" y="2409800"/>
        <a:ext cx="229935" cy="250535"/>
      </dsp:txXfrm>
    </dsp:sp>
    <dsp:sp modelId="{D8D5C458-98E2-4C51-BA7F-40C51D7EA216}">
      <dsp:nvSpPr>
        <dsp:cNvPr id="0" name=""/>
        <dsp:cNvSpPr/>
      </dsp:nvSpPr>
      <dsp:spPr>
        <a:xfrm>
          <a:off x="364002" y="929405"/>
          <a:ext cx="1237208" cy="1237208"/>
        </a:xfrm>
        <a:prstGeom prst="ellipse">
          <a:avLst/>
        </a:prstGeom>
        <a:gradFill rotWithShape="0">
          <a:gsLst>
            <a:gs pos="0">
              <a:schemeClr val="accent2">
                <a:hueOff val="-1785620"/>
                <a:satOff val="35136"/>
                <a:lumOff val="6274"/>
                <a:alphaOff val="0"/>
              </a:schemeClr>
            </a:gs>
            <a:gs pos="90000">
              <a:schemeClr val="accent2">
                <a:hueOff val="-1785620"/>
                <a:satOff val="35136"/>
                <a:lumOff val="6274"/>
                <a:alphaOff val="0"/>
                <a:shade val="100000"/>
                <a:satMod val="105000"/>
              </a:schemeClr>
            </a:gs>
            <a:gs pos="100000">
              <a:schemeClr val="accent2">
                <a:hueOff val="-1785620"/>
                <a:satOff val="35136"/>
                <a:lumOff val="627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en-US" sz="1500" kern="1200" dirty="0" smtClean="0"/>
            <a:t>Complete</a:t>
          </a:r>
          <a:endParaRPr lang="en-US" sz="1500" kern="1200" dirty="0"/>
        </a:p>
      </dsp:txBody>
      <dsp:txXfrm>
        <a:off x="545187" y="1110590"/>
        <a:ext cx="874838" cy="874838"/>
      </dsp:txXfrm>
    </dsp:sp>
    <dsp:sp modelId="{15082311-3A60-42B8-BFF3-5E1D267CF8DE}">
      <dsp:nvSpPr>
        <dsp:cNvPr id="0" name=""/>
        <dsp:cNvSpPr/>
      </dsp:nvSpPr>
      <dsp:spPr>
        <a:xfrm rot="19800000">
          <a:off x="1614412" y="879633"/>
          <a:ext cx="328479" cy="417557"/>
        </a:xfrm>
        <a:prstGeom prst="rightArrow">
          <a:avLst>
            <a:gd name="adj1" fmla="val 60000"/>
            <a:gd name="adj2" fmla="val 50000"/>
          </a:avLst>
        </a:prstGeom>
        <a:gradFill rotWithShape="0">
          <a:gsLst>
            <a:gs pos="0">
              <a:schemeClr val="accent2">
                <a:hueOff val="-1785620"/>
                <a:satOff val="35136"/>
                <a:lumOff val="6274"/>
                <a:alphaOff val="0"/>
              </a:schemeClr>
            </a:gs>
            <a:gs pos="90000">
              <a:schemeClr val="accent2">
                <a:hueOff val="-1785620"/>
                <a:satOff val="35136"/>
                <a:lumOff val="6274"/>
                <a:alphaOff val="0"/>
                <a:shade val="100000"/>
                <a:satMod val="105000"/>
              </a:schemeClr>
            </a:gs>
            <a:gs pos="100000">
              <a:schemeClr val="accent2">
                <a:hueOff val="-1785620"/>
                <a:satOff val="35136"/>
                <a:lumOff val="627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dsp:txBody>
      <dsp:txXfrm>
        <a:off x="1621013" y="987780"/>
        <a:ext cx="229935" cy="2505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5C516A-BBD4-46EE-9D86-AD3596735871}">
      <dsp:nvSpPr>
        <dsp:cNvPr id="0" name=""/>
        <dsp:cNvSpPr/>
      </dsp:nvSpPr>
      <dsp:spPr>
        <a:xfrm>
          <a:off x="1843161" y="951"/>
          <a:ext cx="1495276" cy="1495276"/>
        </a:xfrm>
        <a:prstGeom prst="ellipse">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Identify / Receive</a:t>
          </a:r>
          <a:endParaRPr lang="en-US" sz="1900" kern="1200" dirty="0"/>
        </a:p>
      </dsp:txBody>
      <dsp:txXfrm>
        <a:off x="2062139" y="219929"/>
        <a:ext cx="1057320" cy="1057320"/>
      </dsp:txXfrm>
    </dsp:sp>
    <dsp:sp modelId="{A42D4F22-2857-4247-87DF-BC8A1E021ED3}">
      <dsp:nvSpPr>
        <dsp:cNvPr id="0" name=""/>
        <dsp:cNvSpPr/>
      </dsp:nvSpPr>
      <dsp:spPr>
        <a:xfrm rot="2160000">
          <a:off x="3291239" y="1149648"/>
          <a:ext cx="397739" cy="504655"/>
        </a:xfrm>
        <a:prstGeom prst="rightArrow">
          <a:avLst>
            <a:gd name="adj1" fmla="val 60000"/>
            <a:gd name="adj2" fmla="val 50000"/>
          </a:avLst>
        </a:prstGeom>
        <a:gradFill rotWithShape="0">
          <a:gsLst>
            <a:gs pos="0">
              <a:schemeClr val="accent2">
                <a:hueOff val="0"/>
                <a:satOff val="0"/>
                <a:lumOff val="0"/>
                <a:alphaOff val="0"/>
              </a:schemeClr>
            </a:gs>
            <a:gs pos="90000">
              <a:schemeClr val="accent2">
                <a:hueOff val="0"/>
                <a:satOff val="0"/>
                <a:lumOff val="0"/>
                <a:alphaOff val="0"/>
                <a:shade val="100000"/>
                <a:satMod val="105000"/>
              </a:schemeClr>
            </a:gs>
            <a:gs pos="100000">
              <a:schemeClr val="accent2">
                <a:hueOff val="0"/>
                <a:satOff val="0"/>
                <a:lumOff val="0"/>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3302633" y="1215511"/>
        <a:ext cx="278417" cy="302793"/>
      </dsp:txXfrm>
    </dsp:sp>
    <dsp:sp modelId="{898B7477-7DE5-4CB2-B174-9341FA85187C}">
      <dsp:nvSpPr>
        <dsp:cNvPr id="0" name=""/>
        <dsp:cNvSpPr/>
      </dsp:nvSpPr>
      <dsp:spPr>
        <a:xfrm>
          <a:off x="3659994" y="1320957"/>
          <a:ext cx="1495276" cy="1495276"/>
        </a:xfrm>
        <a:prstGeom prst="ellipse">
          <a:avLst/>
        </a:prstGeom>
        <a:gradFill rotWithShape="0">
          <a:gsLst>
            <a:gs pos="0">
              <a:schemeClr val="accent2">
                <a:hueOff val="-446405"/>
                <a:satOff val="8784"/>
                <a:lumOff val="1568"/>
                <a:alphaOff val="0"/>
              </a:schemeClr>
            </a:gs>
            <a:gs pos="90000">
              <a:schemeClr val="accent2">
                <a:hueOff val="-446405"/>
                <a:satOff val="8784"/>
                <a:lumOff val="1568"/>
                <a:alphaOff val="0"/>
                <a:shade val="100000"/>
                <a:satMod val="105000"/>
              </a:schemeClr>
            </a:gs>
            <a:gs pos="100000">
              <a:schemeClr val="accent2">
                <a:hueOff val="-446405"/>
                <a:satOff val="8784"/>
                <a:lumOff val="1568"/>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Review / Estimate</a:t>
          </a:r>
          <a:endParaRPr lang="en-US" sz="1900" kern="1200" dirty="0"/>
        </a:p>
      </dsp:txBody>
      <dsp:txXfrm>
        <a:off x="3878972" y="1539935"/>
        <a:ext cx="1057320" cy="1057320"/>
      </dsp:txXfrm>
    </dsp:sp>
    <dsp:sp modelId="{AEBC3110-9A9C-4397-A127-4AB54A628B7B}">
      <dsp:nvSpPr>
        <dsp:cNvPr id="0" name=""/>
        <dsp:cNvSpPr/>
      </dsp:nvSpPr>
      <dsp:spPr>
        <a:xfrm rot="6480000">
          <a:off x="3865256" y="2873469"/>
          <a:ext cx="397739" cy="504655"/>
        </a:xfrm>
        <a:prstGeom prst="rightArrow">
          <a:avLst>
            <a:gd name="adj1" fmla="val 60000"/>
            <a:gd name="adj2" fmla="val 50000"/>
          </a:avLst>
        </a:prstGeom>
        <a:gradFill rotWithShape="0">
          <a:gsLst>
            <a:gs pos="0">
              <a:schemeClr val="accent2">
                <a:hueOff val="-446405"/>
                <a:satOff val="8784"/>
                <a:lumOff val="1568"/>
                <a:alphaOff val="0"/>
              </a:schemeClr>
            </a:gs>
            <a:gs pos="90000">
              <a:schemeClr val="accent2">
                <a:hueOff val="-446405"/>
                <a:satOff val="8784"/>
                <a:lumOff val="1568"/>
                <a:alphaOff val="0"/>
                <a:shade val="100000"/>
                <a:satMod val="105000"/>
              </a:schemeClr>
            </a:gs>
            <a:gs pos="100000">
              <a:schemeClr val="accent2">
                <a:hueOff val="-446405"/>
                <a:satOff val="8784"/>
                <a:lumOff val="1568"/>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3943353" y="2917659"/>
        <a:ext cx="278417" cy="302793"/>
      </dsp:txXfrm>
    </dsp:sp>
    <dsp:sp modelId="{0AB0872C-CD6D-4866-AAC1-D1E233ED7714}">
      <dsp:nvSpPr>
        <dsp:cNvPr id="0" name=""/>
        <dsp:cNvSpPr/>
      </dsp:nvSpPr>
      <dsp:spPr>
        <a:xfrm>
          <a:off x="2966026" y="3456772"/>
          <a:ext cx="1495276" cy="1495276"/>
        </a:xfrm>
        <a:prstGeom prst="ellipse">
          <a:avLst/>
        </a:prstGeom>
        <a:gradFill rotWithShape="0">
          <a:gsLst>
            <a:gs pos="0">
              <a:schemeClr val="accent2">
                <a:hueOff val="-892810"/>
                <a:satOff val="17568"/>
                <a:lumOff val="3137"/>
                <a:alphaOff val="0"/>
              </a:schemeClr>
            </a:gs>
            <a:gs pos="90000">
              <a:schemeClr val="accent2">
                <a:hueOff val="-892810"/>
                <a:satOff val="17568"/>
                <a:lumOff val="3137"/>
                <a:alphaOff val="0"/>
                <a:shade val="100000"/>
                <a:satMod val="105000"/>
              </a:schemeClr>
            </a:gs>
            <a:gs pos="100000">
              <a:schemeClr val="accent2">
                <a:hueOff val="-892810"/>
                <a:satOff val="17568"/>
                <a:lumOff val="313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Assign</a:t>
          </a:r>
          <a:endParaRPr lang="en-US" sz="1900" kern="1200" dirty="0"/>
        </a:p>
      </dsp:txBody>
      <dsp:txXfrm>
        <a:off x="3185004" y="3675750"/>
        <a:ext cx="1057320" cy="1057320"/>
      </dsp:txXfrm>
    </dsp:sp>
    <dsp:sp modelId="{9CC9E81E-95ED-4302-88BE-90461F04702A}">
      <dsp:nvSpPr>
        <dsp:cNvPr id="0" name=""/>
        <dsp:cNvSpPr/>
      </dsp:nvSpPr>
      <dsp:spPr>
        <a:xfrm rot="10800000">
          <a:off x="2403186" y="3952082"/>
          <a:ext cx="397739" cy="504655"/>
        </a:xfrm>
        <a:prstGeom prst="rightArrow">
          <a:avLst>
            <a:gd name="adj1" fmla="val 60000"/>
            <a:gd name="adj2" fmla="val 50000"/>
          </a:avLst>
        </a:prstGeom>
        <a:gradFill rotWithShape="0">
          <a:gsLst>
            <a:gs pos="0">
              <a:schemeClr val="accent2">
                <a:hueOff val="-892810"/>
                <a:satOff val="17568"/>
                <a:lumOff val="3137"/>
                <a:alphaOff val="0"/>
              </a:schemeClr>
            </a:gs>
            <a:gs pos="90000">
              <a:schemeClr val="accent2">
                <a:hueOff val="-892810"/>
                <a:satOff val="17568"/>
                <a:lumOff val="3137"/>
                <a:alphaOff val="0"/>
                <a:shade val="100000"/>
                <a:satMod val="105000"/>
              </a:schemeClr>
            </a:gs>
            <a:gs pos="100000">
              <a:schemeClr val="accent2">
                <a:hueOff val="-892810"/>
                <a:satOff val="17568"/>
                <a:lumOff val="3137"/>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2522508" y="4053013"/>
        <a:ext cx="278417" cy="302793"/>
      </dsp:txXfrm>
    </dsp:sp>
    <dsp:sp modelId="{7E93BBE7-2AB8-4CAA-9DAA-D8F8FE1A6424}">
      <dsp:nvSpPr>
        <dsp:cNvPr id="0" name=""/>
        <dsp:cNvSpPr/>
      </dsp:nvSpPr>
      <dsp:spPr>
        <a:xfrm>
          <a:off x="720297" y="3456772"/>
          <a:ext cx="1495276" cy="1495276"/>
        </a:xfrm>
        <a:prstGeom prst="ellipse">
          <a:avLst/>
        </a:prstGeom>
        <a:gradFill rotWithShape="0">
          <a:gsLst>
            <a:gs pos="0">
              <a:schemeClr val="accent2">
                <a:hueOff val="-1339215"/>
                <a:satOff val="26352"/>
                <a:lumOff val="4705"/>
                <a:alphaOff val="0"/>
              </a:schemeClr>
            </a:gs>
            <a:gs pos="90000">
              <a:schemeClr val="accent2">
                <a:hueOff val="-1339215"/>
                <a:satOff val="26352"/>
                <a:lumOff val="4705"/>
                <a:alphaOff val="0"/>
                <a:shade val="100000"/>
                <a:satMod val="105000"/>
              </a:schemeClr>
            </a:gs>
            <a:gs pos="100000">
              <a:schemeClr val="accent2">
                <a:hueOff val="-1339215"/>
                <a:satOff val="26352"/>
                <a:lumOff val="470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Monitor</a:t>
          </a:r>
          <a:endParaRPr lang="en-US" sz="1900" kern="1200" dirty="0"/>
        </a:p>
      </dsp:txBody>
      <dsp:txXfrm>
        <a:off x="939275" y="3675750"/>
        <a:ext cx="1057320" cy="1057320"/>
      </dsp:txXfrm>
    </dsp:sp>
    <dsp:sp modelId="{6CF08B92-6842-4C19-AF12-8F82254CC157}">
      <dsp:nvSpPr>
        <dsp:cNvPr id="0" name=""/>
        <dsp:cNvSpPr/>
      </dsp:nvSpPr>
      <dsp:spPr>
        <a:xfrm rot="15120000">
          <a:off x="925560" y="2894880"/>
          <a:ext cx="397739" cy="504655"/>
        </a:xfrm>
        <a:prstGeom prst="rightArrow">
          <a:avLst>
            <a:gd name="adj1" fmla="val 60000"/>
            <a:gd name="adj2" fmla="val 50000"/>
          </a:avLst>
        </a:prstGeom>
        <a:gradFill rotWithShape="0">
          <a:gsLst>
            <a:gs pos="0">
              <a:schemeClr val="accent2">
                <a:hueOff val="-1339215"/>
                <a:satOff val="26352"/>
                <a:lumOff val="4705"/>
                <a:alphaOff val="0"/>
              </a:schemeClr>
            </a:gs>
            <a:gs pos="90000">
              <a:schemeClr val="accent2">
                <a:hueOff val="-1339215"/>
                <a:satOff val="26352"/>
                <a:lumOff val="4705"/>
                <a:alphaOff val="0"/>
                <a:shade val="100000"/>
                <a:satMod val="105000"/>
              </a:schemeClr>
            </a:gs>
            <a:gs pos="100000">
              <a:schemeClr val="accent2">
                <a:hueOff val="-1339215"/>
                <a:satOff val="26352"/>
                <a:lumOff val="4705"/>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rot="10800000">
        <a:off x="1003657" y="3052552"/>
        <a:ext cx="278417" cy="302793"/>
      </dsp:txXfrm>
    </dsp:sp>
    <dsp:sp modelId="{76AC9E50-F63B-4351-AB71-FD5FC7430E9E}">
      <dsp:nvSpPr>
        <dsp:cNvPr id="0" name=""/>
        <dsp:cNvSpPr/>
      </dsp:nvSpPr>
      <dsp:spPr>
        <a:xfrm>
          <a:off x="26329" y="1320957"/>
          <a:ext cx="1495276" cy="1495276"/>
        </a:xfrm>
        <a:prstGeom prst="ellipse">
          <a:avLst/>
        </a:prstGeom>
        <a:gradFill rotWithShape="0">
          <a:gsLst>
            <a:gs pos="0">
              <a:schemeClr val="accent2">
                <a:hueOff val="-1785620"/>
                <a:satOff val="35136"/>
                <a:lumOff val="6274"/>
                <a:alphaOff val="0"/>
              </a:schemeClr>
            </a:gs>
            <a:gs pos="90000">
              <a:schemeClr val="accent2">
                <a:hueOff val="-1785620"/>
                <a:satOff val="35136"/>
                <a:lumOff val="6274"/>
                <a:alphaOff val="0"/>
                <a:shade val="100000"/>
                <a:satMod val="105000"/>
              </a:schemeClr>
            </a:gs>
            <a:gs pos="100000">
              <a:schemeClr val="accent2">
                <a:hueOff val="-1785620"/>
                <a:satOff val="35136"/>
                <a:lumOff val="627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t>Close/ Complete</a:t>
          </a:r>
          <a:endParaRPr lang="en-US" sz="1900" kern="1200" dirty="0"/>
        </a:p>
      </dsp:txBody>
      <dsp:txXfrm>
        <a:off x="245307" y="1539935"/>
        <a:ext cx="1057320" cy="1057320"/>
      </dsp:txXfrm>
    </dsp:sp>
    <dsp:sp modelId="{9C067784-FDDF-43CE-958D-DB7EE7FBFC11}">
      <dsp:nvSpPr>
        <dsp:cNvPr id="0" name=""/>
        <dsp:cNvSpPr/>
      </dsp:nvSpPr>
      <dsp:spPr>
        <a:xfrm rot="19440000">
          <a:off x="1474407" y="1162881"/>
          <a:ext cx="397739" cy="504655"/>
        </a:xfrm>
        <a:prstGeom prst="rightArrow">
          <a:avLst>
            <a:gd name="adj1" fmla="val 60000"/>
            <a:gd name="adj2" fmla="val 50000"/>
          </a:avLst>
        </a:prstGeom>
        <a:gradFill rotWithShape="0">
          <a:gsLst>
            <a:gs pos="0">
              <a:schemeClr val="accent2">
                <a:hueOff val="-1785620"/>
                <a:satOff val="35136"/>
                <a:lumOff val="6274"/>
                <a:alphaOff val="0"/>
              </a:schemeClr>
            </a:gs>
            <a:gs pos="90000">
              <a:schemeClr val="accent2">
                <a:hueOff val="-1785620"/>
                <a:satOff val="35136"/>
                <a:lumOff val="6274"/>
                <a:alphaOff val="0"/>
                <a:shade val="100000"/>
                <a:satMod val="105000"/>
              </a:schemeClr>
            </a:gs>
            <a:gs pos="100000">
              <a:schemeClr val="accent2">
                <a:hueOff val="-1785620"/>
                <a:satOff val="35136"/>
                <a:lumOff val="6274"/>
                <a:alphaOff val="0"/>
                <a:shade val="80000"/>
                <a:satMod val="120000"/>
              </a:schemeClr>
            </a:gs>
          </a:gsLst>
          <a:path path="circle">
            <a:fillToRect l="100000" t="100000" r="100000" b="100000"/>
          </a:path>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en-US" sz="1500" kern="1200" dirty="0"/>
        </a:p>
      </dsp:txBody>
      <dsp:txXfrm>
        <a:off x="1485801" y="1298880"/>
        <a:ext cx="278417" cy="30279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A8D48B-188F-4A13-86F9-A35ABBC14152}">
      <dsp:nvSpPr>
        <dsp:cNvPr id="0" name=""/>
        <dsp:cNvSpPr/>
      </dsp:nvSpPr>
      <dsp:spPr>
        <a:xfrm>
          <a:off x="564311" y="886511"/>
          <a:ext cx="2234021" cy="1952815"/>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Assignment</a:t>
          </a:r>
          <a:endParaRPr lang="en-US" sz="1100" kern="1200" dirty="0"/>
        </a:p>
        <a:p>
          <a:pPr marL="57150" lvl="1" indent="-57150" algn="l" defTabSz="488950">
            <a:lnSpc>
              <a:spcPct val="90000"/>
            </a:lnSpc>
            <a:spcBef>
              <a:spcPct val="0"/>
            </a:spcBef>
            <a:spcAft>
              <a:spcPct val="15000"/>
            </a:spcAft>
            <a:buChar char="••"/>
          </a:pPr>
          <a:r>
            <a:rPr lang="en-US" sz="1100" kern="1200" dirty="0" smtClean="0"/>
            <a:t>Estimate Effort / Schedule</a:t>
          </a:r>
          <a:endParaRPr lang="en-US" sz="1100" kern="1200" dirty="0"/>
        </a:p>
      </dsp:txBody>
      <dsp:txXfrm>
        <a:off x="1122816" y="1179433"/>
        <a:ext cx="1089085" cy="1366971"/>
      </dsp:txXfrm>
    </dsp:sp>
    <dsp:sp modelId="{19934FA4-07FB-487E-A1B1-EE58796998F1}">
      <dsp:nvSpPr>
        <dsp:cNvPr id="0" name=""/>
        <dsp:cNvSpPr/>
      </dsp:nvSpPr>
      <dsp:spPr>
        <a:xfrm>
          <a:off x="5805" y="1304413"/>
          <a:ext cx="1117010" cy="1117010"/>
        </a:xfrm>
        <a:prstGeom prst="ellipse">
          <a:avLst/>
        </a:prstGeom>
        <a:solidFill>
          <a:schemeClr val="accent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Create</a:t>
          </a:r>
          <a:endParaRPr lang="en-US" sz="2000" kern="1200" dirty="0"/>
        </a:p>
      </dsp:txBody>
      <dsp:txXfrm>
        <a:off x="169387" y="1467995"/>
        <a:ext cx="789846" cy="789846"/>
      </dsp:txXfrm>
    </dsp:sp>
    <dsp:sp modelId="{72B467E4-F0C7-4009-8622-A702FADE093D}">
      <dsp:nvSpPr>
        <dsp:cNvPr id="0" name=""/>
        <dsp:cNvSpPr/>
      </dsp:nvSpPr>
      <dsp:spPr>
        <a:xfrm>
          <a:off x="3496464" y="886511"/>
          <a:ext cx="2234021" cy="1952815"/>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Confirm Assignment</a:t>
          </a:r>
          <a:endParaRPr lang="en-US" sz="1100" kern="1200" dirty="0"/>
        </a:p>
        <a:p>
          <a:pPr marL="57150" lvl="1" indent="-57150" algn="l" defTabSz="488950">
            <a:lnSpc>
              <a:spcPct val="90000"/>
            </a:lnSpc>
            <a:spcBef>
              <a:spcPct val="0"/>
            </a:spcBef>
            <a:spcAft>
              <a:spcPct val="15000"/>
            </a:spcAft>
            <a:buChar char="••"/>
          </a:pPr>
          <a:r>
            <a:rPr lang="en-US" sz="1100" kern="1200" dirty="0" smtClean="0"/>
            <a:t>Validate Schedule</a:t>
          </a:r>
          <a:endParaRPr lang="en-US" sz="1100" kern="1200" dirty="0"/>
        </a:p>
      </dsp:txBody>
      <dsp:txXfrm>
        <a:off x="4054969" y="1179433"/>
        <a:ext cx="1089085" cy="1366971"/>
      </dsp:txXfrm>
    </dsp:sp>
    <dsp:sp modelId="{53EB42B4-4AEE-4780-8E82-5BF031616BCD}">
      <dsp:nvSpPr>
        <dsp:cNvPr id="0" name=""/>
        <dsp:cNvSpPr/>
      </dsp:nvSpPr>
      <dsp:spPr>
        <a:xfrm>
          <a:off x="2937958" y="1304413"/>
          <a:ext cx="1117010" cy="11170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Accept</a:t>
          </a:r>
          <a:endParaRPr lang="en-US" sz="2000" kern="1200" dirty="0"/>
        </a:p>
      </dsp:txBody>
      <dsp:txXfrm>
        <a:off x="3101540" y="1467995"/>
        <a:ext cx="789846" cy="789846"/>
      </dsp:txXfrm>
    </dsp:sp>
    <dsp:sp modelId="{BE60812C-33C9-444F-9514-27853FD538CC}">
      <dsp:nvSpPr>
        <dsp:cNvPr id="0" name=""/>
        <dsp:cNvSpPr/>
      </dsp:nvSpPr>
      <dsp:spPr>
        <a:xfrm>
          <a:off x="6428616" y="886511"/>
          <a:ext cx="2234021" cy="1952815"/>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Add Hours Worked</a:t>
          </a:r>
          <a:endParaRPr lang="en-US" sz="1100" kern="1200" dirty="0"/>
        </a:p>
        <a:p>
          <a:pPr marL="57150" lvl="1" indent="-57150" algn="l" defTabSz="488950">
            <a:lnSpc>
              <a:spcPct val="90000"/>
            </a:lnSpc>
            <a:spcBef>
              <a:spcPct val="0"/>
            </a:spcBef>
            <a:spcAft>
              <a:spcPct val="15000"/>
            </a:spcAft>
            <a:buChar char="••"/>
          </a:pPr>
          <a:r>
            <a:rPr lang="en-US" sz="1100" kern="1200" dirty="0" smtClean="0"/>
            <a:t>Assign Back to Creator</a:t>
          </a:r>
          <a:endParaRPr lang="en-US" sz="1100" kern="1200" dirty="0"/>
        </a:p>
      </dsp:txBody>
      <dsp:txXfrm>
        <a:off x="6987122" y="1179433"/>
        <a:ext cx="1089085" cy="1366971"/>
      </dsp:txXfrm>
    </dsp:sp>
    <dsp:sp modelId="{9978DF0D-320E-4330-ACF5-734E468443EA}">
      <dsp:nvSpPr>
        <dsp:cNvPr id="0" name=""/>
        <dsp:cNvSpPr/>
      </dsp:nvSpPr>
      <dsp:spPr>
        <a:xfrm>
          <a:off x="5870111" y="1304413"/>
          <a:ext cx="1117010" cy="1117010"/>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Work</a:t>
          </a:r>
          <a:endParaRPr lang="en-US" sz="2000" kern="1200" dirty="0"/>
        </a:p>
      </dsp:txBody>
      <dsp:txXfrm>
        <a:off x="6033693" y="1467995"/>
        <a:ext cx="789846" cy="789846"/>
      </dsp:txXfrm>
    </dsp:sp>
    <dsp:sp modelId="{F460BB10-DEFA-4737-8383-B802C4586E5B}">
      <dsp:nvSpPr>
        <dsp:cNvPr id="0" name=""/>
        <dsp:cNvSpPr/>
      </dsp:nvSpPr>
      <dsp:spPr>
        <a:xfrm>
          <a:off x="9360769" y="886511"/>
          <a:ext cx="2234021" cy="1952815"/>
        </a:xfrm>
        <a:prstGeom prst="rightArrow">
          <a:avLst>
            <a:gd name="adj1" fmla="val 70000"/>
            <a:gd name="adj2" fmla="val 5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40" tIns="6985" rIns="13970" bIns="6985" numCol="1" spcCol="1270" anchor="ctr" anchorCtr="0">
          <a:noAutofit/>
        </a:bodyPr>
        <a:lstStyle/>
        <a:p>
          <a:pPr marL="57150" lvl="1" indent="-57150" algn="l" defTabSz="488950">
            <a:lnSpc>
              <a:spcPct val="90000"/>
            </a:lnSpc>
            <a:spcBef>
              <a:spcPct val="0"/>
            </a:spcBef>
            <a:spcAft>
              <a:spcPct val="15000"/>
            </a:spcAft>
            <a:buChar char="••"/>
          </a:pPr>
          <a:r>
            <a:rPr lang="en-US" sz="1100" kern="1200" dirty="0" smtClean="0"/>
            <a:t>Validate Task is Done</a:t>
          </a:r>
          <a:endParaRPr lang="en-US" sz="1100" kern="1200" dirty="0"/>
        </a:p>
        <a:p>
          <a:pPr marL="57150" lvl="1" indent="-57150" algn="l" defTabSz="488950">
            <a:lnSpc>
              <a:spcPct val="90000"/>
            </a:lnSpc>
            <a:spcBef>
              <a:spcPct val="0"/>
            </a:spcBef>
            <a:spcAft>
              <a:spcPct val="15000"/>
            </a:spcAft>
            <a:buChar char="••"/>
          </a:pPr>
          <a:r>
            <a:rPr lang="en-US" sz="1100" kern="1200" dirty="0" smtClean="0"/>
            <a:t>Add Hours Worked</a:t>
          </a:r>
          <a:endParaRPr lang="en-US" sz="1100" kern="1200" dirty="0"/>
        </a:p>
        <a:p>
          <a:pPr marL="57150" lvl="1" indent="-57150" algn="l" defTabSz="488950">
            <a:lnSpc>
              <a:spcPct val="90000"/>
            </a:lnSpc>
            <a:spcBef>
              <a:spcPct val="0"/>
            </a:spcBef>
            <a:spcAft>
              <a:spcPct val="15000"/>
            </a:spcAft>
            <a:buChar char="••"/>
          </a:pPr>
          <a:r>
            <a:rPr lang="en-US" sz="1100" kern="1200" dirty="0" smtClean="0"/>
            <a:t>Review Dependencies</a:t>
          </a:r>
          <a:endParaRPr lang="en-US" sz="1100" kern="1200" dirty="0"/>
        </a:p>
        <a:p>
          <a:pPr marL="57150" lvl="1" indent="-57150" algn="l" defTabSz="488950">
            <a:lnSpc>
              <a:spcPct val="90000"/>
            </a:lnSpc>
            <a:spcBef>
              <a:spcPct val="0"/>
            </a:spcBef>
            <a:spcAft>
              <a:spcPct val="15000"/>
            </a:spcAft>
            <a:buChar char="••"/>
          </a:pPr>
          <a:r>
            <a:rPr lang="en-US" sz="1100" kern="1200" dirty="0" smtClean="0"/>
            <a:t>Mark as Complete</a:t>
          </a:r>
          <a:endParaRPr lang="en-US" sz="1100" kern="1200" dirty="0"/>
        </a:p>
      </dsp:txBody>
      <dsp:txXfrm>
        <a:off x="9919275" y="1179433"/>
        <a:ext cx="1089085" cy="1366971"/>
      </dsp:txXfrm>
    </dsp:sp>
    <dsp:sp modelId="{CB8F513A-FA1D-4720-A7E3-A78425698F71}">
      <dsp:nvSpPr>
        <dsp:cNvPr id="0" name=""/>
        <dsp:cNvSpPr/>
      </dsp:nvSpPr>
      <dsp:spPr>
        <a:xfrm>
          <a:off x="8802264" y="1304413"/>
          <a:ext cx="1117010" cy="1117010"/>
        </a:xfrm>
        <a:prstGeom prst="ellipse">
          <a:avLst/>
        </a:prstGeom>
        <a:solidFill>
          <a:schemeClr val="accent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smtClean="0"/>
            <a:t>Close</a:t>
          </a:r>
          <a:endParaRPr lang="en-US" sz="2000" kern="1200" dirty="0"/>
        </a:p>
      </dsp:txBody>
      <dsp:txXfrm>
        <a:off x="8965846" y="1467995"/>
        <a:ext cx="789846" cy="78984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6">
  <dgm:title val=""/>
  <dgm:desc val=""/>
  <dgm:catLst>
    <dgm:cat type="process"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theList">
    <dgm:varLst>
      <dgm:dir/>
      <dgm:animLvl val="lvl"/>
      <dgm:resizeHandles val="exact"/>
    </dgm:varLst>
    <dgm:choose name="Name0">
      <dgm:if name="Name1" func="var" arg="dir" op="equ" val="norm">
        <dgm:alg type="lin">
          <dgm:param type="linDir" val="fromL"/>
          <dgm:param type="nodeHorzAlign" val="l"/>
        </dgm:alg>
      </dgm:if>
      <dgm:else name="Name2">
        <dgm:alg type="lin">
          <dgm:param type="linDir" val="fromR"/>
          <dgm:param type="nodeHorzAlign" val="r"/>
        </dgm:alg>
      </dgm:else>
    </dgm:choose>
    <dgm:shape xmlns:r="http://schemas.openxmlformats.org/officeDocument/2006/relationships" r:blip="">
      <dgm:adjLst/>
    </dgm:shape>
    <dgm:presOf/>
    <dgm:constrLst>
      <dgm:constr type="w" for="ch" forName="compNode" refType="w"/>
      <dgm:constr type="h" for="ch" forName="compNode" refType="w" refFor="ch" refForName="compNode" fact="0.7"/>
      <dgm:constr type="ctrY" for="ch" forName="compNode" refType="h" fact="0.5"/>
      <dgm:constr type="w" for="ch" forName="aSpace" refType="w" fact="0.05"/>
      <dgm:constr type="primFontSz" for="des" forName="childTextHidden" op="equ" val="65"/>
      <dgm:constr type="primFontSz" for="des" forName="parentText" op="equ"/>
    </dgm:constrLst>
    <dgm:ruleLst/>
    <dgm:forEach name="aNodeForEach" axis="ch" ptType="node">
      <dgm:layoutNode name="compNode">
        <dgm:alg type="composite">
          <dgm:param type="ar" val="1.43"/>
        </dgm:alg>
        <dgm:shape xmlns:r="http://schemas.openxmlformats.org/officeDocument/2006/relationships" r:blip="">
          <dgm:adjLst/>
        </dgm:shape>
        <dgm:presOf/>
        <dgm:choose name="Name3">
          <dgm:if name="Name4" func="var" arg="dir" op="equ" val="norm">
            <dgm:constrLst>
              <dgm:constr type="w" for="ch" forName="childTextVisible" refType="w" fact="0.8"/>
              <dgm:constr type="h" for="ch" forName="childTextVisible" refType="h"/>
              <dgm:constr type="r" for="ch" forName="childTextVisible" refType="w"/>
              <dgm:constr type="w" for="ch" forName="childTextHidden" refType="w" fact="0.6"/>
              <dgm:constr type="h" for="ch" forName="childTextHidden" refType="h"/>
              <dgm:constr type="r" for="ch" forName="childTextHidden" refType="w"/>
              <dgm:constr type="l" for="ch" forName="parentText"/>
              <dgm:constr type="w" for="ch" forName="parentText" refType="w" fact="0.4"/>
              <dgm:constr type="h" for="ch" forName="parentText" refType="w" refFor="ch" refForName="parentText" op="equ"/>
              <dgm:constr type="ctrY" for="ch" forName="parentText" refType="h" fact="0.5"/>
            </dgm:constrLst>
          </dgm:if>
          <dgm:else name="Name5">
            <dgm:constrLst>
              <dgm:constr type="w" for="ch" forName="childTextVisible" refType="w" fact="0.8"/>
              <dgm:constr type="h" for="ch" forName="childTextVisible" refType="h"/>
              <dgm:constr type="l" for="ch" forName="childTextVisible"/>
              <dgm:constr type="w" for="ch" forName="childTextHidden" refType="w" fact="0.6"/>
              <dgm:constr type="h" for="ch" forName="childTextHidden" refType="h"/>
              <dgm:constr type="l" for="ch" forName="childTextHidden"/>
              <dgm:constr type="r" for="ch" forName="parentText" refType="w"/>
              <dgm:constr type="w" for="ch" forName="parentText" refType="w" fact="0.4"/>
              <dgm:constr type="h" for="ch" forName="parentText" refType="w" refFor="ch" refForName="parentText" op="equ"/>
              <dgm:constr type="ctrY" for="ch" forName="parentText" refType="h" fact="0.5"/>
            </dgm:constrLst>
          </dgm:else>
        </dgm:choose>
        <dgm:ruleLst/>
        <dgm:layoutNode name="noGeometry">
          <dgm:alg type="sp"/>
          <dgm:shape xmlns:r="http://schemas.openxmlformats.org/officeDocument/2006/relationships" r:blip="">
            <dgm:adjLst/>
          </dgm:shape>
          <dgm:presOf/>
          <dgm:constrLst/>
          <dgm:ruleLst/>
        </dgm:layoutNode>
        <dgm:layoutNode name="childTextVisible" styleLbl="bgAccFollowNode1">
          <dgm:varLst>
            <dgm:bulletEnabled val="1"/>
          </dgm:varLst>
          <dgm:alg type="sp"/>
          <dgm:choose name="Name6">
            <dgm:if name="Name7" func="var" arg="dir" op="equ" val="norm">
              <dgm:shape xmlns:r="http://schemas.openxmlformats.org/officeDocument/2006/relationships" type="rightArrow" r:blip="">
                <dgm:adjLst>
                  <dgm:adj idx="1" val="0.7"/>
                  <dgm:adj idx="2" val="0.5"/>
                </dgm:adjLst>
              </dgm:shape>
            </dgm:if>
            <dgm:else name="Name8">
              <dgm:shape xmlns:r="http://schemas.openxmlformats.org/officeDocument/2006/relationships" type="leftArrow" r:blip="">
                <dgm:adjLst>
                  <dgm:adj idx="1" val="0.7"/>
                  <dgm:adj idx="2" val="0.5"/>
                </dgm:adjLst>
              </dgm:shape>
            </dgm:else>
          </dgm:choose>
          <dgm:presOf axis="des" ptType="node"/>
          <dgm:constrLst/>
          <dgm:ruleLst/>
        </dgm:layoutNode>
        <dgm:layoutNode name="childTextHidden" styleLbl="bgAccFollowNode1">
          <dgm:choose name="Name9">
            <dgm:if name="Name10" axis="des followSib" ptType="node node" st="1 1" cnt="1 0" func="cnt" op="gte" val="1">
              <dgm:alg type="tx">
                <dgm:param type="stBulletLvl" val="1"/>
                <dgm:param type="txAnchorVertCh" val="mid"/>
              </dgm:alg>
            </dgm:if>
            <dgm:else name="Name11">
              <dgm:alg type="tx">
                <dgm:param type="stBulletLvl" val="2"/>
                <dgm:param type="txAnchorVertCh" val="mid"/>
              </dgm:alg>
            </dgm:else>
          </dgm:choose>
          <dgm:choose name="Name12">
            <dgm:if name="Name13" func="var" arg="dir" op="equ" val="norm">
              <dgm:shape xmlns:r="http://schemas.openxmlformats.org/officeDocument/2006/relationships" type="rightArrow" r:blip="" hideGeom="1">
                <dgm:adjLst>
                  <dgm:adj idx="1" val="0.7"/>
                  <dgm:adj idx="2" val="0.5"/>
                </dgm:adjLst>
              </dgm:shape>
            </dgm:if>
            <dgm:else name="Name14">
              <dgm:shape xmlns:r="http://schemas.openxmlformats.org/officeDocument/2006/relationships" type="leftArrow" r:blip="" hideGeom="1">
                <dgm:adjLst>
                  <dgm:adj idx="1" val="0.7"/>
                  <dgm:adj idx="2" val="0.5"/>
                </dgm:adjLst>
              </dgm:shape>
            </dgm:else>
          </dgm:choose>
          <dgm:presOf axis="des" ptType="node"/>
          <dgm:constrLst>
            <dgm:constr type="secFontSz" refType="primFontSz"/>
            <dgm:constr type="tMarg" refType="primFontSz" fact="0.05"/>
            <dgm:constr type="bMarg" refType="primFontSz" fact="0.05"/>
            <dgm:constr type="rMarg" refType="primFontSz" fact="0.1"/>
            <dgm:constr type="lMarg" refType="primFontSz" fact="0.2"/>
          </dgm:constrLst>
          <dgm:ruleLst>
            <dgm:rule type="primFontSz" val="5" fact="NaN" max="NaN"/>
          </dgm:ruleLst>
        </dgm:layoutNode>
        <dgm:layoutNode name="parentText" styleLbl="node1">
          <dgm:varLst>
            <dgm:chMax val="1"/>
            <dgm:bulletEnabled val="1"/>
          </dgm:varLst>
          <dgm:alg type="tx"/>
          <dgm:shape xmlns:r="http://schemas.openxmlformats.org/officeDocument/2006/relationships" type="ellipse" r:blip="">
            <dgm:adjLst/>
          </dgm:shape>
          <dgm:presOf axis="self"/>
          <dgm:constrLst>
            <dgm:constr type="primFontSz" val="65"/>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choose name="Name15">
        <dgm:if name="Name16" axis="self" ptType="node" func="revPos" op="gte" val="2">
          <dgm:layoutNode name="aSpace">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1026"/>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1"/>
            </a:lvl1pPr>
          </a:lstStyle>
          <a:p>
            <a:pPr>
              <a:defRPr/>
            </a:pPr>
            <a:endParaRPr lang="en-US" dirty="0"/>
          </a:p>
        </p:txBody>
      </p:sp>
      <p:sp>
        <p:nvSpPr>
          <p:cNvPr id="113667" name="Rectangle 1027"/>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a:lvl1pPr>
          </a:lstStyle>
          <a:p>
            <a:pPr>
              <a:defRPr/>
            </a:pPr>
            <a:endParaRPr lang="en-US" dirty="0"/>
          </a:p>
        </p:txBody>
      </p:sp>
      <p:sp>
        <p:nvSpPr>
          <p:cNvPr id="113668" name="Rectangle 1028"/>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1"/>
            </a:lvl1pPr>
          </a:lstStyle>
          <a:p>
            <a:pPr>
              <a:defRPr/>
            </a:pPr>
            <a:endParaRPr lang="en-US" dirty="0"/>
          </a:p>
        </p:txBody>
      </p:sp>
      <p:sp>
        <p:nvSpPr>
          <p:cNvPr id="113669" name="Rectangle 1029"/>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a:lvl1pPr>
          </a:lstStyle>
          <a:p>
            <a:pPr>
              <a:defRPr/>
            </a:pPr>
            <a:fld id="{12562C3A-3E61-48B6-8CA8-23B17D0FAB58}" type="slidenum">
              <a:rPr lang="en-US"/>
              <a:pPr>
                <a:defRPr/>
              </a:pPr>
              <a:t>‹#›</a:t>
            </a:fld>
            <a:endParaRPr lang="en-US" dirty="0"/>
          </a:p>
        </p:txBody>
      </p:sp>
    </p:spTree>
    <p:extLst>
      <p:ext uri="{BB962C8B-B14F-4D97-AF65-F5344CB8AC3E}">
        <p14:creationId xmlns:p14="http://schemas.microsoft.com/office/powerpoint/2010/main" val="1085390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en-US" dirty="0"/>
          </a:p>
        </p:txBody>
      </p:sp>
      <p:sp>
        <p:nvSpPr>
          <p:cNvPr id="921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en-US" dirty="0"/>
          </a:p>
        </p:txBody>
      </p:sp>
      <p:sp>
        <p:nvSpPr>
          <p:cNvPr id="3076"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2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922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en-US" dirty="0"/>
          </a:p>
        </p:txBody>
      </p:sp>
      <p:sp>
        <p:nvSpPr>
          <p:cNvPr id="922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pPr>
              <a:defRPr/>
            </a:pPr>
            <a:fld id="{6A6424CB-AF0E-489D-9096-524D57A04163}" type="slidenum">
              <a:rPr lang="en-US" altLang="en-US"/>
              <a:pPr>
                <a:defRPr/>
              </a:pPr>
              <a:t>‹#›</a:t>
            </a:fld>
            <a:endParaRPr lang="en-US" altLang="en-US" dirty="0"/>
          </a:p>
        </p:txBody>
      </p:sp>
    </p:spTree>
    <p:extLst>
      <p:ext uri="{BB962C8B-B14F-4D97-AF65-F5344CB8AC3E}">
        <p14:creationId xmlns:p14="http://schemas.microsoft.com/office/powerpoint/2010/main" val="1122718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7414AC6-4D19-4657-9E30-3A0BB37CE28B}" type="slidenum">
              <a:rPr lang="en-US" altLang="en-US" sz="1200" smtClean="0"/>
              <a:pPr/>
              <a:t>1</a:t>
            </a:fld>
            <a:endParaRPr lang="en-US" altLang="en-US" sz="1200" dirty="0" smtClean="0"/>
          </a:p>
        </p:txBody>
      </p:sp>
      <p:sp>
        <p:nvSpPr>
          <p:cNvPr id="6147" name="Rectangle 2"/>
          <p:cNvSpPr>
            <a:spLocks noGrp="1" noRot="1" noChangeAspect="1" noChangeArrowheads="1" noTextEdit="1"/>
          </p:cNvSpPr>
          <p:nvPr>
            <p:ph type="sldImg"/>
          </p:nvPr>
        </p:nvSpPr>
        <p:spPr>
          <a:xfrm>
            <a:off x="381000" y="685800"/>
            <a:ext cx="6096000" cy="3429000"/>
          </a:xfrm>
          <a:ln/>
        </p:spPr>
      </p:sp>
      <p:sp>
        <p:nvSpPr>
          <p:cNvPr id="6148" name="Rectangle 3"/>
          <p:cNvSpPr>
            <a:spLocks noGrp="1" noChangeArrowheads="1"/>
          </p:cNvSpPr>
          <p:nvPr>
            <p:ph type="body" idx="1"/>
          </p:nvPr>
        </p:nvSpPr>
        <p:spPr>
          <a:noFill/>
        </p:spPr>
        <p:txBody>
          <a:bodyPr/>
          <a:lstStyle/>
          <a:p>
            <a:pPr>
              <a:buFontTx/>
              <a:buChar char="-"/>
            </a:pPr>
            <a:r>
              <a:rPr lang="en-US" altLang="en-US" sz="800" dirty="0" smtClean="0">
                <a:latin typeface="Arial" panose="020B0604020202020204" pitchFamily="34" charset="0"/>
              </a:rPr>
              <a:t>You’re here today so we can show you how we plan to structure of client accounts moving forward.  </a:t>
            </a:r>
          </a:p>
          <a:p>
            <a:pPr>
              <a:buFontTx/>
              <a:buChar char="-"/>
            </a:pPr>
            <a:r>
              <a:rPr lang="en-US" altLang="en-US" sz="800" dirty="0" smtClean="0">
                <a:latin typeface="Arial" panose="020B0604020202020204" pitchFamily="34" charset="0"/>
              </a:rPr>
              <a:t>There have been many changes within our company during the last year. </a:t>
            </a:r>
          </a:p>
          <a:p>
            <a:pPr>
              <a:buFontTx/>
              <a:buChar char="-"/>
            </a:pPr>
            <a:r>
              <a:rPr lang="en-US" altLang="en-US" sz="800" dirty="0" smtClean="0">
                <a:latin typeface="Arial" panose="020B0604020202020204" pitchFamily="34" charset="0"/>
              </a:rPr>
              <a:t>Our mission, structure, methodology and processes are evolving.  </a:t>
            </a:r>
          </a:p>
          <a:p>
            <a:pPr>
              <a:buFontTx/>
              <a:buChar char="-"/>
            </a:pPr>
            <a:r>
              <a:rPr lang="en-US" altLang="en-US" sz="800" dirty="0" smtClean="0">
                <a:latin typeface="Arial" panose="020B0604020202020204" pitchFamily="34" charset="0"/>
              </a:rPr>
              <a:t>All of this will enable us to provide a stronger, more comprehensive service to our clients.</a:t>
            </a:r>
          </a:p>
        </p:txBody>
      </p:sp>
    </p:spTree>
    <p:extLst>
      <p:ext uri="{BB962C8B-B14F-4D97-AF65-F5344CB8AC3E}">
        <p14:creationId xmlns:p14="http://schemas.microsoft.com/office/powerpoint/2010/main" val="1081972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29619798-476D-43D3-9F43-EEFE93142BC5}" type="slidenum">
              <a:rPr lang="en-US" altLang="en-US" sz="1200" smtClean="0"/>
              <a:pPr/>
              <a:t>31</a:t>
            </a:fld>
            <a:endParaRPr lang="en-US" altLang="en-US" sz="1200" dirty="0" smtClean="0"/>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p:spPr>
        <p:txBody>
          <a:bodyPr/>
          <a:lstStyle/>
          <a:p>
            <a:pPr>
              <a:spcBef>
                <a:spcPct val="0"/>
              </a:spcBef>
            </a:pPr>
            <a:r>
              <a:rPr lang="en-US" dirty="0" smtClean="0">
                <a:solidFill>
                  <a:srgbClr val="000000"/>
                </a:solidFill>
              </a:rPr>
              <a:t>In addition to the high level status, the project status report will include the following sections:</a:t>
            </a:r>
          </a:p>
          <a:p>
            <a:pPr lvl="2">
              <a:spcBef>
                <a:spcPct val="0"/>
              </a:spcBef>
            </a:pPr>
            <a:r>
              <a:rPr lang="en-US" b="1" dirty="0" smtClean="0">
                <a:solidFill>
                  <a:srgbClr val="000000"/>
                </a:solidFill>
              </a:rPr>
              <a:t>Accomplishments To Date</a:t>
            </a:r>
            <a:r>
              <a:rPr lang="en-US" dirty="0" smtClean="0">
                <a:solidFill>
                  <a:srgbClr val="000000"/>
                </a:solidFill>
              </a:rPr>
              <a:t>.  Milestones with deliverables that were completed and delivered in the past week.</a:t>
            </a:r>
          </a:p>
          <a:p>
            <a:pPr lvl="2">
              <a:spcBef>
                <a:spcPct val="0"/>
              </a:spcBef>
            </a:pPr>
            <a:r>
              <a:rPr lang="en-US" b="1" dirty="0" smtClean="0">
                <a:solidFill>
                  <a:srgbClr val="000000"/>
                </a:solidFill>
              </a:rPr>
              <a:t>Planned Activities for Next Week</a:t>
            </a:r>
            <a:r>
              <a:rPr lang="en-US" dirty="0" smtClean="0">
                <a:solidFill>
                  <a:srgbClr val="000000"/>
                </a:solidFill>
              </a:rPr>
              <a:t>.  Milestones with deliverables that will be completed and delivered in the next week.</a:t>
            </a:r>
          </a:p>
          <a:p>
            <a:pPr lvl="2">
              <a:spcBef>
                <a:spcPct val="0"/>
              </a:spcBef>
            </a:pPr>
            <a:r>
              <a:rPr lang="en-US" b="1" dirty="0" smtClean="0">
                <a:solidFill>
                  <a:srgbClr val="000000"/>
                </a:solidFill>
              </a:rPr>
              <a:t>Issues Needing Action.</a:t>
            </a:r>
            <a:r>
              <a:rPr lang="en-US" dirty="0" smtClean="0">
                <a:solidFill>
                  <a:srgbClr val="000000"/>
                </a:solidFill>
              </a:rPr>
              <a:t>   Issues needing action by the PMO leadership or Client sponsor</a:t>
            </a:r>
          </a:p>
          <a:p>
            <a:pPr lvl="2">
              <a:spcBef>
                <a:spcPct val="0"/>
              </a:spcBef>
            </a:pPr>
            <a:r>
              <a:rPr lang="en-US" b="1" dirty="0" smtClean="0">
                <a:solidFill>
                  <a:srgbClr val="000000"/>
                </a:solidFill>
              </a:rPr>
              <a:t>Issues Resolved</a:t>
            </a:r>
            <a:r>
              <a:rPr lang="en-US" dirty="0" smtClean="0">
                <a:solidFill>
                  <a:srgbClr val="000000"/>
                </a:solidFill>
              </a:rPr>
              <a:t>.   Issues that were resolved in the past week</a:t>
            </a:r>
          </a:p>
          <a:p>
            <a:pPr lvl="2">
              <a:spcBef>
                <a:spcPct val="0"/>
              </a:spcBef>
            </a:pPr>
            <a:r>
              <a:rPr lang="en-US" b="1" dirty="0" smtClean="0">
                <a:solidFill>
                  <a:srgbClr val="000000"/>
                </a:solidFill>
              </a:rPr>
              <a:t>Budget</a:t>
            </a:r>
            <a:r>
              <a:rPr lang="en-US" dirty="0" smtClean="0">
                <a:solidFill>
                  <a:srgbClr val="000000"/>
                </a:solidFill>
              </a:rPr>
              <a:t>.   State of the project budget include approved scope changes.  Project burn rate.</a:t>
            </a:r>
          </a:p>
          <a:p>
            <a:pPr lvl="2">
              <a:spcBef>
                <a:spcPct val="0"/>
              </a:spcBef>
            </a:pPr>
            <a:r>
              <a:rPr lang="en-US" b="1" dirty="0" smtClean="0">
                <a:solidFill>
                  <a:srgbClr val="000000"/>
                </a:solidFill>
              </a:rPr>
              <a:t>Schedule</a:t>
            </a:r>
            <a:r>
              <a:rPr lang="en-US" dirty="0" smtClean="0">
                <a:solidFill>
                  <a:srgbClr val="000000"/>
                </a:solidFill>
              </a:rPr>
              <a:t>.   Description of the state of the project schedule.  Can also include a copy of the MS-Project document, HTML report from MS-Project, or a link to the MS-Project document on a server. </a:t>
            </a:r>
          </a:p>
          <a:p>
            <a:endParaRPr lang="en-US" dirty="0" smtClean="0"/>
          </a:p>
        </p:txBody>
      </p:sp>
    </p:spTree>
    <p:extLst>
      <p:ext uri="{BB962C8B-B14F-4D97-AF65-F5344CB8AC3E}">
        <p14:creationId xmlns:p14="http://schemas.microsoft.com/office/powerpoint/2010/main" val="3446363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CF466A6-5164-487D-A324-2EF69C394FA5}" type="slidenum">
              <a:rPr lang="en-US" altLang="en-US" sz="1200" smtClean="0"/>
              <a:pPr/>
              <a:t>32</a:t>
            </a:fld>
            <a:endParaRPr lang="en-US" altLang="en-US" sz="1200" dirty="0" smtClean="0"/>
          </a:p>
        </p:txBody>
      </p:sp>
      <p:sp>
        <p:nvSpPr>
          <p:cNvPr id="59395" name="Rectangle 2"/>
          <p:cNvSpPr>
            <a:spLocks noGrp="1" noRot="1" noChangeAspect="1" noChangeArrowheads="1" noTextEdit="1"/>
          </p:cNvSpPr>
          <p:nvPr>
            <p:ph type="sldImg"/>
          </p:nvPr>
        </p:nvSpPr>
        <p:spPr>
          <a:xfrm>
            <a:off x="381000" y="685800"/>
            <a:ext cx="6096000" cy="3429000"/>
          </a:xfrm>
          <a:ln/>
        </p:spPr>
      </p:sp>
      <p:sp>
        <p:nvSpPr>
          <p:cNvPr id="59396" name="Rectangle 3"/>
          <p:cNvSpPr>
            <a:spLocks noGrp="1" noChangeArrowheads="1"/>
          </p:cNvSpPr>
          <p:nvPr>
            <p:ph type="body" idx="1"/>
          </p:nvPr>
        </p:nvSpPr>
        <p:spPr>
          <a:noFill/>
        </p:spPr>
        <p:txBody>
          <a:bodyPr/>
          <a:lstStyle/>
          <a:p>
            <a:pPr>
              <a:spcBef>
                <a:spcPct val="0"/>
              </a:spcBef>
            </a:pPr>
            <a:r>
              <a:rPr lang="en-US" b="1" i="1" dirty="0" smtClean="0">
                <a:solidFill>
                  <a:srgbClr val="000000"/>
                </a:solidFill>
                <a:latin typeface="Arial" panose="020B0604020202020204" pitchFamily="34" charset="0"/>
              </a:rPr>
              <a:t>Receive Issues</a:t>
            </a:r>
          </a:p>
          <a:p>
            <a:pPr>
              <a:spcBef>
                <a:spcPts val="600"/>
              </a:spcBef>
              <a:spcAft>
                <a:spcPts val="600"/>
              </a:spcAft>
            </a:pPr>
            <a:r>
              <a:rPr lang="en-US" dirty="0" smtClean="0">
                <a:solidFill>
                  <a:srgbClr val="000000"/>
                </a:solidFill>
              </a:rPr>
              <a:t>All requests for work between Advice and the client will be documented as an issue in the PMO database on the Advice web site.  Issues can be received by any contacts such as electronic mail, phone calls, faxes, or mailed requirements will be represent by creating an issue in the PMO database.</a:t>
            </a:r>
          </a:p>
          <a:p>
            <a:pPr>
              <a:spcBef>
                <a:spcPts val="600"/>
              </a:spcBef>
              <a:spcAft>
                <a:spcPts val="600"/>
              </a:spcAft>
            </a:pPr>
            <a:r>
              <a:rPr lang="en-US" dirty="0" smtClean="0">
                <a:solidFill>
                  <a:srgbClr val="000000"/>
                </a:solidFill>
              </a:rPr>
              <a:t>Based on input from the issue creator, Advice will assign a priority to each issue.  The priority will be used once the issue has been reviewed and categorized. </a:t>
            </a:r>
          </a:p>
          <a:p>
            <a:pPr>
              <a:spcBef>
                <a:spcPts val="600"/>
              </a:spcBef>
              <a:spcAft>
                <a:spcPts val="600"/>
              </a:spcAft>
            </a:pPr>
            <a:r>
              <a:rPr lang="en-US" dirty="0" smtClean="0">
                <a:solidFill>
                  <a:srgbClr val="000000"/>
                </a:solidFill>
              </a:rPr>
              <a:t>In addition to issues created by the Client, Advice project personnel will also create issues in the database for Review.  Any updates to the issue, including any changes, re-interpretations, clarifications, or decision happening out side the database will be documented in the issue resolution database to ensure proper handling and resolution.</a:t>
            </a:r>
          </a:p>
          <a:p>
            <a:pPr>
              <a:spcBef>
                <a:spcPct val="0"/>
              </a:spcBef>
            </a:pPr>
            <a:r>
              <a:rPr lang="en-US" b="1" i="1" dirty="0" smtClean="0">
                <a:solidFill>
                  <a:srgbClr val="000000"/>
                </a:solidFill>
                <a:latin typeface="Arial" panose="020B0604020202020204" pitchFamily="34" charset="0"/>
              </a:rPr>
              <a:t>Issue Review</a:t>
            </a:r>
          </a:p>
          <a:p>
            <a:pPr>
              <a:spcBef>
                <a:spcPts val="600"/>
              </a:spcBef>
              <a:spcAft>
                <a:spcPts val="600"/>
              </a:spcAft>
            </a:pPr>
            <a:r>
              <a:rPr lang="en-US" dirty="0" smtClean="0">
                <a:solidFill>
                  <a:srgbClr val="000000"/>
                </a:solidFill>
              </a:rPr>
              <a:t>Advice will review each new issue and assign the issue into one of the following six issue categories:</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Functional Bugs - (Site not working as defined)</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Content Changes (Text and Graphics changes)</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Stability and Performance Issues (Requires specialized skillset to resolve)</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Site Enhancements (Changes to functional definition of site)</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Research Request (Requires specialized skillset to resolve)</a:t>
            </a:r>
          </a:p>
          <a:p>
            <a:pPr>
              <a:spcBef>
                <a:spcPct val="0"/>
              </a:spcBef>
            </a:pPr>
            <a:r>
              <a:rPr lang="en-US" dirty="0" smtClean="0">
                <a:solidFill>
                  <a:srgbClr val="000000"/>
                </a:solidFill>
                <a:latin typeface="Symbol" panose="05050102010706020507" pitchFamily="18" charset="2"/>
              </a:rPr>
              <a:t>·	</a:t>
            </a:r>
            <a:r>
              <a:rPr lang="en-US" dirty="0" smtClean="0">
                <a:solidFill>
                  <a:srgbClr val="000000"/>
                </a:solidFill>
              </a:rPr>
              <a:t>PMO process change (new reporting requirements, status call changes, distribution list changes)</a:t>
            </a:r>
          </a:p>
          <a:p>
            <a:pPr>
              <a:spcBef>
                <a:spcPts val="600"/>
              </a:spcBef>
              <a:spcAft>
                <a:spcPts val="600"/>
              </a:spcAft>
            </a:pPr>
            <a:r>
              <a:rPr lang="en-US" dirty="0" smtClean="0">
                <a:solidFill>
                  <a:srgbClr val="000000"/>
                </a:solidFill>
              </a:rPr>
              <a:t>At the PMO discretion, this list can be modified to fit the needs of the client.  </a:t>
            </a:r>
          </a:p>
          <a:p>
            <a:pPr>
              <a:spcBef>
                <a:spcPts val="600"/>
              </a:spcBef>
              <a:spcAft>
                <a:spcPts val="600"/>
              </a:spcAft>
            </a:pPr>
            <a:r>
              <a:rPr lang="en-US" dirty="0" smtClean="0">
                <a:solidFill>
                  <a:srgbClr val="000000"/>
                </a:solidFill>
              </a:rPr>
              <a:t>Issue Assignment </a:t>
            </a:r>
          </a:p>
          <a:p>
            <a:pPr>
              <a:spcBef>
                <a:spcPts val="600"/>
              </a:spcBef>
              <a:spcAft>
                <a:spcPts val="600"/>
              </a:spcAft>
            </a:pPr>
            <a:r>
              <a:rPr lang="en-US" dirty="0" smtClean="0">
                <a:solidFill>
                  <a:srgbClr val="000000"/>
                </a:solidFill>
              </a:rPr>
              <a:t>The issue will be assigned to the appropriate Advice and client team members. Once an issue has been assigned to a team, it is the responsibility of each team manager to monitor and resolve issues in their area.  The PMO will be responsible for monitoring the success of the issue resolution process.</a:t>
            </a:r>
          </a:p>
          <a:p>
            <a:pPr>
              <a:spcBef>
                <a:spcPts val="600"/>
              </a:spcBef>
              <a:spcAft>
                <a:spcPts val="600"/>
              </a:spcAft>
            </a:pPr>
            <a:r>
              <a:rPr lang="en-US" dirty="0" smtClean="0">
                <a:solidFill>
                  <a:srgbClr val="000000"/>
                </a:solidFill>
              </a:rPr>
              <a:t>Issues will be associated with a project.  It is up to the project manager to review each issue and determine if a scope change is required.  Any issues that affect budget or schedule must have a scope change document approved that covers the change that the issues creates.  Multiple issues can be covered by a single scope change document.   A document link can be used to reference issues in a scope change. </a:t>
            </a:r>
          </a:p>
          <a:p>
            <a:r>
              <a:rPr lang="en-US" dirty="0" smtClean="0"/>
              <a:t>Document Resolution</a:t>
            </a:r>
          </a:p>
        </p:txBody>
      </p:sp>
    </p:spTree>
    <p:extLst>
      <p:ext uri="{BB962C8B-B14F-4D97-AF65-F5344CB8AC3E}">
        <p14:creationId xmlns:p14="http://schemas.microsoft.com/office/powerpoint/2010/main" val="9601817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C6281D-62E0-45A1-9B3A-508C6EA0175A}" type="slidenum">
              <a:rPr lang="en-US" smtClean="0"/>
              <a:t>33</a:t>
            </a:fld>
            <a:endParaRPr lang="en-US" dirty="0"/>
          </a:p>
        </p:txBody>
      </p:sp>
    </p:spTree>
    <p:extLst>
      <p:ext uri="{BB962C8B-B14F-4D97-AF65-F5344CB8AC3E}">
        <p14:creationId xmlns:p14="http://schemas.microsoft.com/office/powerpoint/2010/main" val="17106810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AA3E5C8-E79D-4B6E-A437-237C92268138}" type="slidenum">
              <a:rPr lang="en-US" altLang="en-US" sz="1200" smtClean="0"/>
              <a:pPr/>
              <a:t>38</a:t>
            </a:fld>
            <a:endParaRPr lang="en-US" altLang="en-US" sz="1200" dirty="0" smtClean="0"/>
          </a:p>
        </p:txBody>
      </p:sp>
      <p:sp>
        <p:nvSpPr>
          <p:cNvPr id="10243" name="Rectangle 2"/>
          <p:cNvSpPr>
            <a:spLocks noGrp="1" noRot="1" noChangeAspect="1" noChangeArrowheads="1" noTextEdit="1"/>
          </p:cNvSpPr>
          <p:nvPr>
            <p:ph type="sldImg"/>
          </p:nvPr>
        </p:nvSpPr>
        <p:spPr>
          <a:xfrm>
            <a:off x="381000" y="685800"/>
            <a:ext cx="6096000" cy="3429000"/>
          </a:xfrm>
          <a:ln/>
        </p:spPr>
      </p:sp>
      <p:sp>
        <p:nvSpPr>
          <p:cNvPr id="10244" name="Rectangle 3"/>
          <p:cNvSpPr>
            <a:spLocks noGrp="1" noChangeArrowheads="1"/>
          </p:cNvSpPr>
          <p:nvPr>
            <p:ph type="body" idx="1"/>
          </p:nvPr>
        </p:nvSpPr>
        <p:spPr>
          <a:xfrm>
            <a:off x="304800" y="4191000"/>
            <a:ext cx="6248400" cy="4648200"/>
          </a:xfrm>
          <a:noFill/>
        </p:spPr>
        <p:txBody>
          <a:bodyPr/>
          <a:lstStyle/>
          <a:p>
            <a:pPr>
              <a:buFontTx/>
              <a:buChar char="•"/>
            </a:pPr>
            <a:r>
              <a:rPr lang="en-US" altLang="en-US" sz="900" dirty="0" smtClean="0">
                <a:latin typeface="Arial" panose="020B0604020202020204" pitchFamily="34" charset="0"/>
              </a:rPr>
              <a:t>Why our</a:t>
            </a:r>
            <a:r>
              <a:rPr lang="en-US" altLang="en-US" sz="900" baseline="0" dirty="0" smtClean="0">
                <a:latin typeface="Arial" panose="020B0604020202020204" pitchFamily="34" charset="0"/>
              </a:rPr>
              <a:t> client’s choose Advice</a:t>
            </a:r>
            <a:endParaRPr lang="en-US" altLang="en-US" sz="900" dirty="0" smtClean="0">
              <a:latin typeface="Arial" panose="020B0604020202020204" pitchFamily="34" charset="0"/>
            </a:endParaRPr>
          </a:p>
        </p:txBody>
      </p:sp>
    </p:spTree>
    <p:extLst>
      <p:ext uri="{BB962C8B-B14F-4D97-AF65-F5344CB8AC3E}">
        <p14:creationId xmlns:p14="http://schemas.microsoft.com/office/powerpoint/2010/main" val="1897983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05579D7-010D-4C82-B504-DC312CC1E5A8}" type="slidenum">
              <a:rPr lang="en-US" altLang="en-US" sz="1200" smtClean="0"/>
              <a:pPr/>
              <a:t>39</a:t>
            </a:fld>
            <a:endParaRPr lang="en-US" altLang="en-US" sz="1200" dirty="0" smtClean="0"/>
          </a:p>
        </p:txBody>
      </p:sp>
      <p:sp>
        <p:nvSpPr>
          <p:cNvPr id="12291" name="Rectangle 2"/>
          <p:cNvSpPr>
            <a:spLocks noGrp="1" noRot="1" noChangeAspect="1" noChangeArrowheads="1" noTextEdit="1"/>
          </p:cNvSpPr>
          <p:nvPr>
            <p:ph type="sldImg"/>
          </p:nvPr>
        </p:nvSpPr>
        <p:spPr>
          <a:xfrm>
            <a:off x="381000" y="685800"/>
            <a:ext cx="6096000" cy="3429000"/>
          </a:xfrm>
          <a:ln/>
        </p:spPr>
      </p:sp>
      <p:sp>
        <p:nvSpPr>
          <p:cNvPr id="12292" name="Rectangle 3"/>
          <p:cNvSpPr>
            <a:spLocks noGrp="1" noChangeArrowheads="1"/>
          </p:cNvSpPr>
          <p:nvPr>
            <p:ph type="body" idx="1"/>
          </p:nvPr>
        </p:nvSpPr>
        <p:spPr>
          <a:xfrm>
            <a:off x="304800" y="4191000"/>
            <a:ext cx="6248400" cy="4648200"/>
          </a:xfrm>
          <a:noFill/>
        </p:spPr>
        <p:txBody>
          <a:bodyPr/>
          <a:lstStyle/>
          <a:p>
            <a:pPr>
              <a:buFontTx/>
              <a:buChar char="•"/>
            </a:pPr>
            <a:r>
              <a:rPr lang="en-US" altLang="en-US" dirty="0" smtClean="0"/>
              <a:t>Key client challenges</a:t>
            </a:r>
          </a:p>
        </p:txBody>
      </p:sp>
    </p:spTree>
    <p:extLst>
      <p:ext uri="{BB962C8B-B14F-4D97-AF65-F5344CB8AC3E}">
        <p14:creationId xmlns:p14="http://schemas.microsoft.com/office/powerpoint/2010/main" val="5803956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6424CB-AF0E-489D-9096-524D57A04163}" type="slidenum">
              <a:rPr lang="en-US" altLang="en-US" smtClean="0"/>
              <a:pPr>
                <a:defRPr/>
              </a:pPr>
              <a:t>16</a:t>
            </a:fld>
            <a:endParaRPr lang="en-US" altLang="en-US" dirty="0"/>
          </a:p>
        </p:txBody>
      </p:sp>
    </p:spTree>
    <p:extLst>
      <p:ext uri="{BB962C8B-B14F-4D97-AF65-F5344CB8AC3E}">
        <p14:creationId xmlns:p14="http://schemas.microsoft.com/office/powerpoint/2010/main" val="687540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client program office is designed to facilitate a smooth transition between Sales and Delivery and to insure the high</a:t>
            </a:r>
            <a:r>
              <a:rPr lang="en-US" baseline="0" dirty="0" smtClean="0"/>
              <a:t> level of service delivery that our clients demand.</a:t>
            </a:r>
            <a:endParaRPr lang="en-US" dirty="0"/>
          </a:p>
        </p:txBody>
      </p:sp>
      <p:sp>
        <p:nvSpPr>
          <p:cNvPr id="4" name="Slide Number Placeholder 3"/>
          <p:cNvSpPr>
            <a:spLocks noGrp="1"/>
          </p:cNvSpPr>
          <p:nvPr>
            <p:ph type="sldNum" sz="quarter" idx="10"/>
          </p:nvPr>
        </p:nvSpPr>
        <p:spPr/>
        <p:txBody>
          <a:bodyPr/>
          <a:lstStyle/>
          <a:p>
            <a:pPr>
              <a:defRPr/>
            </a:pPr>
            <a:fld id="{6A6424CB-AF0E-489D-9096-524D57A04163}" type="slidenum">
              <a:rPr lang="en-US" altLang="en-US" smtClean="0"/>
              <a:pPr>
                <a:defRPr/>
              </a:pPr>
              <a:t>19</a:t>
            </a:fld>
            <a:endParaRPr lang="en-US" altLang="en-US" dirty="0"/>
          </a:p>
        </p:txBody>
      </p:sp>
    </p:spTree>
    <p:extLst>
      <p:ext uri="{BB962C8B-B14F-4D97-AF65-F5344CB8AC3E}">
        <p14:creationId xmlns:p14="http://schemas.microsoft.com/office/powerpoint/2010/main" val="37017066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A6424CB-AF0E-489D-9096-524D57A04163}" type="slidenum">
              <a:rPr lang="en-US" altLang="en-US" smtClean="0"/>
              <a:pPr>
                <a:defRPr/>
              </a:pPr>
              <a:t>21</a:t>
            </a:fld>
            <a:endParaRPr lang="en-US" altLang="en-US" dirty="0"/>
          </a:p>
        </p:txBody>
      </p:sp>
    </p:spTree>
    <p:extLst>
      <p:ext uri="{BB962C8B-B14F-4D97-AF65-F5344CB8AC3E}">
        <p14:creationId xmlns:p14="http://schemas.microsoft.com/office/powerpoint/2010/main" val="12408389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70CBADB-DC4B-4C84-9DC8-D53D403EE4E6}" type="slidenum">
              <a:rPr lang="en-US" altLang="en-US" sz="1200" smtClean="0"/>
              <a:pPr/>
              <a:t>25</a:t>
            </a:fld>
            <a:endParaRPr lang="en-US" altLang="en-US" sz="1200" dirty="0" smtClean="0"/>
          </a:p>
        </p:txBody>
      </p:sp>
      <p:sp>
        <p:nvSpPr>
          <p:cNvPr id="45059" name="Rectangle 2"/>
          <p:cNvSpPr>
            <a:spLocks noGrp="1" noRot="1" noChangeAspect="1" noChangeArrowheads="1" noTextEdit="1"/>
          </p:cNvSpPr>
          <p:nvPr>
            <p:ph type="sldImg"/>
          </p:nvPr>
        </p:nvSpPr>
        <p:spPr>
          <a:xfrm>
            <a:off x="381000" y="685800"/>
            <a:ext cx="6096000" cy="3429000"/>
          </a:xfrm>
          <a:ln/>
        </p:spPr>
      </p:sp>
      <p:sp>
        <p:nvSpPr>
          <p:cNvPr id="45060" name="Rectangle 3"/>
          <p:cNvSpPr>
            <a:spLocks noGrp="1" noChangeArrowheads="1"/>
          </p:cNvSpPr>
          <p:nvPr>
            <p:ph type="body" idx="1"/>
          </p:nvPr>
        </p:nvSpPr>
        <p:spPr>
          <a:noFill/>
        </p:spPr>
        <p:txBody>
          <a:bodyPr/>
          <a:lstStyle/>
          <a:p>
            <a:pPr lvl="2">
              <a:spcBef>
                <a:spcPct val="0"/>
              </a:spcBef>
            </a:pPr>
            <a:r>
              <a:rPr lang="en-US" b="1" dirty="0" smtClean="0">
                <a:solidFill>
                  <a:srgbClr val="000000"/>
                </a:solidFill>
              </a:rPr>
              <a:t>Future </a:t>
            </a:r>
            <a:r>
              <a:rPr lang="en-US" dirty="0" smtClean="0">
                <a:solidFill>
                  <a:srgbClr val="000000"/>
                </a:solidFill>
              </a:rPr>
              <a:t>- An opportunity has been identified.  No work is being done, no team has been assigned.</a:t>
            </a:r>
            <a:endParaRPr lang="en-US" b="1" dirty="0" smtClean="0">
              <a:solidFill>
                <a:srgbClr val="000000"/>
              </a:solidFill>
            </a:endParaRPr>
          </a:p>
          <a:p>
            <a:pPr lvl="2">
              <a:spcBef>
                <a:spcPct val="0"/>
              </a:spcBef>
            </a:pPr>
            <a:r>
              <a:rPr lang="en-US" b="1" dirty="0" smtClean="0">
                <a:solidFill>
                  <a:srgbClr val="000000"/>
                </a:solidFill>
              </a:rPr>
              <a:t>Solution Definition</a:t>
            </a:r>
            <a:r>
              <a:rPr lang="en-US" dirty="0" smtClean="0">
                <a:solidFill>
                  <a:srgbClr val="000000"/>
                </a:solidFill>
              </a:rPr>
              <a:t> - The client or PMO has agreed to fund a project solution definition effort.  A team has been assigned to define the project and create a proposal.  An accounting code is created to track all time used to define the project during the solution definition effort.   A limited team is a used; the deliverable from this phase is a proposal to do the project.  This phase does not include any analysis, design, comps, or documentation other than what is required to propose the work. </a:t>
            </a:r>
          </a:p>
          <a:p>
            <a:pPr lvl="2">
              <a:spcBef>
                <a:spcPct val="0"/>
              </a:spcBef>
            </a:pPr>
            <a:r>
              <a:rPr lang="en-US" b="1" dirty="0" smtClean="0">
                <a:solidFill>
                  <a:srgbClr val="000000"/>
                </a:solidFill>
              </a:rPr>
              <a:t>Proposed</a:t>
            </a:r>
            <a:r>
              <a:rPr lang="en-US" dirty="0" smtClean="0">
                <a:solidFill>
                  <a:srgbClr val="000000"/>
                </a:solidFill>
              </a:rPr>
              <a:t> - Advice has presented a proposal to the client for approval.  This proposal should have an expiration date and specific metrics for when the team can start (i.e. 2 weeks from approval).   If resources are named, it should be noted that these resources can't be held for this project while waiting for approval. </a:t>
            </a:r>
          </a:p>
          <a:p>
            <a:pPr lvl="2">
              <a:spcBef>
                <a:spcPct val="0"/>
              </a:spcBef>
            </a:pPr>
            <a:r>
              <a:rPr lang="en-US" b="1" dirty="0" smtClean="0">
                <a:solidFill>
                  <a:srgbClr val="000000"/>
                </a:solidFill>
              </a:rPr>
              <a:t>Approved</a:t>
            </a:r>
            <a:r>
              <a:rPr lang="en-US" dirty="0" smtClean="0">
                <a:solidFill>
                  <a:srgbClr val="000000"/>
                </a:solidFill>
              </a:rPr>
              <a:t> - The client has approved the project proposal.  Advice is in the process of defining the project team and setting the project priority.  When a team and priority is defined, the project kickoff is scheduled.  </a:t>
            </a:r>
          </a:p>
          <a:p>
            <a:pPr lvl="2">
              <a:spcBef>
                <a:spcPct val="0"/>
              </a:spcBef>
            </a:pPr>
            <a:r>
              <a:rPr lang="en-US" b="1" dirty="0" smtClean="0">
                <a:solidFill>
                  <a:srgbClr val="000000"/>
                </a:solidFill>
              </a:rPr>
              <a:t>In Progress</a:t>
            </a:r>
            <a:r>
              <a:rPr lang="en-US" dirty="0" smtClean="0">
                <a:solidFill>
                  <a:srgbClr val="000000"/>
                </a:solidFill>
              </a:rPr>
              <a:t> – Advice has a team working on the project.  Weekly status reports are maintained in the PMO database.  In addition, scope change documents are maintained in the PMO database as well.  Advice is invoicing the project according to the terms of the client service agreement. </a:t>
            </a:r>
          </a:p>
          <a:p>
            <a:pPr lvl="2">
              <a:spcBef>
                <a:spcPct val="0"/>
              </a:spcBef>
            </a:pPr>
            <a:r>
              <a:rPr lang="en-US" b="1" dirty="0" smtClean="0">
                <a:solidFill>
                  <a:srgbClr val="000000"/>
                </a:solidFill>
              </a:rPr>
              <a:t>Complete</a:t>
            </a:r>
            <a:r>
              <a:rPr lang="en-US" dirty="0" smtClean="0">
                <a:solidFill>
                  <a:srgbClr val="000000"/>
                </a:solidFill>
              </a:rPr>
              <a:t> - The project has been delivered.  Advice is no longer working on the project.  The project code has been retired in the accounting system. </a:t>
            </a:r>
          </a:p>
          <a:p>
            <a:pPr lvl="2">
              <a:spcBef>
                <a:spcPct val="0"/>
              </a:spcBef>
            </a:pPr>
            <a:r>
              <a:rPr lang="en-US" b="1" dirty="0" smtClean="0">
                <a:solidFill>
                  <a:srgbClr val="000000"/>
                </a:solidFill>
              </a:rPr>
              <a:t>Cancelled</a:t>
            </a:r>
            <a:r>
              <a:rPr lang="en-US" dirty="0" smtClean="0">
                <a:solidFill>
                  <a:srgbClr val="000000"/>
                </a:solidFill>
              </a:rPr>
              <a:t> - At any stage in the charter lifecycle, a project may be placed on hold or rejected.  The PMO database keeps a history of all projects regardless of status.</a:t>
            </a:r>
            <a:endParaRPr lang="en-US" dirty="0" smtClean="0"/>
          </a:p>
        </p:txBody>
      </p:sp>
    </p:spTree>
    <p:extLst>
      <p:ext uri="{BB962C8B-B14F-4D97-AF65-F5344CB8AC3E}">
        <p14:creationId xmlns:p14="http://schemas.microsoft.com/office/powerpoint/2010/main" val="77138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A71A034-86B7-4622-9676-6AEFAC987B14}" type="slidenum">
              <a:rPr lang="en-US" altLang="en-US" sz="1200" smtClean="0"/>
              <a:pPr/>
              <a:t>27</a:t>
            </a:fld>
            <a:endParaRPr lang="en-US" altLang="en-US" sz="1200" dirty="0" smtClean="0"/>
          </a:p>
        </p:txBody>
      </p:sp>
      <p:sp>
        <p:nvSpPr>
          <p:cNvPr id="47107" name="Rectangle 2"/>
          <p:cNvSpPr>
            <a:spLocks noGrp="1" noRot="1" noChangeAspect="1" noChangeArrowheads="1" noTextEdit="1"/>
          </p:cNvSpPr>
          <p:nvPr>
            <p:ph type="sldImg"/>
          </p:nvPr>
        </p:nvSpPr>
        <p:spPr>
          <a:xfrm>
            <a:off x="381000" y="685800"/>
            <a:ext cx="6096000" cy="3429000"/>
          </a:xfrm>
          <a:ln/>
        </p:spPr>
      </p:sp>
      <p:sp>
        <p:nvSpPr>
          <p:cNvPr id="47108" name="Rectangle 3"/>
          <p:cNvSpPr>
            <a:spLocks noGrp="1" noChangeArrowheads="1"/>
          </p:cNvSpPr>
          <p:nvPr>
            <p:ph type="body" idx="1"/>
          </p:nvPr>
        </p:nvSpPr>
        <p:spPr>
          <a:noFill/>
        </p:spPr>
        <p:txBody>
          <a:bodyPr/>
          <a:lstStyle/>
          <a:p>
            <a:pPr>
              <a:spcBef>
                <a:spcPct val="0"/>
              </a:spcBef>
            </a:pPr>
            <a:r>
              <a:rPr lang="en-US" b="1" i="1" dirty="0" smtClean="0">
                <a:solidFill>
                  <a:srgbClr val="000000"/>
                </a:solidFill>
                <a:latin typeface="Arial" panose="020B0604020202020204" pitchFamily="34" charset="0"/>
              </a:rPr>
              <a:t>1.1.	Change Control Principals</a:t>
            </a:r>
          </a:p>
          <a:p>
            <a:pPr lvl="2">
              <a:spcBef>
                <a:spcPct val="0"/>
              </a:spcBef>
            </a:pPr>
            <a:r>
              <a:rPr lang="en-US" b="1" dirty="0" smtClean="0">
                <a:solidFill>
                  <a:srgbClr val="000000"/>
                </a:solidFill>
              </a:rPr>
              <a:t>Change is inevitable</a:t>
            </a:r>
            <a:r>
              <a:rPr lang="en-US" dirty="0" smtClean="0">
                <a:solidFill>
                  <a:srgbClr val="000000"/>
                </a:solidFill>
              </a:rPr>
              <a:t>.  The project management process is creative, and will naturally bring about some change.  The project manager's job is to recognize the inherent discovery process in the project and manage the change - not stop it.</a:t>
            </a:r>
          </a:p>
          <a:p>
            <a:pPr lvl="2">
              <a:spcBef>
                <a:spcPct val="0"/>
              </a:spcBef>
            </a:pPr>
            <a:r>
              <a:rPr lang="en-US" b="1" dirty="0" smtClean="0">
                <a:solidFill>
                  <a:srgbClr val="000000"/>
                </a:solidFill>
              </a:rPr>
              <a:t>Set a tolerance level</a:t>
            </a:r>
            <a:r>
              <a:rPr lang="en-US" dirty="0" smtClean="0">
                <a:solidFill>
                  <a:srgbClr val="000000"/>
                </a:solidFill>
              </a:rPr>
              <a:t>.  Attempting to formally mange small changes can overwhelm the project manager and distract user management.  Informal change control can be used when the project budget and schedule are not affected.  All changes to scope are documented in the PMO database for reference purposes. </a:t>
            </a:r>
          </a:p>
          <a:p>
            <a:pPr lvl="2">
              <a:spcBef>
                <a:spcPct val="0"/>
              </a:spcBef>
            </a:pPr>
            <a:r>
              <a:rPr lang="en-US" b="1" dirty="0" smtClean="0">
                <a:solidFill>
                  <a:srgbClr val="000000"/>
                </a:solidFill>
              </a:rPr>
              <a:t>Manage expectations as well as scope</a:t>
            </a:r>
            <a:r>
              <a:rPr lang="en-US" dirty="0" smtClean="0">
                <a:solidFill>
                  <a:srgbClr val="000000"/>
                </a:solidFill>
              </a:rPr>
              <a:t>.  To assess and manage change requires the project manager to be sensitive to the people dimension of the project.  Managing the perceptions of team members and the user community is just as important as managing scope. </a:t>
            </a:r>
          </a:p>
        </p:txBody>
      </p:sp>
    </p:spTree>
    <p:extLst>
      <p:ext uri="{BB962C8B-B14F-4D97-AF65-F5344CB8AC3E}">
        <p14:creationId xmlns:p14="http://schemas.microsoft.com/office/powerpoint/2010/main" val="8818049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E8DC765-9983-47B5-8EA1-2A717C9EE4C7}" type="slidenum">
              <a:rPr lang="en-US" altLang="en-US" sz="1200" smtClean="0"/>
              <a:pPr/>
              <a:t>28</a:t>
            </a:fld>
            <a:endParaRPr lang="en-US" altLang="en-US" sz="1200" dirty="0" smtClean="0"/>
          </a:p>
        </p:txBody>
      </p:sp>
      <p:sp>
        <p:nvSpPr>
          <p:cNvPr id="49155" name="Rectangle 2"/>
          <p:cNvSpPr>
            <a:spLocks noGrp="1" noRot="1" noChangeAspect="1" noChangeArrowheads="1" noTextEdit="1"/>
          </p:cNvSpPr>
          <p:nvPr>
            <p:ph type="sldImg"/>
          </p:nvPr>
        </p:nvSpPr>
        <p:spPr>
          <a:xfrm>
            <a:off x="381000" y="685800"/>
            <a:ext cx="6096000" cy="3429000"/>
          </a:xfrm>
          <a:ln/>
        </p:spPr>
      </p:sp>
      <p:sp>
        <p:nvSpPr>
          <p:cNvPr id="49156" name="Rectangle 3"/>
          <p:cNvSpPr>
            <a:spLocks noGrp="1" noChangeArrowheads="1"/>
          </p:cNvSpPr>
          <p:nvPr>
            <p:ph type="body" idx="1"/>
          </p:nvPr>
        </p:nvSpPr>
        <p:spPr>
          <a:noFill/>
        </p:spPr>
        <p:txBody>
          <a:bodyPr/>
          <a:lstStyle/>
          <a:p>
            <a:pPr>
              <a:spcBef>
                <a:spcPct val="0"/>
              </a:spcBef>
            </a:pPr>
            <a:r>
              <a:rPr lang="en-US" dirty="0" smtClean="0">
                <a:solidFill>
                  <a:srgbClr val="000000"/>
                </a:solidFill>
              </a:rPr>
              <a:t>The purpose of change management is to provide a means for retaining historical change information to enhance future project management efforts.  Change management  involves the documentation, tracking systems and approval levels necessary to justify and manage a change in the project’s scope.  The scope detailed in the project proposal is the baseline against which changes will be controlled.  The object of the change control system is to preserve the integrity of the project charter and to allow for the handling of change requests. </a:t>
            </a:r>
          </a:p>
          <a:p>
            <a:pPr>
              <a:spcBef>
                <a:spcPts val="600"/>
              </a:spcBef>
              <a:spcAft>
                <a:spcPts val="600"/>
              </a:spcAft>
            </a:pPr>
            <a:endParaRPr lang="en-US" dirty="0" smtClean="0">
              <a:solidFill>
                <a:srgbClr val="000000"/>
              </a:solidFill>
            </a:endParaRPr>
          </a:p>
          <a:p>
            <a:pPr>
              <a:spcBef>
                <a:spcPts val="600"/>
              </a:spcBef>
              <a:spcAft>
                <a:spcPts val="600"/>
              </a:spcAft>
            </a:pPr>
            <a:r>
              <a:rPr lang="en-US" dirty="0" smtClean="0">
                <a:solidFill>
                  <a:srgbClr val="000000"/>
                </a:solidFill>
              </a:rPr>
              <a:t>It is important to note, that proper change management depends on a detailed project baseline (Statement of Work, Project Baseline, Project Deliverables). </a:t>
            </a:r>
          </a:p>
          <a:p>
            <a:pPr>
              <a:spcBef>
                <a:spcPts val="600"/>
              </a:spcBef>
              <a:spcAft>
                <a:spcPts val="600"/>
              </a:spcAft>
            </a:pPr>
            <a:endParaRPr lang="en-US" dirty="0" smtClean="0">
              <a:solidFill>
                <a:srgbClr val="000000"/>
              </a:solidFill>
            </a:endParaRPr>
          </a:p>
          <a:p>
            <a:pPr>
              <a:spcBef>
                <a:spcPts val="600"/>
              </a:spcBef>
              <a:spcAft>
                <a:spcPts val="600"/>
              </a:spcAft>
            </a:pPr>
            <a:r>
              <a:rPr lang="en-US" dirty="0" smtClean="0">
                <a:solidFill>
                  <a:srgbClr val="000000"/>
                </a:solidFill>
              </a:rPr>
              <a:t>There is a natural discovery process in all projects due to factors such as omissions, mistakes, creativity, misunderstandings, and external influences.  This discovery process normally creates pressure to modify the project scope, schedule, or budget.  The purpose of scope management process is to constructively mange that pressure.</a:t>
            </a:r>
          </a:p>
          <a:p>
            <a:pPr>
              <a:spcBef>
                <a:spcPts val="600"/>
              </a:spcBef>
              <a:spcAft>
                <a:spcPts val="600"/>
              </a:spcAft>
            </a:pPr>
            <a:endParaRPr lang="en-US" b="1" i="1" dirty="0" smtClean="0">
              <a:solidFill>
                <a:srgbClr val="000000"/>
              </a:solidFill>
              <a:latin typeface="Arial" panose="020B0604020202020204" pitchFamily="34" charset="0"/>
            </a:endParaRPr>
          </a:p>
          <a:p>
            <a:pPr lvl="2">
              <a:spcBef>
                <a:spcPct val="0"/>
              </a:spcBef>
            </a:pPr>
            <a:r>
              <a:rPr lang="en-US" b="1" dirty="0" smtClean="0">
                <a:solidFill>
                  <a:srgbClr val="000000"/>
                </a:solidFill>
              </a:rPr>
              <a:t>Initiation</a:t>
            </a:r>
            <a:r>
              <a:rPr lang="en-US" dirty="0" smtClean="0">
                <a:solidFill>
                  <a:srgbClr val="000000"/>
                </a:solidFill>
              </a:rPr>
              <a:t> - Generally, anyone within the project organization can request a change by creating a change request in the Advice PMO database.  If there is an agreed upon format or template, then that document can be completed and attached to the scope change document in the database.</a:t>
            </a:r>
          </a:p>
          <a:p>
            <a:pPr lvl="2">
              <a:spcBef>
                <a:spcPct val="0"/>
              </a:spcBef>
            </a:pPr>
            <a:r>
              <a:rPr lang="en-US" b="1" dirty="0" smtClean="0">
                <a:solidFill>
                  <a:srgbClr val="000000"/>
                </a:solidFill>
              </a:rPr>
              <a:t>Impact Assessment</a:t>
            </a:r>
            <a:r>
              <a:rPr lang="en-US" dirty="0" smtClean="0">
                <a:solidFill>
                  <a:srgbClr val="000000"/>
                </a:solidFill>
              </a:rPr>
              <a:t> - The Advice project manager will review the request, the impact of the change will be assessed across all knowledge areas.  The project manager will document the impact of the change on the current scope, schedule, and project budget.  The completed change document is submitted to the project steering committee that is identified during the project initiation. </a:t>
            </a:r>
          </a:p>
          <a:p>
            <a:pPr lvl="2">
              <a:spcBef>
                <a:spcPct val="0"/>
              </a:spcBef>
            </a:pPr>
            <a:r>
              <a:rPr lang="en-US" b="1" dirty="0" smtClean="0">
                <a:solidFill>
                  <a:srgbClr val="000000"/>
                </a:solidFill>
              </a:rPr>
              <a:t>Approval</a:t>
            </a:r>
            <a:r>
              <a:rPr lang="en-US" dirty="0" smtClean="0">
                <a:solidFill>
                  <a:srgbClr val="000000"/>
                </a:solidFill>
              </a:rPr>
              <a:t>  - The appropriate project sponsor will ultimately approve or reject the change request.  Upon approval of the request, the client project sponsor, and the project manager will sign the change request form.  A hard copy of the signed change request will be maintained by the project manger.  </a:t>
            </a:r>
          </a:p>
          <a:p>
            <a:pPr lvl="2">
              <a:spcBef>
                <a:spcPct val="0"/>
              </a:spcBef>
            </a:pPr>
            <a:r>
              <a:rPr lang="en-US" b="1" dirty="0" smtClean="0">
                <a:solidFill>
                  <a:srgbClr val="000000"/>
                </a:solidFill>
              </a:rPr>
              <a:t>Implementation</a:t>
            </a:r>
            <a:r>
              <a:rPr lang="en-US" dirty="0" smtClean="0">
                <a:solidFill>
                  <a:srgbClr val="000000"/>
                </a:solidFill>
              </a:rPr>
              <a:t> - The project manager will incorporate the change into the overall project scope and republish the project schedule, budget, and scope definition documents as needed.</a:t>
            </a:r>
          </a:p>
          <a:p>
            <a:pPr lvl="2">
              <a:spcBef>
                <a:spcPct val="0"/>
              </a:spcBef>
            </a:pPr>
            <a:r>
              <a:rPr lang="en-US" b="1" dirty="0" smtClean="0">
                <a:solidFill>
                  <a:srgbClr val="000000"/>
                </a:solidFill>
              </a:rPr>
              <a:t>Rejected -</a:t>
            </a:r>
            <a:r>
              <a:rPr lang="en-US" dirty="0" smtClean="0">
                <a:solidFill>
                  <a:srgbClr val="000000"/>
                </a:solidFill>
              </a:rPr>
              <a:t> The client may close the change request at any point in the process prior to approval.  If the change request is rejected, the document is still maintained in the PMO database.  However, the scope, schedule, and budget are not affected. </a:t>
            </a:r>
          </a:p>
          <a:p>
            <a:endParaRPr lang="en-US" dirty="0" smtClean="0"/>
          </a:p>
        </p:txBody>
      </p:sp>
    </p:spTree>
    <p:extLst>
      <p:ext uri="{BB962C8B-B14F-4D97-AF65-F5344CB8AC3E}">
        <p14:creationId xmlns:p14="http://schemas.microsoft.com/office/powerpoint/2010/main" val="42368766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83E850B-D45D-489A-B631-30F5068CE609}" type="slidenum">
              <a:rPr lang="en-US" altLang="en-US" sz="1200" smtClean="0"/>
              <a:pPr/>
              <a:t>29</a:t>
            </a:fld>
            <a:endParaRPr lang="en-US" altLang="en-US" sz="1200" dirty="0" smtClean="0"/>
          </a:p>
        </p:txBody>
      </p:sp>
      <p:sp>
        <p:nvSpPr>
          <p:cNvPr id="51203" name="Rectangle 2"/>
          <p:cNvSpPr>
            <a:spLocks noGrp="1" noRot="1" noChangeAspect="1" noChangeArrowheads="1" noTextEdit="1"/>
          </p:cNvSpPr>
          <p:nvPr>
            <p:ph type="sldImg"/>
          </p:nvPr>
        </p:nvSpPr>
        <p:spPr>
          <a:xfrm>
            <a:off x="381000" y="685800"/>
            <a:ext cx="6096000" cy="3429000"/>
          </a:xfrm>
          <a:ln/>
        </p:spPr>
      </p:sp>
      <p:sp>
        <p:nvSpPr>
          <p:cNvPr id="51204" name="Rectangle 3"/>
          <p:cNvSpPr>
            <a:spLocks noGrp="1" noChangeArrowheads="1"/>
          </p:cNvSpPr>
          <p:nvPr>
            <p:ph type="body" idx="1"/>
          </p:nvPr>
        </p:nvSpPr>
        <p:spPr>
          <a:noFill/>
        </p:spPr>
        <p:txBody>
          <a:bodyPr/>
          <a:lstStyle/>
          <a:p>
            <a:pPr>
              <a:spcBef>
                <a:spcPct val="0"/>
              </a:spcBef>
            </a:pPr>
            <a:r>
              <a:rPr lang="en-US" b="1" dirty="0" smtClean="0">
                <a:solidFill>
                  <a:srgbClr val="000000"/>
                </a:solidFill>
              </a:rPr>
              <a:t>High-level communications</a:t>
            </a:r>
            <a:r>
              <a:rPr lang="en-US" dirty="0" smtClean="0">
                <a:solidFill>
                  <a:srgbClr val="000000"/>
                </a:solidFill>
              </a:rPr>
              <a:t> – This type of communication allows a breadth of information to be reviewed at a surface level.  This communication often is the catalyst for identifying items that need to be tactically discussed.  This communication is usually between the PMO management and the client sponsors. </a:t>
            </a:r>
          </a:p>
          <a:p>
            <a:pPr>
              <a:spcBef>
                <a:spcPct val="0"/>
              </a:spcBef>
            </a:pPr>
            <a:endParaRPr lang="en-US" dirty="0" smtClean="0">
              <a:solidFill>
                <a:srgbClr val="000000"/>
              </a:solidFill>
            </a:endParaRPr>
          </a:p>
          <a:p>
            <a:pPr>
              <a:spcBef>
                <a:spcPct val="0"/>
              </a:spcBef>
            </a:pPr>
            <a:r>
              <a:rPr lang="en-US" b="1" dirty="0" smtClean="0">
                <a:solidFill>
                  <a:srgbClr val="000000"/>
                </a:solidFill>
              </a:rPr>
              <a:t>Tactical communications</a:t>
            </a:r>
            <a:r>
              <a:rPr lang="en-US" dirty="0" smtClean="0">
                <a:solidFill>
                  <a:srgbClr val="000000"/>
                </a:solidFill>
              </a:rPr>
              <a:t> – This type of communication allows a detailed discussion to occur typically about a specified topic.  This communication is usually between the project manager and the client project manger.  This type of communication can be informal and performed using phone, email, fax, and face to face meetings. </a:t>
            </a:r>
          </a:p>
          <a:p>
            <a:endParaRPr lang="en-US" dirty="0" smtClean="0"/>
          </a:p>
        </p:txBody>
      </p:sp>
    </p:spTree>
    <p:extLst>
      <p:ext uri="{BB962C8B-B14F-4D97-AF65-F5344CB8AC3E}">
        <p14:creationId xmlns:p14="http://schemas.microsoft.com/office/powerpoint/2010/main" val="4255934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F58CF9D-7DEA-435E-B3CD-978C2F62C7C1}" type="slidenum">
              <a:rPr lang="en-US" altLang="en-US" sz="1200" smtClean="0"/>
              <a:pPr/>
              <a:t>30</a:t>
            </a:fld>
            <a:endParaRPr lang="en-US" altLang="en-US" sz="1200" dirty="0" smtClean="0"/>
          </a:p>
        </p:txBody>
      </p:sp>
      <p:sp>
        <p:nvSpPr>
          <p:cNvPr id="53251" name="Rectangle 2"/>
          <p:cNvSpPr>
            <a:spLocks noGrp="1" noRot="1" noChangeAspect="1" noChangeArrowheads="1" noTextEdit="1"/>
          </p:cNvSpPr>
          <p:nvPr>
            <p:ph type="sldImg"/>
          </p:nvPr>
        </p:nvSpPr>
        <p:spPr>
          <a:xfrm>
            <a:off x="381000" y="685800"/>
            <a:ext cx="6096000" cy="3429000"/>
          </a:xfrm>
          <a:ln/>
        </p:spPr>
      </p:sp>
      <p:sp>
        <p:nvSpPr>
          <p:cNvPr id="53252" name="Rectangle 3"/>
          <p:cNvSpPr>
            <a:spLocks noGrp="1" noChangeArrowheads="1"/>
          </p:cNvSpPr>
          <p:nvPr>
            <p:ph type="body" idx="1"/>
          </p:nvPr>
        </p:nvSpPr>
        <p:spPr>
          <a:noFill/>
        </p:spPr>
        <p:txBody>
          <a:bodyPr/>
          <a:lstStyle/>
          <a:p>
            <a:pPr>
              <a:spcBef>
                <a:spcPct val="0"/>
              </a:spcBef>
            </a:pPr>
            <a:r>
              <a:rPr lang="en-US" dirty="0" smtClean="0">
                <a:solidFill>
                  <a:srgbClr val="000000"/>
                </a:solidFill>
              </a:rPr>
              <a:t>For any project that is in progress, the project manger will submit a weekly status report.  The status report will have a summary status with one of the following:</a:t>
            </a:r>
          </a:p>
          <a:p>
            <a:pPr lvl="2">
              <a:spcBef>
                <a:spcPct val="0"/>
              </a:spcBef>
            </a:pPr>
            <a:r>
              <a:rPr lang="en-US" b="1" dirty="0" smtClean="0">
                <a:solidFill>
                  <a:srgbClr val="000000"/>
                </a:solidFill>
              </a:rPr>
              <a:t>Red.</a:t>
            </a:r>
            <a:r>
              <a:rPr lang="en-US" dirty="0" smtClean="0">
                <a:solidFill>
                  <a:srgbClr val="000000"/>
                </a:solidFill>
              </a:rPr>
              <a:t> The project has outstanding issues that require immediate sponsor attention.  </a:t>
            </a:r>
          </a:p>
          <a:p>
            <a:pPr lvl="2">
              <a:spcBef>
                <a:spcPct val="0"/>
              </a:spcBef>
            </a:pPr>
            <a:r>
              <a:rPr lang="en-US" b="1" dirty="0" smtClean="0">
                <a:solidFill>
                  <a:srgbClr val="000000"/>
                </a:solidFill>
              </a:rPr>
              <a:t>Yellow.</a:t>
            </a:r>
            <a:r>
              <a:rPr lang="en-US" dirty="0" smtClean="0">
                <a:solidFill>
                  <a:srgbClr val="000000"/>
                </a:solidFill>
              </a:rPr>
              <a:t>  The project has outstanding issues that require project sponsor attention.</a:t>
            </a:r>
          </a:p>
          <a:p>
            <a:pPr lvl="2">
              <a:spcBef>
                <a:spcPct val="0"/>
              </a:spcBef>
            </a:pPr>
            <a:r>
              <a:rPr lang="en-US" b="1" dirty="0" smtClean="0">
                <a:solidFill>
                  <a:srgbClr val="000000"/>
                </a:solidFill>
              </a:rPr>
              <a:t>Green.</a:t>
            </a:r>
            <a:r>
              <a:rPr lang="en-US" dirty="0" smtClean="0">
                <a:solidFill>
                  <a:srgbClr val="000000"/>
                </a:solidFill>
              </a:rPr>
              <a:t>  The project has no outstanding issues that require project sponsor attention.</a:t>
            </a:r>
          </a:p>
          <a:p>
            <a:endParaRPr lang="en-US" dirty="0" smtClean="0"/>
          </a:p>
        </p:txBody>
      </p:sp>
    </p:spTree>
    <p:extLst>
      <p:ext uri="{BB962C8B-B14F-4D97-AF65-F5344CB8AC3E}">
        <p14:creationId xmlns:p14="http://schemas.microsoft.com/office/powerpoint/2010/main" val="1323670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43839" y="182879"/>
            <a:ext cx="11704320" cy="6492240"/>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6000" b="1" cap="all" baseline="0">
                <a:ln w="15875">
                  <a:solidFill>
                    <a:schemeClr val="bg1"/>
                  </a:solidFill>
                </a:ln>
                <a:solidFill>
                  <a:schemeClr val="accent1"/>
                </a:solidFill>
                <a:effectLst>
                  <a:outerShdw dist="38100" dir="2700000" algn="tl" rotWithShape="0">
                    <a:schemeClr val="accent1"/>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709531" y="3869636"/>
            <a:ext cx="8767860" cy="1388165"/>
          </a:xfrm>
        </p:spPr>
        <p:txBody>
          <a:bodyPr>
            <a:normAutofit/>
          </a:bodyPr>
          <a:lstStyle>
            <a:lvl1pPr marL="0" indent="0" algn="ctr">
              <a:spcBef>
                <a:spcPts val="1000"/>
              </a:spcBef>
              <a:buNone/>
              <a:defRPr sz="1800">
                <a:solidFill>
                  <a:schemeClr val="accent1"/>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7A9A650A-8BD1-4FDE-9899-1C20DF4B7708}" type="datetimeFigureOut">
              <a:rPr lang="en-US" smtClean="0"/>
              <a:t>10/9/2015</a:t>
            </a:fld>
            <a:endParaRPr lang="en-US"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4FAB73BC-B049-4115-A692-8D63A059BFB8}" type="slidenum">
              <a:rPr lang="en-US" smtClean="0"/>
              <a:t>‹#›</a:t>
            </a:fld>
            <a:endParaRPr lang="en-US" dirty="0"/>
          </a:p>
        </p:txBody>
      </p:sp>
      <p:cxnSp>
        <p:nvCxnSpPr>
          <p:cNvPr id="8" name="Straight Connector 7"/>
          <p:cNvCxnSpPr/>
          <p:nvPr/>
        </p:nvCxnSpPr>
        <p:spPr>
          <a:xfrm>
            <a:off x="1978661"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1016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355989048"/>
      </p:ext>
    </p:extLst>
  </p:cSld>
  <p:clrMapOvr>
    <a:masterClrMapping/>
  </p:clrMapOvr>
  <p:transition>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DA3262D-6073-4A30-973C-53BE1D29884A}" type="datetimeFigureOut">
              <a:rPr lang="en-US" smtClean="0"/>
              <a:t>10/9/2015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12013060"/>
      </p:ext>
    </p:extLst>
  </p:cSld>
  <p:clrMapOvr>
    <a:masterClrMapping/>
  </p:clrMapOvr>
  <p:transition>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1"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0AB0AF-EEE9-4421-9298-EB11A547E63F}" type="datetimeFigureOut">
              <a:rPr lang="en-US" smtClean="0"/>
              <a:t>10/9/2015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6285496"/>
      </p:ext>
    </p:extLst>
  </p:cSld>
  <p:clrMapOvr>
    <a:masterClrMapping/>
  </p:clrMapOvr>
  <p:transition>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C107E61-D2F8-452B-B53A-91FE1E439E24}" type="datetimeFigureOut">
              <a:rPr lang="en-US" smtClean="0"/>
              <a:t>10/9/2015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
        <p:nvSpPr>
          <p:cNvPr id="7" name="Slide Number Placeholder 3"/>
          <p:cNvSpPr txBox="1">
            <a:spLocks/>
          </p:cNvSpPr>
          <p:nvPr userDrawn="1"/>
        </p:nvSpPr>
        <p:spPr>
          <a:xfrm>
            <a:off x="9144000" y="6416676"/>
            <a:ext cx="2844800" cy="365125"/>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EB2847-3571-493C-AB77-22B410CA0A4F}" type="slidenum">
              <a:rPr lang="en-US" sz="1200" smtClean="0">
                <a:ea typeface="ＭＳ Ｐゴシック" pitchFamily="34" charset="-128"/>
              </a:rPr>
              <a:pPr/>
              <a:t>‹#›</a:t>
            </a:fld>
            <a:endParaRPr lang="en-US" sz="1200" dirty="0" smtClean="0">
              <a:ea typeface="ＭＳ Ｐゴシック" pitchFamily="34" charset="-128"/>
            </a:endParaRPr>
          </a:p>
        </p:txBody>
      </p:sp>
    </p:spTree>
    <p:extLst>
      <p:ext uri="{BB962C8B-B14F-4D97-AF65-F5344CB8AC3E}">
        <p14:creationId xmlns:p14="http://schemas.microsoft.com/office/powerpoint/2010/main" val="2858083584"/>
      </p:ext>
    </p:extLst>
  </p:cSld>
  <p:clrMapOvr>
    <a:masterClrMapping/>
  </p:clrMapOvr>
  <p:transition>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lang="en-US" sz="6000" b="1" kern="1200" cap="all" baseline="0" dirty="0">
                <a:ln w="15875">
                  <a:solidFill>
                    <a:schemeClr val="bg1"/>
                  </a:solidFill>
                </a:ln>
                <a:solidFill>
                  <a:schemeClr val="accent1"/>
                </a:solidFill>
                <a:effectLst>
                  <a:outerShdw dist="38100" dir="2700000" algn="tl" rotWithShape="0">
                    <a:schemeClr val="accent1"/>
                  </a:outerShdw>
                </a:effectLst>
                <a:latin typeface="+mj-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90D44C-5E2F-400D-88F9-B60B318A44C9}" type="datetimeFigureOut">
              <a:rPr lang="en-US" smtClean="0"/>
              <a:t>10/9/2015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a:off x="1981201"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7425689"/>
      </p:ext>
    </p:extLst>
  </p:cSld>
  <p:clrMapOvr>
    <a:masterClrMapping/>
  </p:clrMapOvr>
  <p:transition>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7543A57-F65A-4C42-9156-7629C10666E9}" type="datetimeFigureOut">
              <a:rPr lang="en-US" smtClean="0"/>
              <a:t>10/9/2015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3611700"/>
      </p:ext>
    </p:extLst>
  </p:cSld>
  <p:clrMapOvr>
    <a:masterClrMapping/>
  </p:clrMapOvr>
  <p:transition>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9FBF0B-319E-4F95-BA43-902EB3DC9783}" type="datetimeFigureOut">
              <a:rPr lang="en-US" smtClean="0"/>
              <a:t>10/9/2015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9276171"/>
      </p:ext>
    </p:extLst>
  </p:cSld>
  <p:clrMapOvr>
    <a:masterClrMapping/>
  </p:clrMapOvr>
  <p:transition>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81158B3-6703-4BBB-A09E-33FD65E7DB24}" type="datetimeFigureOut">
              <a:rPr lang="en-US" smtClean="0"/>
              <a:t>10/9/2015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571207455"/>
      </p:ext>
    </p:extLst>
  </p:cSld>
  <p:clrMapOvr>
    <a:masterClrMapping/>
  </p:clrMapOvr>
  <p:transition>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E9955-2DD3-491E-92B6-7018343227CE}" type="datetimeFigureOut">
              <a:rPr lang="en-US" smtClean="0"/>
              <a:t>10/9/2015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54298674"/>
      </p:ext>
    </p:extLst>
  </p:cSld>
  <p:clrMapOvr>
    <a:masterClrMapping/>
  </p:clrMapOvr>
  <p:transition>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Content Placeholder 2"/>
          <p:cNvSpPr>
            <a:spLocks noGrp="1"/>
          </p:cNvSpPr>
          <p:nvPr>
            <p:ph idx="1"/>
          </p:nvPr>
        </p:nvSpPr>
        <p:spPr>
          <a:xfrm>
            <a:off x="5505752" y="1097280"/>
            <a:ext cx="5532851"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77952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9888A28-1D79-4F41-9521-CF26BB2C7EE3}" type="datetimeFigureOut">
              <a:rPr lang="en-US" smtClean="0"/>
              <a:t>10/9/2015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62880241"/>
      </p:ext>
    </p:extLst>
  </p:cSld>
  <p:clrMapOvr>
    <a:masterClrMapping/>
  </p:clrMapOvr>
  <p:transition>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779520" cy="1737360"/>
          </a:xfrm>
        </p:spPr>
        <p:txBody>
          <a:bodyPr anchor="b">
            <a:noAutofit/>
          </a:bodyPr>
          <a:lstStyle>
            <a:lvl1pPr>
              <a:lnSpc>
                <a:spcPct val="90000"/>
              </a:lnSpc>
              <a:defRPr sz="3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358810" y="1069848"/>
            <a:ext cx="5676937"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77952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3BD9950-AF07-4F2A-A949-E1C816A93B30}" type="datetimeFigureOut">
              <a:rPr lang="en-US" smtClean="0"/>
              <a:t>10/9/2015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72114523"/>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243840" y="182880"/>
            <a:ext cx="11704320" cy="6492240"/>
          </a:xfrm>
          <a:prstGeom prst="rect">
            <a:avLst/>
          </a:prstGeom>
          <a:solidFill>
            <a:schemeClr val="bg1"/>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2"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30"/>
            <a:ext cx="2329075" cy="365125"/>
          </a:xfrm>
          <a:prstGeom prst="rect">
            <a:avLst/>
          </a:prstGeom>
        </p:spPr>
        <p:txBody>
          <a:bodyPr vert="horz" lIns="91440" tIns="45720" rIns="91440" bIns="45720" rtlCol="0" anchor="ctr"/>
          <a:lstStyle>
            <a:lvl1pPr algn="l">
              <a:defRPr sz="1000">
                <a:solidFill>
                  <a:schemeClr val="accent1"/>
                </a:solidFill>
              </a:defRPr>
            </a:lvl1pPr>
          </a:lstStyle>
          <a:p>
            <a:fld id="{34A43A2E-6632-4F9D-8728-2CF59ACBBE60}" type="datetimeFigureOut">
              <a:rPr lang="en-US" dirty="0"/>
              <a:t>10/9/2015</a:t>
            </a:fld>
            <a:endParaRPr lang="en-US" dirty="0"/>
          </a:p>
        </p:txBody>
      </p:sp>
      <p:sp>
        <p:nvSpPr>
          <p:cNvPr id="5" name="Footer Placeholder 4"/>
          <p:cNvSpPr>
            <a:spLocks noGrp="1"/>
          </p:cNvSpPr>
          <p:nvPr>
            <p:ph type="ftr" sz="quarter" idx="3"/>
          </p:nvPr>
        </p:nvSpPr>
        <p:spPr>
          <a:xfrm>
            <a:off x="3949149" y="6223830"/>
            <a:ext cx="4717775" cy="365125"/>
          </a:xfrm>
          <a:prstGeom prst="rect">
            <a:avLst/>
          </a:prstGeom>
        </p:spPr>
        <p:txBody>
          <a:bodyPr vert="horz" lIns="91440" tIns="45720" rIns="91440" bIns="45720" rtlCol="0" anchor="ctr"/>
          <a:lstStyle>
            <a:lvl1pPr algn="ctr">
              <a:defRPr sz="10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2" y="6223830"/>
            <a:ext cx="1706217" cy="365125"/>
          </a:xfrm>
          <a:prstGeom prst="rect">
            <a:avLst/>
          </a:prstGeom>
        </p:spPr>
        <p:txBody>
          <a:bodyPr vert="horz" lIns="91440" tIns="45720" rIns="91440" bIns="45720" rtlCol="0" anchor="ctr"/>
          <a:lstStyle>
            <a:lvl1pPr algn="r">
              <a:defRPr sz="1000">
                <a:solidFill>
                  <a:schemeClr val="accent1"/>
                </a:solidFill>
              </a:defRPr>
            </a:lvl1pPr>
          </a:lstStyle>
          <a:p>
            <a:pPr algn="r"/>
            <a:fld id="{6E960209-B186-46A8-892E-F6F726B0354F}" type="slidenum">
              <a:rPr lang="en-US" smtClean="0"/>
              <a:pPr algn="r"/>
              <a:t>‹#›</a:t>
            </a:fld>
            <a:endParaRPr lang="en-US" dirty="0"/>
          </a:p>
        </p:txBody>
      </p:sp>
      <p:sp>
        <p:nvSpPr>
          <p:cNvPr id="8" name="Rectangle 7"/>
          <p:cNvSpPr/>
          <p:nvPr userDrawn="1"/>
        </p:nvSpPr>
        <p:spPr>
          <a:xfrm>
            <a:off x="0" y="0"/>
            <a:ext cx="101600" cy="6858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0" name="Slide Number Placeholder 3"/>
          <p:cNvSpPr txBox="1">
            <a:spLocks/>
          </p:cNvSpPr>
          <p:nvPr userDrawn="1"/>
        </p:nvSpPr>
        <p:spPr>
          <a:xfrm>
            <a:off x="9144000" y="6416676"/>
            <a:ext cx="2844800" cy="365125"/>
          </a:xfrm>
          <a:prstGeom prst="rect">
            <a:avLst/>
          </a:prstGeom>
          <a:noFill/>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6EB2847-3571-493C-AB77-22B410CA0A4F}" type="slidenum">
              <a:rPr lang="en-US" sz="1200" smtClean="0">
                <a:solidFill>
                  <a:sysClr val="windowText" lastClr="000000"/>
                </a:solidFill>
                <a:ea typeface="ＭＳ Ｐゴシック" pitchFamily="34" charset="-128"/>
              </a:rPr>
              <a:pPr/>
              <a:t>‹#›</a:t>
            </a:fld>
            <a:endParaRPr lang="en-US" sz="1200" dirty="0" smtClean="0">
              <a:solidFill>
                <a:sysClr val="windowText" lastClr="000000"/>
              </a:solidFill>
              <a:ea typeface="ＭＳ Ｐゴシック" pitchFamily="34" charset="-128"/>
            </a:endParaRPr>
          </a:p>
        </p:txBody>
      </p:sp>
    </p:spTree>
    <p:extLst>
      <p:ext uri="{BB962C8B-B14F-4D97-AF65-F5344CB8AC3E}">
        <p14:creationId xmlns:p14="http://schemas.microsoft.com/office/powerpoint/2010/main" val="1632784010"/>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ransition>
    <p:wipe dir="r"/>
  </p:transition>
  <p:timing>
    <p:tnLst>
      <p:par>
        <p:cTn id="1" dur="indefinite" restart="never" nodeType="tmRoot"/>
      </p:par>
    </p:tnLst>
  </p:timing>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r>
              <a:rPr lang="en-US" altLang="en-US" dirty="0" smtClean="0"/>
              <a:t>Client </a:t>
            </a:r>
            <a:r>
              <a:rPr lang="en-US" altLang="en-US" dirty="0" smtClean="0"/>
              <a:t>Delivery</a:t>
            </a:r>
          </a:p>
        </p:txBody>
      </p:sp>
      <p:sp>
        <p:nvSpPr>
          <p:cNvPr id="5123" name="Subtitle 3"/>
          <p:cNvSpPr>
            <a:spLocks noGrp="1"/>
          </p:cNvSpPr>
          <p:nvPr>
            <p:ph type="subTitle" idx="1"/>
          </p:nvPr>
        </p:nvSpPr>
        <p:spPr/>
        <p:txBody>
          <a:bodyPr/>
          <a:lstStyle/>
          <a:p>
            <a:r>
              <a:rPr lang="en-US" dirty="0" smtClean="0"/>
              <a:t>Current State</a:t>
            </a:r>
          </a:p>
          <a:p>
            <a:r>
              <a:rPr lang="en-US" dirty="0" smtClean="0"/>
              <a:t>Future State</a:t>
            </a:r>
          </a:p>
          <a:p>
            <a:r>
              <a:rPr lang="en-US" dirty="0" smtClean="0"/>
              <a:t>Plan to get there</a:t>
            </a:r>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p:txBody>
          <a:bodyPr>
            <a:normAutofit/>
          </a:bodyPr>
          <a:lstStyle/>
          <a:p>
            <a:pPr marL="0" indent="0">
              <a:buNone/>
            </a:pPr>
            <a:r>
              <a:rPr lang="en-US" b="1" dirty="0"/>
              <a:t>Ok, so other than the burning passion thing, here’s what </a:t>
            </a:r>
            <a:r>
              <a:rPr lang="en-US" b="1" dirty="0" smtClean="0"/>
              <a:t>else they </a:t>
            </a:r>
            <a:r>
              <a:rPr lang="en-US" b="1" dirty="0"/>
              <a:t>tend to have:</a:t>
            </a:r>
          </a:p>
          <a:p>
            <a:pPr lvl="0"/>
            <a:r>
              <a:rPr lang="en-US" dirty="0"/>
              <a:t>The ability to provide quality solutions to the client </a:t>
            </a:r>
            <a:r>
              <a:rPr lang="en-US" dirty="0" smtClean="0"/>
              <a:t>(that </a:t>
            </a:r>
            <a:r>
              <a:rPr lang="en-US" dirty="0"/>
              <a:t>they </a:t>
            </a:r>
            <a:r>
              <a:rPr lang="en-US" dirty="0" smtClean="0"/>
              <a:t>love) </a:t>
            </a:r>
            <a:r>
              <a:rPr lang="en-US" dirty="0"/>
              <a:t>because it helps achieve their business aims, but also aligns with their web agency’s business strategy – clever</a:t>
            </a:r>
          </a:p>
          <a:p>
            <a:pPr lvl="0"/>
            <a:r>
              <a:rPr lang="en-US" dirty="0"/>
              <a:t>An honest addiction to the web that enables them to be able to know about and suggest new solutions to clients that are cutting edge and no competitors have started to adopt yet</a:t>
            </a:r>
          </a:p>
          <a:p>
            <a:pPr lvl="0"/>
            <a:r>
              <a:rPr lang="en-US" dirty="0"/>
              <a:t>Enough web design and development knowledge that earns the respect of both production </a:t>
            </a:r>
            <a:r>
              <a:rPr lang="en-US" dirty="0" smtClean="0"/>
              <a:t>teams and clients</a:t>
            </a:r>
            <a:endParaRPr lang="en-US" dirty="0"/>
          </a:p>
          <a:p>
            <a:pPr lvl="0"/>
            <a:r>
              <a:rPr lang="en-US" dirty="0"/>
              <a:t>Enough knowledge to handle the whole </a:t>
            </a:r>
            <a:r>
              <a:rPr lang="en-US" dirty="0" smtClean="0"/>
              <a:t>process </a:t>
            </a:r>
            <a:r>
              <a:rPr lang="en-US" dirty="0"/>
              <a:t>mostly alone, right up until the production phase needs to begin</a:t>
            </a:r>
          </a:p>
          <a:p>
            <a:pPr lvl="0"/>
            <a:r>
              <a:rPr lang="en-US" dirty="0"/>
              <a:t>The willingness to personally research any digital topic they need to in order to be able to speak to the client with complete confidence without relying too much on creative or technical production resource</a:t>
            </a:r>
          </a:p>
          <a:p>
            <a:endParaRPr lang="en-US" dirty="0"/>
          </a:p>
        </p:txBody>
      </p:sp>
    </p:spTree>
    <p:extLst>
      <p:ext uri="{BB962C8B-B14F-4D97-AF65-F5344CB8AC3E}">
        <p14:creationId xmlns:p14="http://schemas.microsoft.com/office/powerpoint/2010/main" val="3751544989"/>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Process</a:t>
            </a:r>
            <a:endParaRPr lang="en-US" dirty="0"/>
          </a:p>
        </p:txBody>
      </p:sp>
      <p:sp>
        <p:nvSpPr>
          <p:cNvPr id="3" name="Content Placeholder 2"/>
          <p:cNvSpPr>
            <a:spLocks noGrp="1"/>
          </p:cNvSpPr>
          <p:nvPr>
            <p:ph idx="1"/>
          </p:nvPr>
        </p:nvSpPr>
        <p:spPr/>
        <p:txBody>
          <a:bodyPr/>
          <a:lstStyle/>
          <a:p>
            <a:pPr marL="0" indent="0">
              <a:buNone/>
            </a:pPr>
            <a:r>
              <a:rPr lang="en-US" b="1" dirty="0" smtClean="0"/>
              <a:t>Right now, we are </a:t>
            </a:r>
            <a:r>
              <a:rPr lang="en-US" b="1" dirty="0"/>
              <a:t>not following a structured process</a:t>
            </a:r>
            <a:r>
              <a:rPr lang="en-US" dirty="0"/>
              <a:t> for taking new </a:t>
            </a:r>
            <a:r>
              <a:rPr lang="en-US" dirty="0" smtClean="0"/>
              <a:t>or existing client </a:t>
            </a:r>
            <a:r>
              <a:rPr lang="en-US" dirty="0"/>
              <a:t>requests and producing quotes </a:t>
            </a:r>
            <a:endParaRPr lang="en-US" dirty="0" smtClean="0"/>
          </a:p>
          <a:p>
            <a:pPr marL="0" indent="0">
              <a:buNone/>
            </a:pPr>
            <a:r>
              <a:rPr lang="en-US" b="1" dirty="0" smtClean="0"/>
              <a:t>We are running </a:t>
            </a:r>
            <a:r>
              <a:rPr lang="en-US" b="1" dirty="0"/>
              <a:t>big risks</a:t>
            </a:r>
            <a:r>
              <a:rPr lang="en-US" dirty="0"/>
              <a:t> of over selling, under quoting and / or missing critical requirements </a:t>
            </a:r>
            <a:endParaRPr lang="en-US" dirty="0" smtClean="0"/>
          </a:p>
          <a:p>
            <a:pPr marL="0" indent="0">
              <a:buNone/>
            </a:pPr>
            <a:r>
              <a:rPr lang="en-US" dirty="0" smtClean="0"/>
              <a:t>– </a:t>
            </a:r>
            <a:r>
              <a:rPr lang="en-US" dirty="0"/>
              <a:t>and I </a:t>
            </a:r>
            <a:r>
              <a:rPr lang="en-US" i="1" dirty="0"/>
              <a:t>guarantee</a:t>
            </a:r>
            <a:r>
              <a:rPr lang="en-US" dirty="0"/>
              <a:t> this will invariably result in someone needing to spend more time to fix </a:t>
            </a:r>
            <a:r>
              <a:rPr lang="en-US" dirty="0" smtClean="0"/>
              <a:t>it!</a:t>
            </a:r>
            <a:r>
              <a:rPr lang="en-US" dirty="0"/>
              <a:t> </a:t>
            </a:r>
          </a:p>
        </p:txBody>
      </p:sp>
    </p:spTree>
    <p:extLst>
      <p:ext uri="{BB962C8B-B14F-4D97-AF65-F5344CB8AC3E}">
        <p14:creationId xmlns:p14="http://schemas.microsoft.com/office/powerpoint/2010/main" val="3415949391"/>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t>
            </a:r>
            <a:r>
              <a:rPr lang="en-US" dirty="0" smtClean="0"/>
              <a:t>deas</a:t>
            </a:r>
            <a:endParaRPr lang="en-US" dirty="0"/>
          </a:p>
        </p:txBody>
      </p:sp>
      <p:sp>
        <p:nvSpPr>
          <p:cNvPr id="3" name="Content Placeholder 2"/>
          <p:cNvSpPr>
            <a:spLocks noGrp="1"/>
          </p:cNvSpPr>
          <p:nvPr>
            <p:ph idx="1"/>
          </p:nvPr>
        </p:nvSpPr>
        <p:spPr/>
        <p:txBody>
          <a:bodyPr>
            <a:normAutofit fontScale="77500" lnSpcReduction="20000"/>
          </a:bodyPr>
          <a:lstStyle/>
          <a:p>
            <a:r>
              <a:rPr lang="en-US" dirty="0"/>
              <a:t>Weekly </a:t>
            </a:r>
            <a:r>
              <a:rPr lang="en-US" dirty="0" smtClean="0"/>
              <a:t>account management meetings</a:t>
            </a:r>
            <a:endParaRPr lang="en-US" dirty="0"/>
          </a:p>
          <a:p>
            <a:r>
              <a:rPr lang="en-US" dirty="0"/>
              <a:t>For ongoing clients </a:t>
            </a:r>
            <a:r>
              <a:rPr lang="en-US" dirty="0" smtClean="0"/>
              <a:t>documented </a:t>
            </a:r>
            <a:r>
              <a:rPr lang="en-US" dirty="0"/>
              <a:t>call at least 1x per month.</a:t>
            </a:r>
          </a:p>
          <a:p>
            <a:r>
              <a:rPr lang="en-US" dirty="0"/>
              <a:t>Send a personal </a:t>
            </a:r>
            <a:r>
              <a:rPr lang="en-US" dirty="0" smtClean="0"/>
              <a:t>note with their email </a:t>
            </a:r>
            <a:r>
              <a:rPr lang="en-US" dirty="0"/>
              <a:t>with their report each month about </a:t>
            </a:r>
            <a:r>
              <a:rPr lang="en-US" dirty="0" smtClean="0"/>
              <a:t>what's </a:t>
            </a:r>
            <a:r>
              <a:rPr lang="en-US" dirty="0"/>
              <a:t>new and ideas for opportunities</a:t>
            </a:r>
          </a:p>
          <a:p>
            <a:r>
              <a:rPr lang="en-US" dirty="0"/>
              <a:t>Set google alerts about their industry, principles, local news, weather...</a:t>
            </a:r>
            <a:br>
              <a:rPr lang="en-US" dirty="0"/>
            </a:br>
            <a:r>
              <a:rPr lang="en-US" dirty="0"/>
              <a:t>   Example: Any restaurant clients should have had a personal email from you about menus showing on </a:t>
            </a:r>
            <a:r>
              <a:rPr lang="en-US" dirty="0" err="1"/>
              <a:t>serps</a:t>
            </a:r>
            <a:endParaRPr lang="en-US" dirty="0"/>
          </a:p>
          <a:p>
            <a:r>
              <a:rPr lang="en-US" dirty="0"/>
              <a:t>Set google alerts about marketing to their clients and share ideas or news...</a:t>
            </a:r>
          </a:p>
          <a:p>
            <a:r>
              <a:rPr lang="en-US" dirty="0"/>
              <a:t>Know who their main competitors are</a:t>
            </a:r>
          </a:p>
          <a:p>
            <a:r>
              <a:rPr lang="en-US" dirty="0"/>
              <a:t>Know their industry leaders, follow them...</a:t>
            </a:r>
          </a:p>
          <a:p>
            <a:r>
              <a:rPr lang="en-US" dirty="0"/>
              <a:t>Post to their social profiles at least 1x per month as yourself. Ifttt.com</a:t>
            </a:r>
          </a:p>
          <a:p>
            <a:r>
              <a:rPr lang="en-US" dirty="0"/>
              <a:t>Follow their profiles and share their content.</a:t>
            </a:r>
          </a:p>
          <a:p>
            <a:r>
              <a:rPr lang="en-US" dirty="0"/>
              <a:t>Personally review their site and analytics to identify opportunities.</a:t>
            </a:r>
          </a:p>
          <a:p>
            <a:r>
              <a:rPr lang="en-US" dirty="0"/>
              <a:t>Share good news</a:t>
            </a:r>
          </a:p>
          <a:p>
            <a:r>
              <a:rPr lang="en-US" dirty="0"/>
              <a:t>Create relationships with their staff</a:t>
            </a:r>
          </a:p>
          <a:p>
            <a:r>
              <a:rPr lang="en-US" dirty="0"/>
              <a:t>Send </a:t>
            </a:r>
            <a:r>
              <a:rPr lang="en-US" dirty="0" err="1"/>
              <a:t>bday</a:t>
            </a:r>
            <a:r>
              <a:rPr lang="en-US" dirty="0"/>
              <a:t> cards to clients and staff</a:t>
            </a:r>
          </a:p>
          <a:p>
            <a:endParaRPr lang="en-US" b="1" dirty="0"/>
          </a:p>
        </p:txBody>
      </p:sp>
    </p:spTree>
    <p:extLst>
      <p:ext uri="{BB962C8B-B14F-4D97-AF65-F5344CB8AC3E}">
        <p14:creationId xmlns:p14="http://schemas.microsoft.com/office/powerpoint/2010/main" val="2622315469"/>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Deliverables</a:t>
            </a:r>
            <a:endParaRPr lang="en-US" dirty="0"/>
          </a:p>
        </p:txBody>
      </p:sp>
      <p:sp>
        <p:nvSpPr>
          <p:cNvPr id="3" name="Content Placeholder 2"/>
          <p:cNvSpPr>
            <a:spLocks noGrp="1"/>
          </p:cNvSpPr>
          <p:nvPr>
            <p:ph idx="1"/>
          </p:nvPr>
        </p:nvSpPr>
        <p:spPr/>
        <p:txBody>
          <a:bodyPr/>
          <a:lstStyle/>
          <a:p>
            <a:pPr marL="0" indent="0">
              <a:buNone/>
            </a:pPr>
            <a:r>
              <a:rPr lang="en-US" dirty="0" smtClean="0"/>
              <a:t>What I want to see</a:t>
            </a:r>
          </a:p>
          <a:p>
            <a:r>
              <a:rPr lang="en-US" dirty="0" smtClean="0"/>
              <a:t>Formal process for account managers</a:t>
            </a:r>
          </a:p>
          <a:p>
            <a:r>
              <a:rPr lang="en-US" dirty="0" smtClean="0"/>
              <a:t>Client profile sheet – To be filled out by each account manager</a:t>
            </a:r>
          </a:p>
          <a:p>
            <a:r>
              <a:rPr lang="en-US" dirty="0" smtClean="0"/>
              <a:t>Client contact report – Monthly</a:t>
            </a:r>
          </a:p>
          <a:p>
            <a:pPr lvl="1"/>
            <a:r>
              <a:rPr lang="en-US" dirty="0" smtClean="0"/>
              <a:t>Call – details</a:t>
            </a:r>
          </a:p>
          <a:p>
            <a:pPr lvl="1"/>
            <a:r>
              <a:rPr lang="en-US" dirty="0" smtClean="0"/>
              <a:t>Shares – Social</a:t>
            </a:r>
          </a:p>
          <a:p>
            <a:pPr lvl="1"/>
            <a:r>
              <a:rPr lang="en-US" dirty="0" smtClean="0"/>
              <a:t>Email correspondence</a:t>
            </a:r>
          </a:p>
          <a:p>
            <a:pPr lvl="1"/>
            <a:r>
              <a:rPr lang="en-US" dirty="0" smtClean="0"/>
              <a:t>Opportunities identified</a:t>
            </a:r>
          </a:p>
          <a:p>
            <a:pPr lvl="1"/>
            <a:endParaRPr lang="en-US" dirty="0"/>
          </a:p>
        </p:txBody>
      </p:sp>
    </p:spTree>
    <p:extLst>
      <p:ext uri="{BB962C8B-B14F-4D97-AF65-F5344CB8AC3E}">
        <p14:creationId xmlns:p14="http://schemas.microsoft.com/office/powerpoint/2010/main" val="3668772883"/>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Delivery Organization</a:t>
            </a:r>
            <a:endParaRPr lang="en-US" dirty="0"/>
          </a:p>
        </p:txBody>
      </p:sp>
      <p:sp>
        <p:nvSpPr>
          <p:cNvPr id="4" name="Content Placeholder 3"/>
          <p:cNvSpPr>
            <a:spLocks noGrp="1"/>
          </p:cNvSpPr>
          <p:nvPr>
            <p:ph sz="half" idx="1"/>
          </p:nvPr>
        </p:nvSpPr>
        <p:spPr/>
        <p:txBody>
          <a:bodyPr>
            <a:normAutofit/>
          </a:bodyPr>
          <a:lstStyle/>
          <a:p>
            <a:r>
              <a:rPr lang="en-US" dirty="0" smtClean="0"/>
              <a:t>Account Management Roles</a:t>
            </a:r>
          </a:p>
          <a:p>
            <a:r>
              <a:rPr lang="en-US" dirty="0" smtClean="0"/>
              <a:t>Delivery Executive</a:t>
            </a:r>
          </a:p>
          <a:p>
            <a:pPr lvl="1"/>
            <a:r>
              <a:rPr lang="en-US" dirty="0" smtClean="0"/>
              <a:t>Mark Hazleton</a:t>
            </a:r>
          </a:p>
          <a:p>
            <a:pPr lvl="1"/>
            <a:r>
              <a:rPr lang="en-US" dirty="0" smtClean="0"/>
              <a:t>James Hall</a:t>
            </a:r>
          </a:p>
          <a:p>
            <a:pPr lvl="1"/>
            <a:r>
              <a:rPr lang="en-US" dirty="0" smtClean="0"/>
              <a:t>Heather Langley</a:t>
            </a:r>
          </a:p>
          <a:p>
            <a:r>
              <a:rPr lang="en-US" dirty="0" smtClean="0"/>
              <a:t>Delivery Lead</a:t>
            </a:r>
          </a:p>
          <a:p>
            <a:pPr lvl="1"/>
            <a:r>
              <a:rPr lang="en-US" dirty="0" err="1" smtClean="0"/>
              <a:t>Nayra</a:t>
            </a:r>
            <a:r>
              <a:rPr lang="en-US" dirty="0" smtClean="0"/>
              <a:t> Salamanca</a:t>
            </a:r>
          </a:p>
          <a:p>
            <a:pPr lvl="1"/>
            <a:r>
              <a:rPr lang="en-US" dirty="0" smtClean="0"/>
              <a:t>Jeff Powell</a:t>
            </a:r>
          </a:p>
          <a:p>
            <a:pPr lvl="1"/>
            <a:r>
              <a:rPr lang="en-US" dirty="0"/>
              <a:t>Carli </a:t>
            </a:r>
            <a:r>
              <a:rPr lang="en-US" dirty="0" err="1" smtClean="0"/>
              <a:t>Odle</a:t>
            </a:r>
            <a:endParaRPr lang="en-US" dirty="0"/>
          </a:p>
        </p:txBody>
      </p:sp>
      <p:sp>
        <p:nvSpPr>
          <p:cNvPr id="5" name="Content Placeholder 4"/>
          <p:cNvSpPr>
            <a:spLocks noGrp="1"/>
          </p:cNvSpPr>
          <p:nvPr>
            <p:ph sz="half" idx="2"/>
          </p:nvPr>
        </p:nvSpPr>
        <p:spPr/>
        <p:txBody>
          <a:bodyPr>
            <a:normAutofit/>
          </a:bodyPr>
          <a:lstStyle/>
          <a:p>
            <a:r>
              <a:rPr lang="en-US" dirty="0" smtClean="0"/>
              <a:t>Define Consistent Process</a:t>
            </a:r>
          </a:p>
          <a:p>
            <a:r>
              <a:rPr lang="en-US" dirty="0" smtClean="0"/>
              <a:t>Must Scale to all current and future clients</a:t>
            </a:r>
          </a:p>
          <a:p>
            <a:pPr lvl="1"/>
            <a:r>
              <a:rPr lang="en-US" dirty="0" smtClean="0"/>
              <a:t>Small Business</a:t>
            </a:r>
          </a:p>
          <a:p>
            <a:pPr lvl="1"/>
            <a:r>
              <a:rPr lang="en-US" dirty="0" smtClean="0"/>
              <a:t>Enterprise Account</a:t>
            </a:r>
          </a:p>
          <a:p>
            <a:pPr lvl="1"/>
            <a:r>
              <a:rPr lang="en-US" dirty="0" smtClean="0"/>
              <a:t>Nationally Local</a:t>
            </a:r>
          </a:p>
          <a:p>
            <a:pPr lvl="1"/>
            <a:r>
              <a:rPr lang="en-US" dirty="0" smtClean="0"/>
              <a:t>LSS / Technology</a:t>
            </a:r>
          </a:p>
        </p:txBody>
      </p:sp>
    </p:spTree>
    <p:extLst>
      <p:ext uri="{BB962C8B-B14F-4D97-AF65-F5344CB8AC3E}">
        <p14:creationId xmlns:p14="http://schemas.microsoft.com/office/powerpoint/2010/main" val="1472233545"/>
      </p:ext>
    </p:extLst>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9"/>
          <p:cNvSpPr>
            <a:spLocks noGrp="1" noChangeArrowheads="1"/>
          </p:cNvSpPr>
          <p:nvPr>
            <p:ph type="title"/>
          </p:nvPr>
        </p:nvSpPr>
        <p:spPr/>
        <p:txBody>
          <a:bodyPr/>
          <a:lstStyle/>
          <a:p>
            <a:r>
              <a:rPr lang="en-US" dirty="0" smtClean="0"/>
              <a:t>Program Management Office - PMO</a:t>
            </a:r>
          </a:p>
        </p:txBody>
      </p:sp>
      <p:sp>
        <p:nvSpPr>
          <p:cNvPr id="30723" name="Rectangle 10"/>
          <p:cNvSpPr>
            <a:spLocks noGrp="1" noChangeArrowheads="1"/>
          </p:cNvSpPr>
          <p:nvPr>
            <p:ph sz="half" idx="1"/>
          </p:nvPr>
        </p:nvSpPr>
        <p:spPr/>
        <p:txBody>
          <a:bodyPr>
            <a:normAutofit/>
          </a:bodyPr>
          <a:lstStyle/>
          <a:p>
            <a:r>
              <a:rPr lang="en-US" altLang="en-US" dirty="0" smtClean="0"/>
              <a:t>Centralized operations unit for a client  </a:t>
            </a:r>
          </a:p>
          <a:p>
            <a:r>
              <a:rPr lang="en-US" altLang="en-US" dirty="0" smtClean="0"/>
              <a:t>Defined organization rather than temporary project team</a:t>
            </a:r>
          </a:p>
          <a:p>
            <a:r>
              <a:rPr lang="en-US" altLang="en-US" dirty="0" smtClean="0"/>
              <a:t>Partners with client management to work together with set of defined processes</a:t>
            </a:r>
          </a:p>
          <a:p>
            <a:r>
              <a:rPr lang="en-US" altLang="en-US" dirty="0" smtClean="0"/>
              <a:t>Accountable for: </a:t>
            </a:r>
          </a:p>
          <a:p>
            <a:pPr lvl="1"/>
            <a:r>
              <a:rPr lang="en-US" altLang="en-US" dirty="0"/>
              <a:t>Client satisfaction</a:t>
            </a:r>
          </a:p>
          <a:p>
            <a:pPr lvl="1"/>
            <a:r>
              <a:rPr lang="en-US" altLang="en-US" dirty="0" smtClean="0"/>
              <a:t>Project Delivery</a:t>
            </a:r>
          </a:p>
          <a:p>
            <a:pPr lvl="1"/>
            <a:r>
              <a:rPr lang="en-US" altLang="en-US" dirty="0" smtClean="0"/>
              <a:t>Communication</a:t>
            </a:r>
          </a:p>
          <a:p>
            <a:pPr lvl="1"/>
            <a:r>
              <a:rPr lang="en-US" altLang="en-US" dirty="0" smtClean="0"/>
              <a:t>Risk management</a:t>
            </a:r>
          </a:p>
          <a:p>
            <a:pPr lvl="1"/>
            <a:r>
              <a:rPr lang="en-US" altLang="en-US" dirty="0" smtClean="0"/>
              <a:t>Issue resolution</a:t>
            </a:r>
          </a:p>
          <a:p>
            <a:pPr lvl="1"/>
            <a:r>
              <a:rPr lang="en-US" altLang="en-US" dirty="0" smtClean="0"/>
              <a:t>Contract administration </a:t>
            </a:r>
          </a:p>
        </p:txBody>
      </p:sp>
      <p:sp>
        <p:nvSpPr>
          <p:cNvPr id="2" name="Content Placeholder 1"/>
          <p:cNvSpPr>
            <a:spLocks noGrp="1"/>
          </p:cNvSpPr>
          <p:nvPr>
            <p:ph sz="half" idx="2"/>
          </p:nvPr>
        </p:nvSpPr>
        <p:spPr/>
        <p:txBody>
          <a:bodyPr>
            <a:normAutofit/>
          </a:bodyPr>
          <a:lstStyle/>
          <a:p>
            <a:r>
              <a:rPr lang="en-US" dirty="0" smtClean="0"/>
              <a:t>Why a Program Office?</a:t>
            </a:r>
          </a:p>
          <a:p>
            <a:pPr lvl="1"/>
            <a:r>
              <a:rPr lang="en-US" dirty="0" smtClean="0"/>
              <a:t>To address the dependencies between projects for a single client</a:t>
            </a:r>
          </a:p>
          <a:p>
            <a:pPr lvl="1"/>
            <a:r>
              <a:rPr lang="en-US" dirty="0" smtClean="0"/>
              <a:t>Provide centralized oversight of all Client work</a:t>
            </a:r>
          </a:p>
          <a:p>
            <a:pPr lvl="1"/>
            <a:r>
              <a:rPr lang="en-US" dirty="0" smtClean="0"/>
              <a:t>Provide organization to insure consistent quality of delivered projects</a:t>
            </a:r>
          </a:p>
          <a:p>
            <a:pPr lvl="1"/>
            <a:r>
              <a:rPr lang="en-US" dirty="0" smtClean="0"/>
              <a:t>Provide a set of process and deliverables that are consistent across all Advice clients </a:t>
            </a:r>
          </a:p>
          <a:p>
            <a:endParaRPr lang="en-US" dirty="0"/>
          </a:p>
        </p:txBody>
      </p:sp>
      <p:sp>
        <p:nvSpPr>
          <p:cNvPr id="120835" name="Rectangle 3"/>
          <p:cNvSpPr>
            <a:spLocks noChangeArrowheads="1"/>
          </p:cNvSpPr>
          <p:nvPr/>
        </p:nvSpPr>
        <p:spPr bwMode="auto">
          <a:xfrm>
            <a:off x="2209800" y="13716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90000"/>
              </a:lnSpc>
              <a:spcBef>
                <a:spcPct val="20000"/>
              </a:spcBef>
            </a:pPr>
            <a:endParaRPr lang="en-US" altLang="en-US" sz="2500" dirty="0">
              <a:solidFill>
                <a:srgbClr val="EAEAEA"/>
              </a:solidFill>
              <a:latin typeface="Arial" panose="020B0604020202020204" pitchFamily="34" charset="0"/>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grpId="0" nodeType="clickEffect" nodePh="1">
                                  <p:stCondLst>
                                    <p:cond delay="0"/>
                                  </p:stCondLst>
                                  <p:endCondLst>
                                    <p:cond evt="begin" delay="0">
                                      <p:tn val="5"/>
                                    </p:cond>
                                  </p:endCondLst>
                                  <p:childTnLst>
                                    <p:set>
                                      <p:cBhvr>
                                        <p:cTn id="6" dur="1" fill="hold">
                                          <p:stCondLst>
                                            <p:cond delay="0"/>
                                          </p:stCondLst>
                                        </p:cTn>
                                        <p:tgtEl>
                                          <p:spTgt spid="120835">
                                            <p:txEl>
                                              <p:pRg st="0" end="0"/>
                                            </p:txEl>
                                          </p:spTgt>
                                        </p:tgtEl>
                                        <p:attrNameLst>
                                          <p:attrName>style.visibility</p:attrName>
                                        </p:attrNameLst>
                                      </p:cBhvr>
                                      <p:to>
                                        <p:strVal val="visible"/>
                                      </p:to>
                                    </p:set>
                                    <p:anim calcmode="lin" valueType="num">
                                      <p:cBhvr additive="base">
                                        <p:cTn id="7" dur="500"/>
                                        <p:tgtEl>
                                          <p:spTgt spid="120835">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1208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217812" y="3436169"/>
            <a:ext cx="11663553" cy="1135831"/>
          </a:xfrm>
          <a:prstGeom prst="rect">
            <a:avLst/>
          </a:prstGeom>
          <a:solidFill>
            <a:schemeClr val="bg1">
              <a:lumMod val="65000"/>
            </a:schemeClr>
          </a:solidFill>
          <a:ln w="9525">
            <a:noFill/>
            <a:miter lim="800000"/>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sz="2400" dirty="0" smtClean="0"/>
              <a:t>Services</a:t>
            </a:r>
            <a:endParaRPr lang="en-US" sz="2400" dirty="0"/>
          </a:p>
          <a:p>
            <a:endParaRPr lang="en-US" sz="1800" b="1" dirty="0"/>
          </a:p>
        </p:txBody>
      </p:sp>
      <p:sp>
        <p:nvSpPr>
          <p:cNvPr id="5" name="Rectangle 3"/>
          <p:cNvSpPr>
            <a:spLocks noChangeArrowheads="1"/>
          </p:cNvSpPr>
          <p:nvPr/>
        </p:nvSpPr>
        <p:spPr bwMode="auto">
          <a:xfrm>
            <a:off x="217812" y="2534466"/>
            <a:ext cx="11663553" cy="894534"/>
          </a:xfrm>
          <a:prstGeom prst="rect">
            <a:avLst/>
          </a:prstGeom>
          <a:solidFill>
            <a:schemeClr val="bg2">
              <a:lumMod val="50000"/>
            </a:schemeClr>
          </a:solidFill>
          <a:ln w="9525">
            <a:noFill/>
            <a:miter lim="800000"/>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sz="2400" dirty="0" smtClean="0"/>
              <a:t>Lead</a:t>
            </a:r>
            <a:endParaRPr lang="en-US" sz="2400" dirty="0"/>
          </a:p>
        </p:txBody>
      </p:sp>
      <p:sp>
        <p:nvSpPr>
          <p:cNvPr id="4" name="Rectangle 4"/>
          <p:cNvSpPr>
            <a:spLocks noChangeArrowheads="1"/>
          </p:cNvSpPr>
          <p:nvPr/>
        </p:nvSpPr>
        <p:spPr bwMode="auto">
          <a:xfrm>
            <a:off x="217812" y="1541347"/>
            <a:ext cx="11663553" cy="973253"/>
          </a:xfrm>
          <a:prstGeom prst="rect">
            <a:avLst/>
          </a:prstGeom>
          <a:solidFill>
            <a:schemeClr val="bg2">
              <a:lumMod val="90000"/>
            </a:schemeClr>
          </a:solidFill>
          <a:ln w="9525">
            <a:noFill/>
            <a:miter lim="800000"/>
            <a:headEnd/>
            <a:tailEnd/>
          </a:ln>
          <a:effectLs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US" sz="2400" dirty="0" smtClean="0"/>
              <a:t>Executive</a:t>
            </a:r>
            <a:endParaRPr lang="en-US" sz="2400" dirty="0"/>
          </a:p>
        </p:txBody>
      </p:sp>
      <p:sp>
        <p:nvSpPr>
          <p:cNvPr id="28678" name="Rectangle 6"/>
          <p:cNvSpPr>
            <a:spLocks noGrp="1" noChangeArrowheads="1"/>
          </p:cNvSpPr>
          <p:nvPr>
            <p:ph type="title"/>
          </p:nvPr>
        </p:nvSpPr>
        <p:spPr/>
        <p:txBody>
          <a:bodyPr/>
          <a:lstStyle/>
          <a:p>
            <a:r>
              <a:rPr lang="en-US" dirty="0" smtClean="0"/>
              <a:t>Program Management Office Structure</a:t>
            </a:r>
          </a:p>
        </p:txBody>
      </p:sp>
      <p:graphicFrame>
        <p:nvGraphicFramePr>
          <p:cNvPr id="2" name="Diagram 1"/>
          <p:cNvGraphicFramePr/>
          <p:nvPr>
            <p:extLst>
              <p:ext uri="{D42A27DB-BD31-4B8C-83A1-F6EECF244321}">
                <p14:modId xmlns:p14="http://schemas.microsoft.com/office/powerpoint/2010/main" val="373798415"/>
              </p:ext>
            </p:extLst>
          </p:nvPr>
        </p:nvGraphicFramePr>
        <p:xfrm>
          <a:off x="2438400" y="0"/>
          <a:ext cx="9067800" cy="5948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35649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2">
                                            <p:graphicEl>
                                              <a:dgm id="{677F3444-5B4B-43C3-8E13-96E4EBBAB5CB}"/>
                                            </p:graphicEl>
                                          </p:spTgt>
                                        </p:tgtEl>
                                        <p:attrNameLst>
                                          <p:attrName>style.visibility</p:attrName>
                                        </p:attrNameLst>
                                      </p:cBhvr>
                                      <p:to>
                                        <p:strVal val="visible"/>
                                      </p:to>
                                    </p:set>
                                    <p:anim calcmode="lin" valueType="num">
                                      <p:cBhvr additive="base">
                                        <p:cTn id="22" dur="500" fill="hold"/>
                                        <p:tgtEl>
                                          <p:spTgt spid="2">
                                            <p:graphicEl>
                                              <a:dgm id="{677F3444-5B4B-43C3-8E13-96E4EBBAB5CB}"/>
                                            </p:graphic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graphicEl>
                                              <a:dgm id="{677F3444-5B4B-43C3-8E13-96E4EBBAB5CB}"/>
                                            </p:graphicEl>
                                          </p:spTgt>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2">
                                            <p:graphicEl>
                                              <a:dgm id="{B6E1CC38-B8B5-438A-BAA2-32AAA8283477}"/>
                                            </p:graphicEl>
                                          </p:spTgt>
                                        </p:tgtEl>
                                        <p:attrNameLst>
                                          <p:attrName>style.visibility</p:attrName>
                                        </p:attrNameLst>
                                      </p:cBhvr>
                                      <p:to>
                                        <p:strVal val="visible"/>
                                      </p:to>
                                    </p:set>
                                    <p:anim calcmode="lin" valueType="num">
                                      <p:cBhvr additive="base">
                                        <p:cTn id="26" dur="500" fill="hold"/>
                                        <p:tgtEl>
                                          <p:spTgt spid="2">
                                            <p:graphicEl>
                                              <a:dgm id="{B6E1CC38-B8B5-438A-BAA2-32AAA8283477}"/>
                                            </p:graphic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graphicEl>
                                              <a:dgm id="{B6E1CC38-B8B5-438A-BAA2-32AAA8283477}"/>
                                            </p:graphicEl>
                                          </p:spTgt>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2">
                                            <p:graphicEl>
                                              <a:dgm id="{3B9BCDFA-122A-4200-8004-E1369BC3785B}"/>
                                            </p:graphicEl>
                                          </p:spTgt>
                                        </p:tgtEl>
                                        <p:attrNameLst>
                                          <p:attrName>style.visibility</p:attrName>
                                        </p:attrNameLst>
                                      </p:cBhvr>
                                      <p:to>
                                        <p:strVal val="visible"/>
                                      </p:to>
                                    </p:set>
                                    <p:anim calcmode="lin" valueType="num">
                                      <p:cBhvr additive="base">
                                        <p:cTn id="30" dur="500" fill="hold"/>
                                        <p:tgtEl>
                                          <p:spTgt spid="2">
                                            <p:graphicEl>
                                              <a:dgm id="{3B9BCDFA-122A-4200-8004-E1369BC3785B}"/>
                                            </p:graphic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graphicEl>
                                              <a:dgm id="{3B9BCDFA-122A-4200-8004-E1369BC3785B}"/>
                                            </p:graphicEl>
                                          </p:spTgt>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2">
                                            <p:graphicEl>
                                              <a:dgm id="{41374074-D11D-47D1-B9EA-58A1E92E1E45}"/>
                                            </p:graphicEl>
                                          </p:spTgt>
                                        </p:tgtEl>
                                        <p:attrNameLst>
                                          <p:attrName>style.visibility</p:attrName>
                                        </p:attrNameLst>
                                      </p:cBhvr>
                                      <p:to>
                                        <p:strVal val="visible"/>
                                      </p:to>
                                    </p:set>
                                    <p:anim calcmode="lin" valueType="num">
                                      <p:cBhvr additive="base">
                                        <p:cTn id="34" dur="500" fill="hold"/>
                                        <p:tgtEl>
                                          <p:spTgt spid="2">
                                            <p:graphicEl>
                                              <a:dgm id="{41374074-D11D-47D1-B9EA-58A1E92E1E45}"/>
                                            </p:graphic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graphicEl>
                                              <a:dgm id="{41374074-D11D-47D1-B9EA-58A1E92E1E45}"/>
                                            </p:graphicEl>
                                          </p:spTgt>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2">
                                            <p:graphicEl>
                                              <a:dgm id="{BA46303C-7BB0-403C-A535-8919B85FF614}"/>
                                            </p:graphicEl>
                                          </p:spTgt>
                                        </p:tgtEl>
                                        <p:attrNameLst>
                                          <p:attrName>style.visibility</p:attrName>
                                        </p:attrNameLst>
                                      </p:cBhvr>
                                      <p:to>
                                        <p:strVal val="visible"/>
                                      </p:to>
                                    </p:set>
                                    <p:anim calcmode="lin" valueType="num">
                                      <p:cBhvr additive="base">
                                        <p:cTn id="38" dur="500" fill="hold"/>
                                        <p:tgtEl>
                                          <p:spTgt spid="2">
                                            <p:graphicEl>
                                              <a:dgm id="{BA46303C-7BB0-403C-A535-8919B85FF614}"/>
                                            </p:graphic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graphicEl>
                                              <a:dgm id="{BA46303C-7BB0-403C-A535-8919B85FF614}"/>
                                            </p:graphicEl>
                                          </p:spTgt>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2">
                                            <p:graphicEl>
                                              <a:dgm id="{F0D1E560-B721-407F-9DF1-99A7E20B35FD}"/>
                                            </p:graphicEl>
                                          </p:spTgt>
                                        </p:tgtEl>
                                        <p:attrNameLst>
                                          <p:attrName>style.visibility</p:attrName>
                                        </p:attrNameLst>
                                      </p:cBhvr>
                                      <p:to>
                                        <p:strVal val="visible"/>
                                      </p:to>
                                    </p:set>
                                    <p:anim calcmode="lin" valueType="num">
                                      <p:cBhvr additive="base">
                                        <p:cTn id="42" dur="500" fill="hold"/>
                                        <p:tgtEl>
                                          <p:spTgt spid="2">
                                            <p:graphicEl>
                                              <a:dgm id="{F0D1E560-B721-407F-9DF1-99A7E20B35FD}"/>
                                            </p:graphic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graphicEl>
                                              <a:dgm id="{F0D1E560-B721-407F-9DF1-99A7E20B35FD}"/>
                                            </p:graphic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2">
                                            <p:graphicEl>
                                              <a:dgm id="{9C2D82F9-F431-494F-9088-16F360E7DD36}"/>
                                            </p:graphicEl>
                                          </p:spTgt>
                                        </p:tgtEl>
                                        <p:attrNameLst>
                                          <p:attrName>style.visibility</p:attrName>
                                        </p:attrNameLst>
                                      </p:cBhvr>
                                      <p:to>
                                        <p:strVal val="visible"/>
                                      </p:to>
                                    </p:set>
                                    <p:anim calcmode="lin" valueType="num">
                                      <p:cBhvr additive="base">
                                        <p:cTn id="48" dur="500" fill="hold"/>
                                        <p:tgtEl>
                                          <p:spTgt spid="2">
                                            <p:graphicEl>
                                              <a:dgm id="{9C2D82F9-F431-494F-9088-16F360E7DD36}"/>
                                            </p:graphicEl>
                                          </p:spTgt>
                                        </p:tgtEl>
                                        <p:attrNameLst>
                                          <p:attrName>ppt_x</p:attrName>
                                        </p:attrNameLst>
                                      </p:cBhvr>
                                      <p:tavLst>
                                        <p:tav tm="0">
                                          <p:val>
                                            <p:strVal val="#ppt_x"/>
                                          </p:val>
                                        </p:tav>
                                        <p:tav tm="100000">
                                          <p:val>
                                            <p:strVal val="#ppt_x"/>
                                          </p:val>
                                        </p:tav>
                                      </p:tavLst>
                                    </p:anim>
                                    <p:anim calcmode="lin" valueType="num">
                                      <p:cBhvr additive="base">
                                        <p:cTn id="49" dur="500" fill="hold"/>
                                        <p:tgtEl>
                                          <p:spTgt spid="2">
                                            <p:graphicEl>
                                              <a:dgm id="{9C2D82F9-F431-494F-9088-16F360E7DD36}"/>
                                            </p:graphicEl>
                                          </p:spTgt>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
                                            <p:graphicEl>
                                              <a:dgm id="{65F59157-A430-47E2-B30E-5450049241E7}"/>
                                            </p:graphicEl>
                                          </p:spTgt>
                                        </p:tgtEl>
                                        <p:attrNameLst>
                                          <p:attrName>style.visibility</p:attrName>
                                        </p:attrNameLst>
                                      </p:cBhvr>
                                      <p:to>
                                        <p:strVal val="visible"/>
                                      </p:to>
                                    </p:set>
                                    <p:anim calcmode="lin" valueType="num">
                                      <p:cBhvr additive="base">
                                        <p:cTn id="52" dur="500" fill="hold"/>
                                        <p:tgtEl>
                                          <p:spTgt spid="2">
                                            <p:graphicEl>
                                              <a:dgm id="{65F59157-A430-47E2-B30E-5450049241E7}"/>
                                            </p:graphicEl>
                                          </p:spTgt>
                                        </p:tgtEl>
                                        <p:attrNameLst>
                                          <p:attrName>ppt_x</p:attrName>
                                        </p:attrNameLst>
                                      </p:cBhvr>
                                      <p:tavLst>
                                        <p:tav tm="0">
                                          <p:val>
                                            <p:strVal val="#ppt_x"/>
                                          </p:val>
                                        </p:tav>
                                        <p:tav tm="100000">
                                          <p:val>
                                            <p:strVal val="#ppt_x"/>
                                          </p:val>
                                        </p:tav>
                                      </p:tavLst>
                                    </p:anim>
                                    <p:anim calcmode="lin" valueType="num">
                                      <p:cBhvr additive="base">
                                        <p:cTn id="53" dur="500" fill="hold"/>
                                        <p:tgtEl>
                                          <p:spTgt spid="2">
                                            <p:graphicEl>
                                              <a:dgm id="{65F59157-A430-47E2-B30E-5450049241E7}"/>
                                            </p:graphicEl>
                                          </p:spTgt>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2">
                                            <p:graphicEl>
                                              <a:dgm id="{4EE2D9F6-A128-45AA-9067-E3342A9D5FED}"/>
                                            </p:graphicEl>
                                          </p:spTgt>
                                        </p:tgtEl>
                                        <p:attrNameLst>
                                          <p:attrName>style.visibility</p:attrName>
                                        </p:attrNameLst>
                                      </p:cBhvr>
                                      <p:to>
                                        <p:strVal val="visible"/>
                                      </p:to>
                                    </p:set>
                                    <p:anim calcmode="lin" valueType="num">
                                      <p:cBhvr additive="base">
                                        <p:cTn id="56" dur="500" fill="hold"/>
                                        <p:tgtEl>
                                          <p:spTgt spid="2">
                                            <p:graphicEl>
                                              <a:dgm id="{4EE2D9F6-A128-45AA-9067-E3342A9D5FED}"/>
                                            </p:graphicEl>
                                          </p:spTgt>
                                        </p:tgtEl>
                                        <p:attrNameLst>
                                          <p:attrName>ppt_x</p:attrName>
                                        </p:attrNameLst>
                                      </p:cBhvr>
                                      <p:tavLst>
                                        <p:tav tm="0">
                                          <p:val>
                                            <p:strVal val="#ppt_x"/>
                                          </p:val>
                                        </p:tav>
                                        <p:tav tm="100000">
                                          <p:val>
                                            <p:strVal val="#ppt_x"/>
                                          </p:val>
                                        </p:tav>
                                      </p:tavLst>
                                    </p:anim>
                                    <p:anim calcmode="lin" valueType="num">
                                      <p:cBhvr additive="base">
                                        <p:cTn id="57" dur="500" fill="hold"/>
                                        <p:tgtEl>
                                          <p:spTgt spid="2">
                                            <p:graphicEl>
                                              <a:dgm id="{4EE2D9F6-A128-45AA-9067-E3342A9D5FED}"/>
                                            </p:graphic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2">
                                            <p:graphicEl>
                                              <a:dgm id="{9EACF8E8-3A4A-49C7-AD60-1D570581FB8C}"/>
                                            </p:graphicEl>
                                          </p:spTgt>
                                        </p:tgtEl>
                                        <p:attrNameLst>
                                          <p:attrName>style.visibility</p:attrName>
                                        </p:attrNameLst>
                                      </p:cBhvr>
                                      <p:to>
                                        <p:strVal val="visible"/>
                                      </p:to>
                                    </p:set>
                                    <p:anim calcmode="lin" valueType="num">
                                      <p:cBhvr additive="base">
                                        <p:cTn id="62" dur="500" fill="hold"/>
                                        <p:tgtEl>
                                          <p:spTgt spid="2">
                                            <p:graphicEl>
                                              <a:dgm id="{9EACF8E8-3A4A-49C7-AD60-1D570581FB8C}"/>
                                            </p:graphicEl>
                                          </p:spTgt>
                                        </p:tgtEl>
                                        <p:attrNameLst>
                                          <p:attrName>ppt_x</p:attrName>
                                        </p:attrNameLst>
                                      </p:cBhvr>
                                      <p:tavLst>
                                        <p:tav tm="0">
                                          <p:val>
                                            <p:strVal val="#ppt_x"/>
                                          </p:val>
                                        </p:tav>
                                        <p:tav tm="100000">
                                          <p:val>
                                            <p:strVal val="#ppt_x"/>
                                          </p:val>
                                        </p:tav>
                                      </p:tavLst>
                                    </p:anim>
                                    <p:anim calcmode="lin" valueType="num">
                                      <p:cBhvr additive="base">
                                        <p:cTn id="63" dur="500" fill="hold"/>
                                        <p:tgtEl>
                                          <p:spTgt spid="2">
                                            <p:graphicEl>
                                              <a:dgm id="{9EACF8E8-3A4A-49C7-AD60-1D570581FB8C}"/>
                                            </p:graphicEl>
                                          </p:spTgt>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
                                            <p:graphicEl>
                                              <a:dgm id="{A12042A8-D9EE-411D-A220-1486AB506E38}"/>
                                            </p:graphicEl>
                                          </p:spTgt>
                                        </p:tgtEl>
                                        <p:attrNameLst>
                                          <p:attrName>style.visibility</p:attrName>
                                        </p:attrNameLst>
                                      </p:cBhvr>
                                      <p:to>
                                        <p:strVal val="visible"/>
                                      </p:to>
                                    </p:set>
                                    <p:anim calcmode="lin" valueType="num">
                                      <p:cBhvr additive="base">
                                        <p:cTn id="66" dur="500" fill="hold"/>
                                        <p:tgtEl>
                                          <p:spTgt spid="2">
                                            <p:graphicEl>
                                              <a:dgm id="{A12042A8-D9EE-411D-A220-1486AB506E38}"/>
                                            </p:graphicEl>
                                          </p:spTgt>
                                        </p:tgtEl>
                                        <p:attrNameLst>
                                          <p:attrName>ppt_x</p:attrName>
                                        </p:attrNameLst>
                                      </p:cBhvr>
                                      <p:tavLst>
                                        <p:tav tm="0">
                                          <p:val>
                                            <p:strVal val="#ppt_x"/>
                                          </p:val>
                                        </p:tav>
                                        <p:tav tm="100000">
                                          <p:val>
                                            <p:strVal val="#ppt_x"/>
                                          </p:val>
                                        </p:tav>
                                      </p:tavLst>
                                    </p:anim>
                                    <p:anim calcmode="lin" valueType="num">
                                      <p:cBhvr additive="base">
                                        <p:cTn id="67" dur="500" fill="hold"/>
                                        <p:tgtEl>
                                          <p:spTgt spid="2">
                                            <p:graphicEl>
                                              <a:dgm id="{A12042A8-D9EE-411D-A220-1486AB506E38}"/>
                                            </p:graphicEl>
                                          </p:spTgt>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
                                            <p:graphicEl>
                                              <a:dgm id="{66AF0473-F27B-494C-B6AA-C526D0E94F45}"/>
                                            </p:graphicEl>
                                          </p:spTgt>
                                        </p:tgtEl>
                                        <p:attrNameLst>
                                          <p:attrName>style.visibility</p:attrName>
                                        </p:attrNameLst>
                                      </p:cBhvr>
                                      <p:to>
                                        <p:strVal val="visible"/>
                                      </p:to>
                                    </p:set>
                                    <p:anim calcmode="lin" valueType="num">
                                      <p:cBhvr additive="base">
                                        <p:cTn id="70" dur="500" fill="hold"/>
                                        <p:tgtEl>
                                          <p:spTgt spid="2">
                                            <p:graphicEl>
                                              <a:dgm id="{66AF0473-F27B-494C-B6AA-C526D0E94F45}"/>
                                            </p:graphicEl>
                                          </p:spTgt>
                                        </p:tgtEl>
                                        <p:attrNameLst>
                                          <p:attrName>ppt_x</p:attrName>
                                        </p:attrNameLst>
                                      </p:cBhvr>
                                      <p:tavLst>
                                        <p:tav tm="0">
                                          <p:val>
                                            <p:strVal val="#ppt_x"/>
                                          </p:val>
                                        </p:tav>
                                        <p:tav tm="100000">
                                          <p:val>
                                            <p:strVal val="#ppt_x"/>
                                          </p:val>
                                        </p:tav>
                                      </p:tavLst>
                                    </p:anim>
                                    <p:anim calcmode="lin" valueType="num">
                                      <p:cBhvr additive="base">
                                        <p:cTn id="71" dur="500" fill="hold"/>
                                        <p:tgtEl>
                                          <p:spTgt spid="2">
                                            <p:graphicEl>
                                              <a:dgm id="{66AF0473-F27B-494C-B6AA-C526D0E94F45}"/>
                                            </p:graphicEl>
                                          </p:spTgt>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
                                            <p:graphicEl>
                                              <a:dgm id="{184DA0AA-D34D-43F5-B2DA-9546CCA355DE}"/>
                                            </p:graphicEl>
                                          </p:spTgt>
                                        </p:tgtEl>
                                        <p:attrNameLst>
                                          <p:attrName>style.visibility</p:attrName>
                                        </p:attrNameLst>
                                      </p:cBhvr>
                                      <p:to>
                                        <p:strVal val="visible"/>
                                      </p:to>
                                    </p:set>
                                    <p:anim calcmode="lin" valueType="num">
                                      <p:cBhvr additive="base">
                                        <p:cTn id="74" dur="500" fill="hold"/>
                                        <p:tgtEl>
                                          <p:spTgt spid="2">
                                            <p:graphicEl>
                                              <a:dgm id="{184DA0AA-D34D-43F5-B2DA-9546CCA355DE}"/>
                                            </p:graphicEl>
                                          </p:spTgt>
                                        </p:tgtEl>
                                        <p:attrNameLst>
                                          <p:attrName>ppt_x</p:attrName>
                                        </p:attrNameLst>
                                      </p:cBhvr>
                                      <p:tavLst>
                                        <p:tav tm="0">
                                          <p:val>
                                            <p:strVal val="#ppt_x"/>
                                          </p:val>
                                        </p:tav>
                                        <p:tav tm="100000">
                                          <p:val>
                                            <p:strVal val="#ppt_x"/>
                                          </p:val>
                                        </p:tav>
                                      </p:tavLst>
                                    </p:anim>
                                    <p:anim calcmode="lin" valueType="num">
                                      <p:cBhvr additive="base">
                                        <p:cTn id="75" dur="500" fill="hold"/>
                                        <p:tgtEl>
                                          <p:spTgt spid="2">
                                            <p:graphicEl>
                                              <a:dgm id="{184DA0AA-D34D-43F5-B2DA-9546CCA355DE}"/>
                                            </p:graphicEl>
                                          </p:spTgt>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2">
                                            <p:graphicEl>
                                              <a:dgm id="{5E72174C-B8F8-4EA1-9C8D-D4ADFB3C53C3}"/>
                                            </p:graphicEl>
                                          </p:spTgt>
                                        </p:tgtEl>
                                        <p:attrNameLst>
                                          <p:attrName>style.visibility</p:attrName>
                                        </p:attrNameLst>
                                      </p:cBhvr>
                                      <p:to>
                                        <p:strVal val="visible"/>
                                      </p:to>
                                    </p:set>
                                    <p:anim calcmode="lin" valueType="num">
                                      <p:cBhvr additive="base">
                                        <p:cTn id="78" dur="500" fill="hold"/>
                                        <p:tgtEl>
                                          <p:spTgt spid="2">
                                            <p:graphicEl>
                                              <a:dgm id="{5E72174C-B8F8-4EA1-9C8D-D4ADFB3C53C3}"/>
                                            </p:graphicEl>
                                          </p:spTgt>
                                        </p:tgtEl>
                                        <p:attrNameLst>
                                          <p:attrName>ppt_x</p:attrName>
                                        </p:attrNameLst>
                                      </p:cBhvr>
                                      <p:tavLst>
                                        <p:tav tm="0">
                                          <p:val>
                                            <p:strVal val="#ppt_x"/>
                                          </p:val>
                                        </p:tav>
                                        <p:tav tm="100000">
                                          <p:val>
                                            <p:strVal val="#ppt_x"/>
                                          </p:val>
                                        </p:tav>
                                      </p:tavLst>
                                    </p:anim>
                                    <p:anim calcmode="lin" valueType="num">
                                      <p:cBhvr additive="base">
                                        <p:cTn id="79" dur="500" fill="hold"/>
                                        <p:tgtEl>
                                          <p:spTgt spid="2">
                                            <p:graphicEl>
                                              <a:dgm id="{5E72174C-B8F8-4EA1-9C8D-D4ADFB3C53C3}"/>
                                            </p:graphicEl>
                                          </p:spTgt>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2">
                                            <p:graphicEl>
                                              <a:dgm id="{0F6CC3C0-7C7C-4511-A059-E9614C2EFDD9}"/>
                                            </p:graphicEl>
                                          </p:spTgt>
                                        </p:tgtEl>
                                        <p:attrNameLst>
                                          <p:attrName>style.visibility</p:attrName>
                                        </p:attrNameLst>
                                      </p:cBhvr>
                                      <p:to>
                                        <p:strVal val="visible"/>
                                      </p:to>
                                    </p:set>
                                    <p:anim calcmode="lin" valueType="num">
                                      <p:cBhvr additive="base">
                                        <p:cTn id="82" dur="500" fill="hold"/>
                                        <p:tgtEl>
                                          <p:spTgt spid="2">
                                            <p:graphicEl>
                                              <a:dgm id="{0F6CC3C0-7C7C-4511-A059-E9614C2EFDD9}"/>
                                            </p:graphicEl>
                                          </p:spTgt>
                                        </p:tgtEl>
                                        <p:attrNameLst>
                                          <p:attrName>ppt_x</p:attrName>
                                        </p:attrNameLst>
                                      </p:cBhvr>
                                      <p:tavLst>
                                        <p:tav tm="0">
                                          <p:val>
                                            <p:strVal val="#ppt_x"/>
                                          </p:val>
                                        </p:tav>
                                        <p:tav tm="100000">
                                          <p:val>
                                            <p:strVal val="#ppt_x"/>
                                          </p:val>
                                        </p:tav>
                                      </p:tavLst>
                                    </p:anim>
                                    <p:anim calcmode="lin" valueType="num">
                                      <p:cBhvr additive="base">
                                        <p:cTn id="83" dur="500" fill="hold"/>
                                        <p:tgtEl>
                                          <p:spTgt spid="2">
                                            <p:graphicEl>
                                              <a:dgm id="{0F6CC3C0-7C7C-4511-A059-E9614C2EFDD9}"/>
                                            </p:graphicEl>
                                          </p:spTgt>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
                                            <p:graphicEl>
                                              <a:dgm id="{5EFB4291-D923-4213-B7CB-1BDF48447F32}"/>
                                            </p:graphicEl>
                                          </p:spTgt>
                                        </p:tgtEl>
                                        <p:attrNameLst>
                                          <p:attrName>style.visibility</p:attrName>
                                        </p:attrNameLst>
                                      </p:cBhvr>
                                      <p:to>
                                        <p:strVal val="visible"/>
                                      </p:to>
                                    </p:set>
                                    <p:anim calcmode="lin" valueType="num">
                                      <p:cBhvr additive="base">
                                        <p:cTn id="86" dur="500" fill="hold"/>
                                        <p:tgtEl>
                                          <p:spTgt spid="2">
                                            <p:graphicEl>
                                              <a:dgm id="{5EFB4291-D923-4213-B7CB-1BDF48447F32}"/>
                                            </p:graphicEl>
                                          </p:spTgt>
                                        </p:tgtEl>
                                        <p:attrNameLst>
                                          <p:attrName>ppt_x</p:attrName>
                                        </p:attrNameLst>
                                      </p:cBhvr>
                                      <p:tavLst>
                                        <p:tav tm="0">
                                          <p:val>
                                            <p:strVal val="#ppt_x"/>
                                          </p:val>
                                        </p:tav>
                                        <p:tav tm="100000">
                                          <p:val>
                                            <p:strVal val="#ppt_x"/>
                                          </p:val>
                                        </p:tav>
                                      </p:tavLst>
                                    </p:anim>
                                    <p:anim calcmode="lin" valueType="num">
                                      <p:cBhvr additive="base">
                                        <p:cTn id="87" dur="500" fill="hold"/>
                                        <p:tgtEl>
                                          <p:spTgt spid="2">
                                            <p:graphicEl>
                                              <a:dgm id="{5EFB4291-D923-4213-B7CB-1BDF48447F32}"/>
                                            </p:graphicEl>
                                          </p:spTgt>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0"/>
                                  </p:stCondLst>
                                  <p:childTnLst>
                                    <p:set>
                                      <p:cBhvr>
                                        <p:cTn id="89" dur="1" fill="hold">
                                          <p:stCondLst>
                                            <p:cond delay="0"/>
                                          </p:stCondLst>
                                        </p:cTn>
                                        <p:tgtEl>
                                          <p:spTgt spid="2">
                                            <p:graphicEl>
                                              <a:dgm id="{7A57DCD5-7047-4015-BCFC-AD7941A80B38}"/>
                                            </p:graphicEl>
                                          </p:spTgt>
                                        </p:tgtEl>
                                        <p:attrNameLst>
                                          <p:attrName>style.visibility</p:attrName>
                                        </p:attrNameLst>
                                      </p:cBhvr>
                                      <p:to>
                                        <p:strVal val="visible"/>
                                      </p:to>
                                    </p:set>
                                    <p:anim calcmode="lin" valueType="num">
                                      <p:cBhvr additive="base">
                                        <p:cTn id="90" dur="500" fill="hold"/>
                                        <p:tgtEl>
                                          <p:spTgt spid="2">
                                            <p:graphicEl>
                                              <a:dgm id="{7A57DCD5-7047-4015-BCFC-AD7941A80B38}"/>
                                            </p:graphicEl>
                                          </p:spTgt>
                                        </p:tgtEl>
                                        <p:attrNameLst>
                                          <p:attrName>ppt_x</p:attrName>
                                        </p:attrNameLst>
                                      </p:cBhvr>
                                      <p:tavLst>
                                        <p:tav tm="0">
                                          <p:val>
                                            <p:strVal val="#ppt_x"/>
                                          </p:val>
                                        </p:tav>
                                        <p:tav tm="100000">
                                          <p:val>
                                            <p:strVal val="#ppt_x"/>
                                          </p:val>
                                        </p:tav>
                                      </p:tavLst>
                                    </p:anim>
                                    <p:anim calcmode="lin" valueType="num">
                                      <p:cBhvr additive="base">
                                        <p:cTn id="91" dur="500" fill="hold"/>
                                        <p:tgtEl>
                                          <p:spTgt spid="2">
                                            <p:graphicEl>
                                              <a:dgm id="{7A57DCD5-7047-4015-BCFC-AD7941A80B38}"/>
                                            </p:graphicEl>
                                          </p:spTgt>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0"/>
                                  </p:stCondLst>
                                  <p:childTnLst>
                                    <p:set>
                                      <p:cBhvr>
                                        <p:cTn id="93" dur="1" fill="hold">
                                          <p:stCondLst>
                                            <p:cond delay="0"/>
                                          </p:stCondLst>
                                        </p:cTn>
                                        <p:tgtEl>
                                          <p:spTgt spid="2">
                                            <p:graphicEl>
                                              <a:dgm id="{49AE9531-C42D-44ED-B799-9B92E2A96511}"/>
                                            </p:graphicEl>
                                          </p:spTgt>
                                        </p:tgtEl>
                                        <p:attrNameLst>
                                          <p:attrName>style.visibility</p:attrName>
                                        </p:attrNameLst>
                                      </p:cBhvr>
                                      <p:to>
                                        <p:strVal val="visible"/>
                                      </p:to>
                                    </p:set>
                                    <p:anim calcmode="lin" valueType="num">
                                      <p:cBhvr additive="base">
                                        <p:cTn id="94" dur="500" fill="hold"/>
                                        <p:tgtEl>
                                          <p:spTgt spid="2">
                                            <p:graphicEl>
                                              <a:dgm id="{49AE9531-C42D-44ED-B799-9B92E2A96511}"/>
                                            </p:graphicEl>
                                          </p:spTgt>
                                        </p:tgtEl>
                                        <p:attrNameLst>
                                          <p:attrName>ppt_x</p:attrName>
                                        </p:attrNameLst>
                                      </p:cBhvr>
                                      <p:tavLst>
                                        <p:tav tm="0">
                                          <p:val>
                                            <p:strVal val="#ppt_x"/>
                                          </p:val>
                                        </p:tav>
                                        <p:tav tm="100000">
                                          <p:val>
                                            <p:strVal val="#ppt_x"/>
                                          </p:val>
                                        </p:tav>
                                      </p:tavLst>
                                    </p:anim>
                                    <p:anim calcmode="lin" valueType="num">
                                      <p:cBhvr additive="base">
                                        <p:cTn id="95" dur="500" fill="hold"/>
                                        <p:tgtEl>
                                          <p:spTgt spid="2">
                                            <p:graphicEl>
                                              <a:dgm id="{49AE9531-C42D-44ED-B799-9B92E2A96511}"/>
                                            </p:graphicEl>
                                          </p:spTgt>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0"/>
                                  </p:stCondLst>
                                  <p:childTnLst>
                                    <p:set>
                                      <p:cBhvr>
                                        <p:cTn id="97" dur="1" fill="hold">
                                          <p:stCondLst>
                                            <p:cond delay="0"/>
                                          </p:stCondLst>
                                        </p:cTn>
                                        <p:tgtEl>
                                          <p:spTgt spid="2">
                                            <p:graphicEl>
                                              <a:dgm id="{7AA370F4-F80B-495C-8ACF-BED020206C2F}"/>
                                            </p:graphicEl>
                                          </p:spTgt>
                                        </p:tgtEl>
                                        <p:attrNameLst>
                                          <p:attrName>style.visibility</p:attrName>
                                        </p:attrNameLst>
                                      </p:cBhvr>
                                      <p:to>
                                        <p:strVal val="visible"/>
                                      </p:to>
                                    </p:set>
                                    <p:anim calcmode="lin" valueType="num">
                                      <p:cBhvr additive="base">
                                        <p:cTn id="98" dur="500" fill="hold"/>
                                        <p:tgtEl>
                                          <p:spTgt spid="2">
                                            <p:graphicEl>
                                              <a:dgm id="{7AA370F4-F80B-495C-8ACF-BED020206C2F}"/>
                                            </p:graphicEl>
                                          </p:spTgt>
                                        </p:tgtEl>
                                        <p:attrNameLst>
                                          <p:attrName>ppt_x</p:attrName>
                                        </p:attrNameLst>
                                      </p:cBhvr>
                                      <p:tavLst>
                                        <p:tav tm="0">
                                          <p:val>
                                            <p:strVal val="#ppt_x"/>
                                          </p:val>
                                        </p:tav>
                                        <p:tav tm="100000">
                                          <p:val>
                                            <p:strVal val="#ppt_x"/>
                                          </p:val>
                                        </p:tav>
                                      </p:tavLst>
                                    </p:anim>
                                    <p:anim calcmode="lin" valueType="num">
                                      <p:cBhvr additive="base">
                                        <p:cTn id="99" dur="500" fill="hold"/>
                                        <p:tgtEl>
                                          <p:spTgt spid="2">
                                            <p:graphicEl>
                                              <a:dgm id="{7AA370F4-F80B-495C-8ACF-BED020206C2F}"/>
                                            </p:graphicEl>
                                          </p:spTgt>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0"/>
                                  </p:stCondLst>
                                  <p:childTnLst>
                                    <p:set>
                                      <p:cBhvr>
                                        <p:cTn id="101" dur="1" fill="hold">
                                          <p:stCondLst>
                                            <p:cond delay="0"/>
                                          </p:stCondLst>
                                        </p:cTn>
                                        <p:tgtEl>
                                          <p:spTgt spid="2">
                                            <p:graphicEl>
                                              <a:dgm id="{06D35EBE-40BA-4BBA-85B1-E1CAE6E48A7E}"/>
                                            </p:graphicEl>
                                          </p:spTgt>
                                        </p:tgtEl>
                                        <p:attrNameLst>
                                          <p:attrName>style.visibility</p:attrName>
                                        </p:attrNameLst>
                                      </p:cBhvr>
                                      <p:to>
                                        <p:strVal val="visible"/>
                                      </p:to>
                                    </p:set>
                                    <p:anim calcmode="lin" valueType="num">
                                      <p:cBhvr additive="base">
                                        <p:cTn id="102" dur="500" fill="hold"/>
                                        <p:tgtEl>
                                          <p:spTgt spid="2">
                                            <p:graphicEl>
                                              <a:dgm id="{06D35EBE-40BA-4BBA-85B1-E1CAE6E48A7E}"/>
                                            </p:graphicEl>
                                          </p:spTgt>
                                        </p:tgtEl>
                                        <p:attrNameLst>
                                          <p:attrName>ppt_x</p:attrName>
                                        </p:attrNameLst>
                                      </p:cBhvr>
                                      <p:tavLst>
                                        <p:tav tm="0">
                                          <p:val>
                                            <p:strVal val="#ppt_x"/>
                                          </p:val>
                                        </p:tav>
                                        <p:tav tm="100000">
                                          <p:val>
                                            <p:strVal val="#ppt_x"/>
                                          </p:val>
                                        </p:tav>
                                      </p:tavLst>
                                    </p:anim>
                                    <p:anim calcmode="lin" valueType="num">
                                      <p:cBhvr additive="base">
                                        <p:cTn id="103" dur="500" fill="hold"/>
                                        <p:tgtEl>
                                          <p:spTgt spid="2">
                                            <p:graphicEl>
                                              <a:dgm id="{06D35EBE-40BA-4BBA-85B1-E1CAE6E48A7E}"/>
                                            </p:graphicEl>
                                          </p:spTgt>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0"/>
                                  </p:stCondLst>
                                  <p:childTnLst>
                                    <p:set>
                                      <p:cBhvr>
                                        <p:cTn id="105" dur="1" fill="hold">
                                          <p:stCondLst>
                                            <p:cond delay="0"/>
                                          </p:stCondLst>
                                        </p:cTn>
                                        <p:tgtEl>
                                          <p:spTgt spid="2">
                                            <p:graphicEl>
                                              <a:dgm id="{C7DE644E-114D-4EBE-BF58-E6E3CA794458}"/>
                                            </p:graphicEl>
                                          </p:spTgt>
                                        </p:tgtEl>
                                        <p:attrNameLst>
                                          <p:attrName>style.visibility</p:attrName>
                                        </p:attrNameLst>
                                      </p:cBhvr>
                                      <p:to>
                                        <p:strVal val="visible"/>
                                      </p:to>
                                    </p:set>
                                    <p:anim calcmode="lin" valueType="num">
                                      <p:cBhvr additive="base">
                                        <p:cTn id="106" dur="500" fill="hold"/>
                                        <p:tgtEl>
                                          <p:spTgt spid="2">
                                            <p:graphicEl>
                                              <a:dgm id="{C7DE644E-114D-4EBE-BF58-E6E3CA794458}"/>
                                            </p:graphicEl>
                                          </p:spTgt>
                                        </p:tgtEl>
                                        <p:attrNameLst>
                                          <p:attrName>ppt_x</p:attrName>
                                        </p:attrNameLst>
                                      </p:cBhvr>
                                      <p:tavLst>
                                        <p:tav tm="0">
                                          <p:val>
                                            <p:strVal val="#ppt_x"/>
                                          </p:val>
                                        </p:tav>
                                        <p:tav tm="100000">
                                          <p:val>
                                            <p:strVal val="#ppt_x"/>
                                          </p:val>
                                        </p:tav>
                                      </p:tavLst>
                                    </p:anim>
                                    <p:anim calcmode="lin" valueType="num">
                                      <p:cBhvr additive="base">
                                        <p:cTn id="107" dur="500" fill="hold"/>
                                        <p:tgtEl>
                                          <p:spTgt spid="2">
                                            <p:graphicEl>
                                              <a:dgm id="{C7DE644E-114D-4EBE-BF58-E6E3CA794458}"/>
                                            </p:graphicEl>
                                          </p:spTgt>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0"/>
                                  </p:stCondLst>
                                  <p:childTnLst>
                                    <p:set>
                                      <p:cBhvr>
                                        <p:cTn id="109" dur="1" fill="hold">
                                          <p:stCondLst>
                                            <p:cond delay="0"/>
                                          </p:stCondLst>
                                        </p:cTn>
                                        <p:tgtEl>
                                          <p:spTgt spid="2">
                                            <p:graphicEl>
                                              <a:dgm id="{C83328E7-5433-4A29-9BBB-749D6D32EE8B}"/>
                                            </p:graphicEl>
                                          </p:spTgt>
                                        </p:tgtEl>
                                        <p:attrNameLst>
                                          <p:attrName>style.visibility</p:attrName>
                                        </p:attrNameLst>
                                      </p:cBhvr>
                                      <p:to>
                                        <p:strVal val="visible"/>
                                      </p:to>
                                    </p:set>
                                    <p:anim calcmode="lin" valueType="num">
                                      <p:cBhvr additive="base">
                                        <p:cTn id="110" dur="500" fill="hold"/>
                                        <p:tgtEl>
                                          <p:spTgt spid="2">
                                            <p:graphicEl>
                                              <a:dgm id="{C83328E7-5433-4A29-9BBB-749D6D32EE8B}"/>
                                            </p:graphicEl>
                                          </p:spTgt>
                                        </p:tgtEl>
                                        <p:attrNameLst>
                                          <p:attrName>ppt_x</p:attrName>
                                        </p:attrNameLst>
                                      </p:cBhvr>
                                      <p:tavLst>
                                        <p:tav tm="0">
                                          <p:val>
                                            <p:strVal val="#ppt_x"/>
                                          </p:val>
                                        </p:tav>
                                        <p:tav tm="100000">
                                          <p:val>
                                            <p:strVal val="#ppt_x"/>
                                          </p:val>
                                        </p:tav>
                                      </p:tavLst>
                                    </p:anim>
                                    <p:anim calcmode="lin" valueType="num">
                                      <p:cBhvr additive="base">
                                        <p:cTn id="111" dur="500" fill="hold"/>
                                        <p:tgtEl>
                                          <p:spTgt spid="2">
                                            <p:graphicEl>
                                              <a:dgm id="{C83328E7-5433-4A29-9BBB-749D6D32EE8B}"/>
                                            </p:graphicEl>
                                          </p:spTgt>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2">
                                            <p:graphicEl>
                                              <a:dgm id="{03E3E6BB-47BB-4DF8-8DFB-9CAB2DE87E56}"/>
                                            </p:graphicEl>
                                          </p:spTgt>
                                        </p:tgtEl>
                                        <p:attrNameLst>
                                          <p:attrName>style.visibility</p:attrName>
                                        </p:attrNameLst>
                                      </p:cBhvr>
                                      <p:to>
                                        <p:strVal val="visible"/>
                                      </p:to>
                                    </p:set>
                                    <p:anim calcmode="lin" valueType="num">
                                      <p:cBhvr additive="base">
                                        <p:cTn id="114" dur="500" fill="hold"/>
                                        <p:tgtEl>
                                          <p:spTgt spid="2">
                                            <p:graphicEl>
                                              <a:dgm id="{03E3E6BB-47BB-4DF8-8DFB-9CAB2DE87E56}"/>
                                            </p:graphicEl>
                                          </p:spTgt>
                                        </p:tgtEl>
                                        <p:attrNameLst>
                                          <p:attrName>ppt_x</p:attrName>
                                        </p:attrNameLst>
                                      </p:cBhvr>
                                      <p:tavLst>
                                        <p:tav tm="0">
                                          <p:val>
                                            <p:strVal val="#ppt_x"/>
                                          </p:val>
                                        </p:tav>
                                        <p:tav tm="100000">
                                          <p:val>
                                            <p:strVal val="#ppt_x"/>
                                          </p:val>
                                        </p:tav>
                                      </p:tavLst>
                                    </p:anim>
                                    <p:anim calcmode="lin" valueType="num">
                                      <p:cBhvr additive="base">
                                        <p:cTn id="115" dur="500" fill="hold"/>
                                        <p:tgtEl>
                                          <p:spTgt spid="2">
                                            <p:graphicEl>
                                              <a:dgm id="{03E3E6BB-47BB-4DF8-8DFB-9CAB2DE87E56}"/>
                                            </p:graphicEl>
                                          </p:spTgt>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2">
                                            <p:graphicEl>
                                              <a:dgm id="{459616B8-68BA-4622-97D7-4F3422FA885A}"/>
                                            </p:graphicEl>
                                          </p:spTgt>
                                        </p:tgtEl>
                                        <p:attrNameLst>
                                          <p:attrName>style.visibility</p:attrName>
                                        </p:attrNameLst>
                                      </p:cBhvr>
                                      <p:to>
                                        <p:strVal val="visible"/>
                                      </p:to>
                                    </p:set>
                                    <p:anim calcmode="lin" valueType="num">
                                      <p:cBhvr additive="base">
                                        <p:cTn id="118" dur="500" fill="hold"/>
                                        <p:tgtEl>
                                          <p:spTgt spid="2">
                                            <p:graphicEl>
                                              <a:dgm id="{459616B8-68BA-4622-97D7-4F3422FA885A}"/>
                                            </p:graphicEl>
                                          </p:spTgt>
                                        </p:tgtEl>
                                        <p:attrNameLst>
                                          <p:attrName>ppt_x</p:attrName>
                                        </p:attrNameLst>
                                      </p:cBhvr>
                                      <p:tavLst>
                                        <p:tav tm="0">
                                          <p:val>
                                            <p:strVal val="#ppt_x"/>
                                          </p:val>
                                        </p:tav>
                                        <p:tav tm="100000">
                                          <p:val>
                                            <p:strVal val="#ppt_x"/>
                                          </p:val>
                                        </p:tav>
                                      </p:tavLst>
                                    </p:anim>
                                    <p:anim calcmode="lin" valueType="num">
                                      <p:cBhvr additive="base">
                                        <p:cTn id="119" dur="500" fill="hold"/>
                                        <p:tgtEl>
                                          <p:spTgt spid="2">
                                            <p:graphicEl>
                                              <a:dgm id="{459616B8-68BA-4622-97D7-4F3422FA885A}"/>
                                            </p:graphicEl>
                                          </p:spTgt>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2">
                                            <p:graphicEl>
                                              <a:dgm id="{F1B51E4B-30B9-41E8-82C5-183AB8672D03}"/>
                                            </p:graphicEl>
                                          </p:spTgt>
                                        </p:tgtEl>
                                        <p:attrNameLst>
                                          <p:attrName>style.visibility</p:attrName>
                                        </p:attrNameLst>
                                      </p:cBhvr>
                                      <p:to>
                                        <p:strVal val="visible"/>
                                      </p:to>
                                    </p:set>
                                    <p:anim calcmode="lin" valueType="num">
                                      <p:cBhvr additive="base">
                                        <p:cTn id="122" dur="500" fill="hold"/>
                                        <p:tgtEl>
                                          <p:spTgt spid="2">
                                            <p:graphicEl>
                                              <a:dgm id="{F1B51E4B-30B9-41E8-82C5-183AB8672D03}"/>
                                            </p:graphicEl>
                                          </p:spTgt>
                                        </p:tgtEl>
                                        <p:attrNameLst>
                                          <p:attrName>ppt_x</p:attrName>
                                        </p:attrNameLst>
                                      </p:cBhvr>
                                      <p:tavLst>
                                        <p:tav tm="0">
                                          <p:val>
                                            <p:strVal val="#ppt_x"/>
                                          </p:val>
                                        </p:tav>
                                        <p:tav tm="100000">
                                          <p:val>
                                            <p:strVal val="#ppt_x"/>
                                          </p:val>
                                        </p:tav>
                                      </p:tavLst>
                                    </p:anim>
                                    <p:anim calcmode="lin" valueType="num">
                                      <p:cBhvr additive="base">
                                        <p:cTn id="123" dur="500" fill="hold"/>
                                        <p:tgtEl>
                                          <p:spTgt spid="2">
                                            <p:graphicEl>
                                              <a:dgm id="{F1B51E4B-30B9-41E8-82C5-183AB8672D03}"/>
                                            </p:graphicEl>
                                          </p:spTgt>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0"/>
                                  </p:stCondLst>
                                  <p:childTnLst>
                                    <p:set>
                                      <p:cBhvr>
                                        <p:cTn id="125" dur="1" fill="hold">
                                          <p:stCondLst>
                                            <p:cond delay="0"/>
                                          </p:stCondLst>
                                        </p:cTn>
                                        <p:tgtEl>
                                          <p:spTgt spid="2">
                                            <p:graphicEl>
                                              <a:dgm id="{DBA8671A-B39C-4754-AB30-5A34DC4EA3D6}"/>
                                            </p:graphicEl>
                                          </p:spTgt>
                                        </p:tgtEl>
                                        <p:attrNameLst>
                                          <p:attrName>style.visibility</p:attrName>
                                        </p:attrNameLst>
                                      </p:cBhvr>
                                      <p:to>
                                        <p:strVal val="visible"/>
                                      </p:to>
                                    </p:set>
                                    <p:anim calcmode="lin" valueType="num">
                                      <p:cBhvr additive="base">
                                        <p:cTn id="126" dur="500" fill="hold"/>
                                        <p:tgtEl>
                                          <p:spTgt spid="2">
                                            <p:graphicEl>
                                              <a:dgm id="{DBA8671A-B39C-4754-AB30-5A34DC4EA3D6}"/>
                                            </p:graphicEl>
                                          </p:spTgt>
                                        </p:tgtEl>
                                        <p:attrNameLst>
                                          <p:attrName>ppt_x</p:attrName>
                                        </p:attrNameLst>
                                      </p:cBhvr>
                                      <p:tavLst>
                                        <p:tav tm="0">
                                          <p:val>
                                            <p:strVal val="#ppt_x"/>
                                          </p:val>
                                        </p:tav>
                                        <p:tav tm="100000">
                                          <p:val>
                                            <p:strVal val="#ppt_x"/>
                                          </p:val>
                                        </p:tav>
                                      </p:tavLst>
                                    </p:anim>
                                    <p:anim calcmode="lin" valueType="num">
                                      <p:cBhvr additive="base">
                                        <p:cTn id="127" dur="500" fill="hold"/>
                                        <p:tgtEl>
                                          <p:spTgt spid="2">
                                            <p:graphicEl>
                                              <a:dgm id="{DBA8671A-B39C-4754-AB30-5A34DC4EA3D6}"/>
                                            </p:graphicEl>
                                          </p:spTgt>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2">
                                            <p:graphicEl>
                                              <a:dgm id="{1713AAB0-512D-4014-AB38-B46036ACC4A6}"/>
                                            </p:graphicEl>
                                          </p:spTgt>
                                        </p:tgtEl>
                                        <p:attrNameLst>
                                          <p:attrName>style.visibility</p:attrName>
                                        </p:attrNameLst>
                                      </p:cBhvr>
                                      <p:to>
                                        <p:strVal val="visible"/>
                                      </p:to>
                                    </p:set>
                                    <p:anim calcmode="lin" valueType="num">
                                      <p:cBhvr additive="base">
                                        <p:cTn id="130" dur="500" fill="hold"/>
                                        <p:tgtEl>
                                          <p:spTgt spid="2">
                                            <p:graphicEl>
                                              <a:dgm id="{1713AAB0-512D-4014-AB38-B46036ACC4A6}"/>
                                            </p:graphicEl>
                                          </p:spTgt>
                                        </p:tgtEl>
                                        <p:attrNameLst>
                                          <p:attrName>ppt_x</p:attrName>
                                        </p:attrNameLst>
                                      </p:cBhvr>
                                      <p:tavLst>
                                        <p:tav tm="0">
                                          <p:val>
                                            <p:strVal val="#ppt_x"/>
                                          </p:val>
                                        </p:tav>
                                        <p:tav tm="100000">
                                          <p:val>
                                            <p:strVal val="#ppt_x"/>
                                          </p:val>
                                        </p:tav>
                                      </p:tavLst>
                                    </p:anim>
                                    <p:anim calcmode="lin" valueType="num">
                                      <p:cBhvr additive="base">
                                        <p:cTn id="131" dur="500" fill="hold"/>
                                        <p:tgtEl>
                                          <p:spTgt spid="2">
                                            <p:graphicEl>
                                              <a:dgm id="{1713AAB0-512D-4014-AB38-B46036ACC4A6}"/>
                                            </p:graphicEl>
                                          </p:spTgt>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2">
                                            <p:graphicEl>
                                              <a:dgm id="{73A244CC-8E8B-47A3-910D-AA1925583AB4}"/>
                                            </p:graphicEl>
                                          </p:spTgt>
                                        </p:tgtEl>
                                        <p:attrNameLst>
                                          <p:attrName>style.visibility</p:attrName>
                                        </p:attrNameLst>
                                      </p:cBhvr>
                                      <p:to>
                                        <p:strVal val="visible"/>
                                      </p:to>
                                    </p:set>
                                    <p:anim calcmode="lin" valueType="num">
                                      <p:cBhvr additive="base">
                                        <p:cTn id="134" dur="500" fill="hold"/>
                                        <p:tgtEl>
                                          <p:spTgt spid="2">
                                            <p:graphicEl>
                                              <a:dgm id="{73A244CC-8E8B-47A3-910D-AA1925583AB4}"/>
                                            </p:graphicEl>
                                          </p:spTgt>
                                        </p:tgtEl>
                                        <p:attrNameLst>
                                          <p:attrName>ppt_x</p:attrName>
                                        </p:attrNameLst>
                                      </p:cBhvr>
                                      <p:tavLst>
                                        <p:tav tm="0">
                                          <p:val>
                                            <p:strVal val="#ppt_x"/>
                                          </p:val>
                                        </p:tav>
                                        <p:tav tm="100000">
                                          <p:val>
                                            <p:strVal val="#ppt_x"/>
                                          </p:val>
                                        </p:tav>
                                      </p:tavLst>
                                    </p:anim>
                                    <p:anim calcmode="lin" valueType="num">
                                      <p:cBhvr additive="base">
                                        <p:cTn id="135" dur="500" fill="hold"/>
                                        <p:tgtEl>
                                          <p:spTgt spid="2">
                                            <p:graphicEl>
                                              <a:dgm id="{73A244CC-8E8B-47A3-910D-AA1925583AB4}"/>
                                            </p:graphicEl>
                                          </p:spTgt>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0"/>
                                  </p:stCondLst>
                                  <p:childTnLst>
                                    <p:set>
                                      <p:cBhvr>
                                        <p:cTn id="137" dur="1" fill="hold">
                                          <p:stCondLst>
                                            <p:cond delay="0"/>
                                          </p:stCondLst>
                                        </p:cTn>
                                        <p:tgtEl>
                                          <p:spTgt spid="2">
                                            <p:graphicEl>
                                              <a:dgm id="{9CA31550-E1C4-4FAA-AE43-927A5FD8C142}"/>
                                            </p:graphicEl>
                                          </p:spTgt>
                                        </p:tgtEl>
                                        <p:attrNameLst>
                                          <p:attrName>style.visibility</p:attrName>
                                        </p:attrNameLst>
                                      </p:cBhvr>
                                      <p:to>
                                        <p:strVal val="visible"/>
                                      </p:to>
                                    </p:set>
                                    <p:anim calcmode="lin" valueType="num">
                                      <p:cBhvr additive="base">
                                        <p:cTn id="138" dur="500" fill="hold"/>
                                        <p:tgtEl>
                                          <p:spTgt spid="2">
                                            <p:graphicEl>
                                              <a:dgm id="{9CA31550-E1C4-4FAA-AE43-927A5FD8C142}"/>
                                            </p:graphicEl>
                                          </p:spTgt>
                                        </p:tgtEl>
                                        <p:attrNameLst>
                                          <p:attrName>ppt_x</p:attrName>
                                        </p:attrNameLst>
                                      </p:cBhvr>
                                      <p:tavLst>
                                        <p:tav tm="0">
                                          <p:val>
                                            <p:strVal val="#ppt_x"/>
                                          </p:val>
                                        </p:tav>
                                        <p:tav tm="100000">
                                          <p:val>
                                            <p:strVal val="#ppt_x"/>
                                          </p:val>
                                        </p:tav>
                                      </p:tavLst>
                                    </p:anim>
                                    <p:anim calcmode="lin" valueType="num">
                                      <p:cBhvr additive="base">
                                        <p:cTn id="139" dur="500" fill="hold"/>
                                        <p:tgtEl>
                                          <p:spTgt spid="2">
                                            <p:graphicEl>
                                              <a:dgm id="{9CA31550-E1C4-4FAA-AE43-927A5FD8C142}"/>
                                            </p:graphicEl>
                                          </p:spTgt>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0"/>
                                  </p:stCondLst>
                                  <p:childTnLst>
                                    <p:set>
                                      <p:cBhvr>
                                        <p:cTn id="141" dur="1" fill="hold">
                                          <p:stCondLst>
                                            <p:cond delay="0"/>
                                          </p:stCondLst>
                                        </p:cTn>
                                        <p:tgtEl>
                                          <p:spTgt spid="2">
                                            <p:graphicEl>
                                              <a:dgm id="{363B8920-BDA5-4BCA-B711-4BC5DECF6B21}"/>
                                            </p:graphicEl>
                                          </p:spTgt>
                                        </p:tgtEl>
                                        <p:attrNameLst>
                                          <p:attrName>style.visibility</p:attrName>
                                        </p:attrNameLst>
                                      </p:cBhvr>
                                      <p:to>
                                        <p:strVal val="visible"/>
                                      </p:to>
                                    </p:set>
                                    <p:anim calcmode="lin" valueType="num">
                                      <p:cBhvr additive="base">
                                        <p:cTn id="142" dur="500" fill="hold"/>
                                        <p:tgtEl>
                                          <p:spTgt spid="2">
                                            <p:graphicEl>
                                              <a:dgm id="{363B8920-BDA5-4BCA-B711-4BC5DECF6B21}"/>
                                            </p:graphicEl>
                                          </p:spTgt>
                                        </p:tgtEl>
                                        <p:attrNameLst>
                                          <p:attrName>ppt_x</p:attrName>
                                        </p:attrNameLst>
                                      </p:cBhvr>
                                      <p:tavLst>
                                        <p:tav tm="0">
                                          <p:val>
                                            <p:strVal val="#ppt_x"/>
                                          </p:val>
                                        </p:tav>
                                        <p:tav tm="100000">
                                          <p:val>
                                            <p:strVal val="#ppt_x"/>
                                          </p:val>
                                        </p:tav>
                                      </p:tavLst>
                                    </p:anim>
                                    <p:anim calcmode="lin" valueType="num">
                                      <p:cBhvr additive="base">
                                        <p:cTn id="143" dur="500" fill="hold"/>
                                        <p:tgtEl>
                                          <p:spTgt spid="2">
                                            <p:graphicEl>
                                              <a:dgm id="{363B8920-BDA5-4BCA-B711-4BC5DECF6B21}"/>
                                            </p:graphic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4" grpId="0" animBg="1"/>
      <p:bldGraphic spid="2" grpId="0">
        <p:bldSub>
          <a:bldDgm bld="lvlAtOnce"/>
        </p:bldSub>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smtClean="0"/>
              <a:t>PMO Executive Team</a:t>
            </a:r>
          </a:p>
        </p:txBody>
      </p:sp>
      <p:sp>
        <p:nvSpPr>
          <p:cNvPr id="29699" name="Rectangle 3"/>
          <p:cNvSpPr>
            <a:spLocks noGrp="1" noChangeArrowheads="1"/>
          </p:cNvSpPr>
          <p:nvPr>
            <p:ph sz="half" idx="1"/>
          </p:nvPr>
        </p:nvSpPr>
        <p:spPr/>
        <p:txBody>
          <a:bodyPr>
            <a:normAutofit/>
          </a:bodyPr>
          <a:lstStyle/>
          <a:p>
            <a:r>
              <a:rPr lang="en-US" dirty="0" smtClean="0"/>
              <a:t>Consists of Sales, Delivery and Strategy </a:t>
            </a:r>
          </a:p>
          <a:p>
            <a:r>
              <a:rPr lang="en-US" dirty="0" smtClean="0"/>
              <a:t>Pursuit leadership</a:t>
            </a:r>
          </a:p>
          <a:p>
            <a:r>
              <a:rPr lang="en-US" dirty="0" smtClean="0"/>
              <a:t>C-Level client contact</a:t>
            </a:r>
          </a:p>
          <a:p>
            <a:r>
              <a:rPr lang="en-US" dirty="0" smtClean="0"/>
              <a:t>Negotiates contracts (SOW)</a:t>
            </a:r>
          </a:p>
          <a:p>
            <a:r>
              <a:rPr lang="en-US" dirty="0" smtClean="0"/>
              <a:t>Business case development</a:t>
            </a:r>
          </a:p>
        </p:txBody>
      </p:sp>
      <p:sp>
        <p:nvSpPr>
          <p:cNvPr id="2" name="Content Placeholder 1"/>
          <p:cNvSpPr>
            <a:spLocks noGrp="1"/>
          </p:cNvSpPr>
          <p:nvPr>
            <p:ph sz="half" idx="2"/>
          </p:nvPr>
        </p:nvSpPr>
        <p:spPr/>
        <p:txBody>
          <a:bodyPr>
            <a:normAutofit/>
          </a:bodyPr>
          <a:lstStyle/>
          <a:p>
            <a:r>
              <a:rPr lang="en-US" dirty="0" smtClean="0"/>
              <a:t>Delivery </a:t>
            </a:r>
            <a:r>
              <a:rPr lang="en-US" dirty="0"/>
              <a:t>Executive </a:t>
            </a:r>
          </a:p>
          <a:p>
            <a:pPr lvl="1"/>
            <a:r>
              <a:rPr lang="en-US" dirty="0"/>
              <a:t>Project Estimation and Pricing for SOW</a:t>
            </a:r>
          </a:p>
          <a:p>
            <a:pPr lvl="1"/>
            <a:r>
              <a:rPr lang="en-US" dirty="0"/>
              <a:t>Identifies Additional Opportunities</a:t>
            </a:r>
          </a:p>
          <a:p>
            <a:pPr lvl="1"/>
            <a:r>
              <a:rPr lang="en-US" dirty="0" smtClean="0"/>
              <a:t>Delivery </a:t>
            </a:r>
            <a:r>
              <a:rPr lang="en-US" dirty="0"/>
              <a:t>oversight </a:t>
            </a:r>
          </a:p>
          <a:p>
            <a:pPr lvl="1"/>
            <a:r>
              <a:rPr lang="en-US" dirty="0"/>
              <a:t>Project planning / scheduling</a:t>
            </a:r>
          </a:p>
          <a:p>
            <a:pPr lvl="1"/>
            <a:r>
              <a:rPr lang="en-US" dirty="0"/>
              <a:t>Project profit and loss ( Project Economics) </a:t>
            </a:r>
          </a:p>
          <a:p>
            <a:endParaRPr lang="en-US" dirty="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smtClean="0"/>
              <a:t>PMO Delivery Lead</a:t>
            </a:r>
          </a:p>
        </p:txBody>
      </p:sp>
      <p:sp>
        <p:nvSpPr>
          <p:cNvPr id="30723" name="Rectangle 3"/>
          <p:cNvSpPr>
            <a:spLocks noGrp="1" noChangeArrowheads="1"/>
          </p:cNvSpPr>
          <p:nvPr>
            <p:ph sz="half" idx="1"/>
          </p:nvPr>
        </p:nvSpPr>
        <p:spPr/>
        <p:txBody>
          <a:bodyPr/>
          <a:lstStyle/>
          <a:p>
            <a:r>
              <a:rPr lang="en-US" dirty="0" smtClean="0"/>
              <a:t>Responsible for Client satisfaction - day to day</a:t>
            </a:r>
          </a:p>
          <a:p>
            <a:r>
              <a:rPr lang="en-US" dirty="0" smtClean="0"/>
              <a:t>Manages Task Delivery/Issue Tracking</a:t>
            </a:r>
          </a:p>
          <a:p>
            <a:pPr lvl="2"/>
            <a:endParaRPr lang="en-US" dirty="0" smtClean="0"/>
          </a:p>
        </p:txBody>
      </p:sp>
      <p:sp>
        <p:nvSpPr>
          <p:cNvPr id="4" name="Content Placeholder 3"/>
          <p:cNvSpPr>
            <a:spLocks noGrp="1"/>
          </p:cNvSpPr>
          <p:nvPr>
            <p:ph sz="half" idx="2"/>
          </p:nvPr>
        </p:nvSpPr>
        <p:spPr/>
        <p:txBody>
          <a:bodyPr/>
          <a:lstStyle/>
          <a:p>
            <a:r>
              <a:rPr lang="en-US" altLang="en-US" dirty="0" smtClean="0"/>
              <a:t>Coordinate Fulfillment : </a:t>
            </a:r>
          </a:p>
          <a:p>
            <a:pPr lvl="1"/>
            <a:r>
              <a:rPr lang="en-US" altLang="en-US" dirty="0" smtClean="0"/>
              <a:t>Paid Media </a:t>
            </a:r>
          </a:p>
          <a:p>
            <a:pPr lvl="1"/>
            <a:r>
              <a:rPr lang="en-US" altLang="en-US" dirty="0" smtClean="0"/>
              <a:t>Design / Development</a:t>
            </a:r>
          </a:p>
          <a:p>
            <a:pPr lvl="1"/>
            <a:r>
              <a:rPr lang="en-US" altLang="en-US" dirty="0" smtClean="0"/>
              <a:t>SEO / Local</a:t>
            </a:r>
          </a:p>
          <a:p>
            <a:pPr lvl="1"/>
            <a:r>
              <a:rPr lang="en-US" altLang="en-US" dirty="0" smtClean="0"/>
              <a:t>Social</a:t>
            </a:r>
          </a:p>
          <a:p>
            <a:pPr lvl="1"/>
            <a:r>
              <a:rPr lang="en-US" altLang="en-US" dirty="0" smtClean="0"/>
              <a:t>Content</a:t>
            </a:r>
          </a:p>
          <a:p>
            <a:pPr lvl="1"/>
            <a:r>
              <a:rPr lang="en-US" altLang="en-US" dirty="0" smtClean="0"/>
              <a:t>Analytics</a:t>
            </a:r>
          </a:p>
          <a:p>
            <a:pPr lvl="1"/>
            <a:r>
              <a:rPr lang="en-US" altLang="en-US" dirty="0" smtClean="0"/>
              <a:t>CRO</a:t>
            </a:r>
          </a:p>
          <a:p>
            <a:endParaRPr lang="en-US" dirty="0"/>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053609" y="652698"/>
            <a:ext cx="6080991" cy="4018746"/>
            <a:chOff x="4053609" y="652698"/>
            <a:chExt cx="6080991" cy="4018746"/>
          </a:xfrm>
        </p:grpSpPr>
        <p:sp>
          <p:nvSpPr>
            <p:cNvPr id="15" name="Line 21"/>
            <p:cNvSpPr>
              <a:spLocks noChangeShapeType="1"/>
            </p:cNvSpPr>
            <p:nvPr/>
          </p:nvSpPr>
          <p:spPr bwMode="auto">
            <a:xfrm flipH="1">
              <a:off x="6120470" y="917417"/>
              <a:ext cx="102574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16" name="Line 22"/>
            <p:cNvSpPr>
              <a:spLocks noChangeShapeType="1"/>
            </p:cNvSpPr>
            <p:nvPr/>
          </p:nvSpPr>
          <p:spPr bwMode="auto">
            <a:xfrm flipH="1">
              <a:off x="5801605" y="1444586"/>
              <a:ext cx="1344613"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17" name="Line 23"/>
            <p:cNvSpPr>
              <a:spLocks noChangeShapeType="1"/>
            </p:cNvSpPr>
            <p:nvPr/>
          </p:nvSpPr>
          <p:spPr bwMode="auto">
            <a:xfrm flipH="1">
              <a:off x="5463531" y="1989505"/>
              <a:ext cx="1682687"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18" name="Line 24"/>
            <p:cNvSpPr>
              <a:spLocks noChangeShapeType="1"/>
            </p:cNvSpPr>
            <p:nvPr/>
          </p:nvSpPr>
          <p:spPr bwMode="auto">
            <a:xfrm flipH="1">
              <a:off x="5125456" y="2548624"/>
              <a:ext cx="2066862"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19" name="Line 25"/>
            <p:cNvSpPr>
              <a:spLocks noChangeShapeType="1"/>
            </p:cNvSpPr>
            <p:nvPr/>
          </p:nvSpPr>
          <p:spPr bwMode="auto">
            <a:xfrm flipH="1">
              <a:off x="4677892" y="3118393"/>
              <a:ext cx="2514426"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20" name="Line 26"/>
            <p:cNvSpPr>
              <a:spLocks noChangeShapeType="1"/>
            </p:cNvSpPr>
            <p:nvPr/>
          </p:nvSpPr>
          <p:spPr bwMode="auto">
            <a:xfrm flipH="1">
              <a:off x="4293717" y="3757386"/>
              <a:ext cx="28525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21" name="Line 27"/>
            <p:cNvSpPr>
              <a:spLocks noChangeShapeType="1"/>
            </p:cNvSpPr>
            <p:nvPr/>
          </p:nvSpPr>
          <p:spPr bwMode="auto">
            <a:xfrm flipH="1">
              <a:off x="4053609" y="4382179"/>
              <a:ext cx="3092609"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22" name="Text Box 28"/>
            <p:cNvSpPr txBox="1">
              <a:spLocks noChangeArrowheads="1"/>
            </p:cNvSpPr>
            <p:nvPr/>
          </p:nvSpPr>
          <p:spPr bwMode="auto">
            <a:xfrm>
              <a:off x="7052669" y="1277318"/>
              <a:ext cx="2089033"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Marketing, Sales</a:t>
              </a:r>
            </a:p>
            <a:p>
              <a:pPr>
                <a:lnSpc>
                  <a:spcPct val="80000"/>
                </a:lnSpc>
                <a:buFontTx/>
                <a:buChar char="•"/>
              </a:pPr>
              <a:r>
                <a:rPr lang="en-US" sz="1600" dirty="0"/>
                <a:t>Business Development</a:t>
              </a:r>
            </a:p>
          </p:txBody>
        </p:sp>
        <p:sp>
          <p:nvSpPr>
            <p:cNvPr id="23" name="Text Box 29"/>
            <p:cNvSpPr txBox="1">
              <a:spLocks noChangeArrowheads="1"/>
            </p:cNvSpPr>
            <p:nvPr/>
          </p:nvSpPr>
          <p:spPr bwMode="auto">
            <a:xfrm>
              <a:off x="7280293" y="652698"/>
              <a:ext cx="1633781" cy="68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Marketing</a:t>
              </a:r>
            </a:p>
            <a:p>
              <a:pPr>
                <a:lnSpc>
                  <a:spcPct val="80000"/>
                </a:lnSpc>
              </a:pPr>
              <a:r>
                <a:rPr lang="en-US" sz="1600" dirty="0"/>
                <a:t>Sales</a:t>
              </a:r>
            </a:p>
            <a:p>
              <a:pPr>
                <a:lnSpc>
                  <a:spcPct val="80000"/>
                </a:lnSpc>
              </a:pPr>
              <a:r>
                <a:rPr lang="en-US" sz="1600" dirty="0"/>
                <a:t>Channel Partners</a:t>
              </a:r>
            </a:p>
          </p:txBody>
        </p:sp>
        <p:sp>
          <p:nvSpPr>
            <p:cNvPr id="24" name="Text Box 30"/>
            <p:cNvSpPr txBox="1">
              <a:spLocks noChangeArrowheads="1"/>
            </p:cNvSpPr>
            <p:nvPr/>
          </p:nvSpPr>
          <p:spPr bwMode="auto">
            <a:xfrm>
              <a:off x="7458987" y="1856383"/>
              <a:ext cx="1465466" cy="2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Sales + Delivery</a:t>
              </a:r>
            </a:p>
          </p:txBody>
        </p:sp>
        <p:sp>
          <p:nvSpPr>
            <p:cNvPr id="25" name="Text Box 31"/>
            <p:cNvSpPr txBox="1">
              <a:spLocks noChangeArrowheads="1"/>
            </p:cNvSpPr>
            <p:nvPr/>
          </p:nvSpPr>
          <p:spPr bwMode="auto">
            <a:xfrm>
              <a:off x="7161460" y="2362200"/>
              <a:ext cx="2274982"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Sales + Delivery </a:t>
              </a:r>
            </a:p>
            <a:p>
              <a:pPr>
                <a:lnSpc>
                  <a:spcPct val="80000"/>
                </a:lnSpc>
              </a:pPr>
              <a:r>
                <a:rPr lang="en-US" sz="1600" dirty="0"/>
                <a:t>PMO Members as needed</a:t>
              </a:r>
            </a:p>
          </p:txBody>
        </p:sp>
        <p:sp>
          <p:nvSpPr>
            <p:cNvPr id="26" name="Text Box 32"/>
            <p:cNvSpPr txBox="1">
              <a:spLocks noChangeArrowheads="1"/>
            </p:cNvSpPr>
            <p:nvPr/>
          </p:nvSpPr>
          <p:spPr bwMode="auto">
            <a:xfrm>
              <a:off x="6675841" y="2987290"/>
              <a:ext cx="3458759" cy="28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Sales + Finance + Delivery</a:t>
              </a:r>
            </a:p>
          </p:txBody>
        </p:sp>
        <p:sp>
          <p:nvSpPr>
            <p:cNvPr id="27" name="Text Box 33"/>
            <p:cNvSpPr txBox="1">
              <a:spLocks noChangeArrowheads="1"/>
            </p:cNvSpPr>
            <p:nvPr/>
          </p:nvSpPr>
          <p:spPr bwMode="auto">
            <a:xfrm>
              <a:off x="6523441" y="3583936"/>
              <a:ext cx="3458759"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Delivery + Sales </a:t>
              </a:r>
            </a:p>
            <a:p>
              <a:pPr>
                <a:lnSpc>
                  <a:spcPct val="80000"/>
                </a:lnSpc>
              </a:pPr>
              <a:r>
                <a:rPr lang="en-US" sz="1600" dirty="0"/>
                <a:t>+ PMO Members as needed</a:t>
              </a:r>
            </a:p>
          </p:txBody>
        </p:sp>
        <p:sp>
          <p:nvSpPr>
            <p:cNvPr id="28" name="Text Box 34"/>
            <p:cNvSpPr txBox="1">
              <a:spLocks noChangeArrowheads="1"/>
            </p:cNvSpPr>
            <p:nvPr/>
          </p:nvSpPr>
          <p:spPr bwMode="auto">
            <a:xfrm>
              <a:off x="6283583" y="4185157"/>
              <a:ext cx="3627203" cy="48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0000"/>
                </a:lnSpc>
              </a:pPr>
              <a:r>
                <a:rPr lang="en-US" sz="1600" dirty="0"/>
                <a:t>Sales + Delivery </a:t>
              </a:r>
            </a:p>
            <a:p>
              <a:pPr>
                <a:lnSpc>
                  <a:spcPct val="80000"/>
                </a:lnSpc>
              </a:pPr>
              <a:r>
                <a:rPr lang="en-US" sz="1600" dirty="0"/>
                <a:t>Transition to PMO</a:t>
              </a:r>
            </a:p>
          </p:txBody>
        </p:sp>
      </p:grpSp>
      <p:grpSp>
        <p:nvGrpSpPr>
          <p:cNvPr id="6" name="Group 5"/>
          <p:cNvGrpSpPr>
            <a:grpSpLocks/>
          </p:cNvGrpSpPr>
          <p:nvPr/>
        </p:nvGrpSpPr>
        <p:grpSpPr bwMode="auto">
          <a:xfrm>
            <a:off x="551853" y="228601"/>
            <a:ext cx="6239003" cy="4483601"/>
            <a:chOff x="4182" y="1334"/>
            <a:chExt cx="1901" cy="1650"/>
          </a:xfrm>
        </p:grpSpPr>
        <p:sp>
          <p:nvSpPr>
            <p:cNvPr id="29" name="Freeform 28"/>
            <p:cNvSpPr>
              <a:spLocks/>
            </p:cNvSpPr>
            <p:nvPr/>
          </p:nvSpPr>
          <p:spPr bwMode="auto">
            <a:xfrm>
              <a:off x="4187" y="1427"/>
              <a:ext cx="1896" cy="1557"/>
            </a:xfrm>
            <a:custGeom>
              <a:avLst/>
              <a:gdLst>
                <a:gd name="T0" fmla="*/ 948 w 1896"/>
                <a:gd name="T1" fmla="*/ 0 h 1557"/>
                <a:gd name="T2" fmla="*/ 0 w 1896"/>
                <a:gd name="T3" fmla="*/ 0 h 1557"/>
                <a:gd name="T4" fmla="*/ 754 w 1896"/>
                <a:gd name="T5" fmla="*/ 1287 h 1557"/>
                <a:gd name="T6" fmla="*/ 796 w 1896"/>
                <a:gd name="T7" fmla="*/ 1557 h 1557"/>
                <a:gd name="T8" fmla="*/ 1079 w 1896"/>
                <a:gd name="T9" fmla="*/ 1557 h 1557"/>
                <a:gd name="T10" fmla="*/ 1121 w 1896"/>
                <a:gd name="T11" fmla="*/ 1287 h 1557"/>
                <a:gd name="T12" fmla="*/ 1896 w 1896"/>
                <a:gd name="T13" fmla="*/ 0 h 1557"/>
                <a:gd name="T14" fmla="*/ 948 w 1896"/>
                <a:gd name="T15" fmla="*/ 0 h 15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96" h="1557">
                  <a:moveTo>
                    <a:pt x="948" y="0"/>
                  </a:moveTo>
                  <a:lnTo>
                    <a:pt x="0" y="0"/>
                  </a:lnTo>
                  <a:lnTo>
                    <a:pt x="754" y="1287"/>
                  </a:lnTo>
                  <a:lnTo>
                    <a:pt x="796" y="1557"/>
                  </a:lnTo>
                  <a:lnTo>
                    <a:pt x="1079" y="1557"/>
                  </a:lnTo>
                  <a:lnTo>
                    <a:pt x="1121" y="1287"/>
                  </a:lnTo>
                  <a:lnTo>
                    <a:pt x="1896" y="0"/>
                  </a:lnTo>
                  <a:lnTo>
                    <a:pt x="948" y="0"/>
                  </a:lnTo>
                  <a:close/>
                </a:path>
              </a:pathLst>
            </a:custGeom>
            <a:gradFill rotWithShape="0">
              <a:gsLst>
                <a:gs pos="0">
                  <a:srgbClr val="FFCC66"/>
                </a:gs>
                <a:gs pos="50000">
                  <a:srgbClr val="FFFFCC"/>
                </a:gs>
                <a:gs pos="100000">
                  <a:srgbClr val="FFCC66"/>
                </a:gs>
              </a:gsLst>
              <a:lin ang="0" scaled="1"/>
            </a:gradFill>
            <a:ln w="33338" cap="flat">
              <a:solidFill>
                <a:srgbClr val="CC9900"/>
              </a:solidFill>
              <a:prstDash val="solid"/>
              <a:miter lim="800000"/>
              <a:headEnd/>
              <a:tailEnd/>
            </a:ln>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0" name="Freeform 29"/>
            <p:cNvSpPr>
              <a:spLocks/>
            </p:cNvSpPr>
            <p:nvPr/>
          </p:nvSpPr>
          <p:spPr bwMode="auto">
            <a:xfrm>
              <a:off x="4541" y="2027"/>
              <a:ext cx="1184" cy="95"/>
            </a:xfrm>
            <a:custGeom>
              <a:avLst/>
              <a:gdLst>
                <a:gd name="T0" fmla="*/ 0 w 684"/>
                <a:gd name="T1" fmla="*/ 2 h 53"/>
                <a:gd name="T2" fmla="*/ 339 w 684"/>
                <a:gd name="T3" fmla="*/ 53 h 53"/>
                <a:gd name="T4" fmla="*/ 684 w 684"/>
                <a:gd name="T5" fmla="*/ 0 h 53"/>
              </a:gdLst>
              <a:ahLst/>
              <a:cxnLst>
                <a:cxn ang="0">
                  <a:pos x="T0" y="T1"/>
                </a:cxn>
                <a:cxn ang="0">
                  <a:pos x="T2" y="T3"/>
                </a:cxn>
                <a:cxn ang="0">
                  <a:pos x="T4" y="T5"/>
                </a:cxn>
              </a:cxnLst>
              <a:rect l="0" t="0" r="r" b="b"/>
              <a:pathLst>
                <a:path w="684" h="53">
                  <a:moveTo>
                    <a:pt x="0" y="2"/>
                  </a:moveTo>
                  <a:cubicBezTo>
                    <a:pt x="0" y="2"/>
                    <a:pt x="35" y="53"/>
                    <a:pt x="339" y="53"/>
                  </a:cubicBezTo>
                  <a:cubicBezTo>
                    <a:pt x="643" y="53"/>
                    <a:pt x="684" y="0"/>
                    <a:pt x="684" y="0"/>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1" name="Freeform 30"/>
            <p:cNvSpPr>
              <a:spLocks/>
            </p:cNvSpPr>
            <p:nvPr/>
          </p:nvSpPr>
          <p:spPr bwMode="auto">
            <a:xfrm>
              <a:off x="4663" y="2234"/>
              <a:ext cx="937" cy="89"/>
            </a:xfrm>
            <a:custGeom>
              <a:avLst/>
              <a:gdLst>
                <a:gd name="T0" fmla="*/ 0 w 542"/>
                <a:gd name="T1" fmla="*/ 3 h 50"/>
                <a:gd name="T2" fmla="*/ 269 w 542"/>
                <a:gd name="T3" fmla="*/ 50 h 50"/>
                <a:gd name="T4" fmla="*/ 542 w 542"/>
                <a:gd name="T5" fmla="*/ 0 h 50"/>
              </a:gdLst>
              <a:ahLst/>
              <a:cxnLst>
                <a:cxn ang="0">
                  <a:pos x="T0" y="T1"/>
                </a:cxn>
                <a:cxn ang="0">
                  <a:pos x="T2" y="T3"/>
                </a:cxn>
                <a:cxn ang="0">
                  <a:pos x="T4" y="T5"/>
                </a:cxn>
              </a:cxnLst>
              <a:rect l="0" t="0" r="r" b="b"/>
              <a:pathLst>
                <a:path w="542" h="50">
                  <a:moveTo>
                    <a:pt x="0" y="3"/>
                  </a:moveTo>
                  <a:cubicBezTo>
                    <a:pt x="0" y="3"/>
                    <a:pt x="29" y="50"/>
                    <a:pt x="269" y="50"/>
                  </a:cubicBezTo>
                  <a:cubicBezTo>
                    <a:pt x="509" y="50"/>
                    <a:pt x="542" y="0"/>
                    <a:pt x="542" y="0"/>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2" name="Freeform 31"/>
            <p:cNvSpPr>
              <a:spLocks/>
            </p:cNvSpPr>
            <p:nvPr/>
          </p:nvSpPr>
          <p:spPr bwMode="auto">
            <a:xfrm>
              <a:off x="4789" y="2452"/>
              <a:ext cx="673" cy="77"/>
            </a:xfrm>
            <a:custGeom>
              <a:avLst/>
              <a:gdLst>
                <a:gd name="T0" fmla="*/ 0 w 389"/>
                <a:gd name="T1" fmla="*/ 0 h 43"/>
                <a:gd name="T2" fmla="*/ 196 w 389"/>
                <a:gd name="T3" fmla="*/ 43 h 43"/>
                <a:gd name="T4" fmla="*/ 389 w 389"/>
                <a:gd name="T5" fmla="*/ 4 h 43"/>
              </a:gdLst>
              <a:ahLst/>
              <a:cxnLst>
                <a:cxn ang="0">
                  <a:pos x="T0" y="T1"/>
                </a:cxn>
                <a:cxn ang="0">
                  <a:pos x="T2" y="T3"/>
                </a:cxn>
                <a:cxn ang="0">
                  <a:pos x="T4" y="T5"/>
                </a:cxn>
              </a:cxnLst>
              <a:rect l="0" t="0" r="r" b="b"/>
              <a:pathLst>
                <a:path w="389" h="43">
                  <a:moveTo>
                    <a:pt x="0" y="0"/>
                  </a:moveTo>
                  <a:cubicBezTo>
                    <a:pt x="0" y="0"/>
                    <a:pt x="41" y="43"/>
                    <a:pt x="196" y="43"/>
                  </a:cubicBezTo>
                  <a:cubicBezTo>
                    <a:pt x="351" y="43"/>
                    <a:pt x="389" y="4"/>
                    <a:pt x="389" y="4"/>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3" name="Freeform 32"/>
            <p:cNvSpPr>
              <a:spLocks/>
            </p:cNvSpPr>
            <p:nvPr/>
          </p:nvSpPr>
          <p:spPr bwMode="auto">
            <a:xfrm>
              <a:off x="4943" y="2710"/>
              <a:ext cx="367" cy="30"/>
            </a:xfrm>
            <a:custGeom>
              <a:avLst/>
              <a:gdLst>
                <a:gd name="T0" fmla="*/ 0 w 212"/>
                <a:gd name="T1" fmla="*/ 0 h 17"/>
                <a:gd name="T2" fmla="*/ 107 w 212"/>
                <a:gd name="T3" fmla="*/ 17 h 17"/>
                <a:gd name="T4" fmla="*/ 212 w 212"/>
                <a:gd name="T5" fmla="*/ 0 h 17"/>
              </a:gdLst>
              <a:ahLst/>
              <a:cxnLst>
                <a:cxn ang="0">
                  <a:pos x="T0" y="T1"/>
                </a:cxn>
                <a:cxn ang="0">
                  <a:pos x="T2" y="T3"/>
                </a:cxn>
                <a:cxn ang="0">
                  <a:pos x="T4" y="T5"/>
                </a:cxn>
              </a:cxnLst>
              <a:rect l="0" t="0" r="r" b="b"/>
              <a:pathLst>
                <a:path w="212" h="17">
                  <a:moveTo>
                    <a:pt x="0" y="0"/>
                  </a:moveTo>
                  <a:cubicBezTo>
                    <a:pt x="0" y="0"/>
                    <a:pt x="43" y="17"/>
                    <a:pt x="107" y="17"/>
                  </a:cubicBezTo>
                  <a:cubicBezTo>
                    <a:pt x="171" y="17"/>
                    <a:pt x="212" y="0"/>
                    <a:pt x="212" y="0"/>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4" name="Freeform 33"/>
            <p:cNvSpPr>
              <a:spLocks/>
            </p:cNvSpPr>
            <p:nvPr/>
          </p:nvSpPr>
          <p:spPr bwMode="auto">
            <a:xfrm>
              <a:off x="4318" y="1640"/>
              <a:ext cx="1633" cy="80"/>
            </a:xfrm>
            <a:custGeom>
              <a:avLst/>
              <a:gdLst>
                <a:gd name="T0" fmla="*/ 0 w 944"/>
                <a:gd name="T1" fmla="*/ 0 h 45"/>
                <a:gd name="T2" fmla="*/ 468 w 944"/>
                <a:gd name="T3" fmla="*/ 45 h 45"/>
                <a:gd name="T4" fmla="*/ 944 w 944"/>
                <a:gd name="T5" fmla="*/ 0 h 45"/>
              </a:gdLst>
              <a:ahLst/>
              <a:cxnLst>
                <a:cxn ang="0">
                  <a:pos x="T0" y="T1"/>
                </a:cxn>
                <a:cxn ang="0">
                  <a:pos x="T2" y="T3"/>
                </a:cxn>
                <a:cxn ang="0">
                  <a:pos x="T4" y="T5"/>
                </a:cxn>
              </a:cxnLst>
              <a:rect l="0" t="0" r="r" b="b"/>
              <a:pathLst>
                <a:path w="944" h="45">
                  <a:moveTo>
                    <a:pt x="0" y="0"/>
                  </a:moveTo>
                  <a:cubicBezTo>
                    <a:pt x="0" y="0"/>
                    <a:pt x="55" y="45"/>
                    <a:pt x="468" y="45"/>
                  </a:cubicBezTo>
                  <a:cubicBezTo>
                    <a:pt x="881" y="45"/>
                    <a:pt x="944" y="0"/>
                    <a:pt x="944" y="0"/>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5" name="Freeform 34"/>
            <p:cNvSpPr>
              <a:spLocks/>
            </p:cNvSpPr>
            <p:nvPr/>
          </p:nvSpPr>
          <p:spPr bwMode="auto">
            <a:xfrm>
              <a:off x="4439" y="1837"/>
              <a:ext cx="1400" cy="82"/>
            </a:xfrm>
            <a:custGeom>
              <a:avLst/>
              <a:gdLst>
                <a:gd name="T0" fmla="*/ 0 w 809"/>
                <a:gd name="T1" fmla="*/ 0 h 46"/>
                <a:gd name="T2" fmla="*/ 398 w 809"/>
                <a:gd name="T3" fmla="*/ 46 h 46"/>
                <a:gd name="T4" fmla="*/ 809 w 809"/>
                <a:gd name="T5" fmla="*/ 0 h 46"/>
              </a:gdLst>
              <a:ahLst/>
              <a:cxnLst>
                <a:cxn ang="0">
                  <a:pos x="T0" y="T1"/>
                </a:cxn>
                <a:cxn ang="0">
                  <a:pos x="T2" y="T3"/>
                </a:cxn>
                <a:cxn ang="0">
                  <a:pos x="T4" y="T5"/>
                </a:cxn>
              </a:cxnLst>
              <a:rect l="0" t="0" r="r" b="b"/>
              <a:pathLst>
                <a:path w="809" h="46">
                  <a:moveTo>
                    <a:pt x="0" y="0"/>
                  </a:moveTo>
                  <a:cubicBezTo>
                    <a:pt x="0" y="0"/>
                    <a:pt x="19" y="46"/>
                    <a:pt x="398" y="46"/>
                  </a:cubicBezTo>
                  <a:cubicBezTo>
                    <a:pt x="776" y="46"/>
                    <a:pt x="809" y="0"/>
                    <a:pt x="809" y="0"/>
                  </a:cubicBezTo>
                </a:path>
              </a:pathLst>
            </a:custGeom>
            <a:noFill/>
            <a:ln w="33338" cap="flat">
              <a:solidFill>
                <a:srgbClr val="CC99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sp>
          <p:nvSpPr>
            <p:cNvPr id="36" name="Oval 35"/>
            <p:cNvSpPr>
              <a:spLocks noChangeArrowheads="1"/>
            </p:cNvSpPr>
            <p:nvPr/>
          </p:nvSpPr>
          <p:spPr bwMode="auto">
            <a:xfrm>
              <a:off x="4182" y="1334"/>
              <a:ext cx="1901" cy="185"/>
            </a:xfrm>
            <a:prstGeom prst="ellipse">
              <a:avLst/>
            </a:prstGeom>
            <a:gradFill rotWithShape="0">
              <a:gsLst>
                <a:gs pos="0">
                  <a:srgbClr val="FFCC66"/>
                </a:gs>
                <a:gs pos="50000">
                  <a:srgbClr val="FFFFCC"/>
                </a:gs>
                <a:gs pos="100000">
                  <a:srgbClr val="FFCC66"/>
                </a:gs>
              </a:gsLst>
              <a:lin ang="0" scaled="1"/>
            </a:gradFill>
            <a:ln w="33338">
              <a:solidFill>
                <a:srgbClr val="CC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endParaRPr lang="en-US" dirty="0"/>
            </a:p>
          </p:txBody>
        </p:sp>
      </p:grpSp>
      <p:sp>
        <p:nvSpPr>
          <p:cNvPr id="8" name="Text Box 14"/>
          <p:cNvSpPr txBox="1">
            <a:spLocks noChangeArrowheads="1"/>
          </p:cNvSpPr>
          <p:nvPr/>
        </p:nvSpPr>
        <p:spPr bwMode="auto">
          <a:xfrm>
            <a:off x="2518353" y="887242"/>
            <a:ext cx="2199402"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PROSPECT IDENTIFICATION</a:t>
            </a:r>
          </a:p>
        </p:txBody>
      </p:sp>
      <p:sp>
        <p:nvSpPr>
          <p:cNvPr id="9" name="Text Box 15"/>
          <p:cNvSpPr txBox="1">
            <a:spLocks noChangeArrowheads="1"/>
          </p:cNvSpPr>
          <p:nvPr/>
        </p:nvSpPr>
        <p:spPr bwMode="auto">
          <a:xfrm>
            <a:off x="2735412" y="1449911"/>
            <a:ext cx="1765284"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LEAD QUALIFICATION</a:t>
            </a:r>
          </a:p>
        </p:txBody>
      </p:sp>
      <p:sp>
        <p:nvSpPr>
          <p:cNvPr id="10" name="Text Box 16"/>
          <p:cNvSpPr txBox="1">
            <a:spLocks noChangeArrowheads="1"/>
          </p:cNvSpPr>
          <p:nvPr/>
        </p:nvSpPr>
        <p:spPr bwMode="auto">
          <a:xfrm>
            <a:off x="2959194" y="1987730"/>
            <a:ext cx="1317720"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CONSULTATION</a:t>
            </a:r>
          </a:p>
        </p:txBody>
      </p:sp>
      <p:sp>
        <p:nvSpPr>
          <p:cNvPr id="11" name="Text Box 17"/>
          <p:cNvSpPr txBox="1">
            <a:spLocks noChangeArrowheads="1"/>
          </p:cNvSpPr>
          <p:nvPr/>
        </p:nvSpPr>
        <p:spPr bwMode="auto">
          <a:xfrm>
            <a:off x="2863150" y="2539749"/>
            <a:ext cx="1509808"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PRESENTATION(S)</a:t>
            </a:r>
            <a:endParaRPr lang="en-US" sz="1200" b="0" dirty="0"/>
          </a:p>
        </p:txBody>
      </p:sp>
      <p:sp>
        <p:nvSpPr>
          <p:cNvPr id="12" name="Text Box 18"/>
          <p:cNvSpPr txBox="1">
            <a:spLocks noChangeArrowheads="1"/>
          </p:cNvSpPr>
          <p:nvPr/>
        </p:nvSpPr>
        <p:spPr bwMode="auto">
          <a:xfrm>
            <a:off x="2975521" y="3082893"/>
            <a:ext cx="1285066"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JUSTIFICATION</a:t>
            </a:r>
            <a:endParaRPr lang="en-US" sz="1200" b="0" dirty="0"/>
          </a:p>
        </p:txBody>
      </p:sp>
      <p:sp>
        <p:nvSpPr>
          <p:cNvPr id="13" name="Text Box 19"/>
          <p:cNvSpPr txBox="1">
            <a:spLocks noChangeArrowheads="1"/>
          </p:cNvSpPr>
          <p:nvPr/>
        </p:nvSpPr>
        <p:spPr bwMode="auto">
          <a:xfrm>
            <a:off x="3114786" y="3645562"/>
            <a:ext cx="1006539" cy="27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PROPOSAL</a:t>
            </a:r>
          </a:p>
        </p:txBody>
      </p:sp>
      <p:sp>
        <p:nvSpPr>
          <p:cNvPr id="14" name="Text Box 20"/>
          <p:cNvSpPr txBox="1">
            <a:spLocks noChangeArrowheads="1"/>
          </p:cNvSpPr>
          <p:nvPr/>
        </p:nvSpPr>
        <p:spPr bwMode="auto">
          <a:xfrm>
            <a:off x="3198708" y="4268580"/>
            <a:ext cx="838692" cy="275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1pPr>
            <a:lvl2pPr marL="4572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2pPr>
            <a:lvl3pPr marL="9144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3pPr>
            <a:lvl4pPr marL="13716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4pPr>
            <a:lvl5pPr marL="1828800" algn="ctr" rtl="0" eaLnBrk="0" fontAlgn="base" hangingPunct="0">
              <a:lnSpc>
                <a:spcPct val="90000"/>
              </a:lnSpc>
              <a:spcBef>
                <a:spcPct val="0"/>
              </a:spcBef>
              <a:spcAft>
                <a:spcPct val="0"/>
              </a:spcAft>
              <a:defRPr sz="1400" b="1" kern="1200">
                <a:solidFill>
                  <a:schemeClr val="tx1"/>
                </a:solidFill>
                <a:latin typeface="Arial Narrow" panose="020B060602020203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Narrow" panose="020B0606020202030204" pitchFamily="34" charset="0"/>
                <a:ea typeface="ＭＳ Ｐゴシック" panose="020B0600070205080204" pitchFamily="34" charset="-128"/>
                <a:cs typeface="+mn-cs"/>
              </a:defRPr>
            </a:lvl9pPr>
          </a:lstStyle>
          <a:p>
            <a:pPr>
              <a:lnSpc>
                <a:spcPct val="85000"/>
              </a:lnSpc>
            </a:pPr>
            <a:r>
              <a:rPr lang="en-US" dirty="0"/>
              <a:t>Schedule</a:t>
            </a:r>
          </a:p>
        </p:txBody>
      </p:sp>
      <p:sp>
        <p:nvSpPr>
          <p:cNvPr id="45" name="Trapezoid 44"/>
          <p:cNvSpPr/>
          <p:nvPr/>
        </p:nvSpPr>
        <p:spPr>
          <a:xfrm>
            <a:off x="2824347" y="4710550"/>
            <a:ext cx="1632765" cy="1568251"/>
          </a:xfrm>
          <a:prstGeom prst="trapezoid">
            <a:avLst>
              <a:gd name="adj" fmla="val 19699"/>
            </a:avLst>
          </a:prstGeom>
          <a:gradFill rotWithShape="0">
            <a:gsLst>
              <a:gs pos="0">
                <a:srgbClr val="FFCC66"/>
              </a:gs>
              <a:gs pos="50000">
                <a:srgbClr val="FFFFCC"/>
              </a:gs>
              <a:gs pos="100000">
                <a:srgbClr val="FFCC66"/>
              </a:gs>
            </a:gsLst>
            <a:lin ang="0" scaled="1"/>
          </a:gradFill>
          <a:ln w="33338" cap="flat">
            <a:solidFill>
              <a:srgbClr val="CC9900"/>
            </a:solidFill>
            <a:prstDash val="solid"/>
            <a:miter lim="800000"/>
            <a:headEnd/>
            <a:tailEnd/>
          </a:ln>
        </p:spPr>
        <p:txBody>
          <a:bodyPr anchor="ctr" anchorCtr="0"/>
          <a:lstStyle/>
          <a:p>
            <a:pPr algn="ctr">
              <a:lnSpc>
                <a:spcPct val="90000"/>
              </a:lnSpc>
            </a:pPr>
            <a:r>
              <a:rPr lang="en-US" sz="1400" b="1" dirty="0">
                <a:latin typeface="Arial Narrow" panose="020B0606020202030204" pitchFamily="34" charset="0"/>
                <a:ea typeface="ＭＳ Ｐゴシック" panose="020B0600070205080204" pitchFamily="34" charset="-128"/>
              </a:rPr>
              <a:t>Execute</a:t>
            </a:r>
          </a:p>
          <a:p>
            <a:pPr algn="ctr">
              <a:lnSpc>
                <a:spcPct val="90000"/>
              </a:lnSpc>
            </a:pPr>
            <a:r>
              <a:rPr lang="en-US" sz="1400" b="1" dirty="0">
                <a:latin typeface="Arial Narrow" panose="020B0606020202030204" pitchFamily="34" charset="0"/>
                <a:ea typeface="ＭＳ Ｐゴシック" panose="020B0600070205080204" pitchFamily="34" charset="-128"/>
              </a:rPr>
              <a:t>Delivery</a:t>
            </a:r>
          </a:p>
        </p:txBody>
      </p:sp>
      <p:sp>
        <p:nvSpPr>
          <p:cNvPr id="2" name="Up Arrow 1"/>
          <p:cNvSpPr/>
          <p:nvPr/>
        </p:nvSpPr>
        <p:spPr>
          <a:xfrm>
            <a:off x="9144001" y="365292"/>
            <a:ext cx="1295012" cy="4190590"/>
          </a:xfrm>
          <a:prstGeom prst="upArrow">
            <a:avLst>
              <a:gd name="adj1" fmla="val 34340"/>
              <a:gd name="adj2" fmla="val 70879"/>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Sales  Focus</a:t>
            </a:r>
            <a:endParaRPr lang="en-US" dirty="0"/>
          </a:p>
        </p:txBody>
      </p:sp>
      <p:sp>
        <p:nvSpPr>
          <p:cNvPr id="38" name="Up Arrow 37"/>
          <p:cNvSpPr/>
          <p:nvPr/>
        </p:nvSpPr>
        <p:spPr>
          <a:xfrm rot="10800000">
            <a:off x="6161704" y="2004001"/>
            <a:ext cx="1534496" cy="4190590"/>
          </a:xfrm>
          <a:prstGeom prst="upArrow">
            <a:avLst>
              <a:gd name="adj1" fmla="val 34340"/>
              <a:gd name="adj2" fmla="val 73489"/>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smtClean="0"/>
              <a:t>Delivery Focus</a:t>
            </a:r>
            <a:endParaRPr lang="en-US" dirty="0"/>
          </a:p>
        </p:txBody>
      </p:sp>
      <p:cxnSp>
        <p:nvCxnSpPr>
          <p:cNvPr id="5" name="Straight Connector 4"/>
          <p:cNvCxnSpPr/>
          <p:nvPr/>
        </p:nvCxnSpPr>
        <p:spPr>
          <a:xfrm flipV="1">
            <a:off x="260929" y="3558355"/>
            <a:ext cx="6043945" cy="16539"/>
          </a:xfrm>
          <a:prstGeom prst="line">
            <a:avLst/>
          </a:prstGeom>
          <a:ln w="79375">
            <a:solidFill>
              <a:srgbClr val="FFFF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533312" y="3585311"/>
            <a:ext cx="684803" cy="400110"/>
          </a:xfrm>
          <a:prstGeom prst="rect">
            <a:avLst/>
          </a:prstGeom>
          <a:noFill/>
        </p:spPr>
        <p:txBody>
          <a:bodyPr wrap="none" rtlCol="0">
            <a:spAutoFit/>
          </a:bodyPr>
          <a:lstStyle/>
          <a:p>
            <a:r>
              <a:rPr lang="en-US" sz="2000" dirty="0" smtClean="0"/>
              <a:t>Now</a:t>
            </a:r>
          </a:p>
        </p:txBody>
      </p:sp>
      <p:cxnSp>
        <p:nvCxnSpPr>
          <p:cNvPr id="40" name="Straight Connector 39"/>
          <p:cNvCxnSpPr/>
          <p:nvPr/>
        </p:nvCxnSpPr>
        <p:spPr>
          <a:xfrm flipV="1">
            <a:off x="228600" y="1905000"/>
            <a:ext cx="6043945" cy="16539"/>
          </a:xfrm>
          <a:prstGeom prst="line">
            <a:avLst/>
          </a:prstGeom>
          <a:ln w="79375">
            <a:solidFill>
              <a:srgbClr val="92D05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228600" y="4707861"/>
            <a:ext cx="6043945" cy="16539"/>
          </a:xfrm>
          <a:prstGeom prst="line">
            <a:avLst/>
          </a:prstGeom>
          <a:ln w="79375">
            <a:solidFill>
              <a:srgbClr val="C00000"/>
            </a:solidFill>
            <a:headEnd type="oval" w="lg" len="lg"/>
            <a:tailEnd type="oval" w="lg" len="lg"/>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491545" y="4825901"/>
            <a:ext cx="881973" cy="400110"/>
          </a:xfrm>
          <a:prstGeom prst="rect">
            <a:avLst/>
          </a:prstGeom>
          <a:noFill/>
        </p:spPr>
        <p:txBody>
          <a:bodyPr wrap="none" rtlCol="0">
            <a:spAutoFit/>
          </a:bodyPr>
          <a:lstStyle/>
          <a:p>
            <a:r>
              <a:rPr lang="en-US" sz="2000" dirty="0" smtClean="0">
                <a:solidFill>
                  <a:srgbClr val="FF0000"/>
                </a:solidFill>
              </a:rPr>
              <a:t>Before</a:t>
            </a:r>
          </a:p>
        </p:txBody>
      </p:sp>
      <p:sp>
        <p:nvSpPr>
          <p:cNvPr id="43" name="TextBox 42"/>
          <p:cNvSpPr txBox="1"/>
          <p:nvPr/>
        </p:nvSpPr>
        <p:spPr>
          <a:xfrm>
            <a:off x="533400" y="2038290"/>
            <a:ext cx="830612" cy="400110"/>
          </a:xfrm>
          <a:prstGeom prst="rect">
            <a:avLst/>
          </a:prstGeom>
          <a:noFill/>
        </p:spPr>
        <p:txBody>
          <a:bodyPr wrap="none" rtlCol="0">
            <a:spAutoFit/>
          </a:bodyPr>
          <a:lstStyle/>
          <a:p>
            <a:r>
              <a:rPr lang="en-US" sz="2000" dirty="0" smtClean="0">
                <a:solidFill>
                  <a:schemeClr val="accent3"/>
                </a:solidFill>
              </a:rPr>
              <a:t>Target</a:t>
            </a:r>
          </a:p>
        </p:txBody>
      </p:sp>
    </p:spTree>
    <p:extLst>
      <p:ext uri="{BB962C8B-B14F-4D97-AF65-F5344CB8AC3E}">
        <p14:creationId xmlns:p14="http://schemas.microsoft.com/office/powerpoint/2010/main" val="3535172212"/>
      </p:ext>
    </p:extLst>
  </p:cSld>
  <p:clrMapOvr>
    <a:masterClrMapping/>
  </p:clrMapOvr>
  <p:transition>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Client </a:t>
            </a:r>
            <a:r>
              <a:rPr lang="en-US" dirty="0" smtClean="0"/>
              <a:t>Retention is a Top Priority</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Digital </a:t>
            </a:r>
            <a:r>
              <a:rPr lang="en-US" b="1" dirty="0"/>
              <a:t>Account </a:t>
            </a:r>
            <a:r>
              <a:rPr lang="en-US" b="1" dirty="0" smtClean="0"/>
              <a:t>Management</a:t>
            </a:r>
          </a:p>
          <a:p>
            <a:r>
              <a:rPr lang="en-US" dirty="0"/>
              <a:t>T</a:t>
            </a:r>
            <a:r>
              <a:rPr lang="en-US" dirty="0" smtClean="0"/>
              <a:t>he </a:t>
            </a:r>
            <a:r>
              <a:rPr lang="en-US" dirty="0"/>
              <a:t>ability to keep clients </a:t>
            </a:r>
            <a:r>
              <a:rPr lang="en-US" b="1" i="1" dirty="0"/>
              <a:t>consistently</a:t>
            </a:r>
            <a:r>
              <a:rPr lang="en-US" b="1" dirty="0"/>
              <a:t> </a:t>
            </a:r>
            <a:r>
              <a:rPr lang="en-US" b="1" dirty="0" smtClean="0"/>
              <a:t>happy</a:t>
            </a:r>
            <a:endParaRPr lang="en-US" dirty="0"/>
          </a:p>
          <a:p>
            <a:pPr lvl="1"/>
            <a:r>
              <a:rPr lang="en-US" dirty="0" smtClean="0"/>
              <a:t>To OWN the account</a:t>
            </a:r>
          </a:p>
          <a:p>
            <a:pPr lvl="1"/>
            <a:r>
              <a:rPr lang="en-US" dirty="0" smtClean="0"/>
              <a:t>To care about the client</a:t>
            </a:r>
          </a:p>
          <a:p>
            <a:pPr lvl="1"/>
            <a:r>
              <a:rPr lang="en-US" dirty="0" smtClean="0"/>
              <a:t>To know what the client needs</a:t>
            </a:r>
          </a:p>
          <a:p>
            <a:r>
              <a:rPr lang="en-US" dirty="0"/>
              <a:t>Be able to </a:t>
            </a:r>
            <a:r>
              <a:rPr lang="en-US" b="1" i="1" dirty="0"/>
              <a:t>constantly</a:t>
            </a:r>
            <a:r>
              <a:rPr lang="en-US" b="1" dirty="0"/>
              <a:t> identify </a:t>
            </a:r>
            <a:r>
              <a:rPr lang="en-US" dirty="0"/>
              <a:t>ways to increase their business’s revenue using digital solutions</a:t>
            </a:r>
          </a:p>
          <a:p>
            <a:r>
              <a:rPr lang="en-US" dirty="0"/>
              <a:t>Winning repeat business from existing clients</a:t>
            </a:r>
          </a:p>
          <a:p>
            <a:r>
              <a:rPr lang="en-US" dirty="0"/>
              <a:t>Extending their agency’s reach into the client’s business</a:t>
            </a:r>
          </a:p>
          <a:p>
            <a:endParaRPr lang="en-US" dirty="0"/>
          </a:p>
        </p:txBody>
      </p:sp>
    </p:spTree>
    <p:extLst>
      <p:ext uri="{BB962C8B-B14F-4D97-AF65-F5344CB8AC3E}">
        <p14:creationId xmlns:p14="http://schemas.microsoft.com/office/powerpoint/2010/main" val="3536764797"/>
      </p:ext>
    </p:extLst>
  </p:cSld>
  <p:clrMapOvr>
    <a:masterClrMapping/>
  </p:clrMapOvr>
  <p:transition>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2333518"/>
      </p:ext>
    </p:extLst>
  </p:cSld>
  <p:clrMapOvr>
    <a:masterClrMapping/>
  </p:clrMapOvr>
  <p:transition>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Delivery Leadership – Next Steps Update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Delivery Execution on existing Clients</a:t>
            </a:r>
          </a:p>
          <a:p>
            <a:pPr lvl="1"/>
            <a:r>
              <a:rPr lang="en-US" dirty="0" smtClean="0"/>
              <a:t>Standing Tuesday meeting to review client delivery status across Advice</a:t>
            </a:r>
          </a:p>
          <a:p>
            <a:r>
              <a:rPr lang="en-US" dirty="0" smtClean="0"/>
              <a:t>Define Client Programs</a:t>
            </a:r>
          </a:p>
          <a:p>
            <a:pPr lvl="1"/>
            <a:r>
              <a:rPr lang="en-US" dirty="0" smtClean="0"/>
              <a:t>Consolidate all Account Lists (Financial, Delivery, Development, SEO, Former SMB, Team Desk) – Publish to Team Desk by March 4</a:t>
            </a:r>
            <a:r>
              <a:rPr lang="en-US" baseline="30000" dirty="0" smtClean="0"/>
              <a:t>th</a:t>
            </a:r>
            <a:r>
              <a:rPr lang="en-US" dirty="0" smtClean="0"/>
              <a:t> ) – Maintain until migration to Projector (TBD)</a:t>
            </a:r>
          </a:p>
          <a:p>
            <a:pPr lvl="1"/>
            <a:r>
              <a:rPr lang="en-US" dirty="0" smtClean="0"/>
              <a:t>Assign Executive, Team Leads for each client (Publish to Team Desk by March 4</a:t>
            </a:r>
            <a:r>
              <a:rPr lang="en-US" baseline="30000" dirty="0" smtClean="0"/>
              <a:t>th</a:t>
            </a:r>
            <a:r>
              <a:rPr lang="en-US" dirty="0" smtClean="0"/>
              <a:t>) </a:t>
            </a:r>
          </a:p>
          <a:p>
            <a:pPr lvl="1"/>
            <a:r>
              <a:rPr lang="en-US" dirty="0" smtClean="0"/>
              <a:t>Initial teams will be straight mapping to current assignments,  expect to balance the list in the first month.</a:t>
            </a:r>
          </a:p>
          <a:p>
            <a:pPr lvl="1"/>
            <a:r>
              <a:rPr lang="en-US" dirty="0" smtClean="0"/>
              <a:t>Interview Sales to make sure we have adequate transition to Delivery Executive (Friday 2/28)</a:t>
            </a:r>
          </a:p>
          <a:p>
            <a:r>
              <a:rPr lang="en-US" dirty="0" smtClean="0"/>
              <a:t>Integrate PMO with established Process for SOW Deliverables and Estimates </a:t>
            </a:r>
          </a:p>
          <a:p>
            <a:r>
              <a:rPr lang="en-US" dirty="0" smtClean="0"/>
              <a:t>Enterprise Wrike Standards (Under Review by Delivery Organization – Publish by March 6)</a:t>
            </a:r>
          </a:p>
          <a:p>
            <a:pPr lvl="1"/>
            <a:r>
              <a:rPr lang="en-US" dirty="0" smtClean="0">
                <a:effectLst>
                  <a:outerShdw blurRad="38100" dist="38100" dir="2700000" algn="tl">
                    <a:srgbClr val="000000">
                      <a:alpha val="43137"/>
                    </a:srgbClr>
                  </a:outerShdw>
                </a:effectLst>
              </a:rPr>
              <a:t>Define, Document</a:t>
            </a:r>
            <a:r>
              <a:rPr lang="en-US" dirty="0" smtClean="0"/>
              <a:t>, Train, Enforce</a:t>
            </a:r>
          </a:p>
          <a:p>
            <a:r>
              <a:rPr lang="en-US" dirty="0" smtClean="0"/>
              <a:t>Enterprise Reporting </a:t>
            </a:r>
            <a:r>
              <a:rPr lang="en-US" dirty="0"/>
              <a:t>Standards (Under Review by Delivery Organization)</a:t>
            </a:r>
            <a:endParaRPr lang="en-US" dirty="0" smtClean="0"/>
          </a:p>
          <a:p>
            <a:pPr lvl="1"/>
            <a:r>
              <a:rPr lang="en-US" dirty="0" smtClean="0">
                <a:effectLst>
                  <a:outerShdw blurRad="38100" dist="38100" dir="2700000" algn="tl">
                    <a:srgbClr val="000000">
                      <a:alpha val="43137"/>
                    </a:srgbClr>
                  </a:outerShdw>
                </a:effectLst>
              </a:rPr>
              <a:t>Define, Document</a:t>
            </a:r>
            <a:r>
              <a:rPr lang="en-US" dirty="0" smtClean="0"/>
              <a:t>, Deliver </a:t>
            </a:r>
          </a:p>
        </p:txBody>
      </p:sp>
    </p:spTree>
    <p:extLst>
      <p:ext uri="{BB962C8B-B14F-4D97-AF65-F5344CB8AC3E}">
        <p14:creationId xmlns:p14="http://schemas.microsoft.com/office/powerpoint/2010/main" val="3837678773"/>
      </p:ext>
    </p:extLst>
  </p:cSld>
  <p:clrMapOvr>
    <a:masterClrMapping/>
  </p:clrMapOvr>
  <p:transition>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8"/>
          <p:cNvSpPr>
            <a:spLocks noGrp="1" noChangeArrowheads="1"/>
          </p:cNvSpPr>
          <p:nvPr>
            <p:ph type="title"/>
          </p:nvPr>
        </p:nvSpPr>
        <p:spPr/>
        <p:txBody>
          <a:bodyPr>
            <a:normAutofit/>
          </a:bodyPr>
          <a:lstStyle/>
          <a:p>
            <a:pPr eaLnBrk="1" hangingPunct="1"/>
            <a:r>
              <a:rPr lang="en-US" altLang="en-US" dirty="0" smtClean="0"/>
              <a:t>The Program Management Approach</a:t>
            </a:r>
          </a:p>
        </p:txBody>
      </p:sp>
      <p:sp>
        <p:nvSpPr>
          <p:cNvPr id="39939" name="Rectangle 9"/>
          <p:cNvSpPr>
            <a:spLocks noGrp="1" noChangeArrowheads="1"/>
          </p:cNvSpPr>
          <p:nvPr>
            <p:ph idx="1"/>
          </p:nvPr>
        </p:nvSpPr>
        <p:spPr/>
        <p:txBody>
          <a:bodyPr/>
          <a:lstStyle/>
          <a:p>
            <a:pPr eaLnBrk="1" hangingPunct="1"/>
            <a:r>
              <a:rPr lang="en-US" dirty="0" smtClean="0"/>
              <a:t>Provide an organization to collaborate with the Client, led by Delivery Lead who supports the PMO Executive team</a:t>
            </a:r>
          </a:p>
          <a:p>
            <a:pPr eaLnBrk="1" hangingPunct="1"/>
            <a:r>
              <a:rPr lang="en-US" dirty="0" smtClean="0"/>
              <a:t>Support the best practices within Advice Interactive</a:t>
            </a:r>
          </a:p>
          <a:p>
            <a:pPr lvl="1" eaLnBrk="1" hangingPunct="1"/>
            <a:r>
              <a:rPr lang="en-US" altLang="en-US" dirty="0" smtClean="0"/>
              <a:t>The Project Charter Process</a:t>
            </a:r>
          </a:p>
          <a:p>
            <a:pPr lvl="1" eaLnBrk="1" hangingPunct="1"/>
            <a:r>
              <a:rPr lang="en-US" altLang="en-US" dirty="0" smtClean="0"/>
              <a:t>Change Management</a:t>
            </a:r>
          </a:p>
          <a:p>
            <a:pPr lvl="1" eaLnBrk="1" hangingPunct="1"/>
            <a:r>
              <a:rPr lang="en-US" altLang="en-US" dirty="0" smtClean="0"/>
              <a:t>Communication</a:t>
            </a:r>
          </a:p>
        </p:txBody>
      </p:sp>
    </p:spTree>
    <p:extLst>
      <p:ext uri="{BB962C8B-B14F-4D97-AF65-F5344CB8AC3E}">
        <p14:creationId xmlns:p14="http://schemas.microsoft.com/office/powerpoint/2010/main" val="328906781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dirty="0" smtClean="0"/>
              <a:t>What is a Project?</a:t>
            </a:r>
          </a:p>
        </p:txBody>
      </p:sp>
      <p:sp>
        <p:nvSpPr>
          <p:cNvPr id="40963" name="Rectangle 3"/>
          <p:cNvSpPr>
            <a:spLocks noGrp="1" noChangeArrowheads="1"/>
          </p:cNvSpPr>
          <p:nvPr>
            <p:ph idx="1"/>
          </p:nvPr>
        </p:nvSpPr>
        <p:spPr/>
        <p:txBody>
          <a:bodyPr>
            <a:normAutofit/>
          </a:bodyPr>
          <a:lstStyle/>
          <a:p>
            <a:pPr eaLnBrk="1" hangingPunct="1"/>
            <a:r>
              <a:rPr lang="en-US" dirty="0" smtClean="0"/>
              <a:t>Has a beginning and an end</a:t>
            </a:r>
          </a:p>
          <a:p>
            <a:pPr eaLnBrk="1" hangingPunct="1"/>
            <a:r>
              <a:rPr lang="en-US" dirty="0" smtClean="0"/>
              <a:t>Is defined by specific objectives (deliverables)</a:t>
            </a:r>
          </a:p>
          <a:p>
            <a:pPr eaLnBrk="1" hangingPunct="1"/>
            <a:r>
              <a:rPr lang="en-US" dirty="0" smtClean="0"/>
              <a:t>Is conducted by a well-defined organization</a:t>
            </a:r>
          </a:p>
          <a:p>
            <a:pPr eaLnBrk="1" hangingPunct="1"/>
            <a:r>
              <a:rPr lang="en-US" dirty="0" smtClean="0"/>
              <a:t>Has a single lead who is responsible for its success</a:t>
            </a:r>
          </a:p>
          <a:p>
            <a:pPr eaLnBrk="1" hangingPunct="1"/>
            <a:r>
              <a:rPr lang="en-US" dirty="0" smtClean="0"/>
              <a:t>Is defined by identifying the starting point and the goal and the route between them</a:t>
            </a:r>
          </a:p>
          <a:p>
            <a:pPr eaLnBrk="1" hangingPunct="1"/>
            <a:r>
              <a:rPr lang="en-US" dirty="0" smtClean="0"/>
              <a:t>Project Economics</a:t>
            </a:r>
          </a:p>
          <a:p>
            <a:pPr lvl="1" eaLnBrk="1" hangingPunct="1"/>
            <a:r>
              <a:rPr lang="en-US" dirty="0" smtClean="0"/>
              <a:t>Has a defined project code to manage time and expenses</a:t>
            </a:r>
          </a:p>
          <a:p>
            <a:pPr lvl="1" eaLnBrk="1" hangingPunct="1"/>
            <a:r>
              <a:rPr lang="en-US" dirty="0" smtClean="0"/>
              <a:t>Has a budget defined in a executed Statement of Work, managed thru defined change control procedures</a:t>
            </a:r>
          </a:p>
        </p:txBody>
      </p:sp>
    </p:spTree>
    <p:extLst>
      <p:ext uri="{BB962C8B-B14F-4D97-AF65-F5344CB8AC3E}">
        <p14:creationId xmlns:p14="http://schemas.microsoft.com/office/powerpoint/2010/main" val="2539726425"/>
      </p:ext>
    </p:extLst>
  </p:cSld>
  <p:clrMapOvr>
    <a:masterClrMapping/>
  </p:clrMapOvr>
  <p:transition>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title"/>
          </p:nvPr>
        </p:nvSpPr>
        <p:spPr/>
        <p:txBody>
          <a:bodyPr/>
          <a:lstStyle/>
          <a:p>
            <a:pPr eaLnBrk="1" hangingPunct="1"/>
            <a:r>
              <a:rPr lang="en-US" dirty="0" smtClean="0"/>
              <a:t>Project Charter</a:t>
            </a:r>
          </a:p>
        </p:txBody>
      </p:sp>
      <p:sp>
        <p:nvSpPr>
          <p:cNvPr id="43011" name="Rectangle 5"/>
          <p:cNvSpPr>
            <a:spLocks noGrp="1" noChangeArrowheads="1"/>
          </p:cNvSpPr>
          <p:nvPr>
            <p:ph idx="1"/>
          </p:nvPr>
        </p:nvSpPr>
        <p:spPr/>
        <p:txBody>
          <a:bodyPr/>
          <a:lstStyle/>
          <a:p>
            <a:pPr eaLnBrk="1" hangingPunct="1"/>
            <a:r>
              <a:rPr lang="en-US" dirty="0" smtClean="0"/>
              <a:t>Charter process is an exercise with the client leadership</a:t>
            </a:r>
          </a:p>
          <a:p>
            <a:pPr eaLnBrk="1" hangingPunct="1"/>
            <a:r>
              <a:rPr lang="en-US" dirty="0" smtClean="0"/>
              <a:t>Created from fully Executed Statement of Work</a:t>
            </a:r>
          </a:p>
          <a:p>
            <a:pPr eaLnBrk="1" hangingPunct="1"/>
            <a:r>
              <a:rPr lang="en-US" dirty="0" smtClean="0"/>
              <a:t>Used to guide a project from idea to completion</a:t>
            </a:r>
          </a:p>
          <a:p>
            <a:pPr eaLnBrk="1" hangingPunct="1"/>
            <a:r>
              <a:rPr lang="en-US" dirty="0" smtClean="0"/>
              <a:t>All projects go through the charter process</a:t>
            </a:r>
          </a:p>
          <a:p>
            <a:pPr eaLnBrk="1" hangingPunct="1"/>
            <a:r>
              <a:rPr lang="en-US" dirty="0" smtClean="0"/>
              <a:t>A staged process</a:t>
            </a:r>
          </a:p>
        </p:txBody>
      </p:sp>
    </p:spTree>
    <p:extLst>
      <p:ext uri="{BB962C8B-B14F-4D97-AF65-F5344CB8AC3E}">
        <p14:creationId xmlns:p14="http://schemas.microsoft.com/office/powerpoint/2010/main" val="2088424964"/>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title"/>
          </p:nvPr>
        </p:nvSpPr>
        <p:spPr/>
        <p:txBody>
          <a:bodyPr/>
          <a:lstStyle/>
          <a:p>
            <a:pPr algn="l" eaLnBrk="1" hangingPunct="1"/>
            <a:r>
              <a:rPr lang="en-US" dirty="0" smtClean="0"/>
              <a:t>Project Charter</a:t>
            </a:r>
          </a:p>
        </p:txBody>
      </p:sp>
      <p:sp>
        <p:nvSpPr>
          <p:cNvPr id="44035" name="Rectangle 5"/>
          <p:cNvSpPr>
            <a:spLocks noGrp="1" noChangeArrowheads="1"/>
          </p:cNvSpPr>
          <p:nvPr>
            <p:ph idx="1"/>
          </p:nvPr>
        </p:nvSpPr>
        <p:spPr/>
        <p:txBody>
          <a:bodyPr>
            <a:normAutofit lnSpcReduction="10000"/>
          </a:bodyPr>
          <a:lstStyle/>
          <a:p>
            <a:pPr eaLnBrk="1" hangingPunct="1"/>
            <a:r>
              <a:rPr lang="en-US" dirty="0" smtClean="0"/>
              <a:t>Future </a:t>
            </a:r>
          </a:p>
          <a:p>
            <a:pPr lvl="1"/>
            <a:r>
              <a:rPr lang="en-US" dirty="0" smtClean="0"/>
              <a:t>An opportunity has been identified. </a:t>
            </a:r>
          </a:p>
          <a:p>
            <a:pPr eaLnBrk="1" hangingPunct="1"/>
            <a:r>
              <a:rPr lang="en-US" dirty="0" smtClean="0"/>
              <a:t>Solution Definition </a:t>
            </a:r>
          </a:p>
          <a:p>
            <a:pPr lvl="1"/>
            <a:r>
              <a:rPr lang="en-US" dirty="0" smtClean="0"/>
              <a:t>A team defines the project and create a proposal</a:t>
            </a:r>
          </a:p>
          <a:p>
            <a:pPr eaLnBrk="1" hangingPunct="1"/>
            <a:r>
              <a:rPr lang="en-US" dirty="0" smtClean="0"/>
              <a:t>Proposed </a:t>
            </a:r>
          </a:p>
          <a:p>
            <a:pPr lvl="1"/>
            <a:r>
              <a:rPr lang="en-US" dirty="0" smtClean="0"/>
              <a:t>Advice has presented a proposal for approval</a:t>
            </a:r>
          </a:p>
          <a:p>
            <a:pPr eaLnBrk="1" hangingPunct="1"/>
            <a:r>
              <a:rPr lang="en-US" dirty="0" smtClean="0"/>
              <a:t>Scheduled</a:t>
            </a:r>
          </a:p>
          <a:p>
            <a:pPr lvl="1"/>
            <a:r>
              <a:rPr lang="en-US" dirty="0" smtClean="0"/>
              <a:t>Project is approved and a team is being assigned</a:t>
            </a:r>
          </a:p>
          <a:p>
            <a:pPr eaLnBrk="1" hangingPunct="1"/>
            <a:r>
              <a:rPr lang="en-US" dirty="0" smtClean="0"/>
              <a:t>In Progress </a:t>
            </a:r>
          </a:p>
          <a:p>
            <a:pPr lvl="2" eaLnBrk="1" hangingPunct="1"/>
            <a:r>
              <a:rPr lang="en-US" dirty="0" smtClean="0"/>
              <a:t>Advice IG has a team actively working on the project</a:t>
            </a:r>
          </a:p>
          <a:p>
            <a:pPr eaLnBrk="1" hangingPunct="1"/>
            <a:r>
              <a:rPr lang="en-US" dirty="0" smtClean="0"/>
              <a:t>Complete </a:t>
            </a:r>
          </a:p>
          <a:p>
            <a:pPr lvl="2" eaLnBrk="1" hangingPunct="1"/>
            <a:r>
              <a:rPr lang="en-US" dirty="0" smtClean="0"/>
              <a:t>The project has been delivered</a:t>
            </a:r>
          </a:p>
        </p:txBody>
      </p:sp>
      <p:graphicFrame>
        <p:nvGraphicFramePr>
          <p:cNvPr id="2" name="Diagram 1"/>
          <p:cNvGraphicFramePr/>
          <p:nvPr>
            <p:extLst>
              <p:ext uri="{D42A27DB-BD31-4B8C-83A1-F6EECF244321}">
                <p14:modId xmlns:p14="http://schemas.microsoft.com/office/powerpoint/2010/main" val="88089816"/>
              </p:ext>
            </p:extLst>
          </p:nvPr>
        </p:nvGraphicFramePr>
        <p:xfrm>
          <a:off x="6858000" y="685800"/>
          <a:ext cx="5181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637605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2"/>
          <p:cNvSpPr>
            <a:spLocks noGrp="1" noChangeArrowheads="1"/>
          </p:cNvSpPr>
          <p:nvPr>
            <p:ph type="title"/>
          </p:nvPr>
        </p:nvSpPr>
        <p:spPr/>
        <p:txBody>
          <a:bodyPr/>
          <a:lstStyle/>
          <a:p>
            <a:pPr eaLnBrk="1" hangingPunct="1"/>
            <a:r>
              <a:rPr lang="en-US" dirty="0" smtClean="0"/>
              <a:t>Project Manager</a:t>
            </a:r>
          </a:p>
        </p:txBody>
      </p:sp>
      <p:sp>
        <p:nvSpPr>
          <p:cNvPr id="41987" name="Rectangle 13"/>
          <p:cNvSpPr>
            <a:spLocks noGrp="1" noChangeArrowheads="1"/>
          </p:cNvSpPr>
          <p:nvPr>
            <p:ph idx="1"/>
          </p:nvPr>
        </p:nvSpPr>
        <p:spPr/>
        <p:txBody>
          <a:bodyPr>
            <a:normAutofit/>
          </a:bodyPr>
          <a:lstStyle/>
          <a:p>
            <a:pPr eaLnBrk="1" hangingPunct="1"/>
            <a:r>
              <a:rPr lang="en-US" altLang="en-US" dirty="0" smtClean="0"/>
              <a:t>Key client project contact </a:t>
            </a:r>
          </a:p>
          <a:p>
            <a:pPr eaLnBrk="1" hangingPunct="1"/>
            <a:r>
              <a:rPr lang="en-US" altLang="en-US" dirty="0" smtClean="0"/>
              <a:t>Responsibilities include:</a:t>
            </a:r>
          </a:p>
          <a:p>
            <a:pPr lvl="1" eaLnBrk="1" hangingPunct="1"/>
            <a:r>
              <a:rPr lang="en-US" altLang="en-US" dirty="0" smtClean="0"/>
              <a:t>Focus on a limited scope</a:t>
            </a:r>
          </a:p>
          <a:p>
            <a:pPr lvl="1" eaLnBrk="1" hangingPunct="1"/>
            <a:r>
              <a:rPr lang="en-US" altLang="en-US" dirty="0" smtClean="0"/>
              <a:t>Communication internally and with client</a:t>
            </a:r>
          </a:p>
          <a:p>
            <a:pPr lvl="1" eaLnBrk="1" hangingPunct="1"/>
            <a:r>
              <a:rPr lang="en-US" altLang="en-US" dirty="0" smtClean="0"/>
              <a:t>Defining a reasonable and acceptable scope of work with project team</a:t>
            </a:r>
          </a:p>
          <a:p>
            <a:pPr lvl="1" eaLnBrk="1" hangingPunct="1"/>
            <a:r>
              <a:rPr lang="en-US" altLang="en-US" dirty="0" smtClean="0"/>
              <a:t>Obtaining client approvals</a:t>
            </a:r>
          </a:p>
          <a:p>
            <a:pPr lvl="1" eaLnBrk="1" hangingPunct="1"/>
            <a:r>
              <a:rPr lang="en-US" altLang="en-US" dirty="0" smtClean="0"/>
              <a:t>Managing a project’s development, internally and externally (high quality, on budget, on time)</a:t>
            </a:r>
          </a:p>
          <a:p>
            <a:pPr lvl="1"/>
            <a:r>
              <a:rPr lang="en-US" altLang="en-US" dirty="0" smtClean="0"/>
              <a:t>Change </a:t>
            </a:r>
            <a:r>
              <a:rPr lang="en-US" altLang="en-US" dirty="0"/>
              <a:t>management / </a:t>
            </a:r>
            <a:r>
              <a:rPr lang="en-US" altLang="en-US" dirty="0" smtClean="0"/>
              <a:t>Issue Management</a:t>
            </a:r>
          </a:p>
          <a:p>
            <a:pPr lvl="1" eaLnBrk="1" hangingPunct="1"/>
            <a:r>
              <a:rPr lang="en-US" altLang="en-US" dirty="0" smtClean="0"/>
              <a:t>Risk management</a:t>
            </a:r>
            <a:endParaRPr lang="en-US" dirty="0" smtClean="0"/>
          </a:p>
        </p:txBody>
      </p:sp>
      <p:sp>
        <p:nvSpPr>
          <p:cNvPr id="41988" name="Rectangle 3"/>
          <p:cNvSpPr>
            <a:spLocks noChangeArrowheads="1"/>
          </p:cNvSpPr>
          <p:nvPr/>
        </p:nvSpPr>
        <p:spPr bwMode="auto">
          <a:xfrm>
            <a:off x="2209800" y="1371600"/>
            <a:ext cx="77724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90000"/>
              </a:lnSpc>
              <a:spcBef>
                <a:spcPct val="20000"/>
              </a:spcBef>
              <a:buFontTx/>
              <a:buChar char="•"/>
            </a:pPr>
            <a:endParaRPr lang="en-US" altLang="en-US" sz="2500" dirty="0">
              <a:solidFill>
                <a:srgbClr val="EAEAEA"/>
              </a:solidFill>
              <a:latin typeface="Arial" panose="020B0604020202020204" pitchFamily="34" charset="0"/>
            </a:endParaRPr>
          </a:p>
        </p:txBody>
      </p:sp>
    </p:spTree>
    <p:extLst>
      <p:ext uri="{BB962C8B-B14F-4D97-AF65-F5344CB8AC3E}">
        <p14:creationId xmlns:p14="http://schemas.microsoft.com/office/powerpoint/2010/main" val="1665041002"/>
      </p:ext>
    </p:extLst>
  </p:cSld>
  <p:clrMapOvr>
    <a:masterClrMapping/>
  </p:clrMapOvr>
  <p:transition>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1"/>
          <p:cNvSpPr>
            <a:spLocks noGrp="1" noChangeArrowheads="1"/>
          </p:cNvSpPr>
          <p:nvPr>
            <p:ph type="title"/>
          </p:nvPr>
        </p:nvSpPr>
        <p:spPr/>
        <p:txBody>
          <a:bodyPr/>
          <a:lstStyle/>
          <a:p>
            <a:pPr eaLnBrk="1" hangingPunct="1"/>
            <a:r>
              <a:rPr lang="en-US" dirty="0" smtClean="0"/>
              <a:t>Client Change Management</a:t>
            </a:r>
          </a:p>
        </p:txBody>
      </p:sp>
      <p:sp>
        <p:nvSpPr>
          <p:cNvPr id="46083" name="Rectangle 12"/>
          <p:cNvSpPr>
            <a:spLocks noGrp="1" noChangeArrowheads="1"/>
          </p:cNvSpPr>
          <p:nvPr>
            <p:ph idx="1"/>
          </p:nvPr>
        </p:nvSpPr>
        <p:spPr/>
        <p:txBody>
          <a:bodyPr>
            <a:normAutofit/>
          </a:bodyPr>
          <a:lstStyle/>
          <a:p>
            <a:pPr eaLnBrk="1" hangingPunct="1"/>
            <a:r>
              <a:rPr lang="en-US" dirty="0" smtClean="0"/>
              <a:t>Change is inevitable</a:t>
            </a:r>
          </a:p>
          <a:p>
            <a:pPr lvl="2" eaLnBrk="1" hangingPunct="1"/>
            <a:r>
              <a:rPr lang="en-US" dirty="0" smtClean="0"/>
              <a:t>The project management process is creative, and will naturally bring about some change. </a:t>
            </a:r>
          </a:p>
          <a:p>
            <a:pPr eaLnBrk="1" hangingPunct="1"/>
            <a:r>
              <a:rPr lang="en-US" dirty="0" smtClean="0"/>
              <a:t>Set a tolerance level</a:t>
            </a:r>
          </a:p>
          <a:p>
            <a:pPr lvl="2" eaLnBrk="1" hangingPunct="1"/>
            <a:r>
              <a:rPr lang="en-US" dirty="0" smtClean="0"/>
              <a:t>Informal change control can be used when the project budget and schedule are not affected. You still want to document any change to scope. </a:t>
            </a:r>
          </a:p>
          <a:p>
            <a:pPr eaLnBrk="1" hangingPunct="1"/>
            <a:r>
              <a:rPr lang="en-US" dirty="0" smtClean="0"/>
              <a:t>Manage expectations as well as scope</a:t>
            </a:r>
          </a:p>
          <a:p>
            <a:pPr lvl="2" eaLnBrk="1" hangingPunct="1"/>
            <a:r>
              <a:rPr lang="en-US" dirty="0" smtClean="0"/>
              <a:t>Managing the perceptions of team members and the user community is just as important as managing scope. </a:t>
            </a:r>
          </a:p>
          <a:p>
            <a:pPr lvl="2" eaLnBrk="1" hangingPunct="1"/>
            <a:r>
              <a:rPr lang="en-US" dirty="0" smtClean="0"/>
              <a:t>Can’t be used for just financial changes, the process is used whenever the Scope (What is being done), Schedule (When is it being done) or Price (What is the cost of the change)</a:t>
            </a:r>
          </a:p>
          <a:p>
            <a:pPr lvl="2" eaLnBrk="1" hangingPunct="1"/>
            <a:r>
              <a:rPr lang="en-US" dirty="0" smtClean="0"/>
              <a:t>Always present the client with a choice, never dictate a change to a client.</a:t>
            </a:r>
          </a:p>
          <a:p>
            <a:pPr eaLnBrk="1" hangingPunct="1"/>
            <a:endParaRPr lang="en-US" dirty="0" smtClean="0"/>
          </a:p>
        </p:txBody>
      </p:sp>
    </p:spTree>
    <p:extLst>
      <p:ext uri="{BB962C8B-B14F-4D97-AF65-F5344CB8AC3E}">
        <p14:creationId xmlns:p14="http://schemas.microsoft.com/office/powerpoint/2010/main" val="1281520755"/>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4"/>
          <p:cNvSpPr>
            <a:spLocks noGrp="1" noChangeArrowheads="1"/>
          </p:cNvSpPr>
          <p:nvPr>
            <p:ph type="title"/>
          </p:nvPr>
        </p:nvSpPr>
        <p:spPr/>
        <p:txBody>
          <a:bodyPr/>
          <a:lstStyle/>
          <a:p>
            <a:pPr eaLnBrk="1" hangingPunct="1"/>
            <a:r>
              <a:rPr lang="en-US" dirty="0" smtClean="0"/>
              <a:t>Change Management Process</a:t>
            </a:r>
          </a:p>
        </p:txBody>
      </p:sp>
      <p:sp>
        <p:nvSpPr>
          <p:cNvPr id="48131" name="Rectangle 5"/>
          <p:cNvSpPr>
            <a:spLocks noGrp="1" noChangeArrowheads="1"/>
          </p:cNvSpPr>
          <p:nvPr>
            <p:ph idx="1"/>
          </p:nvPr>
        </p:nvSpPr>
        <p:spPr/>
        <p:txBody>
          <a:bodyPr>
            <a:normAutofit/>
          </a:bodyPr>
          <a:lstStyle/>
          <a:p>
            <a:pPr eaLnBrk="1" hangingPunct="1"/>
            <a:r>
              <a:rPr lang="en-US" dirty="0" smtClean="0"/>
              <a:t>Initiation </a:t>
            </a:r>
          </a:p>
          <a:p>
            <a:pPr lvl="2" eaLnBrk="1" hangingPunct="1"/>
            <a:r>
              <a:rPr lang="en-US" dirty="0" smtClean="0"/>
              <a:t>A change to the project scope, schedule, or budget is identified</a:t>
            </a:r>
          </a:p>
          <a:p>
            <a:pPr eaLnBrk="1" hangingPunct="1"/>
            <a:r>
              <a:rPr lang="en-US" dirty="0" smtClean="0"/>
              <a:t>Impact Assessment </a:t>
            </a:r>
          </a:p>
          <a:p>
            <a:pPr lvl="2" eaLnBrk="1" hangingPunct="1"/>
            <a:r>
              <a:rPr lang="en-US" dirty="0" smtClean="0"/>
              <a:t>Advice will review the request and document the impact of the change on the current scope, schedule, and project budget.</a:t>
            </a:r>
          </a:p>
          <a:p>
            <a:pPr eaLnBrk="1" hangingPunct="1"/>
            <a:r>
              <a:rPr lang="en-US" dirty="0" smtClean="0"/>
              <a:t>Approval  </a:t>
            </a:r>
          </a:p>
          <a:p>
            <a:pPr lvl="2" eaLnBrk="1" hangingPunct="1"/>
            <a:r>
              <a:rPr lang="en-US" dirty="0" smtClean="0"/>
              <a:t>The client project sponsor, and the Advice project manager will sign the change request form. </a:t>
            </a:r>
          </a:p>
          <a:p>
            <a:pPr eaLnBrk="1" hangingPunct="1"/>
            <a:r>
              <a:rPr lang="en-US" dirty="0" smtClean="0"/>
              <a:t>Implementation </a:t>
            </a:r>
          </a:p>
          <a:p>
            <a:pPr lvl="2" eaLnBrk="1" hangingPunct="1"/>
            <a:r>
              <a:rPr lang="en-US" dirty="0" smtClean="0"/>
              <a:t>Advice will incorporate the change into the overall project scope and republish the project schedule, budget, and scope definition documents as needed.</a:t>
            </a:r>
          </a:p>
        </p:txBody>
      </p:sp>
    </p:spTree>
    <p:extLst>
      <p:ext uri="{BB962C8B-B14F-4D97-AF65-F5344CB8AC3E}">
        <p14:creationId xmlns:p14="http://schemas.microsoft.com/office/powerpoint/2010/main" val="223256243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pPr eaLnBrk="1" hangingPunct="1"/>
            <a:r>
              <a:rPr lang="en-US" dirty="0" smtClean="0"/>
              <a:t>Client Communication</a:t>
            </a:r>
          </a:p>
        </p:txBody>
      </p:sp>
      <p:sp>
        <p:nvSpPr>
          <p:cNvPr id="50179" name="Rectangle 5"/>
          <p:cNvSpPr>
            <a:spLocks noGrp="1" noChangeArrowheads="1"/>
          </p:cNvSpPr>
          <p:nvPr>
            <p:ph idx="1"/>
          </p:nvPr>
        </p:nvSpPr>
        <p:spPr/>
        <p:txBody>
          <a:bodyPr/>
          <a:lstStyle/>
          <a:p>
            <a:pPr eaLnBrk="1" hangingPunct="1"/>
            <a:r>
              <a:rPr lang="en-US" dirty="0" smtClean="0"/>
              <a:t>High-level communications</a:t>
            </a:r>
          </a:p>
          <a:p>
            <a:pPr lvl="2" eaLnBrk="1" hangingPunct="1"/>
            <a:r>
              <a:rPr lang="en-US" dirty="0" smtClean="0"/>
              <a:t>Allows a breadth of information to be reviewed at a surface level.  This communication often is the catalyst for identifying items that need to be tactically discussed.  Typically between client executive and advice executive. </a:t>
            </a:r>
          </a:p>
          <a:p>
            <a:pPr eaLnBrk="1" hangingPunct="1"/>
            <a:r>
              <a:rPr lang="en-US" dirty="0" smtClean="0"/>
              <a:t>Tactical communications </a:t>
            </a:r>
          </a:p>
          <a:p>
            <a:pPr lvl="2" eaLnBrk="1" hangingPunct="1"/>
            <a:r>
              <a:rPr lang="en-US" dirty="0" smtClean="0"/>
              <a:t>Allows a detailed discussion to occur typically about a specified topic.  This communication is usually between the team lead and the client.</a:t>
            </a:r>
          </a:p>
        </p:txBody>
      </p:sp>
    </p:spTree>
    <p:extLst>
      <p:ext uri="{BB962C8B-B14F-4D97-AF65-F5344CB8AC3E}">
        <p14:creationId xmlns:p14="http://schemas.microsoft.com/office/powerpoint/2010/main" val="85365634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Account Management Expectations</a:t>
            </a:r>
            <a:endParaRPr lang="en-US" dirty="0"/>
          </a:p>
        </p:txBody>
      </p:sp>
      <p:sp>
        <p:nvSpPr>
          <p:cNvPr id="3" name="Content Placeholder 2"/>
          <p:cNvSpPr>
            <a:spLocks noGrp="1"/>
          </p:cNvSpPr>
          <p:nvPr>
            <p:ph idx="1"/>
          </p:nvPr>
        </p:nvSpPr>
        <p:spPr>
          <a:xfrm>
            <a:off x="1981200" y="1600200"/>
            <a:ext cx="5486400" cy="4876800"/>
          </a:xfrm>
        </p:spPr>
        <p:txBody>
          <a:bodyPr>
            <a:normAutofit/>
          </a:bodyPr>
          <a:lstStyle/>
          <a:p>
            <a:r>
              <a:rPr lang="en-US" dirty="0"/>
              <a:t>Take on </a:t>
            </a:r>
            <a:r>
              <a:rPr lang="en-US" dirty="0" smtClean="0"/>
              <a:t>and own the </a:t>
            </a:r>
            <a:r>
              <a:rPr lang="en-US" dirty="0"/>
              <a:t>client as a new account </a:t>
            </a:r>
            <a:endParaRPr lang="en-US" dirty="0" smtClean="0"/>
          </a:p>
          <a:p>
            <a:r>
              <a:rPr lang="en-US" dirty="0" smtClean="0"/>
              <a:t>Build </a:t>
            </a:r>
            <a:r>
              <a:rPr lang="en-US" dirty="0"/>
              <a:t>rapport and trust with the client</a:t>
            </a:r>
          </a:p>
          <a:p>
            <a:r>
              <a:rPr lang="en-US" dirty="0"/>
              <a:t>Deal with any non-project related requests a client may send through</a:t>
            </a:r>
          </a:p>
          <a:p>
            <a:r>
              <a:rPr lang="en-US" dirty="0" smtClean="0"/>
              <a:t>Pro-actively </a:t>
            </a:r>
            <a:r>
              <a:rPr lang="en-US" dirty="0"/>
              <a:t>spot opportunities, suggest and sell genuinely useful solutions to the </a:t>
            </a:r>
            <a:r>
              <a:rPr lang="en-US" dirty="0" smtClean="0"/>
              <a:t>client</a:t>
            </a:r>
          </a:p>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71246134"/>
              </p:ext>
            </p:extLst>
          </p:nvPr>
        </p:nvGraphicFramePr>
        <p:xfrm>
          <a:off x="7691578" y="1524000"/>
          <a:ext cx="3662222" cy="4876795"/>
        </p:xfrm>
        <a:graphic>
          <a:graphicData uri="http://schemas.openxmlformats.org/drawingml/2006/table">
            <a:tbl>
              <a:tblPr>
                <a:tableStyleId>{5C22544A-7EE6-4342-B048-85BDC9FD1C3A}</a:tableStyleId>
              </a:tblPr>
              <a:tblGrid>
                <a:gridCol w="3662222"/>
              </a:tblGrid>
              <a:tr h="443345">
                <a:tc>
                  <a:txBody>
                    <a:bodyPr/>
                    <a:lstStyle/>
                    <a:p>
                      <a:pPr algn="l" fontAlgn="ctr"/>
                      <a:r>
                        <a:rPr lang="en-US" sz="1300" b="1" u="none" strike="noStrike" dirty="0">
                          <a:effectLst/>
                        </a:rPr>
                        <a:t>Role of Digital Account  Manager</a:t>
                      </a:r>
                      <a:endParaRPr lang="en-US" sz="1300" b="1" i="0" u="none" strike="noStrike" dirty="0">
                        <a:solidFill>
                          <a:srgbClr val="FF0000"/>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dirty="0">
                          <a:effectLst/>
                        </a:rPr>
                        <a:t>Identify KPIs</a:t>
                      </a:r>
                      <a:endParaRPr lang="en-US" sz="1300" b="0" i="0" u="none" strike="noStrike" dirty="0">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a:effectLst/>
                        </a:rPr>
                        <a:t>Plan strategy</a:t>
                      </a:r>
                      <a:endParaRPr lang="en-US" sz="1300" b="0" i="0" u="none" strike="noStrike">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a:effectLst/>
                        </a:rPr>
                        <a:t>Develop briefs</a:t>
                      </a:r>
                      <a:endParaRPr lang="en-US" sz="1300" b="0" i="0" u="none" strike="noStrike">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a:effectLst/>
                        </a:rPr>
                        <a:t>Manage research resources and providers</a:t>
                      </a:r>
                      <a:endParaRPr lang="en-US" sz="1300" b="0" i="0" u="none" strike="noStrike">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a:effectLst/>
                        </a:rPr>
                        <a:t>Ideate with creative and media partners</a:t>
                      </a:r>
                      <a:endParaRPr lang="en-US" sz="1300" b="0" i="0" u="none" strike="noStrike">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a:effectLst/>
                        </a:rPr>
                        <a:t>Leverage insights</a:t>
                      </a:r>
                      <a:endParaRPr lang="en-US" sz="1300" b="0" i="0" u="none" strike="noStrike">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dirty="0">
                          <a:effectLst/>
                        </a:rPr>
                        <a:t>Provide expertise on brand and category</a:t>
                      </a:r>
                      <a:endParaRPr lang="en-US" sz="1300" b="0" i="0" u="none" strike="noStrike" dirty="0">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dirty="0">
                          <a:effectLst/>
                        </a:rPr>
                        <a:t>Uncover opportunities</a:t>
                      </a:r>
                      <a:endParaRPr lang="en-US" sz="1300" b="0" i="0" u="none" strike="noStrike" dirty="0">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dirty="0">
                          <a:effectLst/>
                        </a:rPr>
                        <a:t>Grow business</a:t>
                      </a:r>
                      <a:endParaRPr lang="en-US" sz="1300" b="0" i="0" u="none" strike="noStrike" dirty="0">
                        <a:solidFill>
                          <a:srgbClr val="4C4C4C"/>
                        </a:solidFill>
                        <a:effectLst/>
                        <a:latin typeface="Arial" panose="020B0604020202020204" pitchFamily="34" charset="0"/>
                      </a:endParaRPr>
                    </a:p>
                  </a:txBody>
                  <a:tcPr marL="9473" marR="9473" marT="9473" marB="0" anchor="ctr"/>
                </a:tc>
              </a:tr>
              <a:tr h="443345">
                <a:tc>
                  <a:txBody>
                    <a:bodyPr/>
                    <a:lstStyle/>
                    <a:p>
                      <a:pPr algn="l" fontAlgn="ctr"/>
                      <a:r>
                        <a:rPr lang="en-US" sz="1300" u="none" strike="noStrike" dirty="0">
                          <a:effectLst/>
                        </a:rPr>
                        <a:t>Champion new initiatives</a:t>
                      </a:r>
                      <a:endParaRPr lang="en-US" sz="1300" b="0" i="0" u="none" strike="noStrike" dirty="0">
                        <a:solidFill>
                          <a:srgbClr val="4C4C4C"/>
                        </a:solidFill>
                        <a:effectLst/>
                        <a:latin typeface="Arial" panose="020B0604020202020204" pitchFamily="34" charset="0"/>
                      </a:endParaRPr>
                    </a:p>
                  </a:txBody>
                  <a:tcPr marL="9473" marR="9473" marT="9473" marB="0" anchor="ctr"/>
                </a:tc>
              </a:tr>
            </a:tbl>
          </a:graphicData>
        </a:graphic>
      </p:graphicFrame>
    </p:spTree>
    <p:extLst>
      <p:ext uri="{BB962C8B-B14F-4D97-AF65-F5344CB8AC3E}">
        <p14:creationId xmlns:p14="http://schemas.microsoft.com/office/powerpoint/2010/main" val="3798301260"/>
      </p:ext>
    </p:extLst>
  </p:cSld>
  <p:clrMapOvr>
    <a:masterClrMapping/>
  </p:clrMapOvr>
  <p:transition>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dirty="0" smtClean="0"/>
              <a:t>Client Status</a:t>
            </a:r>
          </a:p>
        </p:txBody>
      </p:sp>
      <p:sp>
        <p:nvSpPr>
          <p:cNvPr id="52227" name="Rectangle 3"/>
          <p:cNvSpPr>
            <a:spLocks noGrp="1" noChangeArrowheads="1"/>
          </p:cNvSpPr>
          <p:nvPr>
            <p:ph sz="half" idx="1"/>
          </p:nvPr>
        </p:nvSpPr>
        <p:spPr/>
        <p:txBody>
          <a:bodyPr>
            <a:normAutofit/>
          </a:bodyPr>
          <a:lstStyle/>
          <a:p>
            <a:r>
              <a:rPr lang="en-US" dirty="0" smtClean="0"/>
              <a:t>Weekly summary of the status of all ongoing and planned projects</a:t>
            </a:r>
          </a:p>
          <a:p>
            <a:r>
              <a:rPr lang="en-US" dirty="0" smtClean="0"/>
              <a:t>Status is summarized by Color</a:t>
            </a:r>
          </a:p>
          <a:p>
            <a:pPr lvl="1"/>
            <a:r>
              <a:rPr lang="en-US" dirty="0" smtClean="0"/>
              <a:t>Red </a:t>
            </a:r>
          </a:p>
          <a:p>
            <a:pPr lvl="2"/>
            <a:r>
              <a:rPr lang="en-US" dirty="0" smtClean="0"/>
              <a:t>Requires Immediate Senior Management Attention</a:t>
            </a:r>
          </a:p>
          <a:p>
            <a:pPr lvl="2"/>
            <a:r>
              <a:rPr lang="en-US" dirty="0" smtClean="0"/>
              <a:t>Team Lead is actively working on resolution</a:t>
            </a:r>
          </a:p>
          <a:p>
            <a:pPr lvl="1"/>
            <a:r>
              <a:rPr lang="en-US" dirty="0" smtClean="0"/>
              <a:t>Yellow</a:t>
            </a:r>
          </a:p>
          <a:p>
            <a:pPr lvl="2"/>
            <a:r>
              <a:rPr lang="en-US" dirty="0" smtClean="0"/>
              <a:t>Requires project sponsor attention</a:t>
            </a:r>
          </a:p>
          <a:p>
            <a:pPr lvl="1"/>
            <a:r>
              <a:rPr lang="en-US" dirty="0" smtClean="0"/>
              <a:t>Green</a:t>
            </a:r>
          </a:p>
          <a:p>
            <a:pPr lvl="2"/>
            <a:r>
              <a:rPr lang="en-US" dirty="0" smtClean="0"/>
              <a:t>Project is on budget, scope, and schedule </a:t>
            </a:r>
          </a:p>
        </p:txBody>
      </p:sp>
      <p:sp>
        <p:nvSpPr>
          <p:cNvPr id="5" name="Content Placeholder 4"/>
          <p:cNvSpPr>
            <a:spLocks noGrp="1"/>
          </p:cNvSpPr>
          <p:nvPr>
            <p:ph sz="half" idx="2"/>
          </p:nvPr>
        </p:nvSpPr>
        <p:spPr/>
        <p:txBody>
          <a:bodyPr>
            <a:normAutofit/>
          </a:bodyPr>
          <a:lstStyle/>
          <a:p>
            <a:endParaRPr lang="en-US" dirty="0"/>
          </a:p>
        </p:txBody>
      </p:sp>
    </p:spTree>
    <p:extLst>
      <p:ext uri="{BB962C8B-B14F-4D97-AF65-F5344CB8AC3E}">
        <p14:creationId xmlns:p14="http://schemas.microsoft.com/office/powerpoint/2010/main" val="1990732817"/>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title"/>
          </p:nvPr>
        </p:nvSpPr>
        <p:spPr/>
        <p:txBody>
          <a:bodyPr/>
          <a:lstStyle/>
          <a:p>
            <a:pPr eaLnBrk="1" hangingPunct="1"/>
            <a:r>
              <a:rPr lang="en-US" dirty="0" smtClean="0"/>
              <a:t>Client Status Reporting</a:t>
            </a:r>
          </a:p>
        </p:txBody>
      </p:sp>
      <p:sp>
        <p:nvSpPr>
          <p:cNvPr id="54275" name="Rectangle 5"/>
          <p:cNvSpPr>
            <a:spLocks noGrp="1" noChangeArrowheads="1"/>
          </p:cNvSpPr>
          <p:nvPr>
            <p:ph idx="1"/>
          </p:nvPr>
        </p:nvSpPr>
        <p:spPr/>
        <p:txBody>
          <a:bodyPr>
            <a:normAutofit/>
          </a:bodyPr>
          <a:lstStyle/>
          <a:p>
            <a:pPr eaLnBrk="1" hangingPunct="1"/>
            <a:r>
              <a:rPr lang="en-US" dirty="0" smtClean="0"/>
              <a:t>Overall Project Status (Red, Yellow, Green)</a:t>
            </a:r>
          </a:p>
          <a:p>
            <a:pPr eaLnBrk="1" hangingPunct="1"/>
            <a:r>
              <a:rPr lang="en-US" dirty="0" smtClean="0"/>
              <a:t>Accomplishments This Week</a:t>
            </a:r>
          </a:p>
          <a:p>
            <a:pPr eaLnBrk="1" hangingPunct="1"/>
            <a:r>
              <a:rPr lang="en-US" dirty="0" smtClean="0"/>
              <a:t>Planned Activities for Next Week</a:t>
            </a:r>
          </a:p>
          <a:p>
            <a:pPr eaLnBrk="1" hangingPunct="1"/>
            <a:r>
              <a:rPr lang="en-US" dirty="0" smtClean="0"/>
              <a:t>Issues Needing Action</a:t>
            </a:r>
          </a:p>
          <a:p>
            <a:pPr eaLnBrk="1" hangingPunct="1"/>
            <a:r>
              <a:rPr lang="en-US" dirty="0" smtClean="0"/>
              <a:t>Issues Resolved</a:t>
            </a:r>
          </a:p>
          <a:p>
            <a:pPr eaLnBrk="1" hangingPunct="1"/>
            <a:r>
              <a:rPr lang="en-US" dirty="0" smtClean="0"/>
              <a:t>Budget</a:t>
            </a:r>
          </a:p>
          <a:p>
            <a:pPr eaLnBrk="1" hangingPunct="1"/>
            <a:r>
              <a:rPr lang="en-US" dirty="0" smtClean="0"/>
              <a:t>Schedule (High level status of major project milestones)</a:t>
            </a:r>
          </a:p>
        </p:txBody>
      </p:sp>
    </p:spTree>
    <p:extLst>
      <p:ext uri="{BB962C8B-B14F-4D97-AF65-F5344CB8AC3E}">
        <p14:creationId xmlns:p14="http://schemas.microsoft.com/office/powerpoint/2010/main" val="299042948"/>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dirty="0" smtClean="0"/>
              <a:t>Issue/Task Life Cycle</a:t>
            </a:r>
          </a:p>
        </p:txBody>
      </p:sp>
      <p:sp>
        <p:nvSpPr>
          <p:cNvPr id="58371" name="Rectangle 3"/>
          <p:cNvSpPr>
            <a:spLocks noGrp="1" noChangeArrowheads="1"/>
          </p:cNvSpPr>
          <p:nvPr>
            <p:ph idx="1"/>
          </p:nvPr>
        </p:nvSpPr>
        <p:spPr/>
        <p:txBody>
          <a:bodyPr/>
          <a:lstStyle/>
          <a:p>
            <a:r>
              <a:rPr lang="en-US" dirty="0" smtClean="0"/>
              <a:t>Identify / Receive </a:t>
            </a:r>
          </a:p>
          <a:p>
            <a:r>
              <a:rPr lang="en-US" dirty="0" smtClean="0"/>
              <a:t>Review / Estimate </a:t>
            </a:r>
          </a:p>
          <a:p>
            <a:r>
              <a:rPr lang="en-US" dirty="0" smtClean="0"/>
              <a:t>Assign</a:t>
            </a:r>
          </a:p>
          <a:p>
            <a:r>
              <a:rPr lang="en-US" dirty="0" smtClean="0"/>
              <a:t>Monitor</a:t>
            </a:r>
          </a:p>
          <a:p>
            <a:r>
              <a:rPr lang="en-US" dirty="0" smtClean="0"/>
              <a:t>Close/Complete</a:t>
            </a:r>
            <a:br>
              <a:rPr lang="en-US" dirty="0" smtClean="0"/>
            </a:br>
            <a:r>
              <a:rPr lang="en-US" dirty="0" smtClean="0"/>
              <a:t>Document Resolution</a:t>
            </a:r>
          </a:p>
        </p:txBody>
      </p:sp>
      <p:graphicFrame>
        <p:nvGraphicFramePr>
          <p:cNvPr id="5" name="Diagram 4"/>
          <p:cNvGraphicFramePr/>
          <p:nvPr>
            <p:extLst>
              <p:ext uri="{D42A27DB-BD31-4B8C-83A1-F6EECF244321}">
                <p14:modId xmlns:p14="http://schemas.microsoft.com/office/powerpoint/2010/main" val="237719979"/>
              </p:ext>
            </p:extLst>
          </p:nvPr>
        </p:nvGraphicFramePr>
        <p:xfrm>
          <a:off x="6858000" y="685800"/>
          <a:ext cx="5181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37911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93577" y="1965960"/>
            <a:ext cx="5895832" cy="3233834"/>
          </a:xfrm>
          <a:prstGeom prst="rect">
            <a:avLst/>
          </a:prstGeom>
          <a:gradFill>
            <a:gsLst>
              <a:gs pos="0">
                <a:schemeClr val="accent1">
                  <a:lumMod val="5000"/>
                  <a:lumOff val="95000"/>
                </a:schemeClr>
              </a:gs>
              <a:gs pos="13000">
                <a:schemeClr val="accent1">
                  <a:lumMod val="45000"/>
                  <a:lumOff val="55000"/>
                </a:schemeClr>
              </a:gs>
              <a:gs pos="32000">
                <a:schemeClr val="bg1"/>
              </a:gs>
            </a:gsLst>
            <a:lin ang="5400000" scaled="1"/>
          </a:gradFill>
          <a:ln>
            <a:solidFill>
              <a:schemeClr val="accent1"/>
            </a:solidFill>
          </a:ln>
        </p:spPr>
        <p:txBody>
          <a:bodyPr wrap="square" rtlCol="0">
            <a:noAutofit/>
          </a:bodyPr>
          <a:lstStyle/>
          <a:p>
            <a:r>
              <a:rPr lang="en-US" sz="2000" dirty="0" smtClean="0"/>
              <a:t>Can be chained to multiple people – each person removes their assignment and adds next person in workflow or reassigns back to task creator</a:t>
            </a:r>
            <a:endParaRPr lang="en-US" sz="2000" dirty="0"/>
          </a:p>
        </p:txBody>
      </p:sp>
      <p:graphicFrame>
        <p:nvGraphicFramePr>
          <p:cNvPr id="3" name="Diagram 2"/>
          <p:cNvGraphicFramePr/>
          <p:nvPr>
            <p:extLst>
              <p:ext uri="{D42A27DB-BD31-4B8C-83A1-F6EECF244321}">
                <p14:modId xmlns:p14="http://schemas.microsoft.com/office/powerpoint/2010/main" val="1852099778"/>
              </p:ext>
            </p:extLst>
          </p:nvPr>
        </p:nvGraphicFramePr>
        <p:xfrm>
          <a:off x="341194" y="2101753"/>
          <a:ext cx="11600597" cy="37258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US" dirty="0" smtClean="0"/>
              <a:t>Issue </a:t>
            </a:r>
            <a:r>
              <a:rPr lang="en-US" dirty="0" smtClean="0"/>
              <a:t>Process Flow</a:t>
            </a:r>
            <a:endParaRPr lang="en-US" dirty="0"/>
          </a:p>
        </p:txBody>
      </p:sp>
      <p:sp>
        <p:nvSpPr>
          <p:cNvPr id="6" name="Curved Up Arrow 5"/>
          <p:cNvSpPr/>
          <p:nvPr/>
        </p:nvSpPr>
        <p:spPr>
          <a:xfrm flipH="1">
            <a:off x="3193575" y="5199794"/>
            <a:ext cx="5895831" cy="1323836"/>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2000" dirty="0" smtClean="0">
                <a:solidFill>
                  <a:schemeClr val="tx1"/>
                </a:solidFill>
              </a:rPr>
              <a:t>Additional Assignments as needed</a:t>
            </a:r>
            <a:endParaRPr lang="en-US" sz="2000" dirty="0">
              <a:solidFill>
                <a:schemeClr val="tx1"/>
              </a:solidFill>
            </a:endParaRPr>
          </a:p>
        </p:txBody>
      </p:sp>
    </p:spTree>
    <p:extLst>
      <p:ext uri="{BB962C8B-B14F-4D97-AF65-F5344CB8AC3E}">
        <p14:creationId xmlns:p14="http://schemas.microsoft.com/office/powerpoint/2010/main" val="3933439183"/>
      </p:ext>
    </p:extLst>
  </p:cSld>
  <p:clrMapOvr>
    <a:masterClrMapping/>
  </p:clrMapOvr>
  <p:transition>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a:t>
            </a:r>
            <a:r>
              <a:rPr lang="en-US" dirty="0" smtClean="0"/>
              <a:t>Tracking Best</a:t>
            </a:r>
            <a:r>
              <a:rPr lang="en-US" baseline="0" dirty="0" smtClean="0"/>
              <a:t> Practices</a:t>
            </a:r>
            <a:endParaRPr lang="en-US" dirty="0"/>
          </a:p>
        </p:txBody>
      </p:sp>
      <p:sp>
        <p:nvSpPr>
          <p:cNvPr id="3" name="Content Placeholder 2"/>
          <p:cNvSpPr>
            <a:spLocks noGrp="1"/>
          </p:cNvSpPr>
          <p:nvPr>
            <p:ph sz="half" idx="1"/>
          </p:nvPr>
        </p:nvSpPr>
        <p:spPr/>
        <p:txBody>
          <a:bodyPr/>
          <a:lstStyle/>
          <a:p>
            <a:r>
              <a:rPr lang="en-US" dirty="0" smtClean="0"/>
              <a:t>Time is captured for a single project</a:t>
            </a:r>
          </a:p>
          <a:p>
            <a:r>
              <a:rPr lang="en-US" dirty="0" smtClean="0"/>
              <a:t>Time is captured in reasonable increments (15, 30, 60 )</a:t>
            </a:r>
          </a:p>
          <a:p>
            <a:r>
              <a:rPr lang="en-US" dirty="0" smtClean="0"/>
              <a:t>Time from multiple sub tasks can be added to a top level task (i.e. Project Management ) </a:t>
            </a:r>
          </a:p>
          <a:p>
            <a:endParaRPr lang="en-US" dirty="0"/>
          </a:p>
        </p:txBody>
      </p:sp>
      <p:sp>
        <p:nvSpPr>
          <p:cNvPr id="4" name="Content Placeholder 3"/>
          <p:cNvSpPr>
            <a:spLocks noGrp="1"/>
          </p:cNvSpPr>
          <p:nvPr>
            <p:ph sz="half" idx="2"/>
          </p:nvPr>
        </p:nvSpPr>
        <p:spPr/>
        <p:txBody>
          <a:bodyPr/>
          <a:lstStyle/>
          <a:p>
            <a:endParaRPr lang="en-US" dirty="0"/>
          </a:p>
        </p:txBody>
      </p:sp>
    </p:spTree>
    <p:extLst>
      <p:ext uri="{BB962C8B-B14F-4D97-AF65-F5344CB8AC3E}">
        <p14:creationId xmlns:p14="http://schemas.microsoft.com/office/powerpoint/2010/main" val="2133007781"/>
      </p:ext>
    </p:extLst>
  </p:cSld>
  <p:clrMapOvr>
    <a:masterClrMapping/>
  </p:clrMapOvr>
  <p:transition>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Tracking </a:t>
            </a:r>
            <a:r>
              <a:rPr lang="en-US" dirty="0" smtClean="0"/>
              <a:t>Best</a:t>
            </a:r>
            <a:r>
              <a:rPr lang="en-US" baseline="0" dirty="0" smtClean="0"/>
              <a:t> </a:t>
            </a:r>
            <a:r>
              <a:rPr lang="en-US" baseline="0" dirty="0" smtClean="0"/>
              <a:t>Practices</a:t>
            </a:r>
            <a:endParaRPr lang="en-US" dirty="0"/>
          </a:p>
        </p:txBody>
      </p:sp>
      <p:sp>
        <p:nvSpPr>
          <p:cNvPr id="4" name="Text Placeholder 3"/>
          <p:cNvSpPr>
            <a:spLocks noGrp="1"/>
          </p:cNvSpPr>
          <p:nvPr>
            <p:ph type="body" idx="1"/>
          </p:nvPr>
        </p:nvSpPr>
        <p:spPr/>
        <p:txBody>
          <a:bodyPr/>
          <a:lstStyle/>
          <a:p>
            <a:r>
              <a:rPr lang="en-US" dirty="0" smtClean="0"/>
              <a:t>Required</a:t>
            </a:r>
            <a:endParaRPr lang="en-US" dirty="0"/>
          </a:p>
        </p:txBody>
      </p:sp>
      <p:sp>
        <p:nvSpPr>
          <p:cNvPr id="5" name="Content Placeholder 4"/>
          <p:cNvSpPr>
            <a:spLocks noGrp="1"/>
          </p:cNvSpPr>
          <p:nvPr>
            <p:ph sz="half" idx="2"/>
          </p:nvPr>
        </p:nvSpPr>
        <p:spPr/>
        <p:txBody>
          <a:bodyPr>
            <a:normAutofit/>
          </a:bodyPr>
          <a:lstStyle/>
          <a:p>
            <a:r>
              <a:rPr lang="en-US" dirty="0" smtClean="0"/>
              <a:t>A Task is only for a single project (SOW)</a:t>
            </a:r>
          </a:p>
          <a:p>
            <a:r>
              <a:rPr lang="en-US" dirty="0" smtClean="0"/>
              <a:t>Hours worked on a task are added to the task</a:t>
            </a:r>
          </a:p>
          <a:p>
            <a:r>
              <a:rPr lang="en-US" dirty="0" smtClean="0"/>
              <a:t>Only the task creator should close out a task</a:t>
            </a:r>
          </a:p>
          <a:p>
            <a:r>
              <a:rPr lang="en-US" dirty="0" smtClean="0"/>
              <a:t>Tasks should be for a single effort, don’t include lists of tasks inside a tasks</a:t>
            </a:r>
          </a:p>
          <a:p>
            <a:r>
              <a:rPr lang="en-US" dirty="0" smtClean="0"/>
              <a:t>Tasks always have the root project folder associated with them </a:t>
            </a:r>
            <a:endParaRPr lang="en-US" dirty="0"/>
          </a:p>
        </p:txBody>
      </p:sp>
      <p:sp>
        <p:nvSpPr>
          <p:cNvPr id="6" name="Text Placeholder 5"/>
          <p:cNvSpPr>
            <a:spLocks noGrp="1"/>
          </p:cNvSpPr>
          <p:nvPr>
            <p:ph type="body" sz="quarter" idx="3"/>
          </p:nvPr>
        </p:nvSpPr>
        <p:spPr/>
        <p:txBody>
          <a:bodyPr/>
          <a:lstStyle/>
          <a:p>
            <a:r>
              <a:rPr lang="en-US" dirty="0" smtClean="0"/>
              <a:t>Suggestions</a:t>
            </a:r>
            <a:endParaRPr lang="en-US" dirty="0"/>
          </a:p>
        </p:txBody>
      </p:sp>
      <p:sp>
        <p:nvSpPr>
          <p:cNvPr id="7" name="Content Placeholder 6"/>
          <p:cNvSpPr>
            <a:spLocks noGrp="1"/>
          </p:cNvSpPr>
          <p:nvPr>
            <p:ph sz="quarter" idx="4"/>
          </p:nvPr>
        </p:nvSpPr>
        <p:spPr/>
        <p:txBody>
          <a:bodyPr/>
          <a:lstStyle/>
          <a:p>
            <a:r>
              <a:rPr lang="en-US" dirty="0" smtClean="0"/>
              <a:t>Task Naming standards is up to each account </a:t>
            </a:r>
          </a:p>
          <a:p>
            <a:r>
              <a:rPr lang="en-US" dirty="0" smtClean="0"/>
              <a:t>Keep names short and tied to deliverables in the SOW where possible</a:t>
            </a:r>
          </a:p>
          <a:p>
            <a:r>
              <a:rPr lang="en-US" dirty="0" smtClean="0"/>
              <a:t>Task should be high level where possible</a:t>
            </a:r>
            <a:endParaRPr lang="en-US" dirty="0"/>
          </a:p>
        </p:txBody>
      </p:sp>
    </p:spTree>
    <p:extLst>
      <p:ext uri="{BB962C8B-B14F-4D97-AF65-F5344CB8AC3E}">
        <p14:creationId xmlns:p14="http://schemas.microsoft.com/office/powerpoint/2010/main" val="767242956"/>
      </p:ext>
    </p:extLst>
  </p:cSld>
  <p:clrMapOvr>
    <a:masterClrMapping/>
  </p:clrMapOvr>
  <p:transition>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Standards</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All Clients have a ‘folder’ under the “*Clients” folder in Wrike.  The name should be as short as possible, but still recognizable. </a:t>
            </a:r>
          </a:p>
          <a:p>
            <a:r>
              <a:rPr lang="en-US" dirty="0" smtClean="0"/>
              <a:t>A Project is defined by a Statement of Work (SOW) stored in the “Folder Information” for the root folder for that Project</a:t>
            </a:r>
          </a:p>
          <a:p>
            <a:r>
              <a:rPr lang="en-US" dirty="0" smtClean="0"/>
              <a:t>Each task is specific to a single project</a:t>
            </a:r>
          </a:p>
          <a:p>
            <a:r>
              <a:rPr lang="en-US" dirty="0" smtClean="0"/>
              <a:t>Each task is created in the base project folder, additional tags (i.e. sub folders) can be added to allow for easier management of tasks</a:t>
            </a:r>
          </a:p>
          <a:p>
            <a:r>
              <a:rPr lang="en-US" dirty="0" smtClean="0"/>
              <a:t>Only the task creator should mark a task as Complete</a:t>
            </a:r>
          </a:p>
          <a:p>
            <a:r>
              <a:rPr lang="en-US" dirty="0" smtClean="0"/>
              <a:t>When you complete work on a task:</a:t>
            </a:r>
          </a:p>
          <a:p>
            <a:pPr lvl="1"/>
            <a:r>
              <a:rPr lang="en-US" dirty="0" smtClean="0"/>
              <a:t>Add a brief comment to indicate the work is complete</a:t>
            </a:r>
          </a:p>
          <a:p>
            <a:pPr lvl="1"/>
            <a:r>
              <a:rPr lang="en-US" dirty="0" smtClean="0"/>
              <a:t>Add your hours you spent on the task</a:t>
            </a:r>
          </a:p>
          <a:p>
            <a:pPr lvl="1"/>
            <a:r>
              <a:rPr lang="en-US" dirty="0" smtClean="0"/>
              <a:t>Assign it to the person who assigned you the task.  </a:t>
            </a:r>
          </a:p>
          <a:p>
            <a:pPr lvl="1"/>
            <a:r>
              <a:rPr lang="en-US" dirty="0" smtClean="0"/>
              <a:t>Remove the assignment to you. </a:t>
            </a:r>
          </a:p>
          <a:p>
            <a:pPr lvl="1"/>
            <a:r>
              <a:rPr lang="en-US" dirty="0" smtClean="0"/>
              <a:t>Do not set task to complete.  </a:t>
            </a:r>
            <a:endParaRPr lang="en-US" dirty="0"/>
          </a:p>
        </p:txBody>
      </p:sp>
      <p:sp>
        <p:nvSpPr>
          <p:cNvPr id="4" name="Content Placeholder 3"/>
          <p:cNvSpPr>
            <a:spLocks noGrp="1"/>
          </p:cNvSpPr>
          <p:nvPr>
            <p:ph sz="half" idx="2"/>
          </p:nvPr>
        </p:nvSpPr>
        <p:spPr/>
        <p:txBody>
          <a:bodyPr/>
          <a:lstStyle/>
          <a:p>
            <a:endParaRPr lang="en-US"/>
          </a:p>
        </p:txBody>
      </p:sp>
    </p:spTree>
    <p:extLst>
      <p:ext uri="{BB962C8B-B14F-4D97-AF65-F5344CB8AC3E}">
        <p14:creationId xmlns:p14="http://schemas.microsoft.com/office/powerpoint/2010/main" val="2299182845"/>
      </p:ext>
    </p:extLst>
  </p:cSld>
  <p:clrMapOvr>
    <a:masterClrMapping/>
  </p:clrMapOvr>
  <p:transition>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a:t>
            </a:r>
            <a:r>
              <a:rPr lang="en-US" dirty="0" smtClean="0"/>
              <a:t>Best Practices</a:t>
            </a:r>
            <a:endParaRPr lang="en-US" dirty="0"/>
          </a:p>
        </p:txBody>
      </p:sp>
      <p:sp>
        <p:nvSpPr>
          <p:cNvPr id="3" name="Content Placeholder 2"/>
          <p:cNvSpPr>
            <a:spLocks noGrp="1"/>
          </p:cNvSpPr>
          <p:nvPr>
            <p:ph sz="half" idx="1"/>
          </p:nvPr>
        </p:nvSpPr>
        <p:spPr>
          <a:xfrm>
            <a:off x="609600" y="1600201"/>
            <a:ext cx="3556000" cy="4525963"/>
          </a:xfrm>
        </p:spPr>
        <p:txBody>
          <a:bodyPr/>
          <a:lstStyle/>
          <a:p>
            <a:r>
              <a:rPr lang="en-US" dirty="0" smtClean="0"/>
              <a:t>SOW goes in the information of the root of the project folder</a:t>
            </a:r>
          </a:p>
          <a:p>
            <a:r>
              <a:rPr lang="en-US" dirty="0" smtClean="0"/>
              <a:t>Final Deliverables go here as well</a:t>
            </a:r>
          </a:p>
          <a:p>
            <a:r>
              <a:rPr lang="en-US" dirty="0" smtClean="0"/>
              <a:t>Managed by Client  Team Lead</a:t>
            </a:r>
            <a:endParaRPr lang="en-US" dirty="0"/>
          </a:p>
        </p:txBody>
      </p:sp>
    </p:spTree>
    <p:extLst>
      <p:ext uri="{BB962C8B-B14F-4D97-AF65-F5344CB8AC3E}">
        <p14:creationId xmlns:p14="http://schemas.microsoft.com/office/powerpoint/2010/main" val="3361011953"/>
      </p:ext>
    </p:extLst>
  </p:cSld>
  <p:clrMapOvr>
    <a:masterClrMapping/>
  </p:clrMapOvr>
  <p:transition>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6"/>
          <p:cNvSpPr>
            <a:spLocks noGrp="1" noChangeArrowheads="1"/>
          </p:cNvSpPr>
          <p:nvPr>
            <p:ph type="title"/>
          </p:nvPr>
        </p:nvSpPr>
        <p:spPr/>
        <p:txBody>
          <a:bodyPr/>
          <a:lstStyle/>
          <a:p>
            <a:r>
              <a:rPr lang="en-US" altLang="en-US" dirty="0" smtClean="0"/>
              <a:t>Our Client’s Objectives</a:t>
            </a:r>
          </a:p>
        </p:txBody>
      </p:sp>
      <p:sp>
        <p:nvSpPr>
          <p:cNvPr id="9219" name="Rectangle 7"/>
          <p:cNvSpPr>
            <a:spLocks noGrp="1" noChangeArrowheads="1"/>
          </p:cNvSpPr>
          <p:nvPr>
            <p:ph idx="1"/>
          </p:nvPr>
        </p:nvSpPr>
        <p:spPr/>
        <p:txBody>
          <a:bodyPr>
            <a:normAutofit/>
          </a:bodyPr>
          <a:lstStyle/>
          <a:p>
            <a:r>
              <a:rPr lang="en-US" altLang="en-US" dirty="0" smtClean="0"/>
              <a:t>Maintain synergies across marketing channels</a:t>
            </a:r>
          </a:p>
          <a:p>
            <a:r>
              <a:rPr lang="en-US" altLang="en-US" dirty="0" smtClean="0"/>
              <a:t>Architect functional websites with brand distinctions and site usability</a:t>
            </a:r>
          </a:p>
          <a:p>
            <a:r>
              <a:rPr lang="en-US" altLang="en-US" dirty="0" smtClean="0"/>
              <a:t>Acquire and retain customers by providing a superior site experience</a:t>
            </a:r>
          </a:p>
          <a:p>
            <a:r>
              <a:rPr lang="en-US" altLang="en-US" dirty="0" smtClean="0"/>
              <a:t>Ensuring cost effective and timely internet development services</a:t>
            </a:r>
          </a:p>
          <a:p>
            <a:r>
              <a:rPr lang="en-US" altLang="en-US" dirty="0" smtClean="0"/>
              <a:t>Utilize new  technologies</a:t>
            </a:r>
          </a:p>
          <a:p>
            <a:r>
              <a:rPr lang="en-US" altLang="en-US" dirty="0" smtClean="0"/>
              <a:t>Develop actionable measurement and reporting</a:t>
            </a:r>
          </a:p>
        </p:txBody>
      </p:sp>
    </p:spTree>
  </p:cSld>
  <p:clrMapOvr>
    <a:masterClrMapping/>
  </p:clrMapOvr>
  <p:transition>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smtClean="0"/>
              <a:t>Client Challenges</a:t>
            </a:r>
          </a:p>
        </p:txBody>
      </p:sp>
      <p:sp>
        <p:nvSpPr>
          <p:cNvPr id="11267" name="Rectangle 4"/>
          <p:cNvSpPr>
            <a:spLocks noGrp="1" noChangeArrowheads="1"/>
          </p:cNvSpPr>
          <p:nvPr>
            <p:ph idx="1"/>
          </p:nvPr>
        </p:nvSpPr>
        <p:spPr/>
        <p:txBody>
          <a:bodyPr>
            <a:normAutofit/>
          </a:bodyPr>
          <a:lstStyle/>
          <a:p>
            <a:r>
              <a:rPr lang="en-US" dirty="0" smtClean="0"/>
              <a:t>Create a long term relationship over many successful projects</a:t>
            </a:r>
          </a:p>
          <a:p>
            <a:r>
              <a:rPr lang="en-US" dirty="0" smtClean="0"/>
              <a:t>Manage Project Interdependencies</a:t>
            </a:r>
          </a:p>
          <a:p>
            <a:r>
              <a:rPr lang="en-US" dirty="0" smtClean="0"/>
              <a:t>Scope Management</a:t>
            </a:r>
          </a:p>
          <a:p>
            <a:r>
              <a:rPr lang="en-US" dirty="0" smtClean="0"/>
              <a:t>Client participation in account planning (Define Future Opportunities) </a:t>
            </a:r>
            <a:endParaRPr lang="en-US" altLang="en-US" dirty="0" smtClean="0"/>
          </a:p>
          <a:p>
            <a:r>
              <a:rPr lang="en-US" altLang="en-US" dirty="0" smtClean="0"/>
              <a:t>Managing growth</a:t>
            </a:r>
          </a:p>
          <a:p>
            <a:r>
              <a:rPr lang="en-US" altLang="en-US" dirty="0" smtClean="0"/>
              <a:t>Actionable measurement and reporting</a:t>
            </a:r>
          </a:p>
          <a:p>
            <a:r>
              <a:rPr lang="en-US" altLang="en-US" dirty="0" smtClean="0"/>
              <a:t>Ensuring cost effective and timely service delivery</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a:xfrm>
            <a:off x="1981200" y="1600200"/>
            <a:ext cx="5638800" cy="4876800"/>
          </a:xfrm>
        </p:spPr>
        <p:txBody>
          <a:bodyPr/>
          <a:lstStyle/>
          <a:p>
            <a:pPr marL="0" indent="0">
              <a:buNone/>
            </a:pPr>
            <a:r>
              <a:rPr lang="en-US" b="1" cap="all" dirty="0"/>
              <a:t>CLIENT MANAGEMENT</a:t>
            </a:r>
            <a:endParaRPr lang="en-US" dirty="0"/>
          </a:p>
          <a:p>
            <a:pPr lvl="0"/>
            <a:r>
              <a:rPr lang="en-US" dirty="0"/>
              <a:t>Build and maintain client relationships as the primary contact point</a:t>
            </a:r>
          </a:p>
          <a:p>
            <a:pPr lvl="0"/>
            <a:r>
              <a:rPr lang="en-US" dirty="0"/>
              <a:t>Responsible for day-to-day management of clients, requests and </a:t>
            </a:r>
            <a:r>
              <a:rPr lang="en-US" dirty="0" smtClean="0"/>
              <a:t>accounts</a:t>
            </a:r>
          </a:p>
          <a:p>
            <a:pPr lvl="0"/>
            <a:endParaRPr lang="en-US" dirty="0"/>
          </a:p>
          <a:p>
            <a:endParaRPr lang="en-US" dirty="0"/>
          </a:p>
        </p:txBody>
      </p:sp>
      <p:graphicFrame>
        <p:nvGraphicFramePr>
          <p:cNvPr id="4" name="Table 3"/>
          <p:cNvGraphicFramePr>
            <a:graphicFrameLocks noGrp="1"/>
          </p:cNvGraphicFramePr>
          <p:nvPr>
            <p:extLst/>
          </p:nvPr>
        </p:nvGraphicFramePr>
        <p:xfrm>
          <a:off x="7848600" y="1617617"/>
          <a:ext cx="2552700" cy="1783080"/>
        </p:xfrm>
        <a:graphic>
          <a:graphicData uri="http://schemas.openxmlformats.org/drawingml/2006/table">
            <a:tbl>
              <a:tblPr>
                <a:tableStyleId>{5C22544A-7EE6-4342-B048-85BDC9FD1C3A}</a:tableStyleId>
              </a:tblPr>
              <a:tblGrid>
                <a:gridCol w="2552700"/>
              </a:tblGrid>
              <a:tr h="445770">
                <a:tc>
                  <a:txBody>
                    <a:bodyPr/>
                    <a:lstStyle/>
                    <a:p>
                      <a:pPr algn="ctr" fontAlgn="ctr"/>
                      <a:r>
                        <a:rPr lang="en-US" sz="1350" b="1" u="none" strike="noStrike" dirty="0">
                          <a:effectLst/>
                        </a:rPr>
                        <a:t>Digital Account Management</a:t>
                      </a:r>
                      <a:endParaRPr lang="en-US" sz="1350" b="1" i="0" u="none" strike="noStrike" dirty="0">
                        <a:solidFill>
                          <a:srgbClr val="FFFFFF"/>
                        </a:solidFill>
                        <a:effectLst/>
                        <a:latin typeface="Arial" panose="020B0604020202020204" pitchFamily="34" charset="0"/>
                      </a:endParaRPr>
                    </a:p>
                  </a:txBody>
                  <a:tcPr marL="9525" marR="9525" marT="9525" marB="0" anchor="ctr"/>
                </a:tc>
              </a:tr>
              <a:tr h="445770">
                <a:tc>
                  <a:txBody>
                    <a:bodyPr/>
                    <a:lstStyle/>
                    <a:p>
                      <a:pPr algn="l" fontAlgn="ctr"/>
                      <a:r>
                        <a:rPr lang="en-US" sz="1350" u="none" strike="noStrike" dirty="0">
                          <a:effectLst/>
                        </a:rPr>
                        <a:t>Define</a:t>
                      </a:r>
                      <a:endParaRPr lang="en-US" sz="1350" b="0" i="0" u="none" strike="noStrike" dirty="0">
                        <a:solidFill>
                          <a:srgbClr val="4C4C4C"/>
                        </a:solidFill>
                        <a:effectLst/>
                        <a:latin typeface="Arial" panose="020B0604020202020204" pitchFamily="34" charset="0"/>
                      </a:endParaRPr>
                    </a:p>
                  </a:txBody>
                  <a:tcPr marL="9525" marR="9525" marT="9525" marB="0" anchor="ctr"/>
                </a:tc>
              </a:tr>
              <a:tr h="445770">
                <a:tc>
                  <a:txBody>
                    <a:bodyPr/>
                    <a:lstStyle/>
                    <a:p>
                      <a:pPr algn="l" fontAlgn="ctr"/>
                      <a:r>
                        <a:rPr lang="en-US" sz="1350" u="none" strike="noStrike">
                          <a:effectLst/>
                        </a:rPr>
                        <a:t>Plan</a:t>
                      </a:r>
                      <a:endParaRPr lang="en-US" sz="1350" b="0" i="0" u="none" strike="noStrike">
                        <a:solidFill>
                          <a:srgbClr val="4C4C4C"/>
                        </a:solidFill>
                        <a:effectLst/>
                        <a:latin typeface="Arial" panose="020B0604020202020204" pitchFamily="34" charset="0"/>
                      </a:endParaRPr>
                    </a:p>
                  </a:txBody>
                  <a:tcPr marL="9525" marR="9525" marT="9525" marB="0" anchor="ctr"/>
                </a:tc>
              </a:tr>
              <a:tr h="445770">
                <a:tc>
                  <a:txBody>
                    <a:bodyPr/>
                    <a:lstStyle/>
                    <a:p>
                      <a:pPr algn="l" fontAlgn="ctr"/>
                      <a:r>
                        <a:rPr lang="en-US" sz="1350" u="none" strike="noStrike" dirty="0">
                          <a:effectLst/>
                        </a:rPr>
                        <a:t>Ideate</a:t>
                      </a:r>
                      <a:endParaRPr lang="en-US" sz="1350" b="0" i="0" u="none" strike="noStrike" dirty="0">
                        <a:solidFill>
                          <a:srgbClr val="4C4C4C"/>
                        </a:solidFill>
                        <a:effectLst/>
                        <a:latin typeface="Arial" panose="020B060402020202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066859446"/>
      </p:ext>
    </p:extLst>
  </p:cSld>
  <p:clrMapOvr>
    <a:masterClrMapping/>
  </p:clrMapOvr>
  <p:transition>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8743503"/>
      </p:ext>
    </p:extLst>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p:txBody>
          <a:bodyPr/>
          <a:lstStyle/>
          <a:p>
            <a:pPr marL="0" indent="0">
              <a:buNone/>
            </a:pPr>
            <a:r>
              <a:rPr lang="en-US" b="1" cap="all" dirty="0"/>
              <a:t>TACTICAL AND STRATEGIC SALES</a:t>
            </a:r>
            <a:endParaRPr lang="en-US" dirty="0"/>
          </a:p>
          <a:p>
            <a:pPr lvl="0"/>
            <a:r>
              <a:rPr lang="en-US" dirty="0"/>
              <a:t>Identify new sales opportunities within existing accounts</a:t>
            </a:r>
          </a:p>
          <a:p>
            <a:pPr lvl="0"/>
            <a:r>
              <a:rPr lang="en-US" dirty="0" smtClean="0"/>
              <a:t>Spearhead </a:t>
            </a:r>
            <a:r>
              <a:rPr lang="en-US" dirty="0"/>
              <a:t>client meetings, presentations and account winning client pitches</a:t>
            </a:r>
          </a:p>
          <a:p>
            <a:r>
              <a:rPr lang="en-US" dirty="0"/>
              <a:t>Provide sales and project documentation </a:t>
            </a:r>
            <a:r>
              <a:rPr lang="en-US" dirty="0" smtClean="0"/>
              <a:t>including;</a:t>
            </a:r>
          </a:p>
          <a:p>
            <a:pPr lvl="1"/>
            <a:r>
              <a:rPr lang="en-US" dirty="0" smtClean="0"/>
              <a:t>Proposals for upsells, </a:t>
            </a:r>
            <a:r>
              <a:rPr lang="en-US" dirty="0"/>
              <a:t>quoting, contracts and budgeting</a:t>
            </a:r>
          </a:p>
          <a:p>
            <a:pPr lvl="0"/>
            <a:r>
              <a:rPr lang="en-US" dirty="0"/>
              <a:t>Lead, write and present client account </a:t>
            </a:r>
            <a:r>
              <a:rPr lang="en-US" dirty="0" smtClean="0"/>
              <a:t>strategy</a:t>
            </a:r>
            <a:endParaRPr lang="en-US" dirty="0"/>
          </a:p>
        </p:txBody>
      </p:sp>
    </p:spTree>
    <p:extLst>
      <p:ext uri="{BB962C8B-B14F-4D97-AF65-F5344CB8AC3E}">
        <p14:creationId xmlns:p14="http://schemas.microsoft.com/office/powerpoint/2010/main" val="2888760129"/>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p:txBody>
          <a:bodyPr/>
          <a:lstStyle/>
          <a:p>
            <a:pPr marL="0" indent="0">
              <a:buNone/>
            </a:pPr>
            <a:r>
              <a:rPr lang="en-US" b="1" cap="all" dirty="0"/>
              <a:t>ANALYSIS AND REPORTING</a:t>
            </a:r>
            <a:endParaRPr lang="en-US" dirty="0"/>
          </a:p>
          <a:p>
            <a:pPr lvl="0"/>
            <a:r>
              <a:rPr lang="en-US" dirty="0"/>
              <a:t>In-depth analysis of web analytics to produce monthly reports with key recommendations for client</a:t>
            </a:r>
          </a:p>
          <a:p>
            <a:pPr lvl="0"/>
            <a:r>
              <a:rPr lang="en-US" dirty="0"/>
              <a:t>Monitoring and understanding </a:t>
            </a:r>
            <a:r>
              <a:rPr lang="en-US" dirty="0" smtClean="0"/>
              <a:t>their </a:t>
            </a:r>
            <a:r>
              <a:rPr lang="en-US" dirty="0"/>
              <a:t>clients markets; be aware of market issues and competitive activity</a:t>
            </a:r>
          </a:p>
          <a:p>
            <a:endParaRPr lang="en-US" dirty="0"/>
          </a:p>
        </p:txBody>
      </p:sp>
    </p:spTree>
    <p:extLst>
      <p:ext uri="{BB962C8B-B14F-4D97-AF65-F5344CB8AC3E}">
        <p14:creationId xmlns:p14="http://schemas.microsoft.com/office/powerpoint/2010/main" val="146499154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p:txBody>
          <a:bodyPr/>
          <a:lstStyle/>
          <a:p>
            <a:pPr marL="0" indent="0">
              <a:buNone/>
            </a:pPr>
            <a:r>
              <a:rPr lang="en-US" b="1" cap="all" dirty="0"/>
              <a:t>CONSULTANCY</a:t>
            </a:r>
            <a:endParaRPr lang="en-US" dirty="0"/>
          </a:p>
          <a:p>
            <a:pPr lvl="0"/>
            <a:r>
              <a:rPr lang="en-US" dirty="0"/>
              <a:t>Information Architecture, SEO, PPC, and Social Media </a:t>
            </a:r>
            <a:r>
              <a:rPr lang="en-US" dirty="0" smtClean="0"/>
              <a:t>consultancy</a:t>
            </a:r>
          </a:p>
          <a:p>
            <a:pPr lvl="0"/>
            <a:r>
              <a:rPr lang="en-US" dirty="0" smtClean="0"/>
              <a:t>Be their most trusted advisor</a:t>
            </a:r>
            <a:endParaRPr lang="en-US" dirty="0"/>
          </a:p>
          <a:p>
            <a:endParaRPr lang="en-US" dirty="0"/>
          </a:p>
        </p:txBody>
      </p:sp>
    </p:spTree>
    <p:extLst>
      <p:ext uri="{BB962C8B-B14F-4D97-AF65-F5344CB8AC3E}">
        <p14:creationId xmlns:p14="http://schemas.microsoft.com/office/powerpoint/2010/main" val="1083236268"/>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Skill Set</a:t>
            </a:r>
            <a:endParaRPr lang="en-US" dirty="0"/>
          </a:p>
        </p:txBody>
      </p:sp>
      <p:sp>
        <p:nvSpPr>
          <p:cNvPr id="3" name="Content Placeholder 2"/>
          <p:cNvSpPr>
            <a:spLocks noGrp="1"/>
          </p:cNvSpPr>
          <p:nvPr>
            <p:ph idx="1"/>
          </p:nvPr>
        </p:nvSpPr>
        <p:spPr/>
        <p:txBody>
          <a:bodyPr/>
          <a:lstStyle/>
          <a:p>
            <a:pPr marL="0" indent="0">
              <a:buNone/>
            </a:pPr>
            <a:r>
              <a:rPr lang="en-US" b="1" cap="all" dirty="0"/>
              <a:t>INTERNAL AND PERSONAL</a:t>
            </a:r>
            <a:endParaRPr lang="en-US" dirty="0"/>
          </a:p>
          <a:p>
            <a:pPr lvl="0"/>
            <a:r>
              <a:rPr lang="en-US" dirty="0"/>
              <a:t>Proven digital creative and technical experience</a:t>
            </a:r>
          </a:p>
          <a:p>
            <a:pPr lvl="0"/>
            <a:r>
              <a:rPr lang="en-US" dirty="0" smtClean="0"/>
              <a:t>Manage or work with the </a:t>
            </a:r>
            <a:r>
              <a:rPr lang="en-US" dirty="0"/>
              <a:t>production teams to ensure delivery of projects is on time and on budget</a:t>
            </a:r>
          </a:p>
          <a:p>
            <a:pPr lvl="0"/>
            <a:r>
              <a:rPr lang="en-US" dirty="0"/>
              <a:t>Reporting monthly to the agency management team on </a:t>
            </a:r>
            <a:r>
              <a:rPr lang="en-US" dirty="0" smtClean="0"/>
              <a:t>their </a:t>
            </a:r>
            <a:r>
              <a:rPr lang="en-US" dirty="0"/>
              <a:t>activities</a:t>
            </a:r>
          </a:p>
          <a:p>
            <a:endParaRPr lang="en-US" dirty="0"/>
          </a:p>
        </p:txBody>
      </p:sp>
    </p:spTree>
    <p:extLst>
      <p:ext uri="{BB962C8B-B14F-4D97-AF65-F5344CB8AC3E}">
        <p14:creationId xmlns:p14="http://schemas.microsoft.com/office/powerpoint/2010/main" val="3240166241"/>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Great Digital Account Management</a:t>
            </a:r>
            <a:endParaRPr lang="en-US" dirty="0"/>
          </a:p>
        </p:txBody>
      </p:sp>
      <p:sp>
        <p:nvSpPr>
          <p:cNvPr id="3" name="Content Placeholder 2"/>
          <p:cNvSpPr>
            <a:spLocks noGrp="1"/>
          </p:cNvSpPr>
          <p:nvPr>
            <p:ph idx="1"/>
          </p:nvPr>
        </p:nvSpPr>
        <p:spPr/>
        <p:txBody>
          <a:bodyPr/>
          <a:lstStyle/>
          <a:p>
            <a:pPr marL="0" indent="0">
              <a:buNone/>
            </a:pPr>
            <a:r>
              <a:rPr lang="en-US" b="1" dirty="0"/>
              <a:t>A</a:t>
            </a:r>
            <a:r>
              <a:rPr lang="en-US" b="1" dirty="0" smtClean="0"/>
              <a:t> </a:t>
            </a:r>
            <a:r>
              <a:rPr lang="en-US" b="1" dirty="0"/>
              <a:t>burning passion for all things web</a:t>
            </a:r>
            <a:r>
              <a:rPr lang="en-US" dirty="0"/>
              <a:t>. </a:t>
            </a:r>
            <a:endParaRPr lang="en-US" dirty="0" smtClean="0"/>
          </a:p>
          <a:p>
            <a:pPr marL="0" indent="0">
              <a:buNone/>
            </a:pPr>
            <a:r>
              <a:rPr lang="en-US" dirty="0" smtClean="0"/>
              <a:t>They </a:t>
            </a:r>
            <a:r>
              <a:rPr lang="en-US" dirty="0"/>
              <a:t>live and breathe it, during the day and when they go home – they </a:t>
            </a:r>
            <a:r>
              <a:rPr lang="en-US" i="1" dirty="0"/>
              <a:t>absolutely love it</a:t>
            </a:r>
            <a:r>
              <a:rPr lang="en-US" dirty="0"/>
              <a:t> and can’t get enough.</a:t>
            </a:r>
          </a:p>
        </p:txBody>
      </p:sp>
    </p:spTree>
    <p:extLst>
      <p:ext uri="{BB962C8B-B14F-4D97-AF65-F5344CB8AC3E}">
        <p14:creationId xmlns:p14="http://schemas.microsoft.com/office/powerpoint/2010/main" val="3033066981"/>
      </p:ext>
    </p:extLst>
  </p:cSld>
  <p:clrMapOvr>
    <a:masterClrMapping/>
  </p:clrMapOvr>
  <p:transition>
    <p:wipe dir="r"/>
  </p:transition>
</p:sld>
</file>

<file path=ppt/theme/theme1.xml><?xml version="1.0" encoding="utf-8"?>
<a:theme xmlns:a="http://schemas.openxmlformats.org/drawingml/2006/main" name="ControlOrigins-Orange">
  <a:themeElements>
    <a:clrScheme name="Basis">
      <a:dk1>
        <a:srgbClr val="000000"/>
      </a:dk1>
      <a:lt1>
        <a:sysClr val="window" lastClr="FFFFFF"/>
      </a:lt1>
      <a:dk2>
        <a:srgbClr val="5E5E5E"/>
      </a:dk2>
      <a:lt2>
        <a:srgbClr val="DDDDDD"/>
      </a:lt2>
      <a:accent1>
        <a:srgbClr val="DF5327"/>
      </a:accent1>
      <a:accent2>
        <a:srgbClr val="A6B727"/>
      </a:accent2>
      <a:accent3>
        <a:srgbClr val="FE9E00"/>
      </a:accent3>
      <a:accent4>
        <a:srgbClr val="418AB3"/>
      </a:accent4>
      <a:accent5>
        <a:srgbClr val="D7D447"/>
      </a:accent5>
      <a:accent6>
        <a:srgbClr val="8383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ControlOrigins-Orange" id="{E116F10D-309E-4F5A-A2B6-6D2937E6F58D}" vid="{9F7492A6-1718-4EFE-94DB-F3D0B7C7EDC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3466</Words>
  <Application>Microsoft Office PowerPoint</Application>
  <PresentationFormat>Widescreen</PresentationFormat>
  <Paragraphs>443</Paragraphs>
  <Slides>40</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Narrow</vt:lpstr>
      <vt:lpstr>Corbel</vt:lpstr>
      <vt:lpstr>ＭＳ Ｐゴシック</vt:lpstr>
      <vt:lpstr>Symbol</vt:lpstr>
      <vt:lpstr>Times New Roman</vt:lpstr>
      <vt:lpstr>ControlOrigins-Orange</vt:lpstr>
      <vt:lpstr>Client Delivery</vt:lpstr>
      <vt:lpstr>Client Retention is a Top Priority</vt:lpstr>
      <vt:lpstr>Account Management Expectations</vt:lpstr>
      <vt:lpstr>Skill Set</vt:lpstr>
      <vt:lpstr>Skill Set</vt:lpstr>
      <vt:lpstr>Skill Set</vt:lpstr>
      <vt:lpstr>Skill Set</vt:lpstr>
      <vt:lpstr>Skill Set</vt:lpstr>
      <vt:lpstr>Great Digital Account Management</vt:lpstr>
      <vt:lpstr>Skill Set</vt:lpstr>
      <vt:lpstr>Structured Process</vt:lpstr>
      <vt:lpstr>Ideas</vt:lpstr>
      <vt:lpstr>Deliverables</vt:lpstr>
      <vt:lpstr>Advice Delivery Organization</vt:lpstr>
      <vt:lpstr>Program Management Office - PMO</vt:lpstr>
      <vt:lpstr>Program Management Office Structure</vt:lpstr>
      <vt:lpstr>PMO Executive Team</vt:lpstr>
      <vt:lpstr>PMO Delivery Lead</vt:lpstr>
      <vt:lpstr>PowerPoint Presentation</vt:lpstr>
      <vt:lpstr>PowerPoint Presentation</vt:lpstr>
      <vt:lpstr>Delivery Leadership – Next Steps Update</vt:lpstr>
      <vt:lpstr>The Program Management Approach</vt:lpstr>
      <vt:lpstr>What is a Project?</vt:lpstr>
      <vt:lpstr>Project Charter</vt:lpstr>
      <vt:lpstr>Project Charter</vt:lpstr>
      <vt:lpstr>Project Manager</vt:lpstr>
      <vt:lpstr>Client Change Management</vt:lpstr>
      <vt:lpstr>Change Management Process</vt:lpstr>
      <vt:lpstr>Client Communication</vt:lpstr>
      <vt:lpstr>Client Status</vt:lpstr>
      <vt:lpstr>Client Status Reporting</vt:lpstr>
      <vt:lpstr>Issue/Task Life Cycle</vt:lpstr>
      <vt:lpstr>Issue Process Flow</vt:lpstr>
      <vt:lpstr>Time Tracking Best Practices</vt:lpstr>
      <vt:lpstr>Task Tracking Best Practices</vt:lpstr>
      <vt:lpstr>Task Standards</vt:lpstr>
      <vt:lpstr>Document Best Practices</vt:lpstr>
      <vt:lpstr>Our Client’s Objectives</vt:lpstr>
      <vt:lpstr>Client Challenges</vt:lpstr>
      <vt:lpstr>PowerPoint Presentation</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2015-10-09T18:14:32Z</dcterms:created>
  <dcterms:modified xsi:type="dcterms:W3CDTF">2015-10-09T18:17:35Z</dcterms:modified>
</cp:coreProperties>
</file>